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83" r:id="rId3"/>
    <p:sldId id="492" r:id="rId4"/>
    <p:sldId id="493" r:id="rId5"/>
    <p:sldId id="491" r:id="rId6"/>
    <p:sldId id="490" r:id="rId7"/>
    <p:sldId id="485" r:id="rId8"/>
    <p:sldId id="487" r:id="rId9"/>
    <p:sldId id="494" r:id="rId10"/>
    <p:sldId id="488" r:id="rId11"/>
    <p:sldId id="489" r:id="rId12"/>
    <p:sldId id="338" r:id="rId13"/>
    <p:sldId id="482" r:id="rId14"/>
    <p:sldId id="497" r:id="rId15"/>
    <p:sldId id="498" r:id="rId16"/>
    <p:sldId id="499" r:id="rId17"/>
    <p:sldId id="304" r:id="rId18"/>
    <p:sldId id="306" r:id="rId19"/>
    <p:sldId id="288" r:id="rId20"/>
    <p:sldId id="500" r:id="rId21"/>
    <p:sldId id="307" r:id="rId22"/>
    <p:sldId id="501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92"/>
    <a:srgbClr val="000000"/>
    <a:srgbClr val="1F497D"/>
    <a:srgbClr val="0000FF"/>
    <a:srgbClr val="2D7D9F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419.xml"/><Relationship Id="rId18" Type="http://schemas.openxmlformats.org/officeDocument/2006/relationships/tags" Target="../tags/tag424.xml"/><Relationship Id="rId26" Type="http://schemas.openxmlformats.org/officeDocument/2006/relationships/tags" Target="../tags/tag432.xml"/><Relationship Id="rId39" Type="http://schemas.openxmlformats.org/officeDocument/2006/relationships/tags" Target="../tags/tag445.xml"/><Relationship Id="rId21" Type="http://schemas.openxmlformats.org/officeDocument/2006/relationships/tags" Target="../tags/tag427.xml"/><Relationship Id="rId34" Type="http://schemas.openxmlformats.org/officeDocument/2006/relationships/tags" Target="../tags/tag440.xml"/><Relationship Id="rId42" Type="http://schemas.openxmlformats.org/officeDocument/2006/relationships/tags" Target="../tags/tag448.xml"/><Relationship Id="rId47" Type="http://schemas.openxmlformats.org/officeDocument/2006/relationships/tags" Target="../tags/tag453.xml"/><Relationship Id="rId50" Type="http://schemas.openxmlformats.org/officeDocument/2006/relationships/tags" Target="../tags/tag456.xml"/><Relationship Id="rId55" Type="http://schemas.openxmlformats.org/officeDocument/2006/relationships/image" Target="../media/image9.png"/><Relationship Id="rId7" Type="http://schemas.openxmlformats.org/officeDocument/2006/relationships/tags" Target="../tags/tag413.xml"/><Relationship Id="rId2" Type="http://schemas.openxmlformats.org/officeDocument/2006/relationships/tags" Target="../tags/tag408.xml"/><Relationship Id="rId16" Type="http://schemas.openxmlformats.org/officeDocument/2006/relationships/tags" Target="../tags/tag422.xml"/><Relationship Id="rId29" Type="http://schemas.openxmlformats.org/officeDocument/2006/relationships/tags" Target="../tags/tag435.xml"/><Relationship Id="rId11" Type="http://schemas.openxmlformats.org/officeDocument/2006/relationships/tags" Target="../tags/tag417.xml"/><Relationship Id="rId24" Type="http://schemas.openxmlformats.org/officeDocument/2006/relationships/tags" Target="../tags/tag430.xml"/><Relationship Id="rId32" Type="http://schemas.openxmlformats.org/officeDocument/2006/relationships/tags" Target="../tags/tag438.xml"/><Relationship Id="rId37" Type="http://schemas.openxmlformats.org/officeDocument/2006/relationships/tags" Target="../tags/tag443.xml"/><Relationship Id="rId40" Type="http://schemas.openxmlformats.org/officeDocument/2006/relationships/tags" Target="../tags/tag446.xml"/><Relationship Id="rId45" Type="http://schemas.openxmlformats.org/officeDocument/2006/relationships/tags" Target="../tags/tag451.xml"/><Relationship Id="rId53" Type="http://schemas.openxmlformats.org/officeDocument/2006/relationships/image" Target="../media/image70.png"/><Relationship Id="rId58" Type="http://schemas.openxmlformats.org/officeDocument/2006/relationships/image" Target="../media/image12.png"/><Relationship Id="rId5" Type="http://schemas.openxmlformats.org/officeDocument/2006/relationships/tags" Target="../tags/tag411.xml"/><Relationship Id="rId19" Type="http://schemas.openxmlformats.org/officeDocument/2006/relationships/tags" Target="../tags/tag425.xml"/><Relationship Id="rId4" Type="http://schemas.openxmlformats.org/officeDocument/2006/relationships/tags" Target="../tags/tag410.xml"/><Relationship Id="rId9" Type="http://schemas.openxmlformats.org/officeDocument/2006/relationships/tags" Target="../tags/tag415.xml"/><Relationship Id="rId14" Type="http://schemas.openxmlformats.org/officeDocument/2006/relationships/tags" Target="../tags/tag420.xml"/><Relationship Id="rId22" Type="http://schemas.openxmlformats.org/officeDocument/2006/relationships/tags" Target="../tags/tag428.xml"/><Relationship Id="rId27" Type="http://schemas.openxmlformats.org/officeDocument/2006/relationships/tags" Target="../tags/tag433.xml"/><Relationship Id="rId30" Type="http://schemas.openxmlformats.org/officeDocument/2006/relationships/tags" Target="../tags/tag436.xml"/><Relationship Id="rId35" Type="http://schemas.openxmlformats.org/officeDocument/2006/relationships/tags" Target="../tags/tag441.xml"/><Relationship Id="rId43" Type="http://schemas.openxmlformats.org/officeDocument/2006/relationships/tags" Target="../tags/tag449.xml"/><Relationship Id="rId48" Type="http://schemas.openxmlformats.org/officeDocument/2006/relationships/tags" Target="../tags/tag454.xml"/><Relationship Id="rId56" Type="http://schemas.openxmlformats.org/officeDocument/2006/relationships/image" Target="../media/image10.png"/><Relationship Id="rId8" Type="http://schemas.openxmlformats.org/officeDocument/2006/relationships/tags" Target="../tags/tag414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409.xml"/><Relationship Id="rId12" Type="http://schemas.openxmlformats.org/officeDocument/2006/relationships/tags" Target="../tags/tag418.xml"/><Relationship Id="rId17" Type="http://schemas.openxmlformats.org/officeDocument/2006/relationships/tags" Target="../tags/tag423.xml"/><Relationship Id="rId25" Type="http://schemas.openxmlformats.org/officeDocument/2006/relationships/tags" Target="../tags/tag431.xml"/><Relationship Id="rId33" Type="http://schemas.openxmlformats.org/officeDocument/2006/relationships/tags" Target="../tags/tag439.xml"/><Relationship Id="rId38" Type="http://schemas.openxmlformats.org/officeDocument/2006/relationships/tags" Target="../tags/tag444.xml"/><Relationship Id="rId46" Type="http://schemas.openxmlformats.org/officeDocument/2006/relationships/tags" Target="../tags/tag452.xml"/><Relationship Id="rId59" Type="http://schemas.openxmlformats.org/officeDocument/2006/relationships/image" Target="../media/image13.png"/><Relationship Id="rId20" Type="http://schemas.openxmlformats.org/officeDocument/2006/relationships/tags" Target="../tags/tag426.xml"/><Relationship Id="rId41" Type="http://schemas.openxmlformats.org/officeDocument/2006/relationships/tags" Target="../tags/tag447.xml"/><Relationship Id="rId54" Type="http://schemas.openxmlformats.org/officeDocument/2006/relationships/image" Target="../media/image80.png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5" Type="http://schemas.openxmlformats.org/officeDocument/2006/relationships/tags" Target="../tags/tag421.xml"/><Relationship Id="rId23" Type="http://schemas.openxmlformats.org/officeDocument/2006/relationships/tags" Target="../tags/tag429.xml"/><Relationship Id="rId28" Type="http://schemas.openxmlformats.org/officeDocument/2006/relationships/tags" Target="../tags/tag434.xml"/><Relationship Id="rId36" Type="http://schemas.openxmlformats.org/officeDocument/2006/relationships/tags" Target="../tags/tag442.xml"/><Relationship Id="rId49" Type="http://schemas.openxmlformats.org/officeDocument/2006/relationships/tags" Target="../tags/tag455.xml"/><Relationship Id="rId57" Type="http://schemas.openxmlformats.org/officeDocument/2006/relationships/image" Target="../media/image11.png"/><Relationship Id="rId10" Type="http://schemas.openxmlformats.org/officeDocument/2006/relationships/tags" Target="../tags/tag416.xml"/><Relationship Id="rId31" Type="http://schemas.openxmlformats.org/officeDocument/2006/relationships/tags" Target="../tags/tag437.xml"/><Relationship Id="rId44" Type="http://schemas.openxmlformats.org/officeDocument/2006/relationships/tags" Target="../tags/tag450.xml"/><Relationship Id="rId5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482.xml"/><Relationship Id="rId21" Type="http://schemas.openxmlformats.org/officeDocument/2006/relationships/tags" Target="../tags/tag477.xml"/><Relationship Id="rId42" Type="http://schemas.openxmlformats.org/officeDocument/2006/relationships/tags" Target="../tags/tag498.xml"/><Relationship Id="rId47" Type="http://schemas.openxmlformats.org/officeDocument/2006/relationships/tags" Target="../tags/tag503.xml"/><Relationship Id="rId63" Type="http://schemas.openxmlformats.org/officeDocument/2006/relationships/tags" Target="../tags/tag519.xml"/><Relationship Id="rId68" Type="http://schemas.openxmlformats.org/officeDocument/2006/relationships/tags" Target="../tags/tag524.xml"/><Relationship Id="rId2" Type="http://schemas.openxmlformats.org/officeDocument/2006/relationships/tags" Target="../tags/tag458.xml"/><Relationship Id="rId16" Type="http://schemas.openxmlformats.org/officeDocument/2006/relationships/tags" Target="../tags/tag472.xml"/><Relationship Id="rId29" Type="http://schemas.openxmlformats.org/officeDocument/2006/relationships/tags" Target="../tags/tag485.xml"/><Relationship Id="rId11" Type="http://schemas.openxmlformats.org/officeDocument/2006/relationships/tags" Target="../tags/tag467.xml"/><Relationship Id="rId24" Type="http://schemas.openxmlformats.org/officeDocument/2006/relationships/tags" Target="../tags/tag480.xml"/><Relationship Id="rId32" Type="http://schemas.openxmlformats.org/officeDocument/2006/relationships/tags" Target="../tags/tag488.xml"/><Relationship Id="rId37" Type="http://schemas.openxmlformats.org/officeDocument/2006/relationships/tags" Target="../tags/tag493.xml"/><Relationship Id="rId40" Type="http://schemas.openxmlformats.org/officeDocument/2006/relationships/tags" Target="../tags/tag496.xml"/><Relationship Id="rId45" Type="http://schemas.openxmlformats.org/officeDocument/2006/relationships/tags" Target="../tags/tag501.xml"/><Relationship Id="rId53" Type="http://schemas.openxmlformats.org/officeDocument/2006/relationships/tags" Target="../tags/tag509.xml"/><Relationship Id="rId58" Type="http://schemas.openxmlformats.org/officeDocument/2006/relationships/tags" Target="../tags/tag514.xml"/><Relationship Id="rId66" Type="http://schemas.openxmlformats.org/officeDocument/2006/relationships/tags" Target="../tags/tag522.xml"/><Relationship Id="rId74" Type="http://schemas.openxmlformats.org/officeDocument/2006/relationships/tags" Target="../tags/tag530.xml"/><Relationship Id="rId5" Type="http://schemas.openxmlformats.org/officeDocument/2006/relationships/tags" Target="../tags/tag461.xml"/><Relationship Id="rId61" Type="http://schemas.openxmlformats.org/officeDocument/2006/relationships/tags" Target="../tags/tag517.xml"/><Relationship Id="rId19" Type="http://schemas.openxmlformats.org/officeDocument/2006/relationships/tags" Target="../tags/tag475.xml"/><Relationship Id="rId14" Type="http://schemas.openxmlformats.org/officeDocument/2006/relationships/tags" Target="../tags/tag470.xml"/><Relationship Id="rId22" Type="http://schemas.openxmlformats.org/officeDocument/2006/relationships/tags" Target="../tags/tag478.xml"/><Relationship Id="rId27" Type="http://schemas.openxmlformats.org/officeDocument/2006/relationships/tags" Target="../tags/tag483.xml"/><Relationship Id="rId30" Type="http://schemas.openxmlformats.org/officeDocument/2006/relationships/tags" Target="../tags/tag486.xml"/><Relationship Id="rId35" Type="http://schemas.openxmlformats.org/officeDocument/2006/relationships/tags" Target="../tags/tag491.xml"/><Relationship Id="rId43" Type="http://schemas.openxmlformats.org/officeDocument/2006/relationships/tags" Target="../tags/tag499.xml"/><Relationship Id="rId48" Type="http://schemas.openxmlformats.org/officeDocument/2006/relationships/tags" Target="../tags/tag504.xml"/><Relationship Id="rId56" Type="http://schemas.openxmlformats.org/officeDocument/2006/relationships/tags" Target="../tags/tag512.xml"/><Relationship Id="rId64" Type="http://schemas.openxmlformats.org/officeDocument/2006/relationships/tags" Target="../tags/tag520.xml"/><Relationship Id="rId69" Type="http://schemas.openxmlformats.org/officeDocument/2006/relationships/tags" Target="../tags/tag525.xml"/><Relationship Id="rId8" Type="http://schemas.openxmlformats.org/officeDocument/2006/relationships/tags" Target="../tags/tag464.xml"/><Relationship Id="rId51" Type="http://schemas.openxmlformats.org/officeDocument/2006/relationships/tags" Target="../tags/tag507.xml"/><Relationship Id="rId72" Type="http://schemas.openxmlformats.org/officeDocument/2006/relationships/tags" Target="../tags/tag528.xml"/><Relationship Id="rId3" Type="http://schemas.openxmlformats.org/officeDocument/2006/relationships/tags" Target="../tags/tag459.xml"/><Relationship Id="rId12" Type="http://schemas.openxmlformats.org/officeDocument/2006/relationships/tags" Target="../tags/tag468.xml"/><Relationship Id="rId17" Type="http://schemas.openxmlformats.org/officeDocument/2006/relationships/tags" Target="../tags/tag473.xml"/><Relationship Id="rId25" Type="http://schemas.openxmlformats.org/officeDocument/2006/relationships/tags" Target="../tags/tag481.xml"/><Relationship Id="rId33" Type="http://schemas.openxmlformats.org/officeDocument/2006/relationships/tags" Target="../tags/tag489.xml"/><Relationship Id="rId38" Type="http://schemas.openxmlformats.org/officeDocument/2006/relationships/tags" Target="../tags/tag494.xml"/><Relationship Id="rId46" Type="http://schemas.openxmlformats.org/officeDocument/2006/relationships/tags" Target="../tags/tag502.xml"/><Relationship Id="rId59" Type="http://schemas.openxmlformats.org/officeDocument/2006/relationships/tags" Target="../tags/tag515.xml"/><Relationship Id="rId67" Type="http://schemas.openxmlformats.org/officeDocument/2006/relationships/tags" Target="../tags/tag523.xml"/><Relationship Id="rId20" Type="http://schemas.openxmlformats.org/officeDocument/2006/relationships/tags" Target="../tags/tag476.xml"/><Relationship Id="rId41" Type="http://schemas.openxmlformats.org/officeDocument/2006/relationships/tags" Target="../tags/tag497.xml"/><Relationship Id="rId54" Type="http://schemas.openxmlformats.org/officeDocument/2006/relationships/tags" Target="../tags/tag510.xml"/><Relationship Id="rId62" Type="http://schemas.openxmlformats.org/officeDocument/2006/relationships/tags" Target="../tags/tag518.xml"/><Relationship Id="rId70" Type="http://schemas.openxmlformats.org/officeDocument/2006/relationships/tags" Target="../tags/tag526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457.xml"/><Relationship Id="rId6" Type="http://schemas.openxmlformats.org/officeDocument/2006/relationships/tags" Target="../tags/tag462.xml"/><Relationship Id="rId15" Type="http://schemas.openxmlformats.org/officeDocument/2006/relationships/tags" Target="../tags/tag471.xml"/><Relationship Id="rId23" Type="http://schemas.openxmlformats.org/officeDocument/2006/relationships/tags" Target="../tags/tag479.xml"/><Relationship Id="rId28" Type="http://schemas.openxmlformats.org/officeDocument/2006/relationships/tags" Target="../tags/tag484.xml"/><Relationship Id="rId36" Type="http://schemas.openxmlformats.org/officeDocument/2006/relationships/tags" Target="../tags/tag492.xml"/><Relationship Id="rId49" Type="http://schemas.openxmlformats.org/officeDocument/2006/relationships/tags" Target="../tags/tag505.xml"/><Relationship Id="rId57" Type="http://schemas.openxmlformats.org/officeDocument/2006/relationships/tags" Target="../tags/tag513.xml"/><Relationship Id="rId10" Type="http://schemas.openxmlformats.org/officeDocument/2006/relationships/tags" Target="../tags/tag466.xml"/><Relationship Id="rId31" Type="http://schemas.openxmlformats.org/officeDocument/2006/relationships/tags" Target="../tags/tag487.xml"/><Relationship Id="rId44" Type="http://schemas.openxmlformats.org/officeDocument/2006/relationships/tags" Target="../tags/tag500.xml"/><Relationship Id="rId52" Type="http://schemas.openxmlformats.org/officeDocument/2006/relationships/tags" Target="../tags/tag508.xml"/><Relationship Id="rId60" Type="http://schemas.openxmlformats.org/officeDocument/2006/relationships/tags" Target="../tags/tag516.xml"/><Relationship Id="rId65" Type="http://schemas.openxmlformats.org/officeDocument/2006/relationships/tags" Target="../tags/tag521.xml"/><Relationship Id="rId73" Type="http://schemas.openxmlformats.org/officeDocument/2006/relationships/tags" Target="../tags/tag529.xml"/><Relationship Id="rId4" Type="http://schemas.openxmlformats.org/officeDocument/2006/relationships/tags" Target="../tags/tag460.xml"/><Relationship Id="rId9" Type="http://schemas.openxmlformats.org/officeDocument/2006/relationships/tags" Target="../tags/tag465.xml"/><Relationship Id="rId13" Type="http://schemas.openxmlformats.org/officeDocument/2006/relationships/tags" Target="../tags/tag469.xml"/><Relationship Id="rId18" Type="http://schemas.openxmlformats.org/officeDocument/2006/relationships/tags" Target="../tags/tag474.xml"/><Relationship Id="rId39" Type="http://schemas.openxmlformats.org/officeDocument/2006/relationships/tags" Target="../tags/tag495.xml"/><Relationship Id="rId34" Type="http://schemas.openxmlformats.org/officeDocument/2006/relationships/tags" Target="../tags/tag490.xml"/><Relationship Id="rId50" Type="http://schemas.openxmlformats.org/officeDocument/2006/relationships/tags" Target="../tags/tag506.xml"/><Relationship Id="rId55" Type="http://schemas.openxmlformats.org/officeDocument/2006/relationships/tags" Target="../tags/tag511.xml"/><Relationship Id="rId7" Type="http://schemas.openxmlformats.org/officeDocument/2006/relationships/tags" Target="../tags/tag463.xml"/><Relationship Id="rId71" Type="http://schemas.openxmlformats.org/officeDocument/2006/relationships/tags" Target="../tags/tag527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647.xml"/><Relationship Id="rId21" Type="http://schemas.openxmlformats.org/officeDocument/2006/relationships/tags" Target="../tags/tag551.xml"/><Relationship Id="rId42" Type="http://schemas.openxmlformats.org/officeDocument/2006/relationships/tags" Target="../tags/tag572.xml"/><Relationship Id="rId63" Type="http://schemas.openxmlformats.org/officeDocument/2006/relationships/tags" Target="../tags/tag593.xml"/><Relationship Id="rId84" Type="http://schemas.openxmlformats.org/officeDocument/2006/relationships/tags" Target="../tags/tag614.xml"/><Relationship Id="rId138" Type="http://schemas.openxmlformats.org/officeDocument/2006/relationships/tags" Target="../tags/tag668.xml"/><Relationship Id="rId159" Type="http://schemas.openxmlformats.org/officeDocument/2006/relationships/tags" Target="../tags/tag689.xml"/><Relationship Id="rId170" Type="http://schemas.openxmlformats.org/officeDocument/2006/relationships/tags" Target="../tags/tag700.xml"/><Relationship Id="rId191" Type="http://schemas.openxmlformats.org/officeDocument/2006/relationships/tags" Target="../tags/tag721.xml"/><Relationship Id="rId205" Type="http://schemas.openxmlformats.org/officeDocument/2006/relationships/tags" Target="../tags/tag735.xml"/><Relationship Id="rId107" Type="http://schemas.openxmlformats.org/officeDocument/2006/relationships/tags" Target="../tags/tag637.xml"/><Relationship Id="rId11" Type="http://schemas.openxmlformats.org/officeDocument/2006/relationships/tags" Target="../tags/tag541.xml"/><Relationship Id="rId32" Type="http://schemas.openxmlformats.org/officeDocument/2006/relationships/tags" Target="../tags/tag562.xml"/><Relationship Id="rId53" Type="http://schemas.openxmlformats.org/officeDocument/2006/relationships/tags" Target="../tags/tag583.xml"/><Relationship Id="rId74" Type="http://schemas.openxmlformats.org/officeDocument/2006/relationships/tags" Target="../tags/tag604.xml"/><Relationship Id="rId128" Type="http://schemas.openxmlformats.org/officeDocument/2006/relationships/tags" Target="../tags/tag658.xml"/><Relationship Id="rId149" Type="http://schemas.openxmlformats.org/officeDocument/2006/relationships/tags" Target="../tags/tag679.xml"/><Relationship Id="rId5" Type="http://schemas.openxmlformats.org/officeDocument/2006/relationships/tags" Target="../tags/tag535.xml"/><Relationship Id="rId95" Type="http://schemas.openxmlformats.org/officeDocument/2006/relationships/tags" Target="../tags/tag625.xml"/><Relationship Id="rId160" Type="http://schemas.openxmlformats.org/officeDocument/2006/relationships/tags" Target="../tags/tag690.xml"/><Relationship Id="rId181" Type="http://schemas.openxmlformats.org/officeDocument/2006/relationships/tags" Target="../tags/tag711.xml"/><Relationship Id="rId216" Type="http://schemas.openxmlformats.org/officeDocument/2006/relationships/tags" Target="../tags/tag746.xml"/><Relationship Id="rId22" Type="http://schemas.openxmlformats.org/officeDocument/2006/relationships/tags" Target="../tags/tag552.xml"/><Relationship Id="rId43" Type="http://schemas.openxmlformats.org/officeDocument/2006/relationships/tags" Target="../tags/tag573.xml"/><Relationship Id="rId64" Type="http://schemas.openxmlformats.org/officeDocument/2006/relationships/tags" Target="../tags/tag594.xml"/><Relationship Id="rId118" Type="http://schemas.openxmlformats.org/officeDocument/2006/relationships/tags" Target="../tags/tag648.xml"/><Relationship Id="rId139" Type="http://schemas.openxmlformats.org/officeDocument/2006/relationships/tags" Target="../tags/tag669.xml"/><Relationship Id="rId85" Type="http://schemas.openxmlformats.org/officeDocument/2006/relationships/tags" Target="../tags/tag615.xml"/><Relationship Id="rId150" Type="http://schemas.openxmlformats.org/officeDocument/2006/relationships/tags" Target="../tags/tag680.xml"/><Relationship Id="rId171" Type="http://schemas.openxmlformats.org/officeDocument/2006/relationships/tags" Target="../tags/tag701.xml"/><Relationship Id="rId192" Type="http://schemas.openxmlformats.org/officeDocument/2006/relationships/tags" Target="../tags/tag722.xml"/><Relationship Id="rId206" Type="http://schemas.openxmlformats.org/officeDocument/2006/relationships/tags" Target="../tags/tag736.xml"/><Relationship Id="rId12" Type="http://schemas.openxmlformats.org/officeDocument/2006/relationships/tags" Target="../tags/tag542.xml"/><Relationship Id="rId33" Type="http://schemas.openxmlformats.org/officeDocument/2006/relationships/tags" Target="../tags/tag563.xml"/><Relationship Id="rId108" Type="http://schemas.openxmlformats.org/officeDocument/2006/relationships/tags" Target="../tags/tag638.xml"/><Relationship Id="rId129" Type="http://schemas.openxmlformats.org/officeDocument/2006/relationships/tags" Target="../tags/tag659.xml"/><Relationship Id="rId54" Type="http://schemas.openxmlformats.org/officeDocument/2006/relationships/tags" Target="../tags/tag584.xml"/><Relationship Id="rId75" Type="http://schemas.openxmlformats.org/officeDocument/2006/relationships/tags" Target="../tags/tag605.xml"/><Relationship Id="rId96" Type="http://schemas.openxmlformats.org/officeDocument/2006/relationships/tags" Target="../tags/tag626.xml"/><Relationship Id="rId140" Type="http://schemas.openxmlformats.org/officeDocument/2006/relationships/tags" Target="../tags/tag670.xml"/><Relationship Id="rId161" Type="http://schemas.openxmlformats.org/officeDocument/2006/relationships/tags" Target="../tags/tag691.xml"/><Relationship Id="rId182" Type="http://schemas.openxmlformats.org/officeDocument/2006/relationships/tags" Target="../tags/tag712.xml"/><Relationship Id="rId217" Type="http://schemas.openxmlformats.org/officeDocument/2006/relationships/tags" Target="../tags/tag747.xml"/><Relationship Id="rId6" Type="http://schemas.openxmlformats.org/officeDocument/2006/relationships/tags" Target="../tags/tag536.xml"/><Relationship Id="rId23" Type="http://schemas.openxmlformats.org/officeDocument/2006/relationships/tags" Target="../tags/tag553.xml"/><Relationship Id="rId119" Type="http://schemas.openxmlformats.org/officeDocument/2006/relationships/tags" Target="../tags/tag649.xml"/><Relationship Id="rId44" Type="http://schemas.openxmlformats.org/officeDocument/2006/relationships/tags" Target="../tags/tag574.xml"/><Relationship Id="rId65" Type="http://schemas.openxmlformats.org/officeDocument/2006/relationships/tags" Target="../tags/tag595.xml"/><Relationship Id="rId86" Type="http://schemas.openxmlformats.org/officeDocument/2006/relationships/tags" Target="../tags/tag616.xml"/><Relationship Id="rId130" Type="http://schemas.openxmlformats.org/officeDocument/2006/relationships/tags" Target="../tags/tag660.xml"/><Relationship Id="rId151" Type="http://schemas.openxmlformats.org/officeDocument/2006/relationships/tags" Target="../tags/tag681.xml"/><Relationship Id="rId172" Type="http://schemas.openxmlformats.org/officeDocument/2006/relationships/tags" Target="../tags/tag702.xml"/><Relationship Id="rId193" Type="http://schemas.openxmlformats.org/officeDocument/2006/relationships/tags" Target="../tags/tag723.xml"/><Relationship Id="rId207" Type="http://schemas.openxmlformats.org/officeDocument/2006/relationships/tags" Target="../tags/tag737.xml"/><Relationship Id="rId13" Type="http://schemas.openxmlformats.org/officeDocument/2006/relationships/tags" Target="../tags/tag543.xml"/><Relationship Id="rId109" Type="http://schemas.openxmlformats.org/officeDocument/2006/relationships/tags" Target="../tags/tag639.xml"/><Relationship Id="rId34" Type="http://schemas.openxmlformats.org/officeDocument/2006/relationships/tags" Target="../tags/tag564.xml"/><Relationship Id="rId55" Type="http://schemas.openxmlformats.org/officeDocument/2006/relationships/tags" Target="../tags/tag585.xml"/><Relationship Id="rId76" Type="http://schemas.openxmlformats.org/officeDocument/2006/relationships/tags" Target="../tags/tag606.xml"/><Relationship Id="rId97" Type="http://schemas.openxmlformats.org/officeDocument/2006/relationships/tags" Target="../tags/tag627.xml"/><Relationship Id="rId120" Type="http://schemas.openxmlformats.org/officeDocument/2006/relationships/tags" Target="../tags/tag650.xml"/><Relationship Id="rId141" Type="http://schemas.openxmlformats.org/officeDocument/2006/relationships/tags" Target="../tags/tag671.xml"/><Relationship Id="rId7" Type="http://schemas.openxmlformats.org/officeDocument/2006/relationships/tags" Target="../tags/tag537.xml"/><Relationship Id="rId162" Type="http://schemas.openxmlformats.org/officeDocument/2006/relationships/tags" Target="../tags/tag692.xml"/><Relationship Id="rId183" Type="http://schemas.openxmlformats.org/officeDocument/2006/relationships/tags" Target="../tags/tag713.xml"/><Relationship Id="rId218" Type="http://schemas.openxmlformats.org/officeDocument/2006/relationships/tags" Target="../tags/tag748.xml"/><Relationship Id="rId24" Type="http://schemas.openxmlformats.org/officeDocument/2006/relationships/tags" Target="../tags/tag554.xml"/><Relationship Id="rId45" Type="http://schemas.openxmlformats.org/officeDocument/2006/relationships/tags" Target="../tags/tag575.xml"/><Relationship Id="rId66" Type="http://schemas.openxmlformats.org/officeDocument/2006/relationships/tags" Target="../tags/tag596.xml"/><Relationship Id="rId87" Type="http://schemas.openxmlformats.org/officeDocument/2006/relationships/tags" Target="../tags/tag617.xml"/><Relationship Id="rId110" Type="http://schemas.openxmlformats.org/officeDocument/2006/relationships/tags" Target="../tags/tag640.xml"/><Relationship Id="rId131" Type="http://schemas.openxmlformats.org/officeDocument/2006/relationships/tags" Target="../tags/tag661.xml"/><Relationship Id="rId152" Type="http://schemas.openxmlformats.org/officeDocument/2006/relationships/tags" Target="../tags/tag682.xml"/><Relationship Id="rId173" Type="http://schemas.openxmlformats.org/officeDocument/2006/relationships/tags" Target="../tags/tag703.xml"/><Relationship Id="rId194" Type="http://schemas.openxmlformats.org/officeDocument/2006/relationships/tags" Target="../tags/tag724.xml"/><Relationship Id="rId208" Type="http://schemas.openxmlformats.org/officeDocument/2006/relationships/tags" Target="../tags/tag738.xml"/><Relationship Id="rId14" Type="http://schemas.openxmlformats.org/officeDocument/2006/relationships/tags" Target="../tags/tag544.xml"/><Relationship Id="rId30" Type="http://schemas.openxmlformats.org/officeDocument/2006/relationships/tags" Target="../tags/tag560.xml"/><Relationship Id="rId35" Type="http://schemas.openxmlformats.org/officeDocument/2006/relationships/tags" Target="../tags/tag565.xml"/><Relationship Id="rId56" Type="http://schemas.openxmlformats.org/officeDocument/2006/relationships/tags" Target="../tags/tag586.xml"/><Relationship Id="rId77" Type="http://schemas.openxmlformats.org/officeDocument/2006/relationships/tags" Target="../tags/tag607.xml"/><Relationship Id="rId100" Type="http://schemas.openxmlformats.org/officeDocument/2006/relationships/tags" Target="../tags/tag630.xml"/><Relationship Id="rId105" Type="http://schemas.openxmlformats.org/officeDocument/2006/relationships/tags" Target="../tags/tag635.xml"/><Relationship Id="rId126" Type="http://schemas.openxmlformats.org/officeDocument/2006/relationships/tags" Target="../tags/tag656.xml"/><Relationship Id="rId147" Type="http://schemas.openxmlformats.org/officeDocument/2006/relationships/tags" Target="../tags/tag677.xml"/><Relationship Id="rId168" Type="http://schemas.openxmlformats.org/officeDocument/2006/relationships/tags" Target="../tags/tag698.xml"/><Relationship Id="rId8" Type="http://schemas.openxmlformats.org/officeDocument/2006/relationships/tags" Target="../tags/tag538.xml"/><Relationship Id="rId51" Type="http://schemas.openxmlformats.org/officeDocument/2006/relationships/tags" Target="../tags/tag581.xml"/><Relationship Id="rId72" Type="http://schemas.openxmlformats.org/officeDocument/2006/relationships/tags" Target="../tags/tag602.xml"/><Relationship Id="rId93" Type="http://schemas.openxmlformats.org/officeDocument/2006/relationships/tags" Target="../tags/tag623.xml"/><Relationship Id="rId98" Type="http://schemas.openxmlformats.org/officeDocument/2006/relationships/tags" Target="../tags/tag628.xml"/><Relationship Id="rId121" Type="http://schemas.openxmlformats.org/officeDocument/2006/relationships/tags" Target="../tags/tag651.xml"/><Relationship Id="rId142" Type="http://schemas.openxmlformats.org/officeDocument/2006/relationships/tags" Target="../tags/tag672.xml"/><Relationship Id="rId163" Type="http://schemas.openxmlformats.org/officeDocument/2006/relationships/tags" Target="../tags/tag693.xml"/><Relationship Id="rId184" Type="http://schemas.openxmlformats.org/officeDocument/2006/relationships/tags" Target="../tags/tag714.xml"/><Relationship Id="rId189" Type="http://schemas.openxmlformats.org/officeDocument/2006/relationships/tags" Target="../tags/tag719.xml"/><Relationship Id="rId219" Type="http://schemas.openxmlformats.org/officeDocument/2006/relationships/tags" Target="../tags/tag749.xml"/><Relationship Id="rId3" Type="http://schemas.openxmlformats.org/officeDocument/2006/relationships/tags" Target="../tags/tag533.xml"/><Relationship Id="rId214" Type="http://schemas.openxmlformats.org/officeDocument/2006/relationships/tags" Target="../tags/tag744.xml"/><Relationship Id="rId25" Type="http://schemas.openxmlformats.org/officeDocument/2006/relationships/tags" Target="../tags/tag555.xml"/><Relationship Id="rId46" Type="http://schemas.openxmlformats.org/officeDocument/2006/relationships/tags" Target="../tags/tag576.xml"/><Relationship Id="rId67" Type="http://schemas.openxmlformats.org/officeDocument/2006/relationships/tags" Target="../tags/tag597.xml"/><Relationship Id="rId116" Type="http://schemas.openxmlformats.org/officeDocument/2006/relationships/tags" Target="../tags/tag646.xml"/><Relationship Id="rId137" Type="http://schemas.openxmlformats.org/officeDocument/2006/relationships/tags" Target="../tags/tag667.xml"/><Relationship Id="rId158" Type="http://schemas.openxmlformats.org/officeDocument/2006/relationships/tags" Target="../tags/tag688.xml"/><Relationship Id="rId20" Type="http://schemas.openxmlformats.org/officeDocument/2006/relationships/tags" Target="../tags/tag550.xml"/><Relationship Id="rId41" Type="http://schemas.openxmlformats.org/officeDocument/2006/relationships/tags" Target="../tags/tag571.xml"/><Relationship Id="rId62" Type="http://schemas.openxmlformats.org/officeDocument/2006/relationships/tags" Target="../tags/tag592.xml"/><Relationship Id="rId83" Type="http://schemas.openxmlformats.org/officeDocument/2006/relationships/tags" Target="../tags/tag613.xml"/><Relationship Id="rId88" Type="http://schemas.openxmlformats.org/officeDocument/2006/relationships/tags" Target="../tags/tag618.xml"/><Relationship Id="rId111" Type="http://schemas.openxmlformats.org/officeDocument/2006/relationships/tags" Target="../tags/tag641.xml"/><Relationship Id="rId132" Type="http://schemas.openxmlformats.org/officeDocument/2006/relationships/tags" Target="../tags/tag662.xml"/><Relationship Id="rId153" Type="http://schemas.openxmlformats.org/officeDocument/2006/relationships/tags" Target="../tags/tag683.xml"/><Relationship Id="rId174" Type="http://schemas.openxmlformats.org/officeDocument/2006/relationships/tags" Target="../tags/tag704.xml"/><Relationship Id="rId179" Type="http://schemas.openxmlformats.org/officeDocument/2006/relationships/tags" Target="../tags/tag709.xml"/><Relationship Id="rId195" Type="http://schemas.openxmlformats.org/officeDocument/2006/relationships/tags" Target="../tags/tag725.xml"/><Relationship Id="rId209" Type="http://schemas.openxmlformats.org/officeDocument/2006/relationships/tags" Target="../tags/tag739.xml"/><Relationship Id="rId190" Type="http://schemas.openxmlformats.org/officeDocument/2006/relationships/tags" Target="../tags/tag720.xml"/><Relationship Id="rId204" Type="http://schemas.openxmlformats.org/officeDocument/2006/relationships/tags" Target="../tags/tag734.xml"/><Relationship Id="rId220" Type="http://schemas.openxmlformats.org/officeDocument/2006/relationships/slideLayout" Target="../slideLayouts/slideLayout2.xml"/><Relationship Id="rId15" Type="http://schemas.openxmlformats.org/officeDocument/2006/relationships/tags" Target="../tags/tag545.xml"/><Relationship Id="rId36" Type="http://schemas.openxmlformats.org/officeDocument/2006/relationships/tags" Target="../tags/tag566.xml"/><Relationship Id="rId57" Type="http://schemas.openxmlformats.org/officeDocument/2006/relationships/tags" Target="../tags/tag587.xml"/><Relationship Id="rId106" Type="http://schemas.openxmlformats.org/officeDocument/2006/relationships/tags" Target="../tags/tag636.xml"/><Relationship Id="rId127" Type="http://schemas.openxmlformats.org/officeDocument/2006/relationships/tags" Target="../tags/tag657.xml"/><Relationship Id="rId10" Type="http://schemas.openxmlformats.org/officeDocument/2006/relationships/tags" Target="../tags/tag540.xml"/><Relationship Id="rId31" Type="http://schemas.openxmlformats.org/officeDocument/2006/relationships/tags" Target="../tags/tag561.xml"/><Relationship Id="rId52" Type="http://schemas.openxmlformats.org/officeDocument/2006/relationships/tags" Target="../tags/tag582.xml"/><Relationship Id="rId73" Type="http://schemas.openxmlformats.org/officeDocument/2006/relationships/tags" Target="../tags/tag603.xml"/><Relationship Id="rId78" Type="http://schemas.openxmlformats.org/officeDocument/2006/relationships/tags" Target="../tags/tag608.xml"/><Relationship Id="rId94" Type="http://schemas.openxmlformats.org/officeDocument/2006/relationships/tags" Target="../tags/tag624.xml"/><Relationship Id="rId99" Type="http://schemas.openxmlformats.org/officeDocument/2006/relationships/tags" Target="../tags/tag629.xml"/><Relationship Id="rId101" Type="http://schemas.openxmlformats.org/officeDocument/2006/relationships/tags" Target="../tags/tag631.xml"/><Relationship Id="rId122" Type="http://schemas.openxmlformats.org/officeDocument/2006/relationships/tags" Target="../tags/tag652.xml"/><Relationship Id="rId143" Type="http://schemas.openxmlformats.org/officeDocument/2006/relationships/tags" Target="../tags/tag673.xml"/><Relationship Id="rId148" Type="http://schemas.openxmlformats.org/officeDocument/2006/relationships/tags" Target="../tags/tag678.xml"/><Relationship Id="rId164" Type="http://schemas.openxmlformats.org/officeDocument/2006/relationships/tags" Target="../tags/tag694.xml"/><Relationship Id="rId169" Type="http://schemas.openxmlformats.org/officeDocument/2006/relationships/tags" Target="../tags/tag699.xml"/><Relationship Id="rId185" Type="http://schemas.openxmlformats.org/officeDocument/2006/relationships/tags" Target="../tags/tag715.xml"/><Relationship Id="rId4" Type="http://schemas.openxmlformats.org/officeDocument/2006/relationships/tags" Target="../tags/tag534.xml"/><Relationship Id="rId9" Type="http://schemas.openxmlformats.org/officeDocument/2006/relationships/tags" Target="../tags/tag539.xml"/><Relationship Id="rId180" Type="http://schemas.openxmlformats.org/officeDocument/2006/relationships/tags" Target="../tags/tag710.xml"/><Relationship Id="rId210" Type="http://schemas.openxmlformats.org/officeDocument/2006/relationships/tags" Target="../tags/tag740.xml"/><Relationship Id="rId215" Type="http://schemas.openxmlformats.org/officeDocument/2006/relationships/tags" Target="../tags/tag745.xml"/><Relationship Id="rId26" Type="http://schemas.openxmlformats.org/officeDocument/2006/relationships/tags" Target="../tags/tag556.xml"/><Relationship Id="rId47" Type="http://schemas.openxmlformats.org/officeDocument/2006/relationships/tags" Target="../tags/tag577.xml"/><Relationship Id="rId68" Type="http://schemas.openxmlformats.org/officeDocument/2006/relationships/tags" Target="../tags/tag598.xml"/><Relationship Id="rId89" Type="http://schemas.openxmlformats.org/officeDocument/2006/relationships/tags" Target="../tags/tag619.xml"/><Relationship Id="rId112" Type="http://schemas.openxmlformats.org/officeDocument/2006/relationships/tags" Target="../tags/tag642.xml"/><Relationship Id="rId133" Type="http://schemas.openxmlformats.org/officeDocument/2006/relationships/tags" Target="../tags/tag663.xml"/><Relationship Id="rId154" Type="http://schemas.openxmlformats.org/officeDocument/2006/relationships/tags" Target="../tags/tag684.xml"/><Relationship Id="rId175" Type="http://schemas.openxmlformats.org/officeDocument/2006/relationships/tags" Target="../tags/tag705.xml"/><Relationship Id="rId196" Type="http://schemas.openxmlformats.org/officeDocument/2006/relationships/tags" Target="../tags/tag726.xml"/><Relationship Id="rId200" Type="http://schemas.openxmlformats.org/officeDocument/2006/relationships/tags" Target="../tags/tag730.xml"/><Relationship Id="rId16" Type="http://schemas.openxmlformats.org/officeDocument/2006/relationships/tags" Target="../tags/tag546.xml"/><Relationship Id="rId37" Type="http://schemas.openxmlformats.org/officeDocument/2006/relationships/tags" Target="../tags/tag567.xml"/><Relationship Id="rId58" Type="http://schemas.openxmlformats.org/officeDocument/2006/relationships/tags" Target="../tags/tag588.xml"/><Relationship Id="rId79" Type="http://schemas.openxmlformats.org/officeDocument/2006/relationships/tags" Target="../tags/tag609.xml"/><Relationship Id="rId102" Type="http://schemas.openxmlformats.org/officeDocument/2006/relationships/tags" Target="../tags/tag632.xml"/><Relationship Id="rId123" Type="http://schemas.openxmlformats.org/officeDocument/2006/relationships/tags" Target="../tags/tag653.xml"/><Relationship Id="rId144" Type="http://schemas.openxmlformats.org/officeDocument/2006/relationships/tags" Target="../tags/tag674.xml"/><Relationship Id="rId90" Type="http://schemas.openxmlformats.org/officeDocument/2006/relationships/tags" Target="../tags/tag620.xml"/><Relationship Id="rId165" Type="http://schemas.openxmlformats.org/officeDocument/2006/relationships/tags" Target="../tags/tag695.xml"/><Relationship Id="rId186" Type="http://schemas.openxmlformats.org/officeDocument/2006/relationships/tags" Target="../tags/tag716.xml"/><Relationship Id="rId211" Type="http://schemas.openxmlformats.org/officeDocument/2006/relationships/tags" Target="../tags/tag741.xml"/><Relationship Id="rId27" Type="http://schemas.openxmlformats.org/officeDocument/2006/relationships/tags" Target="../tags/tag557.xml"/><Relationship Id="rId48" Type="http://schemas.openxmlformats.org/officeDocument/2006/relationships/tags" Target="../tags/tag578.xml"/><Relationship Id="rId69" Type="http://schemas.openxmlformats.org/officeDocument/2006/relationships/tags" Target="../tags/tag599.xml"/><Relationship Id="rId113" Type="http://schemas.openxmlformats.org/officeDocument/2006/relationships/tags" Target="../tags/tag643.xml"/><Relationship Id="rId134" Type="http://schemas.openxmlformats.org/officeDocument/2006/relationships/tags" Target="../tags/tag664.xml"/><Relationship Id="rId80" Type="http://schemas.openxmlformats.org/officeDocument/2006/relationships/tags" Target="../tags/tag610.xml"/><Relationship Id="rId155" Type="http://schemas.openxmlformats.org/officeDocument/2006/relationships/tags" Target="../tags/tag685.xml"/><Relationship Id="rId176" Type="http://schemas.openxmlformats.org/officeDocument/2006/relationships/tags" Target="../tags/tag706.xml"/><Relationship Id="rId197" Type="http://schemas.openxmlformats.org/officeDocument/2006/relationships/tags" Target="../tags/tag727.xml"/><Relationship Id="rId201" Type="http://schemas.openxmlformats.org/officeDocument/2006/relationships/tags" Target="../tags/tag731.xml"/><Relationship Id="rId17" Type="http://schemas.openxmlformats.org/officeDocument/2006/relationships/tags" Target="../tags/tag547.xml"/><Relationship Id="rId38" Type="http://schemas.openxmlformats.org/officeDocument/2006/relationships/tags" Target="../tags/tag568.xml"/><Relationship Id="rId59" Type="http://schemas.openxmlformats.org/officeDocument/2006/relationships/tags" Target="../tags/tag589.xml"/><Relationship Id="rId103" Type="http://schemas.openxmlformats.org/officeDocument/2006/relationships/tags" Target="../tags/tag633.xml"/><Relationship Id="rId124" Type="http://schemas.openxmlformats.org/officeDocument/2006/relationships/tags" Target="../tags/tag654.xml"/><Relationship Id="rId70" Type="http://schemas.openxmlformats.org/officeDocument/2006/relationships/tags" Target="../tags/tag600.xml"/><Relationship Id="rId91" Type="http://schemas.openxmlformats.org/officeDocument/2006/relationships/tags" Target="../tags/tag621.xml"/><Relationship Id="rId145" Type="http://schemas.openxmlformats.org/officeDocument/2006/relationships/tags" Target="../tags/tag675.xml"/><Relationship Id="rId166" Type="http://schemas.openxmlformats.org/officeDocument/2006/relationships/tags" Target="../tags/tag696.xml"/><Relationship Id="rId187" Type="http://schemas.openxmlformats.org/officeDocument/2006/relationships/tags" Target="../tags/tag717.xml"/><Relationship Id="rId1" Type="http://schemas.openxmlformats.org/officeDocument/2006/relationships/tags" Target="../tags/tag531.xml"/><Relationship Id="rId212" Type="http://schemas.openxmlformats.org/officeDocument/2006/relationships/tags" Target="../tags/tag742.xml"/><Relationship Id="rId28" Type="http://schemas.openxmlformats.org/officeDocument/2006/relationships/tags" Target="../tags/tag558.xml"/><Relationship Id="rId49" Type="http://schemas.openxmlformats.org/officeDocument/2006/relationships/tags" Target="../tags/tag579.xml"/><Relationship Id="rId114" Type="http://schemas.openxmlformats.org/officeDocument/2006/relationships/tags" Target="../tags/tag644.xml"/><Relationship Id="rId60" Type="http://schemas.openxmlformats.org/officeDocument/2006/relationships/tags" Target="../tags/tag590.xml"/><Relationship Id="rId81" Type="http://schemas.openxmlformats.org/officeDocument/2006/relationships/tags" Target="../tags/tag611.xml"/><Relationship Id="rId135" Type="http://schemas.openxmlformats.org/officeDocument/2006/relationships/tags" Target="../tags/tag665.xml"/><Relationship Id="rId156" Type="http://schemas.openxmlformats.org/officeDocument/2006/relationships/tags" Target="../tags/tag686.xml"/><Relationship Id="rId177" Type="http://schemas.openxmlformats.org/officeDocument/2006/relationships/tags" Target="../tags/tag707.xml"/><Relationship Id="rId198" Type="http://schemas.openxmlformats.org/officeDocument/2006/relationships/tags" Target="../tags/tag728.xml"/><Relationship Id="rId202" Type="http://schemas.openxmlformats.org/officeDocument/2006/relationships/tags" Target="../tags/tag732.xml"/><Relationship Id="rId18" Type="http://schemas.openxmlformats.org/officeDocument/2006/relationships/tags" Target="../tags/tag548.xml"/><Relationship Id="rId39" Type="http://schemas.openxmlformats.org/officeDocument/2006/relationships/tags" Target="../tags/tag569.xml"/><Relationship Id="rId50" Type="http://schemas.openxmlformats.org/officeDocument/2006/relationships/tags" Target="../tags/tag580.xml"/><Relationship Id="rId104" Type="http://schemas.openxmlformats.org/officeDocument/2006/relationships/tags" Target="../tags/tag634.xml"/><Relationship Id="rId125" Type="http://schemas.openxmlformats.org/officeDocument/2006/relationships/tags" Target="../tags/tag655.xml"/><Relationship Id="rId146" Type="http://schemas.openxmlformats.org/officeDocument/2006/relationships/tags" Target="../tags/tag676.xml"/><Relationship Id="rId167" Type="http://schemas.openxmlformats.org/officeDocument/2006/relationships/tags" Target="../tags/tag697.xml"/><Relationship Id="rId188" Type="http://schemas.openxmlformats.org/officeDocument/2006/relationships/tags" Target="../tags/tag718.xml"/><Relationship Id="rId71" Type="http://schemas.openxmlformats.org/officeDocument/2006/relationships/tags" Target="../tags/tag601.xml"/><Relationship Id="rId92" Type="http://schemas.openxmlformats.org/officeDocument/2006/relationships/tags" Target="../tags/tag622.xml"/><Relationship Id="rId213" Type="http://schemas.openxmlformats.org/officeDocument/2006/relationships/tags" Target="../tags/tag743.xml"/><Relationship Id="rId2" Type="http://schemas.openxmlformats.org/officeDocument/2006/relationships/tags" Target="../tags/tag532.xml"/><Relationship Id="rId29" Type="http://schemas.openxmlformats.org/officeDocument/2006/relationships/tags" Target="../tags/tag559.xml"/><Relationship Id="rId40" Type="http://schemas.openxmlformats.org/officeDocument/2006/relationships/tags" Target="../tags/tag570.xml"/><Relationship Id="rId115" Type="http://schemas.openxmlformats.org/officeDocument/2006/relationships/tags" Target="../tags/tag645.xml"/><Relationship Id="rId136" Type="http://schemas.openxmlformats.org/officeDocument/2006/relationships/tags" Target="../tags/tag666.xml"/><Relationship Id="rId157" Type="http://schemas.openxmlformats.org/officeDocument/2006/relationships/tags" Target="../tags/tag687.xml"/><Relationship Id="rId178" Type="http://schemas.openxmlformats.org/officeDocument/2006/relationships/tags" Target="../tags/tag708.xml"/><Relationship Id="rId61" Type="http://schemas.openxmlformats.org/officeDocument/2006/relationships/tags" Target="../tags/tag591.xml"/><Relationship Id="rId82" Type="http://schemas.openxmlformats.org/officeDocument/2006/relationships/tags" Target="../tags/tag612.xml"/><Relationship Id="rId199" Type="http://schemas.openxmlformats.org/officeDocument/2006/relationships/tags" Target="../tags/tag729.xml"/><Relationship Id="rId203" Type="http://schemas.openxmlformats.org/officeDocument/2006/relationships/tags" Target="../tags/tag733.xml"/><Relationship Id="rId19" Type="http://schemas.openxmlformats.org/officeDocument/2006/relationships/tags" Target="../tags/tag5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775.xml"/><Relationship Id="rId21" Type="http://schemas.openxmlformats.org/officeDocument/2006/relationships/tags" Target="../tags/tag770.xml"/><Relationship Id="rId42" Type="http://schemas.openxmlformats.org/officeDocument/2006/relationships/tags" Target="../tags/tag791.xml"/><Relationship Id="rId47" Type="http://schemas.openxmlformats.org/officeDocument/2006/relationships/tags" Target="../tags/tag796.xml"/><Relationship Id="rId63" Type="http://schemas.openxmlformats.org/officeDocument/2006/relationships/tags" Target="../tags/tag812.xml"/><Relationship Id="rId68" Type="http://schemas.openxmlformats.org/officeDocument/2006/relationships/tags" Target="../tags/tag817.xml"/><Relationship Id="rId7" Type="http://schemas.openxmlformats.org/officeDocument/2006/relationships/tags" Target="../tags/tag756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751.xml"/><Relationship Id="rId16" Type="http://schemas.openxmlformats.org/officeDocument/2006/relationships/tags" Target="../tags/tag765.xml"/><Relationship Id="rId29" Type="http://schemas.openxmlformats.org/officeDocument/2006/relationships/tags" Target="../tags/tag778.xml"/><Relationship Id="rId11" Type="http://schemas.openxmlformats.org/officeDocument/2006/relationships/tags" Target="../tags/tag760.xml"/><Relationship Id="rId24" Type="http://schemas.openxmlformats.org/officeDocument/2006/relationships/tags" Target="../tags/tag773.xml"/><Relationship Id="rId32" Type="http://schemas.openxmlformats.org/officeDocument/2006/relationships/tags" Target="../tags/tag781.xml"/><Relationship Id="rId37" Type="http://schemas.openxmlformats.org/officeDocument/2006/relationships/tags" Target="../tags/tag786.xml"/><Relationship Id="rId40" Type="http://schemas.openxmlformats.org/officeDocument/2006/relationships/tags" Target="../tags/tag789.xml"/><Relationship Id="rId45" Type="http://schemas.openxmlformats.org/officeDocument/2006/relationships/tags" Target="../tags/tag794.xml"/><Relationship Id="rId53" Type="http://schemas.openxmlformats.org/officeDocument/2006/relationships/tags" Target="../tags/tag802.xml"/><Relationship Id="rId58" Type="http://schemas.openxmlformats.org/officeDocument/2006/relationships/tags" Target="../tags/tag807.xml"/><Relationship Id="rId66" Type="http://schemas.openxmlformats.org/officeDocument/2006/relationships/tags" Target="../tags/tag815.xml"/><Relationship Id="rId5" Type="http://schemas.openxmlformats.org/officeDocument/2006/relationships/tags" Target="../tags/tag754.xml"/><Relationship Id="rId61" Type="http://schemas.openxmlformats.org/officeDocument/2006/relationships/tags" Target="../tags/tag810.xml"/><Relationship Id="rId19" Type="http://schemas.openxmlformats.org/officeDocument/2006/relationships/tags" Target="../tags/tag768.xml"/><Relationship Id="rId14" Type="http://schemas.openxmlformats.org/officeDocument/2006/relationships/tags" Target="../tags/tag763.xml"/><Relationship Id="rId22" Type="http://schemas.openxmlformats.org/officeDocument/2006/relationships/tags" Target="../tags/tag771.xml"/><Relationship Id="rId27" Type="http://schemas.openxmlformats.org/officeDocument/2006/relationships/tags" Target="../tags/tag776.xml"/><Relationship Id="rId30" Type="http://schemas.openxmlformats.org/officeDocument/2006/relationships/tags" Target="../tags/tag779.xml"/><Relationship Id="rId35" Type="http://schemas.openxmlformats.org/officeDocument/2006/relationships/tags" Target="../tags/tag784.xml"/><Relationship Id="rId43" Type="http://schemas.openxmlformats.org/officeDocument/2006/relationships/tags" Target="../tags/tag792.xml"/><Relationship Id="rId48" Type="http://schemas.openxmlformats.org/officeDocument/2006/relationships/tags" Target="../tags/tag797.xml"/><Relationship Id="rId56" Type="http://schemas.openxmlformats.org/officeDocument/2006/relationships/tags" Target="../tags/tag805.xml"/><Relationship Id="rId64" Type="http://schemas.openxmlformats.org/officeDocument/2006/relationships/tags" Target="../tags/tag813.xml"/><Relationship Id="rId69" Type="http://schemas.openxmlformats.org/officeDocument/2006/relationships/tags" Target="../tags/tag818.xml"/><Relationship Id="rId8" Type="http://schemas.openxmlformats.org/officeDocument/2006/relationships/tags" Target="../tags/tag757.xml"/><Relationship Id="rId51" Type="http://schemas.openxmlformats.org/officeDocument/2006/relationships/tags" Target="../tags/tag800.xml"/><Relationship Id="rId3" Type="http://schemas.openxmlformats.org/officeDocument/2006/relationships/tags" Target="../tags/tag752.xml"/><Relationship Id="rId12" Type="http://schemas.openxmlformats.org/officeDocument/2006/relationships/tags" Target="../tags/tag761.xml"/><Relationship Id="rId17" Type="http://schemas.openxmlformats.org/officeDocument/2006/relationships/tags" Target="../tags/tag766.xml"/><Relationship Id="rId25" Type="http://schemas.openxmlformats.org/officeDocument/2006/relationships/tags" Target="../tags/tag774.xml"/><Relationship Id="rId33" Type="http://schemas.openxmlformats.org/officeDocument/2006/relationships/tags" Target="../tags/tag782.xml"/><Relationship Id="rId38" Type="http://schemas.openxmlformats.org/officeDocument/2006/relationships/tags" Target="../tags/tag787.xml"/><Relationship Id="rId46" Type="http://schemas.openxmlformats.org/officeDocument/2006/relationships/tags" Target="../tags/tag795.xml"/><Relationship Id="rId59" Type="http://schemas.openxmlformats.org/officeDocument/2006/relationships/tags" Target="../tags/tag808.xml"/><Relationship Id="rId67" Type="http://schemas.openxmlformats.org/officeDocument/2006/relationships/tags" Target="../tags/tag816.xml"/><Relationship Id="rId20" Type="http://schemas.openxmlformats.org/officeDocument/2006/relationships/tags" Target="../tags/tag769.xml"/><Relationship Id="rId41" Type="http://schemas.openxmlformats.org/officeDocument/2006/relationships/tags" Target="../tags/tag790.xml"/><Relationship Id="rId54" Type="http://schemas.openxmlformats.org/officeDocument/2006/relationships/tags" Target="../tags/tag803.xml"/><Relationship Id="rId62" Type="http://schemas.openxmlformats.org/officeDocument/2006/relationships/tags" Target="../tags/tag811.xml"/><Relationship Id="rId70" Type="http://schemas.openxmlformats.org/officeDocument/2006/relationships/tags" Target="../tags/tag819.xml"/><Relationship Id="rId1" Type="http://schemas.openxmlformats.org/officeDocument/2006/relationships/tags" Target="../tags/tag750.xml"/><Relationship Id="rId6" Type="http://schemas.openxmlformats.org/officeDocument/2006/relationships/tags" Target="../tags/tag755.xml"/><Relationship Id="rId15" Type="http://schemas.openxmlformats.org/officeDocument/2006/relationships/tags" Target="../tags/tag764.xml"/><Relationship Id="rId23" Type="http://schemas.openxmlformats.org/officeDocument/2006/relationships/tags" Target="../tags/tag772.xml"/><Relationship Id="rId28" Type="http://schemas.openxmlformats.org/officeDocument/2006/relationships/tags" Target="../tags/tag777.xml"/><Relationship Id="rId36" Type="http://schemas.openxmlformats.org/officeDocument/2006/relationships/tags" Target="../tags/tag785.xml"/><Relationship Id="rId49" Type="http://schemas.openxmlformats.org/officeDocument/2006/relationships/tags" Target="../tags/tag798.xml"/><Relationship Id="rId57" Type="http://schemas.openxmlformats.org/officeDocument/2006/relationships/tags" Target="../tags/tag806.xml"/><Relationship Id="rId10" Type="http://schemas.openxmlformats.org/officeDocument/2006/relationships/tags" Target="../tags/tag759.xml"/><Relationship Id="rId31" Type="http://schemas.openxmlformats.org/officeDocument/2006/relationships/tags" Target="../tags/tag780.xml"/><Relationship Id="rId44" Type="http://schemas.openxmlformats.org/officeDocument/2006/relationships/tags" Target="../tags/tag793.xml"/><Relationship Id="rId52" Type="http://schemas.openxmlformats.org/officeDocument/2006/relationships/tags" Target="../tags/tag801.xml"/><Relationship Id="rId60" Type="http://schemas.openxmlformats.org/officeDocument/2006/relationships/tags" Target="../tags/tag809.xml"/><Relationship Id="rId65" Type="http://schemas.openxmlformats.org/officeDocument/2006/relationships/tags" Target="../tags/tag814.xml"/><Relationship Id="rId4" Type="http://schemas.openxmlformats.org/officeDocument/2006/relationships/tags" Target="../tags/tag753.xml"/><Relationship Id="rId9" Type="http://schemas.openxmlformats.org/officeDocument/2006/relationships/tags" Target="../tags/tag758.xml"/><Relationship Id="rId13" Type="http://schemas.openxmlformats.org/officeDocument/2006/relationships/tags" Target="../tags/tag762.xml"/><Relationship Id="rId18" Type="http://schemas.openxmlformats.org/officeDocument/2006/relationships/tags" Target="../tags/tag767.xml"/><Relationship Id="rId39" Type="http://schemas.openxmlformats.org/officeDocument/2006/relationships/tags" Target="../tags/tag788.xml"/><Relationship Id="rId34" Type="http://schemas.openxmlformats.org/officeDocument/2006/relationships/tags" Target="../tags/tag783.xml"/><Relationship Id="rId50" Type="http://schemas.openxmlformats.org/officeDocument/2006/relationships/tags" Target="../tags/tag799.xml"/><Relationship Id="rId55" Type="http://schemas.openxmlformats.org/officeDocument/2006/relationships/tags" Target="../tags/tag804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tags" Target="../tags/tag936.xml"/><Relationship Id="rId21" Type="http://schemas.openxmlformats.org/officeDocument/2006/relationships/tags" Target="../tags/tag840.xml"/><Relationship Id="rId42" Type="http://schemas.openxmlformats.org/officeDocument/2006/relationships/tags" Target="../tags/tag861.xml"/><Relationship Id="rId63" Type="http://schemas.openxmlformats.org/officeDocument/2006/relationships/tags" Target="../tags/tag882.xml"/><Relationship Id="rId84" Type="http://schemas.openxmlformats.org/officeDocument/2006/relationships/tags" Target="../tags/tag903.xml"/><Relationship Id="rId138" Type="http://schemas.openxmlformats.org/officeDocument/2006/relationships/tags" Target="../tags/tag957.xml"/><Relationship Id="rId159" Type="http://schemas.openxmlformats.org/officeDocument/2006/relationships/tags" Target="../tags/tag978.xml"/><Relationship Id="rId170" Type="http://schemas.openxmlformats.org/officeDocument/2006/relationships/tags" Target="../tags/tag989.xml"/><Relationship Id="rId191" Type="http://schemas.openxmlformats.org/officeDocument/2006/relationships/tags" Target="../tags/tag1010.xml"/><Relationship Id="rId107" Type="http://schemas.openxmlformats.org/officeDocument/2006/relationships/tags" Target="../tags/tag926.xml"/><Relationship Id="rId11" Type="http://schemas.openxmlformats.org/officeDocument/2006/relationships/tags" Target="../tags/tag830.xml"/><Relationship Id="rId32" Type="http://schemas.openxmlformats.org/officeDocument/2006/relationships/tags" Target="../tags/tag851.xml"/><Relationship Id="rId53" Type="http://schemas.openxmlformats.org/officeDocument/2006/relationships/tags" Target="../tags/tag872.xml"/><Relationship Id="rId74" Type="http://schemas.openxmlformats.org/officeDocument/2006/relationships/tags" Target="../tags/tag893.xml"/><Relationship Id="rId128" Type="http://schemas.openxmlformats.org/officeDocument/2006/relationships/tags" Target="../tags/tag947.xml"/><Relationship Id="rId149" Type="http://schemas.openxmlformats.org/officeDocument/2006/relationships/tags" Target="../tags/tag968.xml"/><Relationship Id="rId5" Type="http://schemas.openxmlformats.org/officeDocument/2006/relationships/tags" Target="../tags/tag824.xml"/><Relationship Id="rId95" Type="http://schemas.openxmlformats.org/officeDocument/2006/relationships/tags" Target="../tags/tag914.xml"/><Relationship Id="rId160" Type="http://schemas.openxmlformats.org/officeDocument/2006/relationships/tags" Target="../tags/tag979.xml"/><Relationship Id="rId181" Type="http://schemas.openxmlformats.org/officeDocument/2006/relationships/tags" Target="../tags/tag1000.xml"/><Relationship Id="rId22" Type="http://schemas.openxmlformats.org/officeDocument/2006/relationships/tags" Target="../tags/tag841.xml"/><Relationship Id="rId43" Type="http://schemas.openxmlformats.org/officeDocument/2006/relationships/tags" Target="../tags/tag862.xml"/><Relationship Id="rId64" Type="http://schemas.openxmlformats.org/officeDocument/2006/relationships/tags" Target="../tags/tag883.xml"/><Relationship Id="rId118" Type="http://schemas.openxmlformats.org/officeDocument/2006/relationships/tags" Target="../tags/tag937.xml"/><Relationship Id="rId139" Type="http://schemas.openxmlformats.org/officeDocument/2006/relationships/tags" Target="../tags/tag958.xml"/><Relationship Id="rId85" Type="http://schemas.openxmlformats.org/officeDocument/2006/relationships/tags" Target="../tags/tag904.xml"/><Relationship Id="rId150" Type="http://schemas.openxmlformats.org/officeDocument/2006/relationships/tags" Target="../tags/tag969.xml"/><Relationship Id="rId171" Type="http://schemas.openxmlformats.org/officeDocument/2006/relationships/tags" Target="../tags/tag990.xml"/><Relationship Id="rId192" Type="http://schemas.openxmlformats.org/officeDocument/2006/relationships/tags" Target="../tags/tag1011.xml"/><Relationship Id="rId12" Type="http://schemas.openxmlformats.org/officeDocument/2006/relationships/tags" Target="../tags/tag831.xml"/><Relationship Id="rId33" Type="http://schemas.openxmlformats.org/officeDocument/2006/relationships/tags" Target="../tags/tag852.xml"/><Relationship Id="rId108" Type="http://schemas.openxmlformats.org/officeDocument/2006/relationships/tags" Target="../tags/tag927.xml"/><Relationship Id="rId129" Type="http://schemas.openxmlformats.org/officeDocument/2006/relationships/tags" Target="../tags/tag948.xml"/><Relationship Id="rId54" Type="http://schemas.openxmlformats.org/officeDocument/2006/relationships/tags" Target="../tags/tag873.xml"/><Relationship Id="rId75" Type="http://schemas.openxmlformats.org/officeDocument/2006/relationships/tags" Target="../tags/tag894.xml"/><Relationship Id="rId96" Type="http://schemas.openxmlformats.org/officeDocument/2006/relationships/tags" Target="../tags/tag915.xml"/><Relationship Id="rId140" Type="http://schemas.openxmlformats.org/officeDocument/2006/relationships/tags" Target="../tags/tag959.xml"/><Relationship Id="rId161" Type="http://schemas.openxmlformats.org/officeDocument/2006/relationships/tags" Target="../tags/tag980.xml"/><Relationship Id="rId182" Type="http://schemas.openxmlformats.org/officeDocument/2006/relationships/tags" Target="../tags/tag1001.xml"/><Relationship Id="rId6" Type="http://schemas.openxmlformats.org/officeDocument/2006/relationships/tags" Target="../tags/tag825.xml"/><Relationship Id="rId23" Type="http://schemas.openxmlformats.org/officeDocument/2006/relationships/tags" Target="../tags/tag842.xml"/><Relationship Id="rId119" Type="http://schemas.openxmlformats.org/officeDocument/2006/relationships/tags" Target="../tags/tag938.xml"/><Relationship Id="rId44" Type="http://schemas.openxmlformats.org/officeDocument/2006/relationships/tags" Target="../tags/tag863.xml"/><Relationship Id="rId65" Type="http://schemas.openxmlformats.org/officeDocument/2006/relationships/tags" Target="../tags/tag884.xml"/><Relationship Id="rId86" Type="http://schemas.openxmlformats.org/officeDocument/2006/relationships/tags" Target="../tags/tag905.xml"/><Relationship Id="rId130" Type="http://schemas.openxmlformats.org/officeDocument/2006/relationships/tags" Target="../tags/tag949.xml"/><Relationship Id="rId151" Type="http://schemas.openxmlformats.org/officeDocument/2006/relationships/tags" Target="../tags/tag970.xml"/><Relationship Id="rId172" Type="http://schemas.openxmlformats.org/officeDocument/2006/relationships/tags" Target="../tags/tag991.xml"/><Relationship Id="rId193" Type="http://schemas.openxmlformats.org/officeDocument/2006/relationships/tags" Target="../tags/tag1012.xml"/><Relationship Id="rId13" Type="http://schemas.openxmlformats.org/officeDocument/2006/relationships/tags" Target="../tags/tag832.xml"/><Relationship Id="rId109" Type="http://schemas.openxmlformats.org/officeDocument/2006/relationships/tags" Target="../tags/tag928.xml"/><Relationship Id="rId34" Type="http://schemas.openxmlformats.org/officeDocument/2006/relationships/tags" Target="../tags/tag853.xml"/><Relationship Id="rId55" Type="http://schemas.openxmlformats.org/officeDocument/2006/relationships/tags" Target="../tags/tag874.xml"/><Relationship Id="rId76" Type="http://schemas.openxmlformats.org/officeDocument/2006/relationships/tags" Target="../tags/tag895.xml"/><Relationship Id="rId97" Type="http://schemas.openxmlformats.org/officeDocument/2006/relationships/tags" Target="../tags/tag916.xml"/><Relationship Id="rId120" Type="http://schemas.openxmlformats.org/officeDocument/2006/relationships/tags" Target="../tags/tag939.xml"/><Relationship Id="rId141" Type="http://schemas.openxmlformats.org/officeDocument/2006/relationships/tags" Target="../tags/tag960.xml"/><Relationship Id="rId7" Type="http://schemas.openxmlformats.org/officeDocument/2006/relationships/tags" Target="../tags/tag826.xml"/><Relationship Id="rId162" Type="http://schemas.openxmlformats.org/officeDocument/2006/relationships/tags" Target="../tags/tag981.xml"/><Relationship Id="rId183" Type="http://schemas.openxmlformats.org/officeDocument/2006/relationships/tags" Target="../tags/tag1002.xml"/><Relationship Id="rId2" Type="http://schemas.openxmlformats.org/officeDocument/2006/relationships/tags" Target="../tags/tag821.xml"/><Relationship Id="rId29" Type="http://schemas.openxmlformats.org/officeDocument/2006/relationships/tags" Target="../tags/tag848.xml"/><Relationship Id="rId24" Type="http://schemas.openxmlformats.org/officeDocument/2006/relationships/tags" Target="../tags/tag843.xml"/><Relationship Id="rId40" Type="http://schemas.openxmlformats.org/officeDocument/2006/relationships/tags" Target="../tags/tag859.xml"/><Relationship Id="rId45" Type="http://schemas.openxmlformats.org/officeDocument/2006/relationships/tags" Target="../tags/tag864.xml"/><Relationship Id="rId66" Type="http://schemas.openxmlformats.org/officeDocument/2006/relationships/tags" Target="../tags/tag885.xml"/><Relationship Id="rId87" Type="http://schemas.openxmlformats.org/officeDocument/2006/relationships/tags" Target="../tags/tag906.xml"/><Relationship Id="rId110" Type="http://schemas.openxmlformats.org/officeDocument/2006/relationships/tags" Target="../tags/tag929.xml"/><Relationship Id="rId115" Type="http://schemas.openxmlformats.org/officeDocument/2006/relationships/tags" Target="../tags/tag934.xml"/><Relationship Id="rId131" Type="http://schemas.openxmlformats.org/officeDocument/2006/relationships/tags" Target="../tags/tag950.xml"/><Relationship Id="rId136" Type="http://schemas.openxmlformats.org/officeDocument/2006/relationships/tags" Target="../tags/tag955.xml"/><Relationship Id="rId157" Type="http://schemas.openxmlformats.org/officeDocument/2006/relationships/tags" Target="../tags/tag976.xml"/><Relationship Id="rId178" Type="http://schemas.openxmlformats.org/officeDocument/2006/relationships/tags" Target="../tags/tag997.xml"/><Relationship Id="rId61" Type="http://schemas.openxmlformats.org/officeDocument/2006/relationships/tags" Target="../tags/tag880.xml"/><Relationship Id="rId82" Type="http://schemas.openxmlformats.org/officeDocument/2006/relationships/tags" Target="../tags/tag901.xml"/><Relationship Id="rId152" Type="http://schemas.openxmlformats.org/officeDocument/2006/relationships/tags" Target="../tags/tag971.xml"/><Relationship Id="rId173" Type="http://schemas.openxmlformats.org/officeDocument/2006/relationships/tags" Target="../tags/tag992.xml"/><Relationship Id="rId194" Type="http://schemas.openxmlformats.org/officeDocument/2006/relationships/tags" Target="../tags/tag1013.xml"/><Relationship Id="rId199" Type="http://schemas.openxmlformats.org/officeDocument/2006/relationships/tags" Target="../tags/tag1018.xml"/><Relationship Id="rId19" Type="http://schemas.openxmlformats.org/officeDocument/2006/relationships/tags" Target="../tags/tag838.xml"/><Relationship Id="rId14" Type="http://schemas.openxmlformats.org/officeDocument/2006/relationships/tags" Target="../tags/tag833.xml"/><Relationship Id="rId30" Type="http://schemas.openxmlformats.org/officeDocument/2006/relationships/tags" Target="../tags/tag849.xml"/><Relationship Id="rId35" Type="http://schemas.openxmlformats.org/officeDocument/2006/relationships/tags" Target="../tags/tag854.xml"/><Relationship Id="rId56" Type="http://schemas.openxmlformats.org/officeDocument/2006/relationships/tags" Target="../tags/tag875.xml"/><Relationship Id="rId77" Type="http://schemas.openxmlformats.org/officeDocument/2006/relationships/tags" Target="../tags/tag896.xml"/><Relationship Id="rId100" Type="http://schemas.openxmlformats.org/officeDocument/2006/relationships/tags" Target="../tags/tag919.xml"/><Relationship Id="rId105" Type="http://schemas.openxmlformats.org/officeDocument/2006/relationships/tags" Target="../tags/tag924.xml"/><Relationship Id="rId126" Type="http://schemas.openxmlformats.org/officeDocument/2006/relationships/tags" Target="../tags/tag945.xml"/><Relationship Id="rId147" Type="http://schemas.openxmlformats.org/officeDocument/2006/relationships/tags" Target="../tags/tag966.xml"/><Relationship Id="rId168" Type="http://schemas.openxmlformats.org/officeDocument/2006/relationships/tags" Target="../tags/tag987.xml"/><Relationship Id="rId8" Type="http://schemas.openxmlformats.org/officeDocument/2006/relationships/tags" Target="../tags/tag827.xml"/><Relationship Id="rId51" Type="http://schemas.openxmlformats.org/officeDocument/2006/relationships/tags" Target="../tags/tag870.xml"/><Relationship Id="rId72" Type="http://schemas.openxmlformats.org/officeDocument/2006/relationships/tags" Target="../tags/tag891.xml"/><Relationship Id="rId93" Type="http://schemas.openxmlformats.org/officeDocument/2006/relationships/tags" Target="../tags/tag912.xml"/><Relationship Id="rId98" Type="http://schemas.openxmlformats.org/officeDocument/2006/relationships/tags" Target="../tags/tag917.xml"/><Relationship Id="rId121" Type="http://schemas.openxmlformats.org/officeDocument/2006/relationships/tags" Target="../tags/tag940.xml"/><Relationship Id="rId142" Type="http://schemas.openxmlformats.org/officeDocument/2006/relationships/tags" Target="../tags/tag961.xml"/><Relationship Id="rId163" Type="http://schemas.openxmlformats.org/officeDocument/2006/relationships/tags" Target="../tags/tag982.xml"/><Relationship Id="rId184" Type="http://schemas.openxmlformats.org/officeDocument/2006/relationships/tags" Target="../tags/tag1003.xml"/><Relationship Id="rId189" Type="http://schemas.openxmlformats.org/officeDocument/2006/relationships/tags" Target="../tags/tag1008.xml"/><Relationship Id="rId3" Type="http://schemas.openxmlformats.org/officeDocument/2006/relationships/tags" Target="../tags/tag822.xml"/><Relationship Id="rId25" Type="http://schemas.openxmlformats.org/officeDocument/2006/relationships/tags" Target="../tags/tag844.xml"/><Relationship Id="rId46" Type="http://schemas.openxmlformats.org/officeDocument/2006/relationships/tags" Target="../tags/tag865.xml"/><Relationship Id="rId67" Type="http://schemas.openxmlformats.org/officeDocument/2006/relationships/tags" Target="../tags/tag886.xml"/><Relationship Id="rId116" Type="http://schemas.openxmlformats.org/officeDocument/2006/relationships/tags" Target="../tags/tag935.xml"/><Relationship Id="rId137" Type="http://schemas.openxmlformats.org/officeDocument/2006/relationships/tags" Target="../tags/tag956.xml"/><Relationship Id="rId158" Type="http://schemas.openxmlformats.org/officeDocument/2006/relationships/tags" Target="../tags/tag977.xml"/><Relationship Id="rId20" Type="http://schemas.openxmlformats.org/officeDocument/2006/relationships/tags" Target="../tags/tag839.xml"/><Relationship Id="rId41" Type="http://schemas.openxmlformats.org/officeDocument/2006/relationships/tags" Target="../tags/tag860.xml"/><Relationship Id="rId62" Type="http://schemas.openxmlformats.org/officeDocument/2006/relationships/tags" Target="../tags/tag881.xml"/><Relationship Id="rId83" Type="http://schemas.openxmlformats.org/officeDocument/2006/relationships/tags" Target="../tags/tag902.xml"/><Relationship Id="rId88" Type="http://schemas.openxmlformats.org/officeDocument/2006/relationships/tags" Target="../tags/tag907.xml"/><Relationship Id="rId111" Type="http://schemas.openxmlformats.org/officeDocument/2006/relationships/tags" Target="../tags/tag930.xml"/><Relationship Id="rId132" Type="http://schemas.openxmlformats.org/officeDocument/2006/relationships/tags" Target="../tags/tag951.xml"/><Relationship Id="rId153" Type="http://schemas.openxmlformats.org/officeDocument/2006/relationships/tags" Target="../tags/tag972.xml"/><Relationship Id="rId174" Type="http://schemas.openxmlformats.org/officeDocument/2006/relationships/tags" Target="../tags/tag993.xml"/><Relationship Id="rId179" Type="http://schemas.openxmlformats.org/officeDocument/2006/relationships/tags" Target="../tags/tag998.xml"/><Relationship Id="rId195" Type="http://schemas.openxmlformats.org/officeDocument/2006/relationships/tags" Target="../tags/tag1014.xml"/><Relationship Id="rId190" Type="http://schemas.openxmlformats.org/officeDocument/2006/relationships/tags" Target="../tags/tag1009.xml"/><Relationship Id="rId15" Type="http://schemas.openxmlformats.org/officeDocument/2006/relationships/tags" Target="../tags/tag834.xml"/><Relationship Id="rId36" Type="http://schemas.openxmlformats.org/officeDocument/2006/relationships/tags" Target="../tags/tag855.xml"/><Relationship Id="rId57" Type="http://schemas.openxmlformats.org/officeDocument/2006/relationships/tags" Target="../tags/tag876.xml"/><Relationship Id="rId106" Type="http://schemas.openxmlformats.org/officeDocument/2006/relationships/tags" Target="../tags/tag925.xml"/><Relationship Id="rId127" Type="http://schemas.openxmlformats.org/officeDocument/2006/relationships/tags" Target="../tags/tag946.xml"/><Relationship Id="rId10" Type="http://schemas.openxmlformats.org/officeDocument/2006/relationships/tags" Target="../tags/tag829.xml"/><Relationship Id="rId31" Type="http://schemas.openxmlformats.org/officeDocument/2006/relationships/tags" Target="../tags/tag850.xml"/><Relationship Id="rId52" Type="http://schemas.openxmlformats.org/officeDocument/2006/relationships/tags" Target="../tags/tag871.xml"/><Relationship Id="rId73" Type="http://schemas.openxmlformats.org/officeDocument/2006/relationships/tags" Target="../tags/tag892.xml"/><Relationship Id="rId78" Type="http://schemas.openxmlformats.org/officeDocument/2006/relationships/tags" Target="../tags/tag897.xml"/><Relationship Id="rId94" Type="http://schemas.openxmlformats.org/officeDocument/2006/relationships/tags" Target="../tags/tag913.xml"/><Relationship Id="rId99" Type="http://schemas.openxmlformats.org/officeDocument/2006/relationships/tags" Target="../tags/tag918.xml"/><Relationship Id="rId101" Type="http://schemas.openxmlformats.org/officeDocument/2006/relationships/tags" Target="../tags/tag920.xml"/><Relationship Id="rId122" Type="http://schemas.openxmlformats.org/officeDocument/2006/relationships/tags" Target="../tags/tag941.xml"/><Relationship Id="rId143" Type="http://schemas.openxmlformats.org/officeDocument/2006/relationships/tags" Target="../tags/tag962.xml"/><Relationship Id="rId148" Type="http://schemas.openxmlformats.org/officeDocument/2006/relationships/tags" Target="../tags/tag967.xml"/><Relationship Id="rId164" Type="http://schemas.openxmlformats.org/officeDocument/2006/relationships/tags" Target="../tags/tag983.xml"/><Relationship Id="rId169" Type="http://schemas.openxmlformats.org/officeDocument/2006/relationships/tags" Target="../tags/tag988.xml"/><Relationship Id="rId185" Type="http://schemas.openxmlformats.org/officeDocument/2006/relationships/tags" Target="../tags/tag1004.xml"/><Relationship Id="rId4" Type="http://schemas.openxmlformats.org/officeDocument/2006/relationships/tags" Target="../tags/tag823.xml"/><Relationship Id="rId9" Type="http://schemas.openxmlformats.org/officeDocument/2006/relationships/tags" Target="../tags/tag828.xml"/><Relationship Id="rId180" Type="http://schemas.openxmlformats.org/officeDocument/2006/relationships/tags" Target="../tags/tag999.xml"/><Relationship Id="rId26" Type="http://schemas.openxmlformats.org/officeDocument/2006/relationships/tags" Target="../tags/tag845.xml"/><Relationship Id="rId47" Type="http://schemas.openxmlformats.org/officeDocument/2006/relationships/tags" Target="../tags/tag866.xml"/><Relationship Id="rId68" Type="http://schemas.openxmlformats.org/officeDocument/2006/relationships/tags" Target="../tags/tag887.xml"/><Relationship Id="rId89" Type="http://schemas.openxmlformats.org/officeDocument/2006/relationships/tags" Target="../tags/tag908.xml"/><Relationship Id="rId112" Type="http://schemas.openxmlformats.org/officeDocument/2006/relationships/tags" Target="../tags/tag931.xml"/><Relationship Id="rId133" Type="http://schemas.openxmlformats.org/officeDocument/2006/relationships/tags" Target="../tags/tag952.xml"/><Relationship Id="rId154" Type="http://schemas.openxmlformats.org/officeDocument/2006/relationships/tags" Target="../tags/tag973.xml"/><Relationship Id="rId175" Type="http://schemas.openxmlformats.org/officeDocument/2006/relationships/tags" Target="../tags/tag994.xml"/><Relationship Id="rId196" Type="http://schemas.openxmlformats.org/officeDocument/2006/relationships/tags" Target="../tags/tag1015.xml"/><Relationship Id="rId200" Type="http://schemas.openxmlformats.org/officeDocument/2006/relationships/tags" Target="../tags/tag1019.xml"/><Relationship Id="rId16" Type="http://schemas.openxmlformats.org/officeDocument/2006/relationships/tags" Target="../tags/tag835.xml"/><Relationship Id="rId37" Type="http://schemas.openxmlformats.org/officeDocument/2006/relationships/tags" Target="../tags/tag856.xml"/><Relationship Id="rId58" Type="http://schemas.openxmlformats.org/officeDocument/2006/relationships/tags" Target="../tags/tag877.xml"/><Relationship Id="rId79" Type="http://schemas.openxmlformats.org/officeDocument/2006/relationships/tags" Target="../tags/tag898.xml"/><Relationship Id="rId102" Type="http://schemas.openxmlformats.org/officeDocument/2006/relationships/tags" Target="../tags/tag921.xml"/><Relationship Id="rId123" Type="http://schemas.openxmlformats.org/officeDocument/2006/relationships/tags" Target="../tags/tag942.xml"/><Relationship Id="rId144" Type="http://schemas.openxmlformats.org/officeDocument/2006/relationships/tags" Target="../tags/tag963.xml"/><Relationship Id="rId90" Type="http://schemas.openxmlformats.org/officeDocument/2006/relationships/tags" Target="../tags/tag909.xml"/><Relationship Id="rId165" Type="http://schemas.openxmlformats.org/officeDocument/2006/relationships/tags" Target="../tags/tag984.xml"/><Relationship Id="rId186" Type="http://schemas.openxmlformats.org/officeDocument/2006/relationships/tags" Target="../tags/tag1005.xml"/><Relationship Id="rId27" Type="http://schemas.openxmlformats.org/officeDocument/2006/relationships/tags" Target="../tags/tag846.xml"/><Relationship Id="rId48" Type="http://schemas.openxmlformats.org/officeDocument/2006/relationships/tags" Target="../tags/tag867.xml"/><Relationship Id="rId69" Type="http://schemas.openxmlformats.org/officeDocument/2006/relationships/tags" Target="../tags/tag888.xml"/><Relationship Id="rId113" Type="http://schemas.openxmlformats.org/officeDocument/2006/relationships/tags" Target="../tags/tag932.xml"/><Relationship Id="rId134" Type="http://schemas.openxmlformats.org/officeDocument/2006/relationships/tags" Target="../tags/tag953.xml"/><Relationship Id="rId80" Type="http://schemas.openxmlformats.org/officeDocument/2006/relationships/tags" Target="../tags/tag899.xml"/><Relationship Id="rId155" Type="http://schemas.openxmlformats.org/officeDocument/2006/relationships/tags" Target="../tags/tag974.xml"/><Relationship Id="rId176" Type="http://schemas.openxmlformats.org/officeDocument/2006/relationships/tags" Target="../tags/tag995.xml"/><Relationship Id="rId197" Type="http://schemas.openxmlformats.org/officeDocument/2006/relationships/tags" Target="../tags/tag1016.xml"/><Relationship Id="rId201" Type="http://schemas.openxmlformats.org/officeDocument/2006/relationships/slideLayout" Target="../slideLayouts/slideLayout2.xml"/><Relationship Id="rId17" Type="http://schemas.openxmlformats.org/officeDocument/2006/relationships/tags" Target="../tags/tag836.xml"/><Relationship Id="rId38" Type="http://schemas.openxmlformats.org/officeDocument/2006/relationships/tags" Target="../tags/tag857.xml"/><Relationship Id="rId59" Type="http://schemas.openxmlformats.org/officeDocument/2006/relationships/tags" Target="../tags/tag878.xml"/><Relationship Id="rId103" Type="http://schemas.openxmlformats.org/officeDocument/2006/relationships/tags" Target="../tags/tag922.xml"/><Relationship Id="rId124" Type="http://schemas.openxmlformats.org/officeDocument/2006/relationships/tags" Target="../tags/tag943.xml"/><Relationship Id="rId70" Type="http://schemas.openxmlformats.org/officeDocument/2006/relationships/tags" Target="../tags/tag889.xml"/><Relationship Id="rId91" Type="http://schemas.openxmlformats.org/officeDocument/2006/relationships/tags" Target="../tags/tag910.xml"/><Relationship Id="rId145" Type="http://schemas.openxmlformats.org/officeDocument/2006/relationships/tags" Target="../tags/tag964.xml"/><Relationship Id="rId166" Type="http://schemas.openxmlformats.org/officeDocument/2006/relationships/tags" Target="../tags/tag985.xml"/><Relationship Id="rId187" Type="http://schemas.openxmlformats.org/officeDocument/2006/relationships/tags" Target="../tags/tag1006.xml"/><Relationship Id="rId1" Type="http://schemas.openxmlformats.org/officeDocument/2006/relationships/tags" Target="../tags/tag820.xml"/><Relationship Id="rId28" Type="http://schemas.openxmlformats.org/officeDocument/2006/relationships/tags" Target="../tags/tag847.xml"/><Relationship Id="rId49" Type="http://schemas.openxmlformats.org/officeDocument/2006/relationships/tags" Target="../tags/tag868.xml"/><Relationship Id="rId114" Type="http://schemas.openxmlformats.org/officeDocument/2006/relationships/tags" Target="../tags/tag933.xml"/><Relationship Id="rId60" Type="http://schemas.openxmlformats.org/officeDocument/2006/relationships/tags" Target="../tags/tag879.xml"/><Relationship Id="rId81" Type="http://schemas.openxmlformats.org/officeDocument/2006/relationships/tags" Target="../tags/tag900.xml"/><Relationship Id="rId135" Type="http://schemas.openxmlformats.org/officeDocument/2006/relationships/tags" Target="../tags/tag954.xml"/><Relationship Id="rId156" Type="http://schemas.openxmlformats.org/officeDocument/2006/relationships/tags" Target="../tags/tag975.xml"/><Relationship Id="rId177" Type="http://schemas.openxmlformats.org/officeDocument/2006/relationships/tags" Target="../tags/tag996.xml"/><Relationship Id="rId198" Type="http://schemas.openxmlformats.org/officeDocument/2006/relationships/tags" Target="../tags/tag1017.xml"/><Relationship Id="rId18" Type="http://schemas.openxmlformats.org/officeDocument/2006/relationships/tags" Target="../tags/tag837.xml"/><Relationship Id="rId39" Type="http://schemas.openxmlformats.org/officeDocument/2006/relationships/tags" Target="../tags/tag858.xml"/><Relationship Id="rId50" Type="http://schemas.openxmlformats.org/officeDocument/2006/relationships/tags" Target="../tags/tag869.xml"/><Relationship Id="rId104" Type="http://schemas.openxmlformats.org/officeDocument/2006/relationships/tags" Target="../tags/tag923.xml"/><Relationship Id="rId125" Type="http://schemas.openxmlformats.org/officeDocument/2006/relationships/tags" Target="../tags/tag944.xml"/><Relationship Id="rId146" Type="http://schemas.openxmlformats.org/officeDocument/2006/relationships/tags" Target="../tags/tag965.xml"/><Relationship Id="rId167" Type="http://schemas.openxmlformats.org/officeDocument/2006/relationships/tags" Target="../tags/tag986.xml"/><Relationship Id="rId188" Type="http://schemas.openxmlformats.org/officeDocument/2006/relationships/tags" Target="../tags/tag1007.xml"/><Relationship Id="rId71" Type="http://schemas.openxmlformats.org/officeDocument/2006/relationships/tags" Target="../tags/tag890.xml"/><Relationship Id="rId92" Type="http://schemas.openxmlformats.org/officeDocument/2006/relationships/tags" Target="../tags/tag911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tags" Target="../tags/tag1136.xml"/><Relationship Id="rId21" Type="http://schemas.openxmlformats.org/officeDocument/2006/relationships/tags" Target="../tags/tag1040.xml"/><Relationship Id="rId42" Type="http://schemas.openxmlformats.org/officeDocument/2006/relationships/tags" Target="../tags/tag1061.xml"/><Relationship Id="rId63" Type="http://schemas.openxmlformats.org/officeDocument/2006/relationships/tags" Target="../tags/tag1082.xml"/><Relationship Id="rId84" Type="http://schemas.openxmlformats.org/officeDocument/2006/relationships/tags" Target="../tags/tag1103.xml"/><Relationship Id="rId138" Type="http://schemas.openxmlformats.org/officeDocument/2006/relationships/tags" Target="../tags/tag1157.xml"/><Relationship Id="rId159" Type="http://schemas.openxmlformats.org/officeDocument/2006/relationships/tags" Target="../tags/tag1178.xml"/><Relationship Id="rId107" Type="http://schemas.openxmlformats.org/officeDocument/2006/relationships/tags" Target="../tags/tag1126.xml"/><Relationship Id="rId11" Type="http://schemas.openxmlformats.org/officeDocument/2006/relationships/tags" Target="../tags/tag1030.xml"/><Relationship Id="rId32" Type="http://schemas.openxmlformats.org/officeDocument/2006/relationships/tags" Target="../tags/tag1051.xml"/><Relationship Id="rId53" Type="http://schemas.openxmlformats.org/officeDocument/2006/relationships/tags" Target="../tags/tag1072.xml"/><Relationship Id="rId74" Type="http://schemas.openxmlformats.org/officeDocument/2006/relationships/tags" Target="../tags/tag1093.xml"/><Relationship Id="rId128" Type="http://schemas.openxmlformats.org/officeDocument/2006/relationships/tags" Target="../tags/tag1147.xml"/><Relationship Id="rId149" Type="http://schemas.openxmlformats.org/officeDocument/2006/relationships/tags" Target="../tags/tag1168.xml"/><Relationship Id="rId5" Type="http://schemas.openxmlformats.org/officeDocument/2006/relationships/tags" Target="../tags/tag1024.xml"/><Relationship Id="rId95" Type="http://schemas.openxmlformats.org/officeDocument/2006/relationships/tags" Target="../tags/tag1114.xml"/><Relationship Id="rId160" Type="http://schemas.openxmlformats.org/officeDocument/2006/relationships/slideLayout" Target="../slideLayouts/slideLayout2.xml"/><Relationship Id="rId22" Type="http://schemas.openxmlformats.org/officeDocument/2006/relationships/tags" Target="../tags/tag1041.xml"/><Relationship Id="rId43" Type="http://schemas.openxmlformats.org/officeDocument/2006/relationships/tags" Target="../tags/tag1062.xml"/><Relationship Id="rId64" Type="http://schemas.openxmlformats.org/officeDocument/2006/relationships/tags" Target="../tags/tag1083.xml"/><Relationship Id="rId118" Type="http://schemas.openxmlformats.org/officeDocument/2006/relationships/tags" Target="../tags/tag1137.xml"/><Relationship Id="rId139" Type="http://schemas.openxmlformats.org/officeDocument/2006/relationships/tags" Target="../tags/tag1158.xml"/><Relationship Id="rId80" Type="http://schemas.openxmlformats.org/officeDocument/2006/relationships/tags" Target="../tags/tag1099.xml"/><Relationship Id="rId85" Type="http://schemas.openxmlformats.org/officeDocument/2006/relationships/tags" Target="../tags/tag1104.xml"/><Relationship Id="rId150" Type="http://schemas.openxmlformats.org/officeDocument/2006/relationships/tags" Target="../tags/tag1169.xml"/><Relationship Id="rId155" Type="http://schemas.openxmlformats.org/officeDocument/2006/relationships/tags" Target="../tags/tag1174.xml"/><Relationship Id="rId12" Type="http://schemas.openxmlformats.org/officeDocument/2006/relationships/tags" Target="../tags/tag1031.xml"/><Relationship Id="rId17" Type="http://schemas.openxmlformats.org/officeDocument/2006/relationships/tags" Target="../tags/tag1036.xml"/><Relationship Id="rId33" Type="http://schemas.openxmlformats.org/officeDocument/2006/relationships/tags" Target="../tags/tag1052.xml"/><Relationship Id="rId38" Type="http://schemas.openxmlformats.org/officeDocument/2006/relationships/tags" Target="../tags/tag1057.xml"/><Relationship Id="rId59" Type="http://schemas.openxmlformats.org/officeDocument/2006/relationships/tags" Target="../tags/tag1078.xml"/><Relationship Id="rId103" Type="http://schemas.openxmlformats.org/officeDocument/2006/relationships/tags" Target="../tags/tag1122.xml"/><Relationship Id="rId108" Type="http://schemas.openxmlformats.org/officeDocument/2006/relationships/tags" Target="../tags/tag1127.xml"/><Relationship Id="rId124" Type="http://schemas.openxmlformats.org/officeDocument/2006/relationships/tags" Target="../tags/tag1143.xml"/><Relationship Id="rId129" Type="http://schemas.openxmlformats.org/officeDocument/2006/relationships/tags" Target="../tags/tag1148.xml"/><Relationship Id="rId54" Type="http://schemas.openxmlformats.org/officeDocument/2006/relationships/tags" Target="../tags/tag1073.xml"/><Relationship Id="rId70" Type="http://schemas.openxmlformats.org/officeDocument/2006/relationships/tags" Target="../tags/tag1089.xml"/><Relationship Id="rId75" Type="http://schemas.openxmlformats.org/officeDocument/2006/relationships/tags" Target="../tags/tag1094.xml"/><Relationship Id="rId91" Type="http://schemas.openxmlformats.org/officeDocument/2006/relationships/tags" Target="../tags/tag1110.xml"/><Relationship Id="rId96" Type="http://schemas.openxmlformats.org/officeDocument/2006/relationships/tags" Target="../tags/tag1115.xml"/><Relationship Id="rId140" Type="http://schemas.openxmlformats.org/officeDocument/2006/relationships/tags" Target="../tags/tag1159.xml"/><Relationship Id="rId145" Type="http://schemas.openxmlformats.org/officeDocument/2006/relationships/tags" Target="../tags/tag1164.xml"/><Relationship Id="rId1" Type="http://schemas.openxmlformats.org/officeDocument/2006/relationships/tags" Target="../tags/tag1020.xml"/><Relationship Id="rId6" Type="http://schemas.openxmlformats.org/officeDocument/2006/relationships/tags" Target="../tags/tag1025.xml"/><Relationship Id="rId23" Type="http://schemas.openxmlformats.org/officeDocument/2006/relationships/tags" Target="../tags/tag1042.xml"/><Relationship Id="rId28" Type="http://schemas.openxmlformats.org/officeDocument/2006/relationships/tags" Target="../tags/tag1047.xml"/><Relationship Id="rId49" Type="http://schemas.openxmlformats.org/officeDocument/2006/relationships/tags" Target="../tags/tag1068.xml"/><Relationship Id="rId114" Type="http://schemas.openxmlformats.org/officeDocument/2006/relationships/tags" Target="../tags/tag1133.xml"/><Relationship Id="rId119" Type="http://schemas.openxmlformats.org/officeDocument/2006/relationships/tags" Target="../tags/tag1138.xml"/><Relationship Id="rId44" Type="http://schemas.openxmlformats.org/officeDocument/2006/relationships/tags" Target="../tags/tag1063.xml"/><Relationship Id="rId60" Type="http://schemas.openxmlformats.org/officeDocument/2006/relationships/tags" Target="../tags/tag1079.xml"/><Relationship Id="rId65" Type="http://schemas.openxmlformats.org/officeDocument/2006/relationships/tags" Target="../tags/tag1084.xml"/><Relationship Id="rId81" Type="http://schemas.openxmlformats.org/officeDocument/2006/relationships/tags" Target="../tags/tag1100.xml"/><Relationship Id="rId86" Type="http://schemas.openxmlformats.org/officeDocument/2006/relationships/tags" Target="../tags/tag1105.xml"/><Relationship Id="rId130" Type="http://schemas.openxmlformats.org/officeDocument/2006/relationships/tags" Target="../tags/tag1149.xml"/><Relationship Id="rId135" Type="http://schemas.openxmlformats.org/officeDocument/2006/relationships/tags" Target="../tags/tag1154.xml"/><Relationship Id="rId151" Type="http://schemas.openxmlformats.org/officeDocument/2006/relationships/tags" Target="../tags/tag1170.xml"/><Relationship Id="rId156" Type="http://schemas.openxmlformats.org/officeDocument/2006/relationships/tags" Target="../tags/tag1175.xml"/><Relationship Id="rId13" Type="http://schemas.openxmlformats.org/officeDocument/2006/relationships/tags" Target="../tags/tag1032.xml"/><Relationship Id="rId18" Type="http://schemas.openxmlformats.org/officeDocument/2006/relationships/tags" Target="../tags/tag1037.xml"/><Relationship Id="rId39" Type="http://schemas.openxmlformats.org/officeDocument/2006/relationships/tags" Target="../tags/tag1058.xml"/><Relationship Id="rId109" Type="http://schemas.openxmlformats.org/officeDocument/2006/relationships/tags" Target="../tags/tag1128.xml"/><Relationship Id="rId34" Type="http://schemas.openxmlformats.org/officeDocument/2006/relationships/tags" Target="../tags/tag1053.xml"/><Relationship Id="rId50" Type="http://schemas.openxmlformats.org/officeDocument/2006/relationships/tags" Target="../tags/tag1069.xml"/><Relationship Id="rId55" Type="http://schemas.openxmlformats.org/officeDocument/2006/relationships/tags" Target="../tags/tag1074.xml"/><Relationship Id="rId76" Type="http://schemas.openxmlformats.org/officeDocument/2006/relationships/tags" Target="../tags/tag1095.xml"/><Relationship Id="rId97" Type="http://schemas.openxmlformats.org/officeDocument/2006/relationships/tags" Target="../tags/tag1116.xml"/><Relationship Id="rId104" Type="http://schemas.openxmlformats.org/officeDocument/2006/relationships/tags" Target="../tags/tag1123.xml"/><Relationship Id="rId120" Type="http://schemas.openxmlformats.org/officeDocument/2006/relationships/tags" Target="../tags/tag1139.xml"/><Relationship Id="rId125" Type="http://schemas.openxmlformats.org/officeDocument/2006/relationships/tags" Target="../tags/tag1144.xml"/><Relationship Id="rId141" Type="http://schemas.openxmlformats.org/officeDocument/2006/relationships/tags" Target="../tags/tag1160.xml"/><Relationship Id="rId146" Type="http://schemas.openxmlformats.org/officeDocument/2006/relationships/tags" Target="../tags/tag1165.xml"/><Relationship Id="rId7" Type="http://schemas.openxmlformats.org/officeDocument/2006/relationships/tags" Target="../tags/tag1026.xml"/><Relationship Id="rId71" Type="http://schemas.openxmlformats.org/officeDocument/2006/relationships/tags" Target="../tags/tag1090.xml"/><Relationship Id="rId92" Type="http://schemas.openxmlformats.org/officeDocument/2006/relationships/tags" Target="../tags/tag1111.xml"/><Relationship Id="rId2" Type="http://schemas.openxmlformats.org/officeDocument/2006/relationships/tags" Target="../tags/tag1021.xml"/><Relationship Id="rId29" Type="http://schemas.openxmlformats.org/officeDocument/2006/relationships/tags" Target="../tags/tag1048.xml"/><Relationship Id="rId24" Type="http://schemas.openxmlformats.org/officeDocument/2006/relationships/tags" Target="../tags/tag1043.xml"/><Relationship Id="rId40" Type="http://schemas.openxmlformats.org/officeDocument/2006/relationships/tags" Target="../tags/tag1059.xml"/><Relationship Id="rId45" Type="http://schemas.openxmlformats.org/officeDocument/2006/relationships/tags" Target="../tags/tag1064.xml"/><Relationship Id="rId66" Type="http://schemas.openxmlformats.org/officeDocument/2006/relationships/tags" Target="../tags/tag1085.xml"/><Relationship Id="rId87" Type="http://schemas.openxmlformats.org/officeDocument/2006/relationships/tags" Target="../tags/tag1106.xml"/><Relationship Id="rId110" Type="http://schemas.openxmlformats.org/officeDocument/2006/relationships/tags" Target="../tags/tag1129.xml"/><Relationship Id="rId115" Type="http://schemas.openxmlformats.org/officeDocument/2006/relationships/tags" Target="../tags/tag1134.xml"/><Relationship Id="rId131" Type="http://schemas.openxmlformats.org/officeDocument/2006/relationships/tags" Target="../tags/tag1150.xml"/><Relationship Id="rId136" Type="http://schemas.openxmlformats.org/officeDocument/2006/relationships/tags" Target="../tags/tag1155.xml"/><Relationship Id="rId157" Type="http://schemas.openxmlformats.org/officeDocument/2006/relationships/tags" Target="../tags/tag1176.xml"/><Relationship Id="rId61" Type="http://schemas.openxmlformats.org/officeDocument/2006/relationships/tags" Target="../tags/tag1080.xml"/><Relationship Id="rId82" Type="http://schemas.openxmlformats.org/officeDocument/2006/relationships/tags" Target="../tags/tag1101.xml"/><Relationship Id="rId152" Type="http://schemas.openxmlformats.org/officeDocument/2006/relationships/tags" Target="../tags/tag1171.xml"/><Relationship Id="rId19" Type="http://schemas.openxmlformats.org/officeDocument/2006/relationships/tags" Target="../tags/tag1038.xml"/><Relationship Id="rId14" Type="http://schemas.openxmlformats.org/officeDocument/2006/relationships/tags" Target="../tags/tag1033.xml"/><Relationship Id="rId30" Type="http://schemas.openxmlformats.org/officeDocument/2006/relationships/tags" Target="../tags/tag1049.xml"/><Relationship Id="rId35" Type="http://schemas.openxmlformats.org/officeDocument/2006/relationships/tags" Target="../tags/tag1054.xml"/><Relationship Id="rId56" Type="http://schemas.openxmlformats.org/officeDocument/2006/relationships/tags" Target="../tags/tag1075.xml"/><Relationship Id="rId77" Type="http://schemas.openxmlformats.org/officeDocument/2006/relationships/tags" Target="../tags/tag1096.xml"/><Relationship Id="rId100" Type="http://schemas.openxmlformats.org/officeDocument/2006/relationships/tags" Target="../tags/tag1119.xml"/><Relationship Id="rId105" Type="http://schemas.openxmlformats.org/officeDocument/2006/relationships/tags" Target="../tags/tag1124.xml"/><Relationship Id="rId126" Type="http://schemas.openxmlformats.org/officeDocument/2006/relationships/tags" Target="../tags/tag1145.xml"/><Relationship Id="rId147" Type="http://schemas.openxmlformats.org/officeDocument/2006/relationships/tags" Target="../tags/tag1166.xml"/><Relationship Id="rId8" Type="http://schemas.openxmlformats.org/officeDocument/2006/relationships/tags" Target="../tags/tag1027.xml"/><Relationship Id="rId51" Type="http://schemas.openxmlformats.org/officeDocument/2006/relationships/tags" Target="../tags/tag1070.xml"/><Relationship Id="rId72" Type="http://schemas.openxmlformats.org/officeDocument/2006/relationships/tags" Target="../tags/tag1091.xml"/><Relationship Id="rId93" Type="http://schemas.openxmlformats.org/officeDocument/2006/relationships/tags" Target="../tags/tag1112.xml"/><Relationship Id="rId98" Type="http://schemas.openxmlformats.org/officeDocument/2006/relationships/tags" Target="../tags/tag1117.xml"/><Relationship Id="rId121" Type="http://schemas.openxmlformats.org/officeDocument/2006/relationships/tags" Target="../tags/tag1140.xml"/><Relationship Id="rId142" Type="http://schemas.openxmlformats.org/officeDocument/2006/relationships/tags" Target="../tags/tag1161.xml"/><Relationship Id="rId3" Type="http://schemas.openxmlformats.org/officeDocument/2006/relationships/tags" Target="../tags/tag1022.xml"/><Relationship Id="rId25" Type="http://schemas.openxmlformats.org/officeDocument/2006/relationships/tags" Target="../tags/tag1044.xml"/><Relationship Id="rId46" Type="http://schemas.openxmlformats.org/officeDocument/2006/relationships/tags" Target="../tags/tag1065.xml"/><Relationship Id="rId67" Type="http://schemas.openxmlformats.org/officeDocument/2006/relationships/tags" Target="../tags/tag1086.xml"/><Relationship Id="rId116" Type="http://schemas.openxmlformats.org/officeDocument/2006/relationships/tags" Target="../tags/tag1135.xml"/><Relationship Id="rId137" Type="http://schemas.openxmlformats.org/officeDocument/2006/relationships/tags" Target="../tags/tag1156.xml"/><Relationship Id="rId158" Type="http://schemas.openxmlformats.org/officeDocument/2006/relationships/tags" Target="../tags/tag1177.xml"/><Relationship Id="rId20" Type="http://schemas.openxmlformats.org/officeDocument/2006/relationships/tags" Target="../tags/tag1039.xml"/><Relationship Id="rId41" Type="http://schemas.openxmlformats.org/officeDocument/2006/relationships/tags" Target="../tags/tag1060.xml"/><Relationship Id="rId62" Type="http://schemas.openxmlformats.org/officeDocument/2006/relationships/tags" Target="../tags/tag1081.xml"/><Relationship Id="rId83" Type="http://schemas.openxmlformats.org/officeDocument/2006/relationships/tags" Target="../tags/tag1102.xml"/><Relationship Id="rId88" Type="http://schemas.openxmlformats.org/officeDocument/2006/relationships/tags" Target="../tags/tag1107.xml"/><Relationship Id="rId111" Type="http://schemas.openxmlformats.org/officeDocument/2006/relationships/tags" Target="../tags/tag1130.xml"/><Relationship Id="rId132" Type="http://schemas.openxmlformats.org/officeDocument/2006/relationships/tags" Target="../tags/tag1151.xml"/><Relationship Id="rId153" Type="http://schemas.openxmlformats.org/officeDocument/2006/relationships/tags" Target="../tags/tag1172.xml"/><Relationship Id="rId15" Type="http://schemas.openxmlformats.org/officeDocument/2006/relationships/tags" Target="../tags/tag1034.xml"/><Relationship Id="rId36" Type="http://schemas.openxmlformats.org/officeDocument/2006/relationships/tags" Target="../tags/tag1055.xml"/><Relationship Id="rId57" Type="http://schemas.openxmlformats.org/officeDocument/2006/relationships/tags" Target="../tags/tag1076.xml"/><Relationship Id="rId106" Type="http://schemas.openxmlformats.org/officeDocument/2006/relationships/tags" Target="../tags/tag1125.xml"/><Relationship Id="rId127" Type="http://schemas.openxmlformats.org/officeDocument/2006/relationships/tags" Target="../tags/tag1146.xml"/><Relationship Id="rId10" Type="http://schemas.openxmlformats.org/officeDocument/2006/relationships/tags" Target="../tags/tag1029.xml"/><Relationship Id="rId31" Type="http://schemas.openxmlformats.org/officeDocument/2006/relationships/tags" Target="../tags/tag1050.xml"/><Relationship Id="rId52" Type="http://schemas.openxmlformats.org/officeDocument/2006/relationships/tags" Target="../tags/tag1071.xml"/><Relationship Id="rId73" Type="http://schemas.openxmlformats.org/officeDocument/2006/relationships/tags" Target="../tags/tag1092.xml"/><Relationship Id="rId78" Type="http://schemas.openxmlformats.org/officeDocument/2006/relationships/tags" Target="../tags/tag1097.xml"/><Relationship Id="rId94" Type="http://schemas.openxmlformats.org/officeDocument/2006/relationships/tags" Target="../tags/tag1113.xml"/><Relationship Id="rId99" Type="http://schemas.openxmlformats.org/officeDocument/2006/relationships/tags" Target="../tags/tag1118.xml"/><Relationship Id="rId101" Type="http://schemas.openxmlformats.org/officeDocument/2006/relationships/tags" Target="../tags/tag1120.xml"/><Relationship Id="rId122" Type="http://schemas.openxmlformats.org/officeDocument/2006/relationships/tags" Target="../tags/tag1141.xml"/><Relationship Id="rId143" Type="http://schemas.openxmlformats.org/officeDocument/2006/relationships/tags" Target="../tags/tag1162.xml"/><Relationship Id="rId148" Type="http://schemas.openxmlformats.org/officeDocument/2006/relationships/tags" Target="../tags/tag1167.xml"/><Relationship Id="rId4" Type="http://schemas.openxmlformats.org/officeDocument/2006/relationships/tags" Target="../tags/tag1023.xml"/><Relationship Id="rId9" Type="http://schemas.openxmlformats.org/officeDocument/2006/relationships/tags" Target="../tags/tag1028.xml"/><Relationship Id="rId26" Type="http://schemas.openxmlformats.org/officeDocument/2006/relationships/tags" Target="../tags/tag1045.xml"/><Relationship Id="rId47" Type="http://schemas.openxmlformats.org/officeDocument/2006/relationships/tags" Target="../tags/tag1066.xml"/><Relationship Id="rId68" Type="http://schemas.openxmlformats.org/officeDocument/2006/relationships/tags" Target="../tags/tag1087.xml"/><Relationship Id="rId89" Type="http://schemas.openxmlformats.org/officeDocument/2006/relationships/tags" Target="../tags/tag1108.xml"/><Relationship Id="rId112" Type="http://schemas.openxmlformats.org/officeDocument/2006/relationships/tags" Target="../tags/tag1131.xml"/><Relationship Id="rId133" Type="http://schemas.openxmlformats.org/officeDocument/2006/relationships/tags" Target="../tags/tag1152.xml"/><Relationship Id="rId154" Type="http://schemas.openxmlformats.org/officeDocument/2006/relationships/tags" Target="../tags/tag1173.xml"/><Relationship Id="rId16" Type="http://schemas.openxmlformats.org/officeDocument/2006/relationships/tags" Target="../tags/tag1035.xml"/><Relationship Id="rId37" Type="http://schemas.openxmlformats.org/officeDocument/2006/relationships/tags" Target="../tags/tag1056.xml"/><Relationship Id="rId58" Type="http://schemas.openxmlformats.org/officeDocument/2006/relationships/tags" Target="../tags/tag1077.xml"/><Relationship Id="rId79" Type="http://schemas.openxmlformats.org/officeDocument/2006/relationships/tags" Target="../tags/tag1098.xml"/><Relationship Id="rId102" Type="http://schemas.openxmlformats.org/officeDocument/2006/relationships/tags" Target="../tags/tag1121.xml"/><Relationship Id="rId123" Type="http://schemas.openxmlformats.org/officeDocument/2006/relationships/tags" Target="../tags/tag1142.xml"/><Relationship Id="rId144" Type="http://schemas.openxmlformats.org/officeDocument/2006/relationships/tags" Target="../tags/tag1163.xml"/><Relationship Id="rId90" Type="http://schemas.openxmlformats.org/officeDocument/2006/relationships/tags" Target="../tags/tag1109.xml"/><Relationship Id="rId27" Type="http://schemas.openxmlformats.org/officeDocument/2006/relationships/tags" Target="../tags/tag1046.xml"/><Relationship Id="rId48" Type="http://schemas.openxmlformats.org/officeDocument/2006/relationships/tags" Target="../tags/tag1067.xml"/><Relationship Id="rId69" Type="http://schemas.openxmlformats.org/officeDocument/2006/relationships/tags" Target="../tags/tag1088.xml"/><Relationship Id="rId113" Type="http://schemas.openxmlformats.org/officeDocument/2006/relationships/tags" Target="../tags/tag1132.xml"/><Relationship Id="rId134" Type="http://schemas.openxmlformats.org/officeDocument/2006/relationships/tags" Target="../tags/tag11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tags" Target="../tags/tag1295.xml"/><Relationship Id="rId21" Type="http://schemas.openxmlformats.org/officeDocument/2006/relationships/tags" Target="../tags/tag1199.xml"/><Relationship Id="rId42" Type="http://schemas.openxmlformats.org/officeDocument/2006/relationships/tags" Target="../tags/tag1220.xml"/><Relationship Id="rId63" Type="http://schemas.openxmlformats.org/officeDocument/2006/relationships/tags" Target="../tags/tag1241.xml"/><Relationship Id="rId84" Type="http://schemas.openxmlformats.org/officeDocument/2006/relationships/tags" Target="../tags/tag1262.xml"/><Relationship Id="rId138" Type="http://schemas.openxmlformats.org/officeDocument/2006/relationships/tags" Target="../tags/tag1316.xml"/><Relationship Id="rId159" Type="http://schemas.openxmlformats.org/officeDocument/2006/relationships/tags" Target="../tags/tag1337.xml"/><Relationship Id="rId170" Type="http://schemas.openxmlformats.org/officeDocument/2006/relationships/tags" Target="../tags/tag1348.xml"/><Relationship Id="rId107" Type="http://schemas.openxmlformats.org/officeDocument/2006/relationships/tags" Target="../tags/tag1285.xml"/><Relationship Id="rId11" Type="http://schemas.openxmlformats.org/officeDocument/2006/relationships/tags" Target="../tags/tag1189.xml"/><Relationship Id="rId32" Type="http://schemas.openxmlformats.org/officeDocument/2006/relationships/tags" Target="../tags/tag1210.xml"/><Relationship Id="rId53" Type="http://schemas.openxmlformats.org/officeDocument/2006/relationships/tags" Target="../tags/tag1231.xml"/><Relationship Id="rId74" Type="http://schemas.openxmlformats.org/officeDocument/2006/relationships/tags" Target="../tags/tag1252.xml"/><Relationship Id="rId128" Type="http://schemas.openxmlformats.org/officeDocument/2006/relationships/tags" Target="../tags/tag1306.xml"/><Relationship Id="rId149" Type="http://schemas.openxmlformats.org/officeDocument/2006/relationships/tags" Target="../tags/tag1327.xml"/><Relationship Id="rId5" Type="http://schemas.openxmlformats.org/officeDocument/2006/relationships/tags" Target="../tags/tag1183.xml"/><Relationship Id="rId95" Type="http://schemas.openxmlformats.org/officeDocument/2006/relationships/tags" Target="../tags/tag1273.xml"/><Relationship Id="rId160" Type="http://schemas.openxmlformats.org/officeDocument/2006/relationships/tags" Target="../tags/tag1338.xml"/><Relationship Id="rId22" Type="http://schemas.openxmlformats.org/officeDocument/2006/relationships/tags" Target="../tags/tag1200.xml"/><Relationship Id="rId43" Type="http://schemas.openxmlformats.org/officeDocument/2006/relationships/tags" Target="../tags/tag1221.xml"/><Relationship Id="rId64" Type="http://schemas.openxmlformats.org/officeDocument/2006/relationships/tags" Target="../tags/tag1242.xml"/><Relationship Id="rId118" Type="http://schemas.openxmlformats.org/officeDocument/2006/relationships/tags" Target="../tags/tag1296.xml"/><Relationship Id="rId139" Type="http://schemas.openxmlformats.org/officeDocument/2006/relationships/tags" Target="../tags/tag1317.xml"/><Relationship Id="rId85" Type="http://schemas.openxmlformats.org/officeDocument/2006/relationships/tags" Target="../tags/tag1263.xml"/><Relationship Id="rId150" Type="http://schemas.openxmlformats.org/officeDocument/2006/relationships/tags" Target="../tags/tag1328.xml"/><Relationship Id="rId171" Type="http://schemas.openxmlformats.org/officeDocument/2006/relationships/tags" Target="../tags/tag1349.xml"/><Relationship Id="rId12" Type="http://schemas.openxmlformats.org/officeDocument/2006/relationships/tags" Target="../tags/tag1190.xml"/><Relationship Id="rId33" Type="http://schemas.openxmlformats.org/officeDocument/2006/relationships/tags" Target="../tags/tag1211.xml"/><Relationship Id="rId108" Type="http://schemas.openxmlformats.org/officeDocument/2006/relationships/tags" Target="../tags/tag1286.xml"/><Relationship Id="rId129" Type="http://schemas.openxmlformats.org/officeDocument/2006/relationships/tags" Target="../tags/tag1307.xml"/><Relationship Id="rId54" Type="http://schemas.openxmlformats.org/officeDocument/2006/relationships/tags" Target="../tags/tag1232.xml"/><Relationship Id="rId70" Type="http://schemas.openxmlformats.org/officeDocument/2006/relationships/tags" Target="../tags/tag1248.xml"/><Relationship Id="rId75" Type="http://schemas.openxmlformats.org/officeDocument/2006/relationships/tags" Target="../tags/tag1253.xml"/><Relationship Id="rId91" Type="http://schemas.openxmlformats.org/officeDocument/2006/relationships/tags" Target="../tags/tag1269.xml"/><Relationship Id="rId96" Type="http://schemas.openxmlformats.org/officeDocument/2006/relationships/tags" Target="../tags/tag1274.xml"/><Relationship Id="rId140" Type="http://schemas.openxmlformats.org/officeDocument/2006/relationships/tags" Target="../tags/tag1318.xml"/><Relationship Id="rId145" Type="http://schemas.openxmlformats.org/officeDocument/2006/relationships/tags" Target="../tags/tag1323.xml"/><Relationship Id="rId161" Type="http://schemas.openxmlformats.org/officeDocument/2006/relationships/tags" Target="../tags/tag1339.xml"/><Relationship Id="rId166" Type="http://schemas.openxmlformats.org/officeDocument/2006/relationships/tags" Target="../tags/tag1344.xml"/><Relationship Id="rId1" Type="http://schemas.openxmlformats.org/officeDocument/2006/relationships/tags" Target="../tags/tag1179.xml"/><Relationship Id="rId6" Type="http://schemas.openxmlformats.org/officeDocument/2006/relationships/tags" Target="../tags/tag1184.xml"/><Relationship Id="rId23" Type="http://schemas.openxmlformats.org/officeDocument/2006/relationships/tags" Target="../tags/tag1201.xml"/><Relationship Id="rId28" Type="http://schemas.openxmlformats.org/officeDocument/2006/relationships/tags" Target="../tags/tag1206.xml"/><Relationship Id="rId49" Type="http://schemas.openxmlformats.org/officeDocument/2006/relationships/tags" Target="../tags/tag1227.xml"/><Relationship Id="rId114" Type="http://schemas.openxmlformats.org/officeDocument/2006/relationships/tags" Target="../tags/tag1292.xml"/><Relationship Id="rId119" Type="http://schemas.openxmlformats.org/officeDocument/2006/relationships/tags" Target="../tags/tag1297.xml"/><Relationship Id="rId44" Type="http://schemas.openxmlformats.org/officeDocument/2006/relationships/tags" Target="../tags/tag1222.xml"/><Relationship Id="rId60" Type="http://schemas.openxmlformats.org/officeDocument/2006/relationships/tags" Target="../tags/tag1238.xml"/><Relationship Id="rId65" Type="http://schemas.openxmlformats.org/officeDocument/2006/relationships/tags" Target="../tags/tag1243.xml"/><Relationship Id="rId81" Type="http://schemas.openxmlformats.org/officeDocument/2006/relationships/tags" Target="../tags/tag1259.xml"/><Relationship Id="rId86" Type="http://schemas.openxmlformats.org/officeDocument/2006/relationships/tags" Target="../tags/tag1264.xml"/><Relationship Id="rId130" Type="http://schemas.openxmlformats.org/officeDocument/2006/relationships/tags" Target="../tags/tag1308.xml"/><Relationship Id="rId135" Type="http://schemas.openxmlformats.org/officeDocument/2006/relationships/tags" Target="../tags/tag1313.xml"/><Relationship Id="rId151" Type="http://schemas.openxmlformats.org/officeDocument/2006/relationships/tags" Target="../tags/tag1329.xml"/><Relationship Id="rId156" Type="http://schemas.openxmlformats.org/officeDocument/2006/relationships/tags" Target="../tags/tag1334.xml"/><Relationship Id="rId172" Type="http://schemas.openxmlformats.org/officeDocument/2006/relationships/slideLayout" Target="../slideLayouts/slideLayout2.xml"/><Relationship Id="rId13" Type="http://schemas.openxmlformats.org/officeDocument/2006/relationships/tags" Target="../tags/tag1191.xml"/><Relationship Id="rId18" Type="http://schemas.openxmlformats.org/officeDocument/2006/relationships/tags" Target="../tags/tag1196.xml"/><Relationship Id="rId39" Type="http://schemas.openxmlformats.org/officeDocument/2006/relationships/tags" Target="../tags/tag1217.xml"/><Relationship Id="rId109" Type="http://schemas.openxmlformats.org/officeDocument/2006/relationships/tags" Target="../tags/tag1287.xml"/><Relationship Id="rId34" Type="http://schemas.openxmlformats.org/officeDocument/2006/relationships/tags" Target="../tags/tag1212.xml"/><Relationship Id="rId50" Type="http://schemas.openxmlformats.org/officeDocument/2006/relationships/tags" Target="../tags/tag1228.xml"/><Relationship Id="rId55" Type="http://schemas.openxmlformats.org/officeDocument/2006/relationships/tags" Target="../tags/tag1233.xml"/><Relationship Id="rId76" Type="http://schemas.openxmlformats.org/officeDocument/2006/relationships/tags" Target="../tags/tag1254.xml"/><Relationship Id="rId97" Type="http://schemas.openxmlformats.org/officeDocument/2006/relationships/tags" Target="../tags/tag1275.xml"/><Relationship Id="rId104" Type="http://schemas.openxmlformats.org/officeDocument/2006/relationships/tags" Target="../tags/tag1282.xml"/><Relationship Id="rId120" Type="http://schemas.openxmlformats.org/officeDocument/2006/relationships/tags" Target="../tags/tag1298.xml"/><Relationship Id="rId125" Type="http://schemas.openxmlformats.org/officeDocument/2006/relationships/tags" Target="../tags/tag1303.xml"/><Relationship Id="rId141" Type="http://schemas.openxmlformats.org/officeDocument/2006/relationships/tags" Target="../tags/tag1319.xml"/><Relationship Id="rId146" Type="http://schemas.openxmlformats.org/officeDocument/2006/relationships/tags" Target="../tags/tag1324.xml"/><Relationship Id="rId167" Type="http://schemas.openxmlformats.org/officeDocument/2006/relationships/tags" Target="../tags/tag1345.xml"/><Relationship Id="rId7" Type="http://schemas.openxmlformats.org/officeDocument/2006/relationships/tags" Target="../tags/tag1185.xml"/><Relationship Id="rId71" Type="http://schemas.openxmlformats.org/officeDocument/2006/relationships/tags" Target="../tags/tag1249.xml"/><Relationship Id="rId92" Type="http://schemas.openxmlformats.org/officeDocument/2006/relationships/tags" Target="../tags/tag1270.xml"/><Relationship Id="rId162" Type="http://schemas.openxmlformats.org/officeDocument/2006/relationships/tags" Target="../tags/tag1340.xml"/><Relationship Id="rId2" Type="http://schemas.openxmlformats.org/officeDocument/2006/relationships/tags" Target="../tags/tag1180.xml"/><Relationship Id="rId29" Type="http://schemas.openxmlformats.org/officeDocument/2006/relationships/tags" Target="../tags/tag1207.xml"/><Relationship Id="rId24" Type="http://schemas.openxmlformats.org/officeDocument/2006/relationships/tags" Target="../tags/tag1202.xml"/><Relationship Id="rId40" Type="http://schemas.openxmlformats.org/officeDocument/2006/relationships/tags" Target="../tags/tag1218.xml"/><Relationship Id="rId45" Type="http://schemas.openxmlformats.org/officeDocument/2006/relationships/tags" Target="../tags/tag1223.xml"/><Relationship Id="rId66" Type="http://schemas.openxmlformats.org/officeDocument/2006/relationships/tags" Target="../tags/tag1244.xml"/><Relationship Id="rId87" Type="http://schemas.openxmlformats.org/officeDocument/2006/relationships/tags" Target="../tags/tag1265.xml"/><Relationship Id="rId110" Type="http://schemas.openxmlformats.org/officeDocument/2006/relationships/tags" Target="../tags/tag1288.xml"/><Relationship Id="rId115" Type="http://schemas.openxmlformats.org/officeDocument/2006/relationships/tags" Target="../tags/tag1293.xml"/><Relationship Id="rId131" Type="http://schemas.openxmlformats.org/officeDocument/2006/relationships/tags" Target="../tags/tag1309.xml"/><Relationship Id="rId136" Type="http://schemas.openxmlformats.org/officeDocument/2006/relationships/tags" Target="../tags/tag1314.xml"/><Relationship Id="rId157" Type="http://schemas.openxmlformats.org/officeDocument/2006/relationships/tags" Target="../tags/tag1335.xml"/><Relationship Id="rId61" Type="http://schemas.openxmlformats.org/officeDocument/2006/relationships/tags" Target="../tags/tag1239.xml"/><Relationship Id="rId82" Type="http://schemas.openxmlformats.org/officeDocument/2006/relationships/tags" Target="../tags/tag1260.xml"/><Relationship Id="rId152" Type="http://schemas.openxmlformats.org/officeDocument/2006/relationships/tags" Target="../tags/tag1330.xml"/><Relationship Id="rId19" Type="http://schemas.openxmlformats.org/officeDocument/2006/relationships/tags" Target="../tags/tag1197.xml"/><Relationship Id="rId14" Type="http://schemas.openxmlformats.org/officeDocument/2006/relationships/tags" Target="../tags/tag1192.xml"/><Relationship Id="rId30" Type="http://schemas.openxmlformats.org/officeDocument/2006/relationships/tags" Target="../tags/tag1208.xml"/><Relationship Id="rId35" Type="http://schemas.openxmlformats.org/officeDocument/2006/relationships/tags" Target="../tags/tag1213.xml"/><Relationship Id="rId56" Type="http://schemas.openxmlformats.org/officeDocument/2006/relationships/tags" Target="../tags/tag1234.xml"/><Relationship Id="rId77" Type="http://schemas.openxmlformats.org/officeDocument/2006/relationships/tags" Target="../tags/tag1255.xml"/><Relationship Id="rId100" Type="http://schemas.openxmlformats.org/officeDocument/2006/relationships/tags" Target="../tags/tag1278.xml"/><Relationship Id="rId105" Type="http://schemas.openxmlformats.org/officeDocument/2006/relationships/tags" Target="../tags/tag1283.xml"/><Relationship Id="rId126" Type="http://schemas.openxmlformats.org/officeDocument/2006/relationships/tags" Target="../tags/tag1304.xml"/><Relationship Id="rId147" Type="http://schemas.openxmlformats.org/officeDocument/2006/relationships/tags" Target="../tags/tag1325.xml"/><Relationship Id="rId168" Type="http://schemas.openxmlformats.org/officeDocument/2006/relationships/tags" Target="../tags/tag1346.xml"/><Relationship Id="rId8" Type="http://schemas.openxmlformats.org/officeDocument/2006/relationships/tags" Target="../tags/tag1186.xml"/><Relationship Id="rId51" Type="http://schemas.openxmlformats.org/officeDocument/2006/relationships/tags" Target="../tags/tag1229.xml"/><Relationship Id="rId72" Type="http://schemas.openxmlformats.org/officeDocument/2006/relationships/tags" Target="../tags/tag1250.xml"/><Relationship Id="rId93" Type="http://schemas.openxmlformats.org/officeDocument/2006/relationships/tags" Target="../tags/tag1271.xml"/><Relationship Id="rId98" Type="http://schemas.openxmlformats.org/officeDocument/2006/relationships/tags" Target="../tags/tag1276.xml"/><Relationship Id="rId121" Type="http://schemas.openxmlformats.org/officeDocument/2006/relationships/tags" Target="../tags/tag1299.xml"/><Relationship Id="rId142" Type="http://schemas.openxmlformats.org/officeDocument/2006/relationships/tags" Target="../tags/tag1320.xml"/><Relationship Id="rId163" Type="http://schemas.openxmlformats.org/officeDocument/2006/relationships/tags" Target="../tags/tag1341.xml"/><Relationship Id="rId3" Type="http://schemas.openxmlformats.org/officeDocument/2006/relationships/tags" Target="../tags/tag1181.xml"/><Relationship Id="rId25" Type="http://schemas.openxmlformats.org/officeDocument/2006/relationships/tags" Target="../tags/tag1203.xml"/><Relationship Id="rId46" Type="http://schemas.openxmlformats.org/officeDocument/2006/relationships/tags" Target="../tags/tag1224.xml"/><Relationship Id="rId67" Type="http://schemas.openxmlformats.org/officeDocument/2006/relationships/tags" Target="../tags/tag1245.xml"/><Relationship Id="rId116" Type="http://schemas.openxmlformats.org/officeDocument/2006/relationships/tags" Target="../tags/tag1294.xml"/><Relationship Id="rId137" Type="http://schemas.openxmlformats.org/officeDocument/2006/relationships/tags" Target="../tags/tag1315.xml"/><Relationship Id="rId158" Type="http://schemas.openxmlformats.org/officeDocument/2006/relationships/tags" Target="../tags/tag1336.xml"/><Relationship Id="rId20" Type="http://schemas.openxmlformats.org/officeDocument/2006/relationships/tags" Target="../tags/tag1198.xml"/><Relationship Id="rId41" Type="http://schemas.openxmlformats.org/officeDocument/2006/relationships/tags" Target="../tags/tag1219.xml"/><Relationship Id="rId62" Type="http://schemas.openxmlformats.org/officeDocument/2006/relationships/tags" Target="../tags/tag1240.xml"/><Relationship Id="rId83" Type="http://schemas.openxmlformats.org/officeDocument/2006/relationships/tags" Target="../tags/tag1261.xml"/><Relationship Id="rId88" Type="http://schemas.openxmlformats.org/officeDocument/2006/relationships/tags" Target="../tags/tag1266.xml"/><Relationship Id="rId111" Type="http://schemas.openxmlformats.org/officeDocument/2006/relationships/tags" Target="../tags/tag1289.xml"/><Relationship Id="rId132" Type="http://schemas.openxmlformats.org/officeDocument/2006/relationships/tags" Target="../tags/tag1310.xml"/><Relationship Id="rId153" Type="http://schemas.openxmlformats.org/officeDocument/2006/relationships/tags" Target="../tags/tag1331.xml"/><Relationship Id="rId15" Type="http://schemas.openxmlformats.org/officeDocument/2006/relationships/tags" Target="../tags/tag1193.xml"/><Relationship Id="rId36" Type="http://schemas.openxmlformats.org/officeDocument/2006/relationships/tags" Target="../tags/tag1214.xml"/><Relationship Id="rId57" Type="http://schemas.openxmlformats.org/officeDocument/2006/relationships/tags" Target="../tags/tag1235.xml"/><Relationship Id="rId106" Type="http://schemas.openxmlformats.org/officeDocument/2006/relationships/tags" Target="../tags/tag1284.xml"/><Relationship Id="rId127" Type="http://schemas.openxmlformats.org/officeDocument/2006/relationships/tags" Target="../tags/tag1305.xml"/><Relationship Id="rId10" Type="http://schemas.openxmlformats.org/officeDocument/2006/relationships/tags" Target="../tags/tag1188.xml"/><Relationship Id="rId31" Type="http://schemas.openxmlformats.org/officeDocument/2006/relationships/tags" Target="../tags/tag1209.xml"/><Relationship Id="rId52" Type="http://schemas.openxmlformats.org/officeDocument/2006/relationships/tags" Target="../tags/tag1230.xml"/><Relationship Id="rId73" Type="http://schemas.openxmlformats.org/officeDocument/2006/relationships/tags" Target="../tags/tag1251.xml"/><Relationship Id="rId78" Type="http://schemas.openxmlformats.org/officeDocument/2006/relationships/tags" Target="../tags/tag1256.xml"/><Relationship Id="rId94" Type="http://schemas.openxmlformats.org/officeDocument/2006/relationships/tags" Target="../tags/tag1272.xml"/><Relationship Id="rId99" Type="http://schemas.openxmlformats.org/officeDocument/2006/relationships/tags" Target="../tags/tag1277.xml"/><Relationship Id="rId101" Type="http://schemas.openxmlformats.org/officeDocument/2006/relationships/tags" Target="../tags/tag1279.xml"/><Relationship Id="rId122" Type="http://schemas.openxmlformats.org/officeDocument/2006/relationships/tags" Target="../tags/tag1300.xml"/><Relationship Id="rId143" Type="http://schemas.openxmlformats.org/officeDocument/2006/relationships/tags" Target="../tags/tag1321.xml"/><Relationship Id="rId148" Type="http://schemas.openxmlformats.org/officeDocument/2006/relationships/tags" Target="../tags/tag1326.xml"/><Relationship Id="rId164" Type="http://schemas.openxmlformats.org/officeDocument/2006/relationships/tags" Target="../tags/tag1342.xml"/><Relationship Id="rId169" Type="http://schemas.openxmlformats.org/officeDocument/2006/relationships/tags" Target="../tags/tag1347.xml"/><Relationship Id="rId4" Type="http://schemas.openxmlformats.org/officeDocument/2006/relationships/tags" Target="../tags/tag1182.xml"/><Relationship Id="rId9" Type="http://schemas.openxmlformats.org/officeDocument/2006/relationships/tags" Target="../tags/tag1187.xml"/><Relationship Id="rId26" Type="http://schemas.openxmlformats.org/officeDocument/2006/relationships/tags" Target="../tags/tag1204.xml"/><Relationship Id="rId47" Type="http://schemas.openxmlformats.org/officeDocument/2006/relationships/tags" Target="../tags/tag1225.xml"/><Relationship Id="rId68" Type="http://schemas.openxmlformats.org/officeDocument/2006/relationships/tags" Target="../tags/tag1246.xml"/><Relationship Id="rId89" Type="http://schemas.openxmlformats.org/officeDocument/2006/relationships/tags" Target="../tags/tag1267.xml"/><Relationship Id="rId112" Type="http://schemas.openxmlformats.org/officeDocument/2006/relationships/tags" Target="../tags/tag1290.xml"/><Relationship Id="rId133" Type="http://schemas.openxmlformats.org/officeDocument/2006/relationships/tags" Target="../tags/tag1311.xml"/><Relationship Id="rId154" Type="http://schemas.openxmlformats.org/officeDocument/2006/relationships/tags" Target="../tags/tag1332.xml"/><Relationship Id="rId16" Type="http://schemas.openxmlformats.org/officeDocument/2006/relationships/tags" Target="../tags/tag1194.xml"/><Relationship Id="rId37" Type="http://schemas.openxmlformats.org/officeDocument/2006/relationships/tags" Target="../tags/tag1215.xml"/><Relationship Id="rId58" Type="http://schemas.openxmlformats.org/officeDocument/2006/relationships/tags" Target="../tags/tag1236.xml"/><Relationship Id="rId79" Type="http://schemas.openxmlformats.org/officeDocument/2006/relationships/tags" Target="../tags/tag1257.xml"/><Relationship Id="rId102" Type="http://schemas.openxmlformats.org/officeDocument/2006/relationships/tags" Target="../tags/tag1280.xml"/><Relationship Id="rId123" Type="http://schemas.openxmlformats.org/officeDocument/2006/relationships/tags" Target="../tags/tag1301.xml"/><Relationship Id="rId144" Type="http://schemas.openxmlformats.org/officeDocument/2006/relationships/tags" Target="../tags/tag1322.xml"/><Relationship Id="rId90" Type="http://schemas.openxmlformats.org/officeDocument/2006/relationships/tags" Target="../tags/tag1268.xml"/><Relationship Id="rId165" Type="http://schemas.openxmlformats.org/officeDocument/2006/relationships/tags" Target="../tags/tag1343.xml"/><Relationship Id="rId27" Type="http://schemas.openxmlformats.org/officeDocument/2006/relationships/tags" Target="../tags/tag1205.xml"/><Relationship Id="rId48" Type="http://schemas.openxmlformats.org/officeDocument/2006/relationships/tags" Target="../tags/tag1226.xml"/><Relationship Id="rId69" Type="http://schemas.openxmlformats.org/officeDocument/2006/relationships/tags" Target="../tags/tag1247.xml"/><Relationship Id="rId113" Type="http://schemas.openxmlformats.org/officeDocument/2006/relationships/tags" Target="../tags/tag1291.xml"/><Relationship Id="rId134" Type="http://schemas.openxmlformats.org/officeDocument/2006/relationships/tags" Target="../tags/tag1312.xml"/><Relationship Id="rId80" Type="http://schemas.openxmlformats.org/officeDocument/2006/relationships/tags" Target="../tags/tag1258.xml"/><Relationship Id="rId155" Type="http://schemas.openxmlformats.org/officeDocument/2006/relationships/tags" Target="../tags/tag1333.xml"/><Relationship Id="rId17" Type="http://schemas.openxmlformats.org/officeDocument/2006/relationships/tags" Target="../tags/tag1195.xml"/><Relationship Id="rId38" Type="http://schemas.openxmlformats.org/officeDocument/2006/relationships/tags" Target="../tags/tag1216.xml"/><Relationship Id="rId59" Type="http://schemas.openxmlformats.org/officeDocument/2006/relationships/tags" Target="../tags/tag1237.xml"/><Relationship Id="rId103" Type="http://schemas.openxmlformats.org/officeDocument/2006/relationships/tags" Target="../tags/tag1281.xml"/><Relationship Id="rId124" Type="http://schemas.openxmlformats.org/officeDocument/2006/relationships/tags" Target="../tags/tag130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slideLayout" Target="../slideLayouts/slideLayout2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tags" Target="../tags/tag141.xml"/><Relationship Id="rId47" Type="http://schemas.openxmlformats.org/officeDocument/2006/relationships/tags" Target="../tags/tag146.xml"/><Relationship Id="rId50" Type="http://schemas.openxmlformats.org/officeDocument/2006/relationships/tags" Target="../tags/tag149.xml"/><Relationship Id="rId55" Type="http://schemas.openxmlformats.org/officeDocument/2006/relationships/tags" Target="../tags/tag154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9" Type="http://schemas.openxmlformats.org/officeDocument/2006/relationships/tags" Target="../tags/tag128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tags" Target="../tags/tag144.xml"/><Relationship Id="rId53" Type="http://schemas.openxmlformats.org/officeDocument/2006/relationships/tags" Target="../tags/tag152.xml"/><Relationship Id="rId58" Type="http://schemas.openxmlformats.org/officeDocument/2006/relationships/image" Target="../media/image7.png"/><Relationship Id="rId5" Type="http://schemas.openxmlformats.org/officeDocument/2006/relationships/tags" Target="../tags/tag104.xml"/><Relationship Id="rId19" Type="http://schemas.openxmlformats.org/officeDocument/2006/relationships/tags" Target="../tags/tag118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tags" Target="../tags/tag142.xml"/><Relationship Id="rId48" Type="http://schemas.openxmlformats.org/officeDocument/2006/relationships/tags" Target="../tags/tag147.xml"/><Relationship Id="rId56" Type="http://schemas.openxmlformats.org/officeDocument/2006/relationships/tags" Target="../tags/tag155.xml"/><Relationship Id="rId8" Type="http://schemas.openxmlformats.org/officeDocument/2006/relationships/tags" Target="../tags/tag107.xml"/><Relationship Id="rId51" Type="http://schemas.openxmlformats.org/officeDocument/2006/relationships/tags" Target="../tags/tag150.xml"/><Relationship Id="rId3" Type="http://schemas.openxmlformats.org/officeDocument/2006/relationships/tags" Target="../tags/tag102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tags" Target="../tags/tag145.xml"/><Relationship Id="rId59" Type="http://schemas.openxmlformats.org/officeDocument/2006/relationships/image" Target="../media/image4.png"/><Relationship Id="rId20" Type="http://schemas.openxmlformats.org/officeDocument/2006/relationships/tags" Target="../tags/tag119.xml"/><Relationship Id="rId41" Type="http://schemas.openxmlformats.org/officeDocument/2006/relationships/tags" Target="../tags/tag140.xml"/><Relationship Id="rId54" Type="http://schemas.openxmlformats.org/officeDocument/2006/relationships/tags" Target="../tags/tag153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tags" Target="../tags/tag148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109.xml"/><Relationship Id="rId31" Type="http://schemas.openxmlformats.org/officeDocument/2006/relationships/tags" Target="../tags/tag130.xml"/><Relationship Id="rId44" Type="http://schemas.openxmlformats.org/officeDocument/2006/relationships/tags" Target="../tags/tag143.xml"/><Relationship Id="rId52" Type="http://schemas.openxmlformats.org/officeDocument/2006/relationships/tags" Target="../tags/tag151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81.xml"/><Relationship Id="rId21" Type="http://schemas.openxmlformats.org/officeDocument/2006/relationships/tags" Target="../tags/tag176.xml"/><Relationship Id="rId42" Type="http://schemas.openxmlformats.org/officeDocument/2006/relationships/tags" Target="../tags/tag197.xml"/><Relationship Id="rId47" Type="http://schemas.openxmlformats.org/officeDocument/2006/relationships/tags" Target="../tags/tag202.xml"/><Relationship Id="rId63" Type="http://schemas.openxmlformats.org/officeDocument/2006/relationships/tags" Target="../tags/tag218.xml"/><Relationship Id="rId68" Type="http://schemas.openxmlformats.org/officeDocument/2006/relationships/tags" Target="../tags/tag223.xml"/><Relationship Id="rId84" Type="http://schemas.openxmlformats.org/officeDocument/2006/relationships/tags" Target="../tags/tag239.xml"/><Relationship Id="rId89" Type="http://schemas.openxmlformats.org/officeDocument/2006/relationships/tags" Target="../tags/tag244.xml"/><Relationship Id="rId112" Type="http://schemas.openxmlformats.org/officeDocument/2006/relationships/tags" Target="../tags/tag267.xml"/><Relationship Id="rId16" Type="http://schemas.openxmlformats.org/officeDocument/2006/relationships/tags" Target="../tags/tag171.xml"/><Relationship Id="rId107" Type="http://schemas.openxmlformats.org/officeDocument/2006/relationships/tags" Target="../tags/tag262.xml"/><Relationship Id="rId11" Type="http://schemas.openxmlformats.org/officeDocument/2006/relationships/tags" Target="../tags/tag166.xml"/><Relationship Id="rId32" Type="http://schemas.openxmlformats.org/officeDocument/2006/relationships/tags" Target="../tags/tag187.xml"/><Relationship Id="rId37" Type="http://schemas.openxmlformats.org/officeDocument/2006/relationships/tags" Target="../tags/tag192.xml"/><Relationship Id="rId53" Type="http://schemas.openxmlformats.org/officeDocument/2006/relationships/tags" Target="../tags/tag208.xml"/><Relationship Id="rId58" Type="http://schemas.openxmlformats.org/officeDocument/2006/relationships/tags" Target="../tags/tag213.xml"/><Relationship Id="rId74" Type="http://schemas.openxmlformats.org/officeDocument/2006/relationships/tags" Target="../tags/tag229.xml"/><Relationship Id="rId79" Type="http://schemas.openxmlformats.org/officeDocument/2006/relationships/tags" Target="../tags/tag234.xml"/><Relationship Id="rId102" Type="http://schemas.openxmlformats.org/officeDocument/2006/relationships/tags" Target="../tags/tag257.xml"/><Relationship Id="rId5" Type="http://schemas.openxmlformats.org/officeDocument/2006/relationships/tags" Target="../tags/tag160.xml"/><Relationship Id="rId90" Type="http://schemas.openxmlformats.org/officeDocument/2006/relationships/tags" Target="../tags/tag245.xml"/><Relationship Id="rId95" Type="http://schemas.openxmlformats.org/officeDocument/2006/relationships/tags" Target="../tags/tag250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43" Type="http://schemas.openxmlformats.org/officeDocument/2006/relationships/tags" Target="../tags/tag198.xml"/><Relationship Id="rId48" Type="http://schemas.openxmlformats.org/officeDocument/2006/relationships/tags" Target="../tags/tag203.xml"/><Relationship Id="rId64" Type="http://schemas.openxmlformats.org/officeDocument/2006/relationships/tags" Target="../tags/tag219.xml"/><Relationship Id="rId69" Type="http://schemas.openxmlformats.org/officeDocument/2006/relationships/tags" Target="../tags/tag224.xml"/><Relationship Id="rId113" Type="http://schemas.openxmlformats.org/officeDocument/2006/relationships/tags" Target="../tags/tag268.xml"/><Relationship Id="rId80" Type="http://schemas.openxmlformats.org/officeDocument/2006/relationships/tags" Target="../tags/tag235.xml"/><Relationship Id="rId85" Type="http://schemas.openxmlformats.org/officeDocument/2006/relationships/tags" Target="../tags/tag240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33" Type="http://schemas.openxmlformats.org/officeDocument/2006/relationships/tags" Target="../tags/tag188.xml"/><Relationship Id="rId38" Type="http://schemas.openxmlformats.org/officeDocument/2006/relationships/tags" Target="../tags/tag193.xml"/><Relationship Id="rId59" Type="http://schemas.openxmlformats.org/officeDocument/2006/relationships/tags" Target="../tags/tag214.xml"/><Relationship Id="rId103" Type="http://schemas.openxmlformats.org/officeDocument/2006/relationships/tags" Target="../tags/tag258.xml"/><Relationship Id="rId108" Type="http://schemas.openxmlformats.org/officeDocument/2006/relationships/tags" Target="../tags/tag263.xml"/><Relationship Id="rId54" Type="http://schemas.openxmlformats.org/officeDocument/2006/relationships/tags" Target="../tags/tag209.xml"/><Relationship Id="rId70" Type="http://schemas.openxmlformats.org/officeDocument/2006/relationships/tags" Target="../tags/tag225.xml"/><Relationship Id="rId75" Type="http://schemas.openxmlformats.org/officeDocument/2006/relationships/tags" Target="../tags/tag230.xml"/><Relationship Id="rId91" Type="http://schemas.openxmlformats.org/officeDocument/2006/relationships/tags" Target="../tags/tag246.xml"/><Relationship Id="rId96" Type="http://schemas.openxmlformats.org/officeDocument/2006/relationships/tags" Target="../tags/tag251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tags" Target="../tags/tag191.xml"/><Relationship Id="rId49" Type="http://schemas.openxmlformats.org/officeDocument/2006/relationships/tags" Target="../tags/tag204.xml"/><Relationship Id="rId57" Type="http://schemas.openxmlformats.org/officeDocument/2006/relationships/tags" Target="../tags/tag212.xml"/><Relationship Id="rId106" Type="http://schemas.openxmlformats.org/officeDocument/2006/relationships/tags" Target="../tags/tag261.xml"/><Relationship Id="rId114" Type="http://schemas.openxmlformats.org/officeDocument/2006/relationships/slideLayout" Target="../slideLayouts/slideLayout2.xml"/><Relationship Id="rId10" Type="http://schemas.openxmlformats.org/officeDocument/2006/relationships/tags" Target="../tags/tag165.xml"/><Relationship Id="rId31" Type="http://schemas.openxmlformats.org/officeDocument/2006/relationships/tags" Target="../tags/tag186.xml"/><Relationship Id="rId44" Type="http://schemas.openxmlformats.org/officeDocument/2006/relationships/tags" Target="../tags/tag199.xml"/><Relationship Id="rId52" Type="http://schemas.openxmlformats.org/officeDocument/2006/relationships/tags" Target="../tags/tag207.xml"/><Relationship Id="rId60" Type="http://schemas.openxmlformats.org/officeDocument/2006/relationships/tags" Target="../tags/tag215.xml"/><Relationship Id="rId65" Type="http://schemas.openxmlformats.org/officeDocument/2006/relationships/tags" Target="../tags/tag220.xml"/><Relationship Id="rId73" Type="http://schemas.openxmlformats.org/officeDocument/2006/relationships/tags" Target="../tags/tag228.xml"/><Relationship Id="rId78" Type="http://schemas.openxmlformats.org/officeDocument/2006/relationships/tags" Target="../tags/tag233.xml"/><Relationship Id="rId81" Type="http://schemas.openxmlformats.org/officeDocument/2006/relationships/tags" Target="../tags/tag236.xml"/><Relationship Id="rId86" Type="http://schemas.openxmlformats.org/officeDocument/2006/relationships/tags" Target="../tags/tag241.xml"/><Relationship Id="rId94" Type="http://schemas.openxmlformats.org/officeDocument/2006/relationships/tags" Target="../tags/tag249.xml"/><Relationship Id="rId99" Type="http://schemas.openxmlformats.org/officeDocument/2006/relationships/tags" Target="../tags/tag254.xml"/><Relationship Id="rId101" Type="http://schemas.openxmlformats.org/officeDocument/2006/relationships/tags" Target="../tags/tag256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39" Type="http://schemas.openxmlformats.org/officeDocument/2006/relationships/tags" Target="../tags/tag194.xml"/><Relationship Id="rId109" Type="http://schemas.openxmlformats.org/officeDocument/2006/relationships/tags" Target="../tags/tag264.xml"/><Relationship Id="rId34" Type="http://schemas.openxmlformats.org/officeDocument/2006/relationships/tags" Target="../tags/tag189.xml"/><Relationship Id="rId50" Type="http://schemas.openxmlformats.org/officeDocument/2006/relationships/tags" Target="../tags/tag205.xml"/><Relationship Id="rId55" Type="http://schemas.openxmlformats.org/officeDocument/2006/relationships/tags" Target="../tags/tag210.xml"/><Relationship Id="rId76" Type="http://schemas.openxmlformats.org/officeDocument/2006/relationships/tags" Target="../tags/tag231.xml"/><Relationship Id="rId97" Type="http://schemas.openxmlformats.org/officeDocument/2006/relationships/tags" Target="../tags/tag252.xml"/><Relationship Id="rId104" Type="http://schemas.openxmlformats.org/officeDocument/2006/relationships/tags" Target="../tags/tag259.xml"/><Relationship Id="rId7" Type="http://schemas.openxmlformats.org/officeDocument/2006/relationships/tags" Target="../tags/tag162.xml"/><Relationship Id="rId71" Type="http://schemas.openxmlformats.org/officeDocument/2006/relationships/tags" Target="../tags/tag226.xml"/><Relationship Id="rId92" Type="http://schemas.openxmlformats.org/officeDocument/2006/relationships/tags" Target="../tags/tag247.xml"/><Relationship Id="rId2" Type="http://schemas.openxmlformats.org/officeDocument/2006/relationships/tags" Target="../tags/tag157.xml"/><Relationship Id="rId29" Type="http://schemas.openxmlformats.org/officeDocument/2006/relationships/tags" Target="../tags/tag184.xml"/><Relationship Id="rId24" Type="http://schemas.openxmlformats.org/officeDocument/2006/relationships/tags" Target="../tags/tag179.xml"/><Relationship Id="rId40" Type="http://schemas.openxmlformats.org/officeDocument/2006/relationships/tags" Target="../tags/tag195.xml"/><Relationship Id="rId45" Type="http://schemas.openxmlformats.org/officeDocument/2006/relationships/tags" Target="../tags/tag200.xml"/><Relationship Id="rId66" Type="http://schemas.openxmlformats.org/officeDocument/2006/relationships/tags" Target="../tags/tag221.xml"/><Relationship Id="rId87" Type="http://schemas.openxmlformats.org/officeDocument/2006/relationships/tags" Target="../tags/tag242.xml"/><Relationship Id="rId110" Type="http://schemas.openxmlformats.org/officeDocument/2006/relationships/tags" Target="../tags/tag265.xml"/><Relationship Id="rId115" Type="http://schemas.openxmlformats.org/officeDocument/2006/relationships/image" Target="../media/image8.png"/><Relationship Id="rId61" Type="http://schemas.openxmlformats.org/officeDocument/2006/relationships/tags" Target="../tags/tag216.xml"/><Relationship Id="rId82" Type="http://schemas.openxmlformats.org/officeDocument/2006/relationships/tags" Target="../tags/tag237.xml"/><Relationship Id="rId19" Type="http://schemas.openxmlformats.org/officeDocument/2006/relationships/tags" Target="../tags/tag174.xml"/><Relationship Id="rId14" Type="http://schemas.openxmlformats.org/officeDocument/2006/relationships/tags" Target="../tags/tag169.xml"/><Relationship Id="rId30" Type="http://schemas.openxmlformats.org/officeDocument/2006/relationships/tags" Target="../tags/tag185.xml"/><Relationship Id="rId35" Type="http://schemas.openxmlformats.org/officeDocument/2006/relationships/tags" Target="../tags/tag190.xml"/><Relationship Id="rId56" Type="http://schemas.openxmlformats.org/officeDocument/2006/relationships/tags" Target="../tags/tag211.xml"/><Relationship Id="rId77" Type="http://schemas.openxmlformats.org/officeDocument/2006/relationships/tags" Target="../tags/tag232.xml"/><Relationship Id="rId100" Type="http://schemas.openxmlformats.org/officeDocument/2006/relationships/tags" Target="../tags/tag255.xml"/><Relationship Id="rId105" Type="http://schemas.openxmlformats.org/officeDocument/2006/relationships/tags" Target="../tags/tag260.xml"/><Relationship Id="rId8" Type="http://schemas.openxmlformats.org/officeDocument/2006/relationships/tags" Target="../tags/tag163.xml"/><Relationship Id="rId51" Type="http://schemas.openxmlformats.org/officeDocument/2006/relationships/tags" Target="../tags/tag206.xml"/><Relationship Id="rId72" Type="http://schemas.openxmlformats.org/officeDocument/2006/relationships/tags" Target="../tags/tag227.xml"/><Relationship Id="rId93" Type="http://schemas.openxmlformats.org/officeDocument/2006/relationships/tags" Target="../tags/tag248.xml"/><Relationship Id="rId98" Type="http://schemas.openxmlformats.org/officeDocument/2006/relationships/tags" Target="../tags/tag253.xml"/><Relationship Id="rId3" Type="http://schemas.openxmlformats.org/officeDocument/2006/relationships/tags" Target="../tags/tag158.xml"/><Relationship Id="rId25" Type="http://schemas.openxmlformats.org/officeDocument/2006/relationships/tags" Target="../tags/tag180.xml"/><Relationship Id="rId46" Type="http://schemas.openxmlformats.org/officeDocument/2006/relationships/tags" Target="../tags/tag201.xml"/><Relationship Id="rId67" Type="http://schemas.openxmlformats.org/officeDocument/2006/relationships/tags" Target="../tags/tag222.xml"/><Relationship Id="rId20" Type="http://schemas.openxmlformats.org/officeDocument/2006/relationships/tags" Target="../tags/tag175.xml"/><Relationship Id="rId41" Type="http://schemas.openxmlformats.org/officeDocument/2006/relationships/tags" Target="../tags/tag196.xml"/><Relationship Id="rId62" Type="http://schemas.openxmlformats.org/officeDocument/2006/relationships/tags" Target="../tags/tag217.xml"/><Relationship Id="rId83" Type="http://schemas.openxmlformats.org/officeDocument/2006/relationships/tags" Target="../tags/tag238.xml"/><Relationship Id="rId88" Type="http://schemas.openxmlformats.org/officeDocument/2006/relationships/tags" Target="../tags/tag243.xml"/><Relationship Id="rId111" Type="http://schemas.openxmlformats.org/officeDocument/2006/relationships/tags" Target="../tags/tag266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385.xml"/><Relationship Id="rId21" Type="http://schemas.openxmlformats.org/officeDocument/2006/relationships/tags" Target="../tags/tag289.xml"/><Relationship Id="rId42" Type="http://schemas.openxmlformats.org/officeDocument/2006/relationships/tags" Target="../tags/tag310.xml"/><Relationship Id="rId63" Type="http://schemas.openxmlformats.org/officeDocument/2006/relationships/tags" Target="../tags/tag331.xml"/><Relationship Id="rId84" Type="http://schemas.openxmlformats.org/officeDocument/2006/relationships/tags" Target="../tags/tag352.xml"/><Relationship Id="rId138" Type="http://schemas.openxmlformats.org/officeDocument/2006/relationships/tags" Target="../tags/tag406.xml"/><Relationship Id="rId16" Type="http://schemas.openxmlformats.org/officeDocument/2006/relationships/tags" Target="../tags/tag284.xml"/><Relationship Id="rId107" Type="http://schemas.openxmlformats.org/officeDocument/2006/relationships/tags" Target="../tags/tag375.xml"/><Relationship Id="rId11" Type="http://schemas.openxmlformats.org/officeDocument/2006/relationships/tags" Target="../tags/tag279.xml"/><Relationship Id="rId32" Type="http://schemas.openxmlformats.org/officeDocument/2006/relationships/tags" Target="../tags/tag300.xml"/><Relationship Id="rId37" Type="http://schemas.openxmlformats.org/officeDocument/2006/relationships/tags" Target="../tags/tag305.xml"/><Relationship Id="rId53" Type="http://schemas.openxmlformats.org/officeDocument/2006/relationships/tags" Target="../tags/tag321.xml"/><Relationship Id="rId58" Type="http://schemas.openxmlformats.org/officeDocument/2006/relationships/tags" Target="../tags/tag326.xml"/><Relationship Id="rId74" Type="http://schemas.openxmlformats.org/officeDocument/2006/relationships/tags" Target="../tags/tag342.xml"/><Relationship Id="rId79" Type="http://schemas.openxmlformats.org/officeDocument/2006/relationships/tags" Target="../tags/tag347.xml"/><Relationship Id="rId102" Type="http://schemas.openxmlformats.org/officeDocument/2006/relationships/tags" Target="../tags/tag370.xml"/><Relationship Id="rId123" Type="http://schemas.openxmlformats.org/officeDocument/2006/relationships/tags" Target="../tags/tag391.xml"/><Relationship Id="rId128" Type="http://schemas.openxmlformats.org/officeDocument/2006/relationships/tags" Target="../tags/tag396.xml"/><Relationship Id="rId5" Type="http://schemas.openxmlformats.org/officeDocument/2006/relationships/tags" Target="../tags/tag273.xml"/><Relationship Id="rId90" Type="http://schemas.openxmlformats.org/officeDocument/2006/relationships/tags" Target="../tags/tag358.xml"/><Relationship Id="rId95" Type="http://schemas.openxmlformats.org/officeDocument/2006/relationships/tags" Target="../tags/tag363.xml"/><Relationship Id="rId22" Type="http://schemas.openxmlformats.org/officeDocument/2006/relationships/tags" Target="../tags/tag290.xml"/><Relationship Id="rId27" Type="http://schemas.openxmlformats.org/officeDocument/2006/relationships/tags" Target="../tags/tag295.xml"/><Relationship Id="rId43" Type="http://schemas.openxmlformats.org/officeDocument/2006/relationships/tags" Target="../tags/tag311.xml"/><Relationship Id="rId48" Type="http://schemas.openxmlformats.org/officeDocument/2006/relationships/tags" Target="../tags/tag316.xml"/><Relationship Id="rId64" Type="http://schemas.openxmlformats.org/officeDocument/2006/relationships/tags" Target="../tags/tag332.xml"/><Relationship Id="rId69" Type="http://schemas.openxmlformats.org/officeDocument/2006/relationships/tags" Target="../tags/tag337.xml"/><Relationship Id="rId113" Type="http://schemas.openxmlformats.org/officeDocument/2006/relationships/tags" Target="../tags/tag381.xml"/><Relationship Id="rId118" Type="http://schemas.openxmlformats.org/officeDocument/2006/relationships/tags" Target="../tags/tag386.xml"/><Relationship Id="rId134" Type="http://schemas.openxmlformats.org/officeDocument/2006/relationships/tags" Target="../tags/tag402.xml"/><Relationship Id="rId139" Type="http://schemas.openxmlformats.org/officeDocument/2006/relationships/slideLayout" Target="../slideLayouts/slideLayout2.xml"/><Relationship Id="rId80" Type="http://schemas.openxmlformats.org/officeDocument/2006/relationships/tags" Target="../tags/tag348.xml"/><Relationship Id="rId85" Type="http://schemas.openxmlformats.org/officeDocument/2006/relationships/tags" Target="../tags/tag353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33" Type="http://schemas.openxmlformats.org/officeDocument/2006/relationships/tags" Target="../tags/tag301.xml"/><Relationship Id="rId38" Type="http://schemas.openxmlformats.org/officeDocument/2006/relationships/tags" Target="../tags/tag306.xml"/><Relationship Id="rId59" Type="http://schemas.openxmlformats.org/officeDocument/2006/relationships/tags" Target="../tags/tag327.xml"/><Relationship Id="rId103" Type="http://schemas.openxmlformats.org/officeDocument/2006/relationships/tags" Target="../tags/tag371.xml"/><Relationship Id="rId108" Type="http://schemas.openxmlformats.org/officeDocument/2006/relationships/tags" Target="../tags/tag376.xml"/><Relationship Id="rId124" Type="http://schemas.openxmlformats.org/officeDocument/2006/relationships/tags" Target="../tags/tag392.xml"/><Relationship Id="rId129" Type="http://schemas.openxmlformats.org/officeDocument/2006/relationships/tags" Target="../tags/tag397.xml"/><Relationship Id="rId54" Type="http://schemas.openxmlformats.org/officeDocument/2006/relationships/tags" Target="../tags/tag322.xml"/><Relationship Id="rId70" Type="http://schemas.openxmlformats.org/officeDocument/2006/relationships/tags" Target="../tags/tag338.xml"/><Relationship Id="rId75" Type="http://schemas.openxmlformats.org/officeDocument/2006/relationships/tags" Target="../tags/tag343.xml"/><Relationship Id="rId91" Type="http://schemas.openxmlformats.org/officeDocument/2006/relationships/tags" Target="../tags/tag359.xml"/><Relationship Id="rId96" Type="http://schemas.openxmlformats.org/officeDocument/2006/relationships/tags" Target="../tags/tag364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23" Type="http://schemas.openxmlformats.org/officeDocument/2006/relationships/tags" Target="../tags/tag291.xml"/><Relationship Id="rId28" Type="http://schemas.openxmlformats.org/officeDocument/2006/relationships/tags" Target="../tags/tag296.xml"/><Relationship Id="rId49" Type="http://schemas.openxmlformats.org/officeDocument/2006/relationships/tags" Target="../tags/tag317.xml"/><Relationship Id="rId114" Type="http://schemas.openxmlformats.org/officeDocument/2006/relationships/tags" Target="../tags/tag382.xml"/><Relationship Id="rId119" Type="http://schemas.openxmlformats.org/officeDocument/2006/relationships/tags" Target="../tags/tag387.xml"/><Relationship Id="rId44" Type="http://schemas.openxmlformats.org/officeDocument/2006/relationships/tags" Target="../tags/tag312.xml"/><Relationship Id="rId60" Type="http://schemas.openxmlformats.org/officeDocument/2006/relationships/tags" Target="../tags/tag328.xml"/><Relationship Id="rId65" Type="http://schemas.openxmlformats.org/officeDocument/2006/relationships/tags" Target="../tags/tag333.xml"/><Relationship Id="rId81" Type="http://schemas.openxmlformats.org/officeDocument/2006/relationships/tags" Target="../tags/tag349.xml"/><Relationship Id="rId86" Type="http://schemas.openxmlformats.org/officeDocument/2006/relationships/tags" Target="../tags/tag354.xml"/><Relationship Id="rId130" Type="http://schemas.openxmlformats.org/officeDocument/2006/relationships/tags" Target="../tags/tag398.xml"/><Relationship Id="rId135" Type="http://schemas.openxmlformats.org/officeDocument/2006/relationships/tags" Target="../tags/tag403.xml"/><Relationship Id="rId13" Type="http://schemas.openxmlformats.org/officeDocument/2006/relationships/tags" Target="../tags/tag281.xml"/><Relationship Id="rId18" Type="http://schemas.openxmlformats.org/officeDocument/2006/relationships/tags" Target="../tags/tag286.xml"/><Relationship Id="rId39" Type="http://schemas.openxmlformats.org/officeDocument/2006/relationships/tags" Target="../tags/tag307.xml"/><Relationship Id="rId109" Type="http://schemas.openxmlformats.org/officeDocument/2006/relationships/tags" Target="../tags/tag377.xml"/><Relationship Id="rId34" Type="http://schemas.openxmlformats.org/officeDocument/2006/relationships/tags" Target="../tags/tag302.xml"/><Relationship Id="rId50" Type="http://schemas.openxmlformats.org/officeDocument/2006/relationships/tags" Target="../tags/tag318.xml"/><Relationship Id="rId55" Type="http://schemas.openxmlformats.org/officeDocument/2006/relationships/tags" Target="../tags/tag323.xml"/><Relationship Id="rId76" Type="http://schemas.openxmlformats.org/officeDocument/2006/relationships/tags" Target="../tags/tag344.xml"/><Relationship Id="rId97" Type="http://schemas.openxmlformats.org/officeDocument/2006/relationships/tags" Target="../tags/tag365.xml"/><Relationship Id="rId104" Type="http://schemas.openxmlformats.org/officeDocument/2006/relationships/tags" Target="../tags/tag372.xml"/><Relationship Id="rId120" Type="http://schemas.openxmlformats.org/officeDocument/2006/relationships/tags" Target="../tags/tag388.xml"/><Relationship Id="rId125" Type="http://schemas.openxmlformats.org/officeDocument/2006/relationships/tags" Target="../tags/tag393.xml"/><Relationship Id="rId7" Type="http://schemas.openxmlformats.org/officeDocument/2006/relationships/tags" Target="../tags/tag275.xml"/><Relationship Id="rId71" Type="http://schemas.openxmlformats.org/officeDocument/2006/relationships/tags" Target="../tags/tag339.xml"/><Relationship Id="rId92" Type="http://schemas.openxmlformats.org/officeDocument/2006/relationships/tags" Target="../tags/tag360.xml"/><Relationship Id="rId2" Type="http://schemas.openxmlformats.org/officeDocument/2006/relationships/tags" Target="../tags/tag270.xml"/><Relationship Id="rId29" Type="http://schemas.openxmlformats.org/officeDocument/2006/relationships/tags" Target="../tags/tag297.xml"/><Relationship Id="rId24" Type="http://schemas.openxmlformats.org/officeDocument/2006/relationships/tags" Target="../tags/tag292.xml"/><Relationship Id="rId40" Type="http://schemas.openxmlformats.org/officeDocument/2006/relationships/tags" Target="../tags/tag308.xml"/><Relationship Id="rId45" Type="http://schemas.openxmlformats.org/officeDocument/2006/relationships/tags" Target="../tags/tag313.xml"/><Relationship Id="rId66" Type="http://schemas.openxmlformats.org/officeDocument/2006/relationships/tags" Target="../tags/tag334.xml"/><Relationship Id="rId87" Type="http://schemas.openxmlformats.org/officeDocument/2006/relationships/tags" Target="../tags/tag355.xml"/><Relationship Id="rId110" Type="http://schemas.openxmlformats.org/officeDocument/2006/relationships/tags" Target="../tags/tag378.xml"/><Relationship Id="rId115" Type="http://schemas.openxmlformats.org/officeDocument/2006/relationships/tags" Target="../tags/tag383.xml"/><Relationship Id="rId131" Type="http://schemas.openxmlformats.org/officeDocument/2006/relationships/tags" Target="../tags/tag399.xml"/><Relationship Id="rId136" Type="http://schemas.openxmlformats.org/officeDocument/2006/relationships/tags" Target="../tags/tag404.xml"/><Relationship Id="rId61" Type="http://schemas.openxmlformats.org/officeDocument/2006/relationships/tags" Target="../tags/tag329.xml"/><Relationship Id="rId82" Type="http://schemas.openxmlformats.org/officeDocument/2006/relationships/tags" Target="../tags/tag350.xml"/><Relationship Id="rId19" Type="http://schemas.openxmlformats.org/officeDocument/2006/relationships/tags" Target="../tags/tag287.xml"/><Relationship Id="rId14" Type="http://schemas.openxmlformats.org/officeDocument/2006/relationships/tags" Target="../tags/tag282.xml"/><Relationship Id="rId30" Type="http://schemas.openxmlformats.org/officeDocument/2006/relationships/tags" Target="../tags/tag298.xml"/><Relationship Id="rId35" Type="http://schemas.openxmlformats.org/officeDocument/2006/relationships/tags" Target="../tags/tag303.xml"/><Relationship Id="rId56" Type="http://schemas.openxmlformats.org/officeDocument/2006/relationships/tags" Target="../tags/tag324.xml"/><Relationship Id="rId77" Type="http://schemas.openxmlformats.org/officeDocument/2006/relationships/tags" Target="../tags/tag345.xml"/><Relationship Id="rId100" Type="http://schemas.openxmlformats.org/officeDocument/2006/relationships/tags" Target="../tags/tag368.xml"/><Relationship Id="rId105" Type="http://schemas.openxmlformats.org/officeDocument/2006/relationships/tags" Target="../tags/tag373.xml"/><Relationship Id="rId126" Type="http://schemas.openxmlformats.org/officeDocument/2006/relationships/tags" Target="../tags/tag394.xml"/><Relationship Id="rId8" Type="http://schemas.openxmlformats.org/officeDocument/2006/relationships/tags" Target="../tags/tag276.xml"/><Relationship Id="rId51" Type="http://schemas.openxmlformats.org/officeDocument/2006/relationships/tags" Target="../tags/tag319.xml"/><Relationship Id="rId72" Type="http://schemas.openxmlformats.org/officeDocument/2006/relationships/tags" Target="../tags/tag340.xml"/><Relationship Id="rId93" Type="http://schemas.openxmlformats.org/officeDocument/2006/relationships/tags" Target="../tags/tag361.xml"/><Relationship Id="rId98" Type="http://schemas.openxmlformats.org/officeDocument/2006/relationships/tags" Target="../tags/tag366.xml"/><Relationship Id="rId121" Type="http://schemas.openxmlformats.org/officeDocument/2006/relationships/tags" Target="../tags/tag389.xml"/><Relationship Id="rId3" Type="http://schemas.openxmlformats.org/officeDocument/2006/relationships/tags" Target="../tags/tag271.xml"/><Relationship Id="rId25" Type="http://schemas.openxmlformats.org/officeDocument/2006/relationships/tags" Target="../tags/tag293.xml"/><Relationship Id="rId46" Type="http://schemas.openxmlformats.org/officeDocument/2006/relationships/tags" Target="../tags/tag314.xml"/><Relationship Id="rId67" Type="http://schemas.openxmlformats.org/officeDocument/2006/relationships/tags" Target="../tags/tag335.xml"/><Relationship Id="rId116" Type="http://schemas.openxmlformats.org/officeDocument/2006/relationships/tags" Target="../tags/tag384.xml"/><Relationship Id="rId137" Type="http://schemas.openxmlformats.org/officeDocument/2006/relationships/tags" Target="../tags/tag405.xml"/><Relationship Id="rId20" Type="http://schemas.openxmlformats.org/officeDocument/2006/relationships/tags" Target="../tags/tag288.xml"/><Relationship Id="rId41" Type="http://schemas.openxmlformats.org/officeDocument/2006/relationships/tags" Target="../tags/tag309.xml"/><Relationship Id="rId62" Type="http://schemas.openxmlformats.org/officeDocument/2006/relationships/tags" Target="../tags/tag330.xml"/><Relationship Id="rId83" Type="http://schemas.openxmlformats.org/officeDocument/2006/relationships/tags" Target="../tags/tag351.xml"/><Relationship Id="rId88" Type="http://schemas.openxmlformats.org/officeDocument/2006/relationships/tags" Target="../tags/tag356.xml"/><Relationship Id="rId111" Type="http://schemas.openxmlformats.org/officeDocument/2006/relationships/tags" Target="../tags/tag379.xml"/><Relationship Id="rId132" Type="http://schemas.openxmlformats.org/officeDocument/2006/relationships/tags" Target="../tags/tag400.xml"/><Relationship Id="rId15" Type="http://schemas.openxmlformats.org/officeDocument/2006/relationships/tags" Target="../tags/tag283.xml"/><Relationship Id="rId36" Type="http://schemas.openxmlformats.org/officeDocument/2006/relationships/tags" Target="../tags/tag304.xml"/><Relationship Id="rId57" Type="http://schemas.openxmlformats.org/officeDocument/2006/relationships/tags" Target="../tags/tag325.xml"/><Relationship Id="rId106" Type="http://schemas.openxmlformats.org/officeDocument/2006/relationships/tags" Target="../tags/tag374.xml"/><Relationship Id="rId127" Type="http://schemas.openxmlformats.org/officeDocument/2006/relationships/tags" Target="../tags/tag395.xml"/><Relationship Id="rId10" Type="http://schemas.openxmlformats.org/officeDocument/2006/relationships/tags" Target="../tags/tag278.xml"/><Relationship Id="rId31" Type="http://schemas.openxmlformats.org/officeDocument/2006/relationships/tags" Target="../tags/tag299.xml"/><Relationship Id="rId52" Type="http://schemas.openxmlformats.org/officeDocument/2006/relationships/tags" Target="../tags/tag320.xml"/><Relationship Id="rId73" Type="http://schemas.openxmlformats.org/officeDocument/2006/relationships/tags" Target="../tags/tag341.xml"/><Relationship Id="rId78" Type="http://schemas.openxmlformats.org/officeDocument/2006/relationships/tags" Target="../tags/tag346.xml"/><Relationship Id="rId94" Type="http://schemas.openxmlformats.org/officeDocument/2006/relationships/tags" Target="../tags/tag362.xml"/><Relationship Id="rId99" Type="http://schemas.openxmlformats.org/officeDocument/2006/relationships/tags" Target="../tags/tag367.xml"/><Relationship Id="rId101" Type="http://schemas.openxmlformats.org/officeDocument/2006/relationships/tags" Target="../tags/tag369.xml"/><Relationship Id="rId122" Type="http://schemas.openxmlformats.org/officeDocument/2006/relationships/tags" Target="../tags/tag390.xml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26" Type="http://schemas.openxmlformats.org/officeDocument/2006/relationships/tags" Target="../tags/tag294.xml"/><Relationship Id="rId47" Type="http://schemas.openxmlformats.org/officeDocument/2006/relationships/tags" Target="../tags/tag315.xml"/><Relationship Id="rId68" Type="http://schemas.openxmlformats.org/officeDocument/2006/relationships/tags" Target="../tags/tag336.xml"/><Relationship Id="rId89" Type="http://schemas.openxmlformats.org/officeDocument/2006/relationships/tags" Target="../tags/tag357.xml"/><Relationship Id="rId112" Type="http://schemas.openxmlformats.org/officeDocument/2006/relationships/tags" Target="../tags/tag380.xml"/><Relationship Id="rId133" Type="http://schemas.openxmlformats.org/officeDocument/2006/relationships/tags" Target="../tags/tag4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13.1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Assumptions of the Simple Linear Model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 (cont.)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6BBAFC-128D-4754-9605-C3193AC96E4C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058543" y="1597533"/>
            <a:ext cx="5026914" cy="366293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B3FABA-D4A4-493F-80CB-C6B73DD740D8}"/>
              </a:ext>
            </a:extLst>
          </p:cNvPr>
          <p:cNvCxnSpPr/>
          <p:nvPr/>
        </p:nvCxnSpPr>
        <p:spPr>
          <a:xfrm>
            <a:off x="6400800" y="20574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D5969C-7A59-4B9C-AC75-B86438903F65}"/>
                  </a:ext>
                </a:extLst>
              </p:cNvPr>
              <p:cNvSpPr txBox="1"/>
              <p:nvPr/>
            </p:nvSpPr>
            <p:spPr>
              <a:xfrm>
                <a:off x="6019800" y="2678668"/>
                <a:ext cx="3809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D5969C-7A59-4B9C-AC75-B86438903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678668"/>
                <a:ext cx="380995" cy="369332"/>
              </a:xfrm>
              <a:prstGeom prst="rect">
                <a:avLst/>
              </a:prstGeom>
              <a:blipFill>
                <a:blip r:embed="rId53"/>
                <a:stretch>
                  <a:fillRect t="-6557" r="-161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48E8FE-84E3-4DCB-A2B9-5016DBC0935A}"/>
                  </a:ext>
                </a:extLst>
              </p:cNvPr>
              <p:cNvSpPr txBox="1"/>
              <p:nvPr/>
            </p:nvSpPr>
            <p:spPr>
              <a:xfrm>
                <a:off x="6019800" y="1764268"/>
                <a:ext cx="3047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48E8FE-84E3-4DCB-A2B9-5016DBC09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764268"/>
                <a:ext cx="304793" cy="369332"/>
              </a:xfrm>
              <a:prstGeom prst="rect">
                <a:avLst/>
              </a:prstGeom>
              <a:blipFill>
                <a:blip r:embed="rId54"/>
                <a:stretch>
                  <a:fillRect r="-2449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B3866F-7713-43E9-9B0C-6690721BC593}"/>
              </a:ext>
            </a:extLst>
          </p:cNvPr>
          <p:cNvCxnSpPr>
            <a:cxnSpLocks/>
          </p:cNvCxnSpPr>
          <p:nvPr/>
        </p:nvCxnSpPr>
        <p:spPr>
          <a:xfrm>
            <a:off x="3810000" y="38100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DA6EA2-8F3E-4300-8E56-4C60A152BCF3}"/>
                  </a:ext>
                </a:extLst>
              </p:cNvPr>
              <p:cNvSpPr txBox="1"/>
              <p:nvPr/>
            </p:nvSpPr>
            <p:spPr>
              <a:xfrm>
                <a:off x="3429007" y="3886200"/>
                <a:ext cx="304793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DA6EA2-8F3E-4300-8E56-4C60A152B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7" y="3886200"/>
                <a:ext cx="304793" cy="391646"/>
              </a:xfrm>
              <a:prstGeom prst="rect">
                <a:avLst/>
              </a:prstGeom>
              <a:blipFill>
                <a:blip r:embed="rId55"/>
                <a:stretch>
                  <a:fillRect r="-18000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F7C611-4E9F-451C-9A97-B1AD8DF8516E}"/>
                  </a:ext>
                </a:extLst>
              </p:cNvPr>
              <p:cNvSpPr txBox="1"/>
              <p:nvPr/>
            </p:nvSpPr>
            <p:spPr>
              <a:xfrm>
                <a:off x="3581400" y="3364468"/>
                <a:ext cx="380995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F7C611-4E9F-451C-9A97-B1AD8DF85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364468"/>
                <a:ext cx="380995" cy="391646"/>
              </a:xfrm>
              <a:prstGeom prst="rect">
                <a:avLst/>
              </a:prstGeom>
              <a:blipFill>
                <a:blip r:embed="rId56"/>
                <a:stretch>
                  <a:fillRect t="-4688" r="-8065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669DFD-984B-4E86-AB37-F8BBE1195DE5}"/>
                  </a:ext>
                </a:extLst>
              </p:cNvPr>
              <p:cNvSpPr txBox="1"/>
              <p:nvPr/>
            </p:nvSpPr>
            <p:spPr>
              <a:xfrm>
                <a:off x="6858001" y="2438400"/>
                <a:ext cx="16001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669DFD-984B-4E86-AB37-F8BBE119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1" y="2438400"/>
                <a:ext cx="1600199" cy="369332"/>
              </a:xfrm>
              <a:prstGeom prst="rect">
                <a:avLst/>
              </a:prstGeom>
              <a:blipFill>
                <a:blip r:embed="rId57"/>
                <a:stretch>
                  <a:fillRect t="-6557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DB2A7C-DB6A-4FA9-99BB-B2460423AEDE}"/>
                  </a:ext>
                </a:extLst>
              </p:cNvPr>
              <p:cNvSpPr txBox="1"/>
              <p:nvPr/>
            </p:nvSpPr>
            <p:spPr>
              <a:xfrm>
                <a:off x="7010400" y="3059668"/>
                <a:ext cx="18287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when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DB2A7C-DB6A-4FA9-99BB-B2460423A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059668"/>
                <a:ext cx="1828799" cy="369332"/>
              </a:xfrm>
              <a:prstGeom prst="rect">
                <a:avLst/>
              </a:prstGeom>
              <a:blipFill>
                <a:blip r:embed="rId58"/>
                <a:stretch>
                  <a:fillRect t="-6557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7BA856-67DA-4CDB-BEFD-2141D427EB53}"/>
                  </a:ext>
                </a:extLst>
              </p:cNvPr>
              <p:cNvSpPr txBox="1"/>
              <p:nvPr/>
            </p:nvSpPr>
            <p:spPr>
              <a:xfrm>
                <a:off x="7010400" y="3593068"/>
                <a:ext cx="19811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when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7BA856-67DA-4CDB-BEFD-2141D427E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593068"/>
                <a:ext cx="1981196" cy="369332"/>
              </a:xfrm>
              <a:prstGeom prst="rect">
                <a:avLst/>
              </a:prstGeom>
              <a:blipFill>
                <a:blip r:embed="rId59"/>
                <a:stretch>
                  <a:fillRect t="-6557" r="-6462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SMARTInkShape-Group1">
            <a:extLst>
              <a:ext uri="{FF2B5EF4-FFF2-40B4-BE49-F238E27FC236}">
                <a16:creationId xmlns:a16="http://schemas.microsoft.com/office/drawing/2014/main" id="{54109AC3-690B-A5CC-2597-B5B86096F192}"/>
              </a:ext>
            </a:extLst>
          </p:cNvPr>
          <p:cNvGrpSpPr/>
          <p:nvPr/>
        </p:nvGrpSpPr>
        <p:grpSpPr>
          <a:xfrm>
            <a:off x="1200199" y="4442066"/>
            <a:ext cx="866727" cy="272810"/>
            <a:chOff x="1200199" y="4442066"/>
            <a:chExt cx="866727" cy="272810"/>
          </a:xfrm>
        </p:grpSpPr>
        <p:sp>
          <p:nvSpPr>
            <p:cNvPr id="72" name="SMARTInkShape-1">
              <a:extLst>
                <a:ext uri="{FF2B5EF4-FFF2-40B4-BE49-F238E27FC236}">
                  <a16:creationId xmlns:a16="http://schemas.microsoft.com/office/drawing/2014/main" id="{16A1776A-D0FA-5EB5-2231-AA06D99F909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200199" y="4476760"/>
              <a:ext cx="133302" cy="209376"/>
            </a:xfrm>
            <a:custGeom>
              <a:avLst/>
              <a:gdLst/>
              <a:ahLst/>
              <a:cxnLst/>
              <a:rect l="0" t="0" r="0" b="0"/>
              <a:pathLst>
                <a:path w="133302" h="209376">
                  <a:moveTo>
                    <a:pt x="114251" y="28565"/>
                  </a:moveTo>
                  <a:lnTo>
                    <a:pt x="114251" y="28565"/>
                  </a:lnTo>
                  <a:lnTo>
                    <a:pt x="114251" y="20364"/>
                  </a:lnTo>
                  <a:lnTo>
                    <a:pt x="115309" y="19923"/>
                  </a:lnTo>
                  <a:lnTo>
                    <a:pt x="122452" y="19157"/>
                  </a:lnTo>
                  <a:lnTo>
                    <a:pt x="123187" y="16270"/>
                  </a:lnTo>
                  <a:lnTo>
                    <a:pt x="123659" y="10849"/>
                  </a:lnTo>
                  <a:lnTo>
                    <a:pt x="126546" y="10108"/>
                  </a:lnTo>
                  <a:lnTo>
                    <a:pt x="133184" y="9525"/>
                  </a:lnTo>
                  <a:lnTo>
                    <a:pt x="133301" y="0"/>
                  </a:lnTo>
                  <a:lnTo>
                    <a:pt x="133301" y="5050"/>
                  </a:lnTo>
                  <a:lnTo>
                    <a:pt x="130479" y="10353"/>
                  </a:lnTo>
                  <a:lnTo>
                    <a:pt x="126755" y="16237"/>
                  </a:lnTo>
                  <a:lnTo>
                    <a:pt x="123600" y="25500"/>
                  </a:lnTo>
                  <a:lnTo>
                    <a:pt x="98289" y="70215"/>
                  </a:lnTo>
                  <a:lnTo>
                    <a:pt x="87767" y="87943"/>
                  </a:lnTo>
                  <a:lnTo>
                    <a:pt x="68607" y="106773"/>
                  </a:lnTo>
                  <a:lnTo>
                    <a:pt x="44517" y="149332"/>
                  </a:lnTo>
                  <a:lnTo>
                    <a:pt x="15829" y="183978"/>
                  </a:lnTo>
                  <a:lnTo>
                    <a:pt x="4185" y="196808"/>
                  </a:lnTo>
                  <a:lnTo>
                    <a:pt x="0" y="209375"/>
                  </a:lnTo>
                  <a:lnTo>
                    <a:pt x="9476" y="2000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">
              <a:extLst>
                <a:ext uri="{FF2B5EF4-FFF2-40B4-BE49-F238E27FC236}">
                  <a16:creationId xmlns:a16="http://schemas.microsoft.com/office/drawing/2014/main" id="{4953A64F-5992-EF7C-C822-339716ED86D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228725" y="4442066"/>
              <a:ext cx="238126" cy="272810"/>
            </a:xfrm>
            <a:custGeom>
              <a:avLst/>
              <a:gdLst/>
              <a:ahLst/>
              <a:cxnLst/>
              <a:rect l="0" t="0" r="0" b="0"/>
              <a:pathLst>
                <a:path w="238126" h="272810">
                  <a:moveTo>
                    <a:pt x="104775" y="63259"/>
                  </a:moveTo>
                  <a:lnTo>
                    <a:pt x="104775" y="63259"/>
                  </a:lnTo>
                  <a:lnTo>
                    <a:pt x="104775" y="39279"/>
                  </a:lnTo>
                  <a:lnTo>
                    <a:pt x="105833" y="37747"/>
                  </a:lnTo>
                  <a:lnTo>
                    <a:pt x="107597" y="36726"/>
                  </a:lnTo>
                  <a:lnTo>
                    <a:pt x="109832" y="36046"/>
                  </a:lnTo>
                  <a:lnTo>
                    <a:pt x="111321" y="34534"/>
                  </a:lnTo>
                  <a:lnTo>
                    <a:pt x="114183" y="25586"/>
                  </a:lnTo>
                  <a:lnTo>
                    <a:pt x="114300" y="7443"/>
                  </a:lnTo>
                  <a:lnTo>
                    <a:pt x="115358" y="6999"/>
                  </a:lnTo>
                  <a:lnTo>
                    <a:pt x="119788" y="6373"/>
                  </a:lnTo>
                  <a:lnTo>
                    <a:pt x="117444" y="6226"/>
                  </a:lnTo>
                  <a:lnTo>
                    <a:pt x="117455" y="6187"/>
                  </a:lnTo>
                  <a:lnTo>
                    <a:pt x="123817" y="6109"/>
                  </a:lnTo>
                  <a:lnTo>
                    <a:pt x="123823" y="621"/>
                  </a:lnTo>
                  <a:lnTo>
                    <a:pt x="123824" y="2965"/>
                  </a:lnTo>
                  <a:lnTo>
                    <a:pt x="123825" y="0"/>
                  </a:lnTo>
                  <a:lnTo>
                    <a:pt x="123825" y="25347"/>
                  </a:lnTo>
                  <a:lnTo>
                    <a:pt x="126647" y="33357"/>
                  </a:lnTo>
                  <a:lnTo>
                    <a:pt x="128882" y="36974"/>
                  </a:lnTo>
                  <a:lnTo>
                    <a:pt x="132026" y="52179"/>
                  </a:lnTo>
                  <a:lnTo>
                    <a:pt x="134147" y="69733"/>
                  </a:lnTo>
                  <a:lnTo>
                    <a:pt x="152633" y="111077"/>
                  </a:lnTo>
                  <a:lnTo>
                    <a:pt x="168648" y="141462"/>
                  </a:lnTo>
                  <a:lnTo>
                    <a:pt x="173442" y="159102"/>
                  </a:lnTo>
                  <a:lnTo>
                    <a:pt x="181565" y="174913"/>
                  </a:lnTo>
                  <a:lnTo>
                    <a:pt x="195869" y="193086"/>
                  </a:lnTo>
                  <a:lnTo>
                    <a:pt x="204534" y="214320"/>
                  </a:lnTo>
                  <a:lnTo>
                    <a:pt x="207264" y="217941"/>
                  </a:lnTo>
                  <a:lnTo>
                    <a:pt x="215105" y="224096"/>
                  </a:lnTo>
                  <a:lnTo>
                    <a:pt x="227614" y="244093"/>
                  </a:lnTo>
                  <a:lnTo>
                    <a:pt x="228162" y="248757"/>
                  </a:lnTo>
                  <a:lnTo>
                    <a:pt x="229366" y="250424"/>
                  </a:lnTo>
                  <a:lnTo>
                    <a:pt x="231227" y="251536"/>
                  </a:lnTo>
                  <a:lnTo>
                    <a:pt x="233526" y="252277"/>
                  </a:lnTo>
                  <a:lnTo>
                    <a:pt x="235059" y="253829"/>
                  </a:lnTo>
                  <a:lnTo>
                    <a:pt x="237721" y="261830"/>
                  </a:lnTo>
                  <a:lnTo>
                    <a:pt x="238125" y="272809"/>
                  </a:lnTo>
                  <a:lnTo>
                    <a:pt x="215459" y="272809"/>
                  </a:lnTo>
                  <a:lnTo>
                    <a:pt x="209354" y="269987"/>
                  </a:lnTo>
                  <a:lnTo>
                    <a:pt x="203113" y="266263"/>
                  </a:lnTo>
                  <a:lnTo>
                    <a:pt x="190483" y="263873"/>
                  </a:lnTo>
                  <a:lnTo>
                    <a:pt x="183084" y="262488"/>
                  </a:lnTo>
                  <a:lnTo>
                    <a:pt x="161087" y="255796"/>
                  </a:lnTo>
                  <a:lnTo>
                    <a:pt x="117426" y="253878"/>
                  </a:lnTo>
                  <a:lnTo>
                    <a:pt x="74081" y="253766"/>
                  </a:lnTo>
                  <a:lnTo>
                    <a:pt x="60520" y="252702"/>
                  </a:lnTo>
                  <a:lnTo>
                    <a:pt x="22697" y="244626"/>
                  </a:lnTo>
                  <a:lnTo>
                    <a:pt x="435" y="244234"/>
                  </a:lnTo>
                  <a:lnTo>
                    <a:pt x="86" y="249722"/>
                  </a:lnTo>
                  <a:lnTo>
                    <a:pt x="3" y="244510"/>
                  </a:lnTo>
                  <a:lnTo>
                    <a:pt x="0" y="252459"/>
                  </a:lnTo>
                  <a:lnTo>
                    <a:pt x="1059" y="252893"/>
                  </a:lnTo>
                  <a:lnTo>
                    <a:pt x="9525" y="2537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">
              <a:extLst>
                <a:ext uri="{FF2B5EF4-FFF2-40B4-BE49-F238E27FC236}">
                  <a16:creationId xmlns:a16="http://schemas.microsoft.com/office/drawing/2014/main" id="{0793EB4E-927D-129D-D84D-5829EDE1800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571625" y="4533900"/>
              <a:ext cx="209551" cy="161926"/>
            </a:xfrm>
            <a:custGeom>
              <a:avLst/>
              <a:gdLst/>
              <a:ahLst/>
              <a:cxnLst/>
              <a:rect l="0" t="0" r="0" b="0"/>
              <a:pathLst>
                <a:path w="209551" h="161926">
                  <a:moveTo>
                    <a:pt x="0" y="38100"/>
                  </a:moveTo>
                  <a:lnTo>
                    <a:pt x="0" y="38100"/>
                  </a:lnTo>
                  <a:lnTo>
                    <a:pt x="0" y="43588"/>
                  </a:lnTo>
                  <a:lnTo>
                    <a:pt x="0" y="41244"/>
                  </a:lnTo>
                  <a:lnTo>
                    <a:pt x="0" y="44209"/>
                  </a:lnTo>
                  <a:lnTo>
                    <a:pt x="0" y="33070"/>
                  </a:lnTo>
                  <a:lnTo>
                    <a:pt x="1058" y="31572"/>
                  </a:lnTo>
                  <a:lnTo>
                    <a:pt x="2822" y="30573"/>
                  </a:lnTo>
                  <a:lnTo>
                    <a:pt x="8201" y="28969"/>
                  </a:lnTo>
                  <a:lnTo>
                    <a:pt x="8936" y="25928"/>
                  </a:lnTo>
                  <a:lnTo>
                    <a:pt x="9132" y="23635"/>
                  </a:lnTo>
                  <a:lnTo>
                    <a:pt x="10322" y="22107"/>
                  </a:lnTo>
                  <a:lnTo>
                    <a:pt x="19203" y="18261"/>
                  </a:lnTo>
                  <a:lnTo>
                    <a:pt x="27131" y="10884"/>
                  </a:lnTo>
                  <a:lnTo>
                    <a:pt x="33204" y="9928"/>
                  </a:lnTo>
                  <a:lnTo>
                    <a:pt x="34836" y="8736"/>
                  </a:lnTo>
                  <a:lnTo>
                    <a:pt x="35924" y="6882"/>
                  </a:lnTo>
                  <a:lnTo>
                    <a:pt x="36649" y="4588"/>
                  </a:lnTo>
                  <a:lnTo>
                    <a:pt x="38191" y="3058"/>
                  </a:lnTo>
                  <a:lnTo>
                    <a:pt x="47195" y="119"/>
                  </a:lnTo>
                  <a:lnTo>
                    <a:pt x="75797" y="0"/>
                  </a:lnTo>
                  <a:lnTo>
                    <a:pt x="76080" y="5057"/>
                  </a:lnTo>
                  <a:lnTo>
                    <a:pt x="77178" y="6546"/>
                  </a:lnTo>
                  <a:lnTo>
                    <a:pt x="81221" y="8201"/>
                  </a:lnTo>
                  <a:lnTo>
                    <a:pt x="82722" y="9701"/>
                  </a:lnTo>
                  <a:lnTo>
                    <a:pt x="85329" y="17610"/>
                  </a:lnTo>
                  <a:lnTo>
                    <a:pt x="85724" y="63507"/>
                  </a:lnTo>
                  <a:lnTo>
                    <a:pt x="85725" y="69853"/>
                  </a:lnTo>
                  <a:lnTo>
                    <a:pt x="82903" y="76201"/>
                  </a:lnTo>
                  <a:lnTo>
                    <a:pt x="61273" y="108146"/>
                  </a:lnTo>
                  <a:lnTo>
                    <a:pt x="58982" y="116151"/>
                  </a:lnTo>
                  <a:lnTo>
                    <a:pt x="57313" y="118709"/>
                  </a:lnTo>
                  <a:lnTo>
                    <a:pt x="55142" y="120414"/>
                  </a:lnTo>
                  <a:lnTo>
                    <a:pt x="52637" y="121551"/>
                  </a:lnTo>
                  <a:lnTo>
                    <a:pt x="37924" y="138604"/>
                  </a:lnTo>
                  <a:lnTo>
                    <a:pt x="34807" y="140027"/>
                  </a:lnTo>
                  <a:lnTo>
                    <a:pt x="32730" y="142035"/>
                  </a:lnTo>
                  <a:lnTo>
                    <a:pt x="30422" y="147088"/>
                  </a:lnTo>
                  <a:lnTo>
                    <a:pt x="28748" y="148858"/>
                  </a:lnTo>
                  <a:lnTo>
                    <a:pt x="24066" y="150826"/>
                  </a:lnTo>
                  <a:lnTo>
                    <a:pt x="22394" y="152409"/>
                  </a:lnTo>
                  <a:lnTo>
                    <a:pt x="19089" y="161797"/>
                  </a:lnTo>
                  <a:lnTo>
                    <a:pt x="19051" y="147732"/>
                  </a:lnTo>
                  <a:lnTo>
                    <a:pt x="21873" y="142211"/>
                  </a:lnTo>
                  <a:lnTo>
                    <a:pt x="34238" y="126913"/>
                  </a:lnTo>
                  <a:lnTo>
                    <a:pt x="36384" y="120611"/>
                  </a:lnTo>
                  <a:lnTo>
                    <a:pt x="42982" y="114283"/>
                  </a:lnTo>
                  <a:lnTo>
                    <a:pt x="87496" y="82550"/>
                  </a:lnTo>
                  <a:lnTo>
                    <a:pt x="107869" y="70908"/>
                  </a:lnTo>
                  <a:lnTo>
                    <a:pt x="136435" y="59442"/>
                  </a:lnTo>
                  <a:lnTo>
                    <a:pt x="148257" y="51596"/>
                  </a:lnTo>
                  <a:lnTo>
                    <a:pt x="161734" y="45588"/>
                  </a:lnTo>
                  <a:lnTo>
                    <a:pt x="168190" y="41427"/>
                  </a:lnTo>
                  <a:lnTo>
                    <a:pt x="179082" y="38538"/>
                  </a:lnTo>
                  <a:lnTo>
                    <a:pt x="179713" y="37334"/>
                  </a:lnTo>
                  <a:lnTo>
                    <a:pt x="180975" y="28578"/>
                  </a:lnTo>
                  <a:lnTo>
                    <a:pt x="158585" y="28575"/>
                  </a:lnTo>
                  <a:lnTo>
                    <a:pt x="152327" y="31397"/>
                  </a:lnTo>
                  <a:lnTo>
                    <a:pt x="146017" y="35121"/>
                  </a:lnTo>
                  <a:lnTo>
                    <a:pt x="108832" y="47723"/>
                  </a:lnTo>
                  <a:lnTo>
                    <a:pt x="92191" y="60756"/>
                  </a:lnTo>
                  <a:lnTo>
                    <a:pt x="70915" y="91218"/>
                  </a:lnTo>
                  <a:lnTo>
                    <a:pt x="67931" y="101346"/>
                  </a:lnTo>
                  <a:lnTo>
                    <a:pt x="66840" y="117442"/>
                  </a:lnTo>
                  <a:lnTo>
                    <a:pt x="69571" y="123811"/>
                  </a:lnTo>
                  <a:lnTo>
                    <a:pt x="73254" y="130168"/>
                  </a:lnTo>
                  <a:lnTo>
                    <a:pt x="76385" y="139698"/>
                  </a:lnTo>
                  <a:lnTo>
                    <a:pt x="80869" y="146049"/>
                  </a:lnTo>
                  <a:lnTo>
                    <a:pt x="86389" y="149577"/>
                  </a:lnTo>
                  <a:lnTo>
                    <a:pt x="92370" y="152204"/>
                  </a:lnTo>
                  <a:lnTo>
                    <a:pt x="101687" y="158575"/>
                  </a:lnTo>
                  <a:lnTo>
                    <a:pt x="111151" y="160932"/>
                  </a:lnTo>
                  <a:lnTo>
                    <a:pt x="157531" y="161920"/>
                  </a:lnTo>
                  <a:lnTo>
                    <a:pt x="204633" y="161925"/>
                  </a:lnTo>
                  <a:lnTo>
                    <a:pt x="209550" y="161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">
              <a:extLst>
                <a:ext uri="{FF2B5EF4-FFF2-40B4-BE49-F238E27FC236}">
                  <a16:creationId xmlns:a16="http://schemas.microsoft.com/office/drawing/2014/main" id="{8CB8FD6A-AE05-B9E9-F0B8-BD9252899EC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857375" y="4562475"/>
              <a:ext cx="85726" cy="1"/>
            </a:xfrm>
            <a:custGeom>
              <a:avLst/>
              <a:gdLst/>
              <a:ahLst/>
              <a:cxnLst/>
              <a:rect l="0" t="0" r="0" b="0"/>
              <a:pathLst>
                <a:path w="85726" h="1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lnTo>
                    <a:pt x="0" y="0"/>
                  </a:lnTo>
                  <a:lnTo>
                    <a:pt x="44715" y="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">
              <a:extLst>
                <a:ext uri="{FF2B5EF4-FFF2-40B4-BE49-F238E27FC236}">
                  <a16:creationId xmlns:a16="http://schemas.microsoft.com/office/drawing/2014/main" id="{9D6BD3C9-48E5-4B4C-DC5F-35F000DAA16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857375" y="46196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47437" y="0"/>
                  </a:lnTo>
                  <a:lnTo>
                    <a:pt x="69966" y="0"/>
                  </a:lnTo>
                  <a:lnTo>
                    <a:pt x="72044" y="1058"/>
                  </a:lnTo>
                  <a:lnTo>
                    <a:pt x="73429" y="2822"/>
                  </a:lnTo>
                  <a:lnTo>
                    <a:pt x="74353" y="5057"/>
                  </a:lnTo>
                  <a:lnTo>
                    <a:pt x="76027" y="6546"/>
                  </a:lnTo>
                  <a:lnTo>
                    <a:pt x="80709" y="8201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">
              <a:extLst>
                <a:ext uri="{FF2B5EF4-FFF2-40B4-BE49-F238E27FC236}">
                  <a16:creationId xmlns:a16="http://schemas.microsoft.com/office/drawing/2014/main" id="{B2312EA2-DB44-A3E4-9183-83924E8DA72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038350" y="4476750"/>
              <a:ext cx="28576" cy="219076"/>
            </a:xfrm>
            <a:custGeom>
              <a:avLst/>
              <a:gdLst/>
              <a:ahLst/>
              <a:cxnLst/>
              <a:rect l="0" t="0" r="0" b="0"/>
              <a:pathLst>
                <a:path w="28576" h="219076">
                  <a:moveTo>
                    <a:pt x="0" y="0"/>
                  </a:moveTo>
                  <a:lnTo>
                    <a:pt x="0" y="0"/>
                  </a:lnTo>
                  <a:lnTo>
                    <a:pt x="0" y="46346"/>
                  </a:lnTo>
                  <a:lnTo>
                    <a:pt x="1058" y="89010"/>
                  </a:lnTo>
                  <a:lnTo>
                    <a:pt x="8936" y="130535"/>
                  </a:lnTo>
                  <a:lnTo>
                    <a:pt x="10322" y="139507"/>
                  </a:lnTo>
                  <a:lnTo>
                    <a:pt x="17692" y="163611"/>
                  </a:lnTo>
                  <a:lnTo>
                    <a:pt x="18931" y="187164"/>
                  </a:lnTo>
                  <a:lnTo>
                    <a:pt x="27982" y="211065"/>
                  </a:lnTo>
                  <a:lnTo>
                    <a:pt x="28575" y="219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2">
            <a:extLst>
              <a:ext uri="{FF2B5EF4-FFF2-40B4-BE49-F238E27FC236}">
                <a16:creationId xmlns:a16="http://schemas.microsoft.com/office/drawing/2014/main" id="{D5E8B7FE-7F2E-BAAF-60DC-B7FAAC929795}"/>
              </a:ext>
            </a:extLst>
          </p:cNvPr>
          <p:cNvGrpSpPr/>
          <p:nvPr/>
        </p:nvGrpSpPr>
        <p:grpSpPr>
          <a:xfrm>
            <a:off x="904875" y="1600200"/>
            <a:ext cx="514351" cy="371476"/>
            <a:chOff x="904875" y="1600200"/>
            <a:chExt cx="514351" cy="371476"/>
          </a:xfrm>
        </p:grpSpPr>
        <p:sp>
          <p:nvSpPr>
            <p:cNvPr id="79" name="SMARTInkShape-7">
              <a:extLst>
                <a:ext uri="{FF2B5EF4-FFF2-40B4-BE49-F238E27FC236}">
                  <a16:creationId xmlns:a16="http://schemas.microsoft.com/office/drawing/2014/main" id="{9D4D4D65-DE11-FC02-DD8D-BF5199BEC1F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05003" y="1676400"/>
              <a:ext cx="114173" cy="190346"/>
            </a:xfrm>
            <a:custGeom>
              <a:avLst/>
              <a:gdLst/>
              <a:ahLst/>
              <a:cxnLst/>
              <a:rect l="0" t="0" r="0" b="0"/>
              <a:pathLst>
                <a:path w="114173" h="190346">
                  <a:moveTo>
                    <a:pt x="114172" y="0"/>
                  </a:moveTo>
                  <a:lnTo>
                    <a:pt x="114172" y="0"/>
                  </a:lnTo>
                  <a:lnTo>
                    <a:pt x="114172" y="8201"/>
                  </a:lnTo>
                  <a:lnTo>
                    <a:pt x="99983" y="28736"/>
                  </a:lnTo>
                  <a:lnTo>
                    <a:pt x="84950" y="64571"/>
                  </a:lnTo>
                  <a:lnTo>
                    <a:pt x="77901" y="72090"/>
                  </a:lnTo>
                  <a:lnTo>
                    <a:pt x="67713" y="78960"/>
                  </a:lnTo>
                  <a:lnTo>
                    <a:pt x="64149" y="83331"/>
                  </a:lnTo>
                  <a:lnTo>
                    <a:pt x="40961" y="130082"/>
                  </a:lnTo>
                  <a:lnTo>
                    <a:pt x="21733" y="161269"/>
                  </a:lnTo>
                  <a:lnTo>
                    <a:pt x="20796" y="164663"/>
                  </a:lnTo>
                  <a:lnTo>
                    <a:pt x="19113" y="166925"/>
                  </a:lnTo>
                  <a:lnTo>
                    <a:pt x="16933" y="168434"/>
                  </a:lnTo>
                  <a:lnTo>
                    <a:pt x="14421" y="169439"/>
                  </a:lnTo>
                  <a:lnTo>
                    <a:pt x="12746" y="171168"/>
                  </a:lnTo>
                  <a:lnTo>
                    <a:pt x="0" y="190345"/>
                  </a:lnTo>
                  <a:lnTo>
                    <a:pt x="9397" y="180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8">
              <a:extLst>
                <a:ext uri="{FF2B5EF4-FFF2-40B4-BE49-F238E27FC236}">
                  <a16:creationId xmlns:a16="http://schemas.microsoft.com/office/drawing/2014/main" id="{D54BC92E-D388-83F0-ECA2-935DE056343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04875" y="1647825"/>
              <a:ext cx="228601" cy="228601"/>
            </a:xfrm>
            <a:custGeom>
              <a:avLst/>
              <a:gdLst/>
              <a:ahLst/>
              <a:cxnLst/>
              <a:rect l="0" t="0" r="0" b="0"/>
              <a:pathLst>
                <a:path w="228601" h="228601">
                  <a:moveTo>
                    <a:pt x="104775" y="47625"/>
                  </a:moveTo>
                  <a:lnTo>
                    <a:pt x="104775" y="47625"/>
                  </a:lnTo>
                  <a:lnTo>
                    <a:pt x="109832" y="47625"/>
                  </a:lnTo>
                  <a:lnTo>
                    <a:pt x="110263" y="46567"/>
                  </a:lnTo>
                  <a:lnTo>
                    <a:pt x="107920" y="42569"/>
                  </a:lnTo>
                  <a:lnTo>
                    <a:pt x="107930" y="41079"/>
                  </a:lnTo>
                  <a:lnTo>
                    <a:pt x="108995" y="40086"/>
                  </a:lnTo>
                  <a:lnTo>
                    <a:pt x="114292" y="38103"/>
                  </a:lnTo>
                  <a:lnTo>
                    <a:pt x="114300" y="0"/>
                  </a:lnTo>
                  <a:lnTo>
                    <a:pt x="122501" y="8201"/>
                  </a:lnTo>
                  <a:lnTo>
                    <a:pt x="124806" y="34336"/>
                  </a:lnTo>
                  <a:lnTo>
                    <a:pt x="134171" y="47509"/>
                  </a:lnTo>
                  <a:lnTo>
                    <a:pt x="137072" y="50722"/>
                  </a:lnTo>
                  <a:lnTo>
                    <a:pt x="140296" y="59938"/>
                  </a:lnTo>
                  <a:lnTo>
                    <a:pt x="144933" y="77026"/>
                  </a:lnTo>
                  <a:lnTo>
                    <a:pt x="162567" y="121613"/>
                  </a:lnTo>
                  <a:lnTo>
                    <a:pt x="176826" y="140467"/>
                  </a:lnTo>
                  <a:lnTo>
                    <a:pt x="182978" y="159882"/>
                  </a:lnTo>
                  <a:lnTo>
                    <a:pt x="206918" y="190659"/>
                  </a:lnTo>
                  <a:lnTo>
                    <a:pt x="207795" y="193781"/>
                  </a:lnTo>
                  <a:lnTo>
                    <a:pt x="209438" y="195862"/>
                  </a:lnTo>
                  <a:lnTo>
                    <a:pt x="215749" y="199850"/>
                  </a:lnTo>
                  <a:lnTo>
                    <a:pt x="218637" y="208063"/>
                  </a:lnTo>
                  <a:lnTo>
                    <a:pt x="221702" y="208889"/>
                  </a:lnTo>
                  <a:lnTo>
                    <a:pt x="228600" y="209550"/>
                  </a:lnTo>
                  <a:lnTo>
                    <a:pt x="209354" y="209550"/>
                  </a:lnTo>
                  <a:lnTo>
                    <a:pt x="201349" y="212372"/>
                  </a:lnTo>
                  <a:lnTo>
                    <a:pt x="197733" y="214606"/>
                  </a:lnTo>
                  <a:lnTo>
                    <a:pt x="182530" y="217751"/>
                  </a:lnTo>
                  <a:lnTo>
                    <a:pt x="138547" y="218997"/>
                  </a:lnTo>
                  <a:lnTo>
                    <a:pt x="99495" y="220126"/>
                  </a:lnTo>
                  <a:lnTo>
                    <a:pt x="87964" y="224128"/>
                  </a:lnTo>
                  <a:lnTo>
                    <a:pt x="75784" y="223790"/>
                  </a:lnTo>
                  <a:lnTo>
                    <a:pt x="55775" y="220007"/>
                  </a:lnTo>
                  <a:lnTo>
                    <a:pt x="9808" y="228527"/>
                  </a:lnTo>
                  <a:lnTo>
                    <a:pt x="0" y="228600"/>
                  </a:lnTo>
                  <a:lnTo>
                    <a:pt x="9525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9">
              <a:extLst>
                <a:ext uri="{FF2B5EF4-FFF2-40B4-BE49-F238E27FC236}">
                  <a16:creationId xmlns:a16="http://schemas.microsoft.com/office/drawing/2014/main" id="{C86D2BB5-9C6E-9CAD-415D-EE65CAB6FF3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219635" y="1743075"/>
              <a:ext cx="123390" cy="228601"/>
            </a:xfrm>
            <a:custGeom>
              <a:avLst/>
              <a:gdLst/>
              <a:ahLst/>
              <a:cxnLst/>
              <a:rect l="0" t="0" r="0" b="0"/>
              <a:pathLst>
                <a:path w="123390" h="228601">
                  <a:moveTo>
                    <a:pt x="18615" y="19050"/>
                  </a:moveTo>
                  <a:lnTo>
                    <a:pt x="18615" y="19050"/>
                  </a:lnTo>
                  <a:lnTo>
                    <a:pt x="18615" y="0"/>
                  </a:lnTo>
                  <a:lnTo>
                    <a:pt x="18615" y="14189"/>
                  </a:lnTo>
                  <a:lnTo>
                    <a:pt x="15793" y="19712"/>
                  </a:lnTo>
                  <a:lnTo>
                    <a:pt x="12069" y="25694"/>
                  </a:lnTo>
                  <a:lnTo>
                    <a:pt x="10414" y="31881"/>
                  </a:lnTo>
                  <a:lnTo>
                    <a:pt x="11031" y="35012"/>
                  </a:lnTo>
                  <a:lnTo>
                    <a:pt x="16803" y="47642"/>
                  </a:lnTo>
                  <a:lnTo>
                    <a:pt x="19652" y="88038"/>
                  </a:lnTo>
                  <a:lnTo>
                    <a:pt x="21423" y="90442"/>
                  </a:lnTo>
                  <a:lnTo>
                    <a:pt x="23662" y="92045"/>
                  </a:lnTo>
                  <a:lnTo>
                    <a:pt x="25155" y="94171"/>
                  </a:lnTo>
                  <a:lnTo>
                    <a:pt x="26813" y="99357"/>
                  </a:lnTo>
                  <a:lnTo>
                    <a:pt x="28314" y="101163"/>
                  </a:lnTo>
                  <a:lnTo>
                    <a:pt x="36224" y="104299"/>
                  </a:lnTo>
                  <a:lnTo>
                    <a:pt x="64396" y="104771"/>
                  </a:lnTo>
                  <a:lnTo>
                    <a:pt x="89916" y="81095"/>
                  </a:lnTo>
                  <a:lnTo>
                    <a:pt x="92637" y="75553"/>
                  </a:lnTo>
                  <a:lnTo>
                    <a:pt x="95788" y="59417"/>
                  </a:lnTo>
                  <a:lnTo>
                    <a:pt x="103005" y="49387"/>
                  </a:lnTo>
                  <a:lnTo>
                    <a:pt x="104305" y="38538"/>
                  </a:lnTo>
                  <a:lnTo>
                    <a:pt x="104340" y="19053"/>
                  </a:lnTo>
                  <a:lnTo>
                    <a:pt x="104340" y="42648"/>
                  </a:lnTo>
                  <a:lnTo>
                    <a:pt x="113472" y="79018"/>
                  </a:lnTo>
                  <a:lnTo>
                    <a:pt x="114900" y="111280"/>
                  </a:lnTo>
                  <a:lnTo>
                    <a:pt x="122063" y="135082"/>
                  </a:lnTo>
                  <a:lnTo>
                    <a:pt x="123355" y="179252"/>
                  </a:lnTo>
                  <a:lnTo>
                    <a:pt x="123389" y="212597"/>
                  </a:lnTo>
                  <a:lnTo>
                    <a:pt x="122331" y="214757"/>
                  </a:lnTo>
                  <a:lnTo>
                    <a:pt x="120567" y="216196"/>
                  </a:lnTo>
                  <a:lnTo>
                    <a:pt x="118333" y="217156"/>
                  </a:lnTo>
                  <a:lnTo>
                    <a:pt x="116844" y="218854"/>
                  </a:lnTo>
                  <a:lnTo>
                    <a:pt x="115189" y="223563"/>
                  </a:lnTo>
                  <a:lnTo>
                    <a:pt x="113689" y="225242"/>
                  </a:lnTo>
                  <a:lnTo>
                    <a:pt x="109201" y="227108"/>
                  </a:lnTo>
                  <a:lnTo>
                    <a:pt x="63413" y="228595"/>
                  </a:lnTo>
                  <a:lnTo>
                    <a:pt x="17269" y="228600"/>
                  </a:lnTo>
                  <a:lnTo>
                    <a:pt x="0" y="228600"/>
                  </a:lnTo>
                  <a:lnTo>
                    <a:pt x="909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0">
              <a:extLst>
                <a:ext uri="{FF2B5EF4-FFF2-40B4-BE49-F238E27FC236}">
                  <a16:creationId xmlns:a16="http://schemas.microsoft.com/office/drawing/2014/main" id="{25FEC16A-4574-CB02-0A9B-88354EF54BD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90625" y="1600200"/>
              <a:ext cx="228601" cy="114301"/>
            </a:xfrm>
            <a:custGeom>
              <a:avLst/>
              <a:gdLst/>
              <a:ahLst/>
              <a:cxnLst/>
              <a:rect l="0" t="0" r="0" b="0"/>
              <a:pathLst>
                <a:path w="228601" h="114301">
                  <a:moveTo>
                    <a:pt x="0" y="114300"/>
                  </a:moveTo>
                  <a:lnTo>
                    <a:pt x="0" y="114300"/>
                  </a:lnTo>
                  <a:lnTo>
                    <a:pt x="5057" y="114300"/>
                  </a:lnTo>
                  <a:lnTo>
                    <a:pt x="6546" y="113242"/>
                  </a:lnTo>
                  <a:lnTo>
                    <a:pt x="7539" y="111478"/>
                  </a:lnTo>
                  <a:lnTo>
                    <a:pt x="9408" y="105167"/>
                  </a:lnTo>
                  <a:lnTo>
                    <a:pt x="14547" y="104891"/>
                  </a:lnTo>
                  <a:lnTo>
                    <a:pt x="16048" y="103794"/>
                  </a:lnTo>
                  <a:lnTo>
                    <a:pt x="21696" y="93021"/>
                  </a:lnTo>
                  <a:lnTo>
                    <a:pt x="23989" y="90589"/>
                  </a:lnTo>
                  <a:lnTo>
                    <a:pt x="29359" y="87887"/>
                  </a:lnTo>
                  <a:lnTo>
                    <a:pt x="32273" y="87166"/>
                  </a:lnTo>
                  <a:lnTo>
                    <a:pt x="34215" y="85627"/>
                  </a:lnTo>
                  <a:lnTo>
                    <a:pt x="36373" y="81095"/>
                  </a:lnTo>
                  <a:lnTo>
                    <a:pt x="38007" y="79464"/>
                  </a:lnTo>
                  <a:lnTo>
                    <a:pt x="42645" y="77650"/>
                  </a:lnTo>
                  <a:lnTo>
                    <a:pt x="44305" y="76109"/>
                  </a:lnTo>
                  <a:lnTo>
                    <a:pt x="46149" y="71573"/>
                  </a:lnTo>
                  <a:lnTo>
                    <a:pt x="47699" y="69940"/>
                  </a:lnTo>
                  <a:lnTo>
                    <a:pt x="52244" y="68126"/>
                  </a:lnTo>
                  <a:lnTo>
                    <a:pt x="53880" y="66584"/>
                  </a:lnTo>
                  <a:lnTo>
                    <a:pt x="55696" y="62049"/>
                  </a:lnTo>
                  <a:lnTo>
                    <a:pt x="57239" y="60416"/>
                  </a:lnTo>
                  <a:lnTo>
                    <a:pt x="61776" y="58601"/>
                  </a:lnTo>
                  <a:lnTo>
                    <a:pt x="63409" y="57059"/>
                  </a:lnTo>
                  <a:lnTo>
                    <a:pt x="65223" y="52524"/>
                  </a:lnTo>
                  <a:lnTo>
                    <a:pt x="66765" y="50891"/>
                  </a:lnTo>
                  <a:lnTo>
                    <a:pt x="71301" y="49076"/>
                  </a:lnTo>
                  <a:lnTo>
                    <a:pt x="72934" y="47534"/>
                  </a:lnTo>
                  <a:lnTo>
                    <a:pt x="76972" y="38009"/>
                  </a:lnTo>
                  <a:lnTo>
                    <a:pt x="84363" y="30026"/>
                  </a:lnTo>
                  <a:lnTo>
                    <a:pt x="85605" y="20501"/>
                  </a:lnTo>
                  <a:lnTo>
                    <a:pt x="85725" y="393"/>
                  </a:lnTo>
                  <a:lnTo>
                    <a:pt x="95249" y="0"/>
                  </a:lnTo>
                  <a:lnTo>
                    <a:pt x="95250" y="5056"/>
                  </a:lnTo>
                  <a:lnTo>
                    <a:pt x="96308" y="6546"/>
                  </a:lnTo>
                  <a:lnTo>
                    <a:pt x="98072" y="7539"/>
                  </a:lnTo>
                  <a:lnTo>
                    <a:pt x="104951" y="9263"/>
                  </a:lnTo>
                  <a:lnTo>
                    <a:pt x="109439" y="9409"/>
                  </a:lnTo>
                  <a:lnTo>
                    <a:pt x="114962" y="12295"/>
                  </a:lnTo>
                  <a:lnTo>
                    <a:pt x="161926" y="57156"/>
                  </a:lnTo>
                  <a:lnTo>
                    <a:pt x="168276" y="62444"/>
                  </a:lnTo>
                  <a:lnTo>
                    <a:pt x="180975" y="68662"/>
                  </a:lnTo>
                  <a:lnTo>
                    <a:pt x="196850" y="81753"/>
                  </a:lnTo>
                  <a:lnTo>
                    <a:pt x="203200" y="83960"/>
                  </a:lnTo>
                  <a:lnTo>
                    <a:pt x="205317" y="85607"/>
                  </a:lnTo>
                  <a:lnTo>
                    <a:pt x="209354" y="91922"/>
                  </a:lnTo>
                  <a:lnTo>
                    <a:pt x="214049" y="93771"/>
                  </a:lnTo>
                  <a:lnTo>
                    <a:pt x="215724" y="95322"/>
                  </a:lnTo>
                  <a:lnTo>
                    <a:pt x="217586" y="99868"/>
                  </a:lnTo>
                  <a:lnTo>
                    <a:pt x="219141" y="101504"/>
                  </a:lnTo>
                  <a:lnTo>
                    <a:pt x="228593" y="104773"/>
                  </a:lnTo>
                  <a:lnTo>
                    <a:pt x="228600" y="104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SMARTInkShape-11">
            <a:extLst>
              <a:ext uri="{FF2B5EF4-FFF2-40B4-BE49-F238E27FC236}">
                <a16:creationId xmlns:a16="http://schemas.microsoft.com/office/drawing/2014/main" id="{CD062C09-024A-226E-F821-D1E8C88812C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2025" y="4133850"/>
            <a:ext cx="7296151" cy="1666876"/>
          </a:xfrm>
          <a:custGeom>
            <a:avLst/>
            <a:gdLst/>
            <a:ahLst/>
            <a:cxnLst/>
            <a:rect l="0" t="0" r="0" b="0"/>
            <a:pathLst>
              <a:path w="7296151" h="1666876">
                <a:moveTo>
                  <a:pt x="0" y="542925"/>
                </a:moveTo>
                <a:lnTo>
                  <a:pt x="0" y="542925"/>
                </a:lnTo>
                <a:lnTo>
                  <a:pt x="0" y="551126"/>
                </a:lnTo>
                <a:lnTo>
                  <a:pt x="1058" y="551567"/>
                </a:lnTo>
                <a:lnTo>
                  <a:pt x="8201" y="552333"/>
                </a:lnTo>
                <a:lnTo>
                  <a:pt x="8937" y="555220"/>
                </a:lnTo>
                <a:lnTo>
                  <a:pt x="9524" y="584631"/>
                </a:lnTo>
                <a:lnTo>
                  <a:pt x="10583" y="586605"/>
                </a:lnTo>
                <a:lnTo>
                  <a:pt x="12347" y="587920"/>
                </a:lnTo>
                <a:lnTo>
                  <a:pt x="14581" y="588796"/>
                </a:lnTo>
                <a:lnTo>
                  <a:pt x="16071" y="590440"/>
                </a:lnTo>
                <a:lnTo>
                  <a:pt x="17726" y="595087"/>
                </a:lnTo>
                <a:lnTo>
                  <a:pt x="19847" y="606694"/>
                </a:lnTo>
                <a:lnTo>
                  <a:pt x="30793" y="621127"/>
                </a:lnTo>
                <a:lnTo>
                  <a:pt x="33229" y="623635"/>
                </a:lnTo>
                <a:lnTo>
                  <a:pt x="35935" y="629243"/>
                </a:lnTo>
                <a:lnTo>
                  <a:pt x="39074" y="645432"/>
                </a:lnTo>
                <a:lnTo>
                  <a:pt x="54988" y="667353"/>
                </a:lnTo>
                <a:lnTo>
                  <a:pt x="55709" y="670328"/>
                </a:lnTo>
                <a:lnTo>
                  <a:pt x="64499" y="685853"/>
                </a:lnTo>
                <a:lnTo>
                  <a:pt x="65225" y="689011"/>
                </a:lnTo>
                <a:lnTo>
                  <a:pt x="74023" y="704855"/>
                </a:lnTo>
                <a:lnTo>
                  <a:pt x="74749" y="708028"/>
                </a:lnTo>
                <a:lnTo>
                  <a:pt x="83548" y="723900"/>
                </a:lnTo>
                <a:lnTo>
                  <a:pt x="84274" y="727075"/>
                </a:lnTo>
                <a:lnTo>
                  <a:pt x="93073" y="742950"/>
                </a:lnTo>
                <a:lnTo>
                  <a:pt x="93799" y="746125"/>
                </a:lnTo>
                <a:lnTo>
                  <a:pt x="99876" y="755650"/>
                </a:lnTo>
                <a:lnTo>
                  <a:pt x="129142" y="787400"/>
                </a:lnTo>
                <a:lnTo>
                  <a:pt x="135341" y="800100"/>
                </a:lnTo>
                <a:lnTo>
                  <a:pt x="174635" y="846432"/>
                </a:lnTo>
                <a:lnTo>
                  <a:pt x="203200" y="879359"/>
                </a:lnTo>
                <a:lnTo>
                  <a:pt x="250298" y="914399"/>
                </a:lnTo>
                <a:lnTo>
                  <a:pt x="268516" y="927100"/>
                </a:lnTo>
                <a:lnTo>
                  <a:pt x="288394" y="950514"/>
                </a:lnTo>
                <a:lnTo>
                  <a:pt x="325298" y="974609"/>
                </a:lnTo>
                <a:lnTo>
                  <a:pt x="345495" y="998124"/>
                </a:lnTo>
                <a:lnTo>
                  <a:pt x="391181" y="1031470"/>
                </a:lnTo>
                <a:lnTo>
                  <a:pt x="438756" y="1069446"/>
                </a:lnTo>
                <a:lnTo>
                  <a:pt x="469980" y="1091295"/>
                </a:lnTo>
                <a:lnTo>
                  <a:pt x="514355" y="1121911"/>
                </a:lnTo>
                <a:lnTo>
                  <a:pt x="558800" y="1146056"/>
                </a:lnTo>
                <a:lnTo>
                  <a:pt x="605101" y="1173416"/>
                </a:lnTo>
                <a:lnTo>
                  <a:pt x="652610" y="1201884"/>
                </a:lnTo>
                <a:lnTo>
                  <a:pt x="693150" y="1221832"/>
                </a:lnTo>
                <a:lnTo>
                  <a:pt x="716553" y="1236208"/>
                </a:lnTo>
                <a:lnTo>
                  <a:pt x="761228" y="1254914"/>
                </a:lnTo>
                <a:lnTo>
                  <a:pt x="801462" y="1278165"/>
                </a:lnTo>
                <a:lnTo>
                  <a:pt x="847905" y="1295221"/>
                </a:lnTo>
                <a:lnTo>
                  <a:pt x="895373" y="1317797"/>
                </a:lnTo>
                <a:lnTo>
                  <a:pt x="942978" y="1336280"/>
                </a:lnTo>
                <a:lnTo>
                  <a:pt x="982134" y="1349296"/>
                </a:lnTo>
                <a:lnTo>
                  <a:pt x="1026714" y="1364882"/>
                </a:lnTo>
                <a:lnTo>
                  <a:pt x="1066408" y="1382973"/>
                </a:lnTo>
                <a:lnTo>
                  <a:pt x="1104822" y="1396738"/>
                </a:lnTo>
                <a:lnTo>
                  <a:pt x="1142985" y="1409648"/>
                </a:lnTo>
                <a:lnTo>
                  <a:pt x="1186153" y="1422390"/>
                </a:lnTo>
                <a:lnTo>
                  <a:pt x="1227842" y="1434041"/>
                </a:lnTo>
                <a:lnTo>
                  <a:pt x="1266650" y="1440261"/>
                </a:lnTo>
                <a:lnTo>
                  <a:pt x="1309947" y="1451367"/>
                </a:lnTo>
                <a:lnTo>
                  <a:pt x="1351661" y="1457206"/>
                </a:lnTo>
                <a:lnTo>
                  <a:pt x="1390474" y="1464632"/>
                </a:lnTo>
                <a:lnTo>
                  <a:pt x="1428715" y="1471468"/>
                </a:lnTo>
                <a:lnTo>
                  <a:pt x="1466843" y="1476464"/>
                </a:lnTo>
                <a:lnTo>
                  <a:pt x="1504949" y="1483723"/>
                </a:lnTo>
                <a:lnTo>
                  <a:pt x="1543050" y="1485470"/>
                </a:lnTo>
                <a:lnTo>
                  <a:pt x="1582208" y="1492360"/>
                </a:lnTo>
                <a:lnTo>
                  <a:pt x="1626789" y="1497642"/>
                </a:lnTo>
                <a:lnTo>
                  <a:pt x="1666483" y="1503506"/>
                </a:lnTo>
                <a:lnTo>
                  <a:pt x="1705956" y="1505723"/>
                </a:lnTo>
                <a:lnTo>
                  <a:pt x="1750599" y="1515255"/>
                </a:lnTo>
                <a:lnTo>
                  <a:pt x="1790304" y="1522273"/>
                </a:lnTo>
                <a:lnTo>
                  <a:pt x="1835268" y="1530205"/>
                </a:lnTo>
                <a:lnTo>
                  <a:pt x="1878643" y="1535691"/>
                </a:lnTo>
                <a:lnTo>
                  <a:pt x="1922606" y="1541597"/>
                </a:lnTo>
                <a:lnTo>
                  <a:pt x="1969470" y="1550367"/>
                </a:lnTo>
                <a:lnTo>
                  <a:pt x="2006887" y="1558153"/>
                </a:lnTo>
                <a:lnTo>
                  <a:pt x="2043727" y="1561990"/>
                </a:lnTo>
                <a:lnTo>
                  <a:pt x="2087978" y="1569408"/>
                </a:lnTo>
                <a:lnTo>
                  <a:pt x="2124668" y="1570968"/>
                </a:lnTo>
                <a:lnTo>
                  <a:pt x="2169936" y="1576551"/>
                </a:lnTo>
                <a:lnTo>
                  <a:pt x="2217056" y="1580242"/>
                </a:lnTo>
                <a:lnTo>
                  <a:pt x="2254518" y="1581939"/>
                </a:lnTo>
                <a:lnTo>
                  <a:pt x="2292429" y="1587616"/>
                </a:lnTo>
                <a:lnTo>
                  <a:pt x="2330474" y="1590827"/>
                </a:lnTo>
                <a:lnTo>
                  <a:pt x="2368557" y="1596953"/>
                </a:lnTo>
                <a:lnTo>
                  <a:pt x="2406652" y="1600296"/>
                </a:lnTo>
                <a:lnTo>
                  <a:pt x="2444750" y="1606460"/>
                </a:lnTo>
                <a:lnTo>
                  <a:pt x="2482850" y="1609816"/>
                </a:lnTo>
                <a:lnTo>
                  <a:pt x="2520950" y="1615984"/>
                </a:lnTo>
                <a:lnTo>
                  <a:pt x="2560108" y="1619341"/>
                </a:lnTo>
                <a:lnTo>
                  <a:pt x="2603696" y="1625509"/>
                </a:lnTo>
                <a:lnTo>
                  <a:pt x="2644950" y="1628866"/>
                </a:lnTo>
                <a:lnTo>
                  <a:pt x="2689159" y="1635034"/>
                </a:lnTo>
                <a:lnTo>
                  <a:pt x="2729540" y="1637333"/>
                </a:lnTo>
                <a:lnTo>
                  <a:pt x="2769373" y="1638013"/>
                </a:lnTo>
                <a:lnTo>
                  <a:pt x="2814220" y="1639272"/>
                </a:lnTo>
                <a:lnTo>
                  <a:pt x="2861022" y="1644821"/>
                </a:lnTo>
                <a:lnTo>
                  <a:pt x="2907345" y="1646935"/>
                </a:lnTo>
                <a:lnTo>
                  <a:pt x="2949410" y="1648620"/>
                </a:lnTo>
                <a:lnTo>
                  <a:pt x="2994917" y="1654293"/>
                </a:lnTo>
                <a:lnTo>
                  <a:pt x="3041914" y="1656443"/>
                </a:lnTo>
                <a:lnTo>
                  <a:pt x="3089353" y="1657082"/>
                </a:lnTo>
                <a:lnTo>
                  <a:pt x="3121060" y="1657231"/>
                </a:lnTo>
                <a:lnTo>
                  <a:pt x="3155612" y="1657296"/>
                </a:lnTo>
                <a:lnTo>
                  <a:pt x="3191078" y="1658384"/>
                </a:lnTo>
                <a:lnTo>
                  <a:pt x="3224480" y="1662396"/>
                </a:lnTo>
                <a:lnTo>
                  <a:pt x="3259785" y="1664884"/>
                </a:lnTo>
                <a:lnTo>
                  <a:pt x="3295585" y="1665990"/>
                </a:lnTo>
                <a:lnTo>
                  <a:pt x="3329135" y="1666482"/>
                </a:lnTo>
                <a:lnTo>
                  <a:pt x="3364507" y="1666700"/>
                </a:lnTo>
                <a:lnTo>
                  <a:pt x="3400337" y="1666797"/>
                </a:lnTo>
                <a:lnTo>
                  <a:pt x="3433900" y="1666841"/>
                </a:lnTo>
                <a:lnTo>
                  <a:pt x="3466456" y="1666858"/>
                </a:lnTo>
                <a:lnTo>
                  <a:pt x="3499622" y="1666868"/>
                </a:lnTo>
                <a:lnTo>
                  <a:pt x="3535529" y="1666872"/>
                </a:lnTo>
                <a:lnTo>
                  <a:pt x="3572655" y="1666874"/>
                </a:lnTo>
                <a:lnTo>
                  <a:pt x="3609263" y="1666875"/>
                </a:lnTo>
                <a:lnTo>
                  <a:pt x="3643172" y="1666875"/>
                </a:lnTo>
                <a:lnTo>
                  <a:pt x="3678704" y="1664053"/>
                </a:lnTo>
                <a:lnTo>
                  <a:pt x="3715663" y="1660330"/>
                </a:lnTo>
                <a:lnTo>
                  <a:pt x="3753256" y="1658674"/>
                </a:lnTo>
                <a:lnTo>
                  <a:pt x="3791130" y="1657938"/>
                </a:lnTo>
                <a:lnTo>
                  <a:pt x="3828072" y="1657612"/>
                </a:lnTo>
                <a:lnTo>
                  <a:pt x="3862129" y="1657466"/>
                </a:lnTo>
                <a:lnTo>
                  <a:pt x="3894905" y="1657402"/>
                </a:lnTo>
                <a:lnTo>
                  <a:pt x="3928168" y="1656314"/>
                </a:lnTo>
                <a:lnTo>
                  <a:pt x="3964120" y="1652304"/>
                </a:lnTo>
                <a:lnTo>
                  <a:pt x="3998442" y="1649816"/>
                </a:lnTo>
                <a:lnTo>
                  <a:pt x="4031335" y="1647650"/>
                </a:lnTo>
                <a:lnTo>
                  <a:pt x="4063593" y="1643163"/>
                </a:lnTo>
                <a:lnTo>
                  <a:pt x="4095569" y="1640460"/>
                </a:lnTo>
                <a:lnTo>
                  <a:pt x="4127419" y="1639260"/>
                </a:lnTo>
                <a:lnTo>
                  <a:pt x="4159214" y="1638727"/>
                </a:lnTo>
                <a:lnTo>
                  <a:pt x="4190983" y="1635668"/>
                </a:lnTo>
                <a:lnTo>
                  <a:pt x="4223801" y="1631837"/>
                </a:lnTo>
                <a:lnTo>
                  <a:pt x="4259554" y="1630136"/>
                </a:lnTo>
                <a:lnTo>
                  <a:pt x="4293788" y="1626558"/>
                </a:lnTo>
                <a:lnTo>
                  <a:pt x="4326642" y="1621440"/>
                </a:lnTo>
                <a:lnTo>
                  <a:pt x="4358882" y="1615637"/>
                </a:lnTo>
                <a:lnTo>
                  <a:pt x="4390850" y="1609530"/>
                </a:lnTo>
                <a:lnTo>
                  <a:pt x="4422697" y="1604347"/>
                </a:lnTo>
                <a:lnTo>
                  <a:pt x="4454491" y="1602043"/>
                </a:lnTo>
                <a:lnTo>
                  <a:pt x="4486258" y="1598197"/>
                </a:lnTo>
                <a:lnTo>
                  <a:pt x="4518018" y="1592960"/>
                </a:lnTo>
                <a:lnTo>
                  <a:pt x="4549772" y="1587104"/>
                </a:lnTo>
                <a:lnTo>
                  <a:pt x="4581524" y="1580974"/>
                </a:lnTo>
                <a:lnTo>
                  <a:pt x="4614333" y="1574722"/>
                </a:lnTo>
                <a:lnTo>
                  <a:pt x="4650081" y="1568416"/>
                </a:lnTo>
                <a:lnTo>
                  <a:pt x="4684314" y="1562083"/>
                </a:lnTo>
                <a:lnTo>
                  <a:pt x="4717167" y="1555743"/>
                </a:lnTo>
                <a:lnTo>
                  <a:pt x="4764355" y="1546223"/>
                </a:lnTo>
                <a:lnTo>
                  <a:pt x="4806676" y="1535641"/>
                </a:lnTo>
                <a:lnTo>
                  <a:pt x="4852260" y="1520629"/>
                </a:lnTo>
                <a:lnTo>
                  <a:pt x="4899279" y="1507950"/>
                </a:lnTo>
                <a:lnTo>
                  <a:pt x="4945667" y="1492316"/>
                </a:lnTo>
                <a:lnTo>
                  <a:pt x="4987751" y="1479452"/>
                </a:lnTo>
                <a:lnTo>
                  <a:pt x="5033264" y="1463763"/>
                </a:lnTo>
                <a:lnTo>
                  <a:pt x="5080265" y="1450884"/>
                </a:lnTo>
                <a:lnTo>
                  <a:pt x="5126645" y="1434131"/>
                </a:lnTo>
                <a:lnTo>
                  <a:pt x="5168728" y="1415764"/>
                </a:lnTo>
                <a:lnTo>
                  <a:pt x="5214239" y="1397974"/>
                </a:lnTo>
                <a:lnTo>
                  <a:pt x="5261240" y="1384472"/>
                </a:lnTo>
                <a:lnTo>
                  <a:pt x="5308679" y="1367535"/>
                </a:lnTo>
                <a:lnTo>
                  <a:pt x="5356248" y="1349110"/>
                </a:lnTo>
                <a:lnTo>
                  <a:pt x="5403857" y="1330246"/>
                </a:lnTo>
                <a:lnTo>
                  <a:pt x="5451477" y="1311252"/>
                </a:lnTo>
                <a:lnTo>
                  <a:pt x="5498042" y="1292218"/>
                </a:lnTo>
                <a:lnTo>
                  <a:pt x="5540179" y="1273173"/>
                </a:lnTo>
                <a:lnTo>
                  <a:pt x="5584650" y="1253066"/>
                </a:lnTo>
                <a:lnTo>
                  <a:pt x="5626166" y="1228529"/>
                </a:lnTo>
                <a:lnTo>
                  <a:pt x="5670452" y="1207383"/>
                </a:lnTo>
                <a:lnTo>
                  <a:pt x="5711913" y="1186654"/>
                </a:lnTo>
                <a:lnTo>
                  <a:pt x="5756183" y="1161931"/>
                </a:lnTo>
                <a:lnTo>
                  <a:pt x="5796582" y="1139672"/>
                </a:lnTo>
                <a:lnTo>
                  <a:pt x="5836421" y="1114498"/>
                </a:lnTo>
                <a:lnTo>
                  <a:pt x="5880212" y="1092104"/>
                </a:lnTo>
                <a:lnTo>
                  <a:pt x="5920467" y="1066889"/>
                </a:lnTo>
                <a:lnTo>
                  <a:pt x="5959206" y="1044484"/>
                </a:lnTo>
                <a:lnTo>
                  <a:pt x="5997495" y="1018208"/>
                </a:lnTo>
                <a:lnTo>
                  <a:pt x="6035651" y="991372"/>
                </a:lnTo>
                <a:lnTo>
                  <a:pt x="6073768" y="968485"/>
                </a:lnTo>
                <a:lnTo>
                  <a:pt x="6111873" y="942068"/>
                </a:lnTo>
                <a:lnTo>
                  <a:pt x="6149975" y="915189"/>
                </a:lnTo>
                <a:lnTo>
                  <a:pt x="6187017" y="892291"/>
                </a:lnTo>
                <a:lnTo>
                  <a:pt x="6234158" y="859468"/>
                </a:lnTo>
                <a:lnTo>
                  <a:pt x="6272755" y="836035"/>
                </a:lnTo>
                <a:lnTo>
                  <a:pt x="6319298" y="799673"/>
                </a:lnTo>
                <a:lnTo>
                  <a:pt x="6356660" y="776455"/>
                </a:lnTo>
                <a:lnTo>
                  <a:pt x="6394541" y="751113"/>
                </a:lnTo>
                <a:lnTo>
                  <a:pt x="6432577" y="728553"/>
                </a:lnTo>
                <a:lnTo>
                  <a:pt x="6476809" y="695421"/>
                </a:lnTo>
                <a:lnTo>
                  <a:pt x="6522392" y="667396"/>
                </a:lnTo>
                <a:lnTo>
                  <a:pt x="6567341" y="636421"/>
                </a:lnTo>
                <a:lnTo>
                  <a:pt x="6609380" y="600787"/>
                </a:lnTo>
                <a:lnTo>
                  <a:pt x="6648259" y="572268"/>
                </a:lnTo>
                <a:lnTo>
                  <a:pt x="6686512" y="541195"/>
                </a:lnTo>
                <a:lnTo>
                  <a:pt x="6731348" y="502611"/>
                </a:lnTo>
                <a:lnTo>
                  <a:pt x="6772099" y="464513"/>
                </a:lnTo>
                <a:lnTo>
                  <a:pt x="6811815" y="431927"/>
                </a:lnTo>
                <a:lnTo>
                  <a:pt x="6850651" y="400067"/>
                </a:lnTo>
                <a:lnTo>
                  <a:pt x="6895454" y="361951"/>
                </a:lnTo>
                <a:lnTo>
                  <a:pt x="6940512" y="317500"/>
                </a:lnTo>
                <a:lnTo>
                  <a:pt x="6984998" y="279596"/>
                </a:lnTo>
                <a:lnTo>
                  <a:pt x="7030744" y="236715"/>
                </a:lnTo>
                <a:lnTo>
                  <a:pt x="7069710" y="200682"/>
                </a:lnTo>
                <a:lnTo>
                  <a:pt x="7080152" y="192909"/>
                </a:lnTo>
                <a:lnTo>
                  <a:pt x="7103245" y="166008"/>
                </a:lnTo>
                <a:lnTo>
                  <a:pt x="7150021" y="127007"/>
                </a:lnTo>
                <a:lnTo>
                  <a:pt x="7156415" y="120653"/>
                </a:lnTo>
                <a:lnTo>
                  <a:pt x="7165606" y="117124"/>
                </a:lnTo>
                <a:lnTo>
                  <a:pt x="7171020" y="116182"/>
                </a:lnTo>
                <a:lnTo>
                  <a:pt x="7174631" y="114496"/>
                </a:lnTo>
                <a:lnTo>
                  <a:pt x="7177037" y="112314"/>
                </a:lnTo>
                <a:lnTo>
                  <a:pt x="7194827" y="91959"/>
                </a:lnTo>
                <a:lnTo>
                  <a:pt x="7201023" y="88496"/>
                </a:lnTo>
                <a:lnTo>
                  <a:pt x="7204156" y="87572"/>
                </a:lnTo>
                <a:lnTo>
                  <a:pt x="7206247" y="85898"/>
                </a:lnTo>
                <a:lnTo>
                  <a:pt x="7210244" y="79544"/>
                </a:lnTo>
                <a:lnTo>
                  <a:pt x="7214931" y="77686"/>
                </a:lnTo>
                <a:lnTo>
                  <a:pt x="7216604" y="76133"/>
                </a:lnTo>
                <a:lnTo>
                  <a:pt x="7218462" y="71584"/>
                </a:lnTo>
                <a:lnTo>
                  <a:pt x="7220017" y="69947"/>
                </a:lnTo>
                <a:lnTo>
                  <a:pt x="7228020" y="67106"/>
                </a:lnTo>
                <a:lnTo>
                  <a:pt x="7228828" y="64045"/>
                </a:lnTo>
                <a:lnTo>
                  <a:pt x="7229475" y="38496"/>
                </a:lnTo>
                <a:lnTo>
                  <a:pt x="7229475" y="43274"/>
                </a:lnTo>
                <a:lnTo>
                  <a:pt x="7230533" y="43666"/>
                </a:lnTo>
                <a:lnTo>
                  <a:pt x="7234531" y="41279"/>
                </a:lnTo>
                <a:lnTo>
                  <a:pt x="7234963" y="40219"/>
                </a:lnTo>
                <a:lnTo>
                  <a:pt x="7234192" y="39513"/>
                </a:lnTo>
                <a:lnTo>
                  <a:pt x="7229751" y="38183"/>
                </a:lnTo>
                <a:lnTo>
                  <a:pt x="7229530" y="43604"/>
                </a:lnTo>
                <a:lnTo>
                  <a:pt x="7229478" y="38377"/>
                </a:lnTo>
                <a:lnTo>
                  <a:pt x="7221275" y="46325"/>
                </a:lnTo>
                <a:lnTo>
                  <a:pt x="7215286" y="47240"/>
                </a:lnTo>
                <a:lnTo>
                  <a:pt x="7184762" y="48661"/>
                </a:lnTo>
                <a:lnTo>
                  <a:pt x="7161054" y="55823"/>
                </a:lnTo>
                <a:lnTo>
                  <a:pt x="7133577" y="59798"/>
                </a:lnTo>
                <a:lnTo>
                  <a:pt x="7114983" y="64638"/>
                </a:lnTo>
                <a:lnTo>
                  <a:pt x="7096068" y="68893"/>
                </a:lnTo>
                <a:lnTo>
                  <a:pt x="7077057" y="74035"/>
                </a:lnTo>
                <a:lnTo>
                  <a:pt x="7065425" y="76296"/>
                </a:lnTo>
                <a:lnTo>
                  <a:pt x="7051869" y="82461"/>
                </a:lnTo>
                <a:lnTo>
                  <a:pt x="7005227" y="94283"/>
                </a:lnTo>
                <a:lnTo>
                  <a:pt x="6983752" y="95212"/>
                </a:lnTo>
                <a:lnTo>
                  <a:pt x="6983109" y="96283"/>
                </a:lnTo>
                <a:lnTo>
                  <a:pt x="6981829" y="104741"/>
                </a:lnTo>
                <a:lnTo>
                  <a:pt x="6986882" y="104765"/>
                </a:lnTo>
                <a:lnTo>
                  <a:pt x="6988372" y="103710"/>
                </a:lnTo>
                <a:lnTo>
                  <a:pt x="6989365" y="101948"/>
                </a:lnTo>
                <a:lnTo>
                  <a:pt x="6990026" y="99715"/>
                </a:lnTo>
                <a:lnTo>
                  <a:pt x="6991526" y="98227"/>
                </a:lnTo>
                <a:lnTo>
                  <a:pt x="6996015" y="96573"/>
                </a:lnTo>
                <a:lnTo>
                  <a:pt x="7014066" y="94453"/>
                </a:lnTo>
                <a:lnTo>
                  <a:pt x="7028920" y="87762"/>
                </a:lnTo>
                <a:lnTo>
                  <a:pt x="7075380" y="71571"/>
                </a:lnTo>
                <a:lnTo>
                  <a:pt x="7095484" y="64498"/>
                </a:lnTo>
                <a:lnTo>
                  <a:pt x="7112974" y="51572"/>
                </a:lnTo>
                <a:lnTo>
                  <a:pt x="7131009" y="48144"/>
                </a:lnTo>
                <a:lnTo>
                  <a:pt x="7144162" y="40155"/>
                </a:lnTo>
                <a:lnTo>
                  <a:pt x="7147200" y="39470"/>
                </a:lnTo>
                <a:lnTo>
                  <a:pt x="7162619" y="29538"/>
                </a:lnTo>
                <a:lnTo>
                  <a:pt x="7167306" y="29003"/>
                </a:lnTo>
                <a:lnTo>
                  <a:pt x="7168979" y="27802"/>
                </a:lnTo>
                <a:lnTo>
                  <a:pt x="7170095" y="25943"/>
                </a:lnTo>
                <a:lnTo>
                  <a:pt x="7171885" y="20412"/>
                </a:lnTo>
                <a:lnTo>
                  <a:pt x="7174951" y="19655"/>
                </a:lnTo>
                <a:lnTo>
                  <a:pt x="7187336" y="19050"/>
                </a:lnTo>
                <a:lnTo>
                  <a:pt x="7184994" y="19050"/>
                </a:lnTo>
                <a:lnTo>
                  <a:pt x="7190327" y="19050"/>
                </a:lnTo>
                <a:lnTo>
                  <a:pt x="7185682" y="19050"/>
                </a:lnTo>
                <a:lnTo>
                  <a:pt x="7191367" y="19050"/>
                </a:lnTo>
                <a:lnTo>
                  <a:pt x="7200785" y="9642"/>
                </a:lnTo>
                <a:lnTo>
                  <a:pt x="7219555" y="9525"/>
                </a:lnTo>
                <a:lnTo>
                  <a:pt x="7219833" y="4468"/>
                </a:lnTo>
                <a:lnTo>
                  <a:pt x="7220931" y="2979"/>
                </a:lnTo>
                <a:lnTo>
                  <a:pt x="7229358" y="34"/>
                </a:lnTo>
                <a:lnTo>
                  <a:pt x="7248525" y="0"/>
                </a:lnTo>
                <a:lnTo>
                  <a:pt x="7248525" y="14189"/>
                </a:lnTo>
                <a:lnTo>
                  <a:pt x="7251347" y="19712"/>
                </a:lnTo>
                <a:lnTo>
                  <a:pt x="7255072" y="25694"/>
                </a:lnTo>
                <a:lnTo>
                  <a:pt x="7257462" y="38158"/>
                </a:lnTo>
                <a:lnTo>
                  <a:pt x="7258016" y="68529"/>
                </a:lnTo>
                <a:lnTo>
                  <a:pt x="7260857" y="75613"/>
                </a:lnTo>
                <a:lnTo>
                  <a:pt x="7263096" y="78984"/>
                </a:lnTo>
                <a:lnTo>
                  <a:pt x="7267181" y="101535"/>
                </a:lnTo>
                <a:lnTo>
                  <a:pt x="7267541" y="125949"/>
                </a:lnTo>
                <a:lnTo>
                  <a:pt x="7270382" y="132883"/>
                </a:lnTo>
                <a:lnTo>
                  <a:pt x="7274114" y="139492"/>
                </a:lnTo>
                <a:lnTo>
                  <a:pt x="7276509" y="152359"/>
                </a:lnTo>
                <a:lnTo>
                  <a:pt x="7276984" y="160035"/>
                </a:lnTo>
                <a:lnTo>
                  <a:pt x="7283623" y="169156"/>
                </a:lnTo>
                <a:lnTo>
                  <a:pt x="7285736" y="178061"/>
                </a:lnTo>
                <a:lnTo>
                  <a:pt x="7286230" y="184266"/>
                </a:lnTo>
                <a:lnTo>
                  <a:pt x="7289271" y="190552"/>
                </a:lnTo>
                <a:lnTo>
                  <a:pt x="7295748" y="199470"/>
                </a:lnTo>
                <a:lnTo>
                  <a:pt x="7296150" y="227276"/>
                </a:lnTo>
                <a:lnTo>
                  <a:pt x="7295092" y="227717"/>
                </a:lnTo>
                <a:lnTo>
                  <a:pt x="7286625" y="2286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SMARTInkShape-Group4">
            <a:extLst>
              <a:ext uri="{FF2B5EF4-FFF2-40B4-BE49-F238E27FC236}">
                <a16:creationId xmlns:a16="http://schemas.microsoft.com/office/drawing/2014/main" id="{90C3DC6A-26F1-5A81-7B39-312725F19F72}"/>
              </a:ext>
            </a:extLst>
          </p:cNvPr>
          <p:cNvGrpSpPr/>
          <p:nvPr/>
        </p:nvGrpSpPr>
        <p:grpSpPr>
          <a:xfrm>
            <a:off x="385412" y="3667164"/>
            <a:ext cx="1157639" cy="657187"/>
            <a:chOff x="385412" y="3667164"/>
            <a:chExt cx="1157639" cy="657187"/>
          </a:xfrm>
        </p:grpSpPr>
        <p:sp>
          <p:nvSpPr>
            <p:cNvPr id="85" name="SMARTInkShape-12">
              <a:extLst>
                <a:ext uri="{FF2B5EF4-FFF2-40B4-BE49-F238E27FC236}">
                  <a16:creationId xmlns:a16="http://schemas.microsoft.com/office/drawing/2014/main" id="{025B445C-3D05-0EBF-8676-11720D1F3F8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66800" y="4133851"/>
              <a:ext cx="238126" cy="171450"/>
            </a:xfrm>
            <a:custGeom>
              <a:avLst/>
              <a:gdLst/>
              <a:ahLst/>
              <a:cxnLst/>
              <a:rect l="0" t="0" r="0" b="0"/>
              <a:pathLst>
                <a:path w="238126" h="171450">
                  <a:moveTo>
                    <a:pt x="0" y="47624"/>
                  </a:moveTo>
                  <a:lnTo>
                    <a:pt x="0" y="47624"/>
                  </a:lnTo>
                  <a:lnTo>
                    <a:pt x="23680" y="23944"/>
                  </a:lnTo>
                  <a:lnTo>
                    <a:pt x="26400" y="18402"/>
                  </a:lnTo>
                  <a:lnTo>
                    <a:pt x="27124" y="15443"/>
                  </a:lnTo>
                  <a:lnTo>
                    <a:pt x="28666" y="13470"/>
                  </a:lnTo>
                  <a:lnTo>
                    <a:pt x="33202" y="11278"/>
                  </a:lnTo>
                  <a:lnTo>
                    <a:pt x="44737" y="8812"/>
                  </a:lnTo>
                  <a:lnTo>
                    <a:pt x="54060" y="3081"/>
                  </a:lnTo>
                  <a:lnTo>
                    <a:pt x="64805" y="405"/>
                  </a:lnTo>
                  <a:lnTo>
                    <a:pt x="90351" y="0"/>
                  </a:lnTo>
                  <a:lnTo>
                    <a:pt x="91984" y="1058"/>
                  </a:lnTo>
                  <a:lnTo>
                    <a:pt x="93072" y="2822"/>
                  </a:lnTo>
                  <a:lnTo>
                    <a:pt x="93798" y="5056"/>
                  </a:lnTo>
                  <a:lnTo>
                    <a:pt x="102598" y="19297"/>
                  </a:lnTo>
                  <a:lnTo>
                    <a:pt x="104718" y="55170"/>
                  </a:lnTo>
                  <a:lnTo>
                    <a:pt x="104737" y="59004"/>
                  </a:lnTo>
                  <a:lnTo>
                    <a:pt x="90585" y="103054"/>
                  </a:lnTo>
                  <a:lnTo>
                    <a:pt x="60299" y="148257"/>
                  </a:lnTo>
                  <a:lnTo>
                    <a:pt x="50793" y="157404"/>
                  </a:lnTo>
                  <a:lnTo>
                    <a:pt x="38099" y="163853"/>
                  </a:lnTo>
                  <a:lnTo>
                    <a:pt x="30456" y="169949"/>
                  </a:lnTo>
                  <a:lnTo>
                    <a:pt x="19491" y="171410"/>
                  </a:lnTo>
                  <a:lnTo>
                    <a:pt x="24237" y="171438"/>
                  </a:lnTo>
                  <a:lnTo>
                    <a:pt x="25683" y="170384"/>
                  </a:lnTo>
                  <a:lnTo>
                    <a:pt x="27290" y="166389"/>
                  </a:lnTo>
                  <a:lnTo>
                    <a:pt x="29379" y="155202"/>
                  </a:lnTo>
                  <a:lnTo>
                    <a:pt x="47858" y="133327"/>
                  </a:lnTo>
                  <a:lnTo>
                    <a:pt x="60041" y="123817"/>
                  </a:lnTo>
                  <a:lnTo>
                    <a:pt x="82735" y="106890"/>
                  </a:lnTo>
                  <a:lnTo>
                    <a:pt x="130066" y="70111"/>
                  </a:lnTo>
                  <a:lnTo>
                    <a:pt x="174078" y="38104"/>
                  </a:lnTo>
                  <a:lnTo>
                    <a:pt x="199966" y="19098"/>
                  </a:lnTo>
                  <a:lnTo>
                    <a:pt x="200013" y="13571"/>
                  </a:lnTo>
                  <a:lnTo>
                    <a:pt x="200020" y="15908"/>
                  </a:lnTo>
                  <a:lnTo>
                    <a:pt x="198963" y="16955"/>
                  </a:lnTo>
                  <a:lnTo>
                    <a:pt x="194967" y="18118"/>
                  </a:lnTo>
                  <a:lnTo>
                    <a:pt x="186767" y="18773"/>
                  </a:lnTo>
                  <a:lnTo>
                    <a:pt x="180727" y="21749"/>
                  </a:lnTo>
                  <a:lnTo>
                    <a:pt x="158521" y="36338"/>
                  </a:lnTo>
                  <a:lnTo>
                    <a:pt x="123876" y="83569"/>
                  </a:lnTo>
                  <a:lnTo>
                    <a:pt x="111135" y="103055"/>
                  </a:lnTo>
                  <a:lnTo>
                    <a:pt x="106659" y="116024"/>
                  </a:lnTo>
                  <a:lnTo>
                    <a:pt x="104824" y="151068"/>
                  </a:lnTo>
                  <a:lnTo>
                    <a:pt x="105866" y="154687"/>
                  </a:lnTo>
                  <a:lnTo>
                    <a:pt x="107619" y="157099"/>
                  </a:lnTo>
                  <a:lnTo>
                    <a:pt x="109846" y="158708"/>
                  </a:lnTo>
                  <a:lnTo>
                    <a:pt x="111331" y="160838"/>
                  </a:lnTo>
                  <a:lnTo>
                    <a:pt x="112980" y="166028"/>
                  </a:lnTo>
                  <a:lnTo>
                    <a:pt x="114479" y="167835"/>
                  </a:lnTo>
                  <a:lnTo>
                    <a:pt x="122385" y="170973"/>
                  </a:lnTo>
                  <a:lnTo>
                    <a:pt x="169572" y="171449"/>
                  </a:lnTo>
                  <a:lnTo>
                    <a:pt x="184543" y="171449"/>
                  </a:lnTo>
                  <a:lnTo>
                    <a:pt x="190675" y="168627"/>
                  </a:lnTo>
                  <a:lnTo>
                    <a:pt x="196928" y="164903"/>
                  </a:lnTo>
                  <a:lnTo>
                    <a:pt x="209565" y="162513"/>
                  </a:lnTo>
                  <a:lnTo>
                    <a:pt x="238125" y="1619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3">
              <a:extLst>
                <a:ext uri="{FF2B5EF4-FFF2-40B4-BE49-F238E27FC236}">
                  <a16:creationId xmlns:a16="http://schemas.microsoft.com/office/drawing/2014/main" id="{D4820B52-B92D-E2D6-DDE7-BB0E5082083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14350" y="4171961"/>
              <a:ext cx="200026" cy="152390"/>
            </a:xfrm>
            <a:custGeom>
              <a:avLst/>
              <a:gdLst/>
              <a:ahLst/>
              <a:cxnLst/>
              <a:rect l="0" t="0" r="0" b="0"/>
              <a:pathLst>
                <a:path w="200026" h="152390">
                  <a:moveTo>
                    <a:pt x="0" y="57139"/>
                  </a:moveTo>
                  <a:lnTo>
                    <a:pt x="0" y="57139"/>
                  </a:lnTo>
                  <a:lnTo>
                    <a:pt x="0" y="39806"/>
                  </a:lnTo>
                  <a:lnTo>
                    <a:pt x="23680" y="14413"/>
                  </a:lnTo>
                  <a:lnTo>
                    <a:pt x="29222" y="11691"/>
                  </a:lnTo>
                  <a:lnTo>
                    <a:pt x="32181" y="10965"/>
                  </a:lnTo>
                  <a:lnTo>
                    <a:pt x="47454" y="957"/>
                  </a:lnTo>
                  <a:lnTo>
                    <a:pt x="65220" y="0"/>
                  </a:lnTo>
                  <a:lnTo>
                    <a:pt x="65705" y="1054"/>
                  </a:lnTo>
                  <a:lnTo>
                    <a:pt x="67648" y="16236"/>
                  </a:lnTo>
                  <a:lnTo>
                    <a:pt x="74197" y="28637"/>
                  </a:lnTo>
                  <a:lnTo>
                    <a:pt x="76083" y="55850"/>
                  </a:lnTo>
                  <a:lnTo>
                    <a:pt x="73326" y="64680"/>
                  </a:lnTo>
                  <a:lnTo>
                    <a:pt x="69631" y="73190"/>
                  </a:lnTo>
                  <a:lnTo>
                    <a:pt x="63904" y="116922"/>
                  </a:lnTo>
                  <a:lnTo>
                    <a:pt x="58039" y="132235"/>
                  </a:lnTo>
                  <a:lnTo>
                    <a:pt x="57153" y="142822"/>
                  </a:lnTo>
                  <a:lnTo>
                    <a:pt x="57151" y="137795"/>
                  </a:lnTo>
                  <a:lnTo>
                    <a:pt x="59973" y="132497"/>
                  </a:lnTo>
                  <a:lnTo>
                    <a:pt x="62207" y="129603"/>
                  </a:lnTo>
                  <a:lnTo>
                    <a:pt x="67511" y="126387"/>
                  </a:lnTo>
                  <a:lnTo>
                    <a:pt x="70407" y="125529"/>
                  </a:lnTo>
                  <a:lnTo>
                    <a:pt x="72338" y="122841"/>
                  </a:lnTo>
                  <a:lnTo>
                    <a:pt x="74484" y="114210"/>
                  </a:lnTo>
                  <a:lnTo>
                    <a:pt x="81082" y="106139"/>
                  </a:lnTo>
                  <a:lnTo>
                    <a:pt x="90011" y="97967"/>
                  </a:lnTo>
                  <a:lnTo>
                    <a:pt x="99930" y="82524"/>
                  </a:lnTo>
                  <a:lnTo>
                    <a:pt x="106640" y="67288"/>
                  </a:lnTo>
                  <a:lnTo>
                    <a:pt x="127109" y="44475"/>
                  </a:lnTo>
                  <a:lnTo>
                    <a:pt x="133399" y="40927"/>
                  </a:lnTo>
                  <a:lnTo>
                    <a:pt x="146060" y="38650"/>
                  </a:lnTo>
                  <a:lnTo>
                    <a:pt x="148173" y="37405"/>
                  </a:lnTo>
                  <a:lnTo>
                    <a:pt x="149582" y="35516"/>
                  </a:lnTo>
                  <a:lnTo>
                    <a:pt x="151843" y="29937"/>
                  </a:lnTo>
                  <a:lnTo>
                    <a:pt x="152152" y="31997"/>
                  </a:lnTo>
                  <a:lnTo>
                    <a:pt x="152235" y="34027"/>
                  </a:lnTo>
                  <a:lnTo>
                    <a:pt x="153348" y="35381"/>
                  </a:lnTo>
                  <a:lnTo>
                    <a:pt x="157408" y="36885"/>
                  </a:lnTo>
                  <a:lnTo>
                    <a:pt x="158914" y="38345"/>
                  </a:lnTo>
                  <a:lnTo>
                    <a:pt x="160587" y="42789"/>
                  </a:lnTo>
                  <a:lnTo>
                    <a:pt x="162719" y="54265"/>
                  </a:lnTo>
                  <a:lnTo>
                    <a:pt x="170091" y="64822"/>
                  </a:lnTo>
                  <a:lnTo>
                    <a:pt x="172485" y="101406"/>
                  </a:lnTo>
                  <a:lnTo>
                    <a:pt x="178984" y="114253"/>
                  </a:lnTo>
                  <a:lnTo>
                    <a:pt x="180582" y="121925"/>
                  </a:lnTo>
                  <a:lnTo>
                    <a:pt x="187443" y="131045"/>
                  </a:lnTo>
                  <a:lnTo>
                    <a:pt x="190097" y="141099"/>
                  </a:lnTo>
                  <a:lnTo>
                    <a:pt x="200025" y="1523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4">
              <a:extLst>
                <a:ext uri="{FF2B5EF4-FFF2-40B4-BE49-F238E27FC236}">
                  <a16:creationId xmlns:a16="http://schemas.microsoft.com/office/drawing/2014/main" id="{E1C344C6-9D6A-EEBC-AF15-C810630D7FF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38460" y="4095750"/>
              <a:ext cx="18741" cy="19051"/>
            </a:xfrm>
            <a:custGeom>
              <a:avLst/>
              <a:gdLst/>
              <a:ahLst/>
              <a:cxnLst/>
              <a:rect l="0" t="0" r="0" b="0"/>
              <a:pathLst>
                <a:path w="18741" h="19051">
                  <a:moveTo>
                    <a:pt x="9215" y="19050"/>
                  </a:moveTo>
                  <a:lnTo>
                    <a:pt x="9215" y="19050"/>
                  </a:lnTo>
                  <a:lnTo>
                    <a:pt x="4159" y="19050"/>
                  </a:lnTo>
                  <a:lnTo>
                    <a:pt x="3727" y="17992"/>
                  </a:lnTo>
                  <a:lnTo>
                    <a:pt x="6070" y="13993"/>
                  </a:lnTo>
                  <a:lnTo>
                    <a:pt x="6060" y="12504"/>
                  </a:lnTo>
                  <a:lnTo>
                    <a:pt x="4995" y="11511"/>
                  </a:lnTo>
                  <a:lnTo>
                    <a:pt x="3227" y="10849"/>
                  </a:lnTo>
                  <a:lnTo>
                    <a:pt x="2048" y="9349"/>
                  </a:lnTo>
                  <a:lnTo>
                    <a:pt x="0" y="1440"/>
                  </a:lnTo>
                  <a:lnTo>
                    <a:pt x="955" y="960"/>
                  </a:lnTo>
                  <a:lnTo>
                    <a:pt x="1874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5">
              <a:extLst>
                <a:ext uri="{FF2B5EF4-FFF2-40B4-BE49-F238E27FC236}">
                  <a16:creationId xmlns:a16="http://schemas.microsoft.com/office/drawing/2014/main" id="{46B8ADE6-8C76-66A3-83D9-17217B9E4A4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09612" y="4162818"/>
              <a:ext cx="28539" cy="152008"/>
            </a:xfrm>
            <a:custGeom>
              <a:avLst/>
              <a:gdLst/>
              <a:ahLst/>
              <a:cxnLst/>
              <a:rect l="0" t="0" r="0" b="0"/>
              <a:pathLst>
                <a:path w="28539" h="152008">
                  <a:moveTo>
                    <a:pt x="19013" y="9132"/>
                  </a:moveTo>
                  <a:lnTo>
                    <a:pt x="19013" y="9132"/>
                  </a:lnTo>
                  <a:lnTo>
                    <a:pt x="27214" y="9132"/>
                  </a:lnTo>
                  <a:lnTo>
                    <a:pt x="27655" y="8074"/>
                  </a:lnTo>
                  <a:lnTo>
                    <a:pt x="28504" y="0"/>
                  </a:lnTo>
                  <a:lnTo>
                    <a:pt x="28538" y="22277"/>
                  </a:lnTo>
                  <a:lnTo>
                    <a:pt x="25715" y="28379"/>
                  </a:lnTo>
                  <a:lnTo>
                    <a:pt x="21992" y="34620"/>
                  </a:lnTo>
                  <a:lnTo>
                    <a:pt x="19896" y="45141"/>
                  </a:lnTo>
                  <a:lnTo>
                    <a:pt x="18216" y="60135"/>
                  </a:lnTo>
                  <a:lnTo>
                    <a:pt x="12544" y="72810"/>
                  </a:lnTo>
                  <a:lnTo>
                    <a:pt x="9335" y="88442"/>
                  </a:lnTo>
                  <a:lnTo>
                    <a:pt x="3210" y="101305"/>
                  </a:lnTo>
                  <a:lnTo>
                    <a:pt x="0" y="140473"/>
                  </a:lnTo>
                  <a:lnTo>
                    <a:pt x="9488" y="1520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6">
              <a:extLst>
                <a:ext uri="{FF2B5EF4-FFF2-40B4-BE49-F238E27FC236}">
                  <a16:creationId xmlns:a16="http://schemas.microsoft.com/office/drawing/2014/main" id="{CEAFD781-C7EF-773D-B7E7-4E6F6023254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404593" y="3733909"/>
              <a:ext cx="138458" cy="114192"/>
            </a:xfrm>
            <a:custGeom>
              <a:avLst/>
              <a:gdLst/>
              <a:ahLst/>
              <a:cxnLst/>
              <a:rect l="0" t="0" r="0" b="0"/>
              <a:pathLst>
                <a:path w="138458" h="114192">
                  <a:moveTo>
                    <a:pt x="62257" y="47516"/>
                  </a:moveTo>
                  <a:lnTo>
                    <a:pt x="62257" y="47516"/>
                  </a:lnTo>
                  <a:lnTo>
                    <a:pt x="62257" y="55717"/>
                  </a:lnTo>
                  <a:lnTo>
                    <a:pt x="63315" y="56158"/>
                  </a:lnTo>
                  <a:lnTo>
                    <a:pt x="85005" y="57038"/>
                  </a:lnTo>
                  <a:lnTo>
                    <a:pt x="91065" y="54218"/>
                  </a:lnTo>
                  <a:lnTo>
                    <a:pt x="97285" y="50495"/>
                  </a:lnTo>
                  <a:lnTo>
                    <a:pt x="106738" y="47340"/>
                  </a:lnTo>
                  <a:lnTo>
                    <a:pt x="123907" y="33361"/>
                  </a:lnTo>
                  <a:lnTo>
                    <a:pt x="126698" y="27819"/>
                  </a:lnTo>
                  <a:lnTo>
                    <a:pt x="128736" y="9359"/>
                  </a:lnTo>
                  <a:lnTo>
                    <a:pt x="128893" y="1761"/>
                  </a:lnTo>
                  <a:lnTo>
                    <a:pt x="127848" y="1138"/>
                  </a:lnTo>
                  <a:lnTo>
                    <a:pt x="111625" y="0"/>
                  </a:lnTo>
                  <a:lnTo>
                    <a:pt x="95817" y="982"/>
                  </a:lnTo>
                  <a:lnTo>
                    <a:pt x="52652" y="19191"/>
                  </a:lnTo>
                  <a:lnTo>
                    <a:pt x="36481" y="25718"/>
                  </a:lnTo>
                  <a:lnTo>
                    <a:pt x="32373" y="26634"/>
                  </a:lnTo>
                  <a:lnTo>
                    <a:pt x="24986" y="33296"/>
                  </a:lnTo>
                  <a:lnTo>
                    <a:pt x="622" y="61458"/>
                  </a:lnTo>
                  <a:lnTo>
                    <a:pt x="0" y="64219"/>
                  </a:lnTo>
                  <a:lnTo>
                    <a:pt x="644" y="67118"/>
                  </a:lnTo>
                  <a:lnTo>
                    <a:pt x="4225" y="74319"/>
                  </a:lnTo>
                  <a:lnTo>
                    <a:pt x="4846" y="80623"/>
                  </a:lnTo>
                  <a:lnTo>
                    <a:pt x="5991" y="82287"/>
                  </a:lnTo>
                  <a:lnTo>
                    <a:pt x="7813" y="83396"/>
                  </a:lnTo>
                  <a:lnTo>
                    <a:pt x="15434" y="84958"/>
                  </a:lnTo>
                  <a:lnTo>
                    <a:pt x="59888" y="86667"/>
                  </a:lnTo>
                  <a:lnTo>
                    <a:pt x="83125" y="93816"/>
                  </a:lnTo>
                  <a:lnTo>
                    <a:pt x="103460" y="95937"/>
                  </a:lnTo>
                  <a:lnTo>
                    <a:pt x="115270" y="102668"/>
                  </a:lnTo>
                  <a:lnTo>
                    <a:pt x="125472" y="110306"/>
                  </a:lnTo>
                  <a:lnTo>
                    <a:pt x="138457" y="1141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7">
              <a:extLst>
                <a:ext uri="{FF2B5EF4-FFF2-40B4-BE49-F238E27FC236}">
                  <a16:creationId xmlns:a16="http://schemas.microsoft.com/office/drawing/2014/main" id="{65CB2D7F-3196-4DE5-4F8C-CBE752AF445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276481" y="3752851"/>
              <a:ext cx="133220" cy="228431"/>
            </a:xfrm>
            <a:custGeom>
              <a:avLst/>
              <a:gdLst/>
              <a:ahLst/>
              <a:cxnLst/>
              <a:rect l="0" t="0" r="0" b="0"/>
              <a:pathLst>
                <a:path w="133220" h="228431">
                  <a:moveTo>
                    <a:pt x="76069" y="47624"/>
                  </a:moveTo>
                  <a:lnTo>
                    <a:pt x="76069" y="47624"/>
                  </a:lnTo>
                  <a:lnTo>
                    <a:pt x="76069" y="30291"/>
                  </a:lnTo>
                  <a:lnTo>
                    <a:pt x="77127" y="29718"/>
                  </a:lnTo>
                  <a:lnTo>
                    <a:pt x="81126" y="29082"/>
                  </a:lnTo>
                  <a:lnTo>
                    <a:pt x="82615" y="27855"/>
                  </a:lnTo>
                  <a:lnTo>
                    <a:pt x="85201" y="20418"/>
                  </a:lnTo>
                  <a:lnTo>
                    <a:pt x="85591" y="4594"/>
                  </a:lnTo>
                  <a:lnTo>
                    <a:pt x="84534" y="3062"/>
                  </a:lnTo>
                  <a:lnTo>
                    <a:pt x="82771" y="2041"/>
                  </a:lnTo>
                  <a:lnTo>
                    <a:pt x="76185" y="34"/>
                  </a:lnTo>
                  <a:lnTo>
                    <a:pt x="58738" y="0"/>
                  </a:lnTo>
                  <a:lnTo>
                    <a:pt x="15733" y="41288"/>
                  </a:lnTo>
                  <a:lnTo>
                    <a:pt x="12211" y="47631"/>
                  </a:lnTo>
                  <a:lnTo>
                    <a:pt x="9588" y="53977"/>
                  </a:lnTo>
                  <a:lnTo>
                    <a:pt x="3219" y="63500"/>
                  </a:lnTo>
                  <a:lnTo>
                    <a:pt x="862" y="73024"/>
                  </a:lnTo>
                  <a:lnTo>
                    <a:pt x="0" y="88899"/>
                  </a:lnTo>
                  <a:lnTo>
                    <a:pt x="1015" y="91016"/>
                  </a:lnTo>
                  <a:lnTo>
                    <a:pt x="2749" y="92427"/>
                  </a:lnTo>
                  <a:lnTo>
                    <a:pt x="8081" y="94691"/>
                  </a:lnTo>
                  <a:lnTo>
                    <a:pt x="8811" y="97824"/>
                  </a:lnTo>
                  <a:lnTo>
                    <a:pt x="9005" y="100140"/>
                  </a:lnTo>
                  <a:lnTo>
                    <a:pt x="10193" y="101685"/>
                  </a:lnTo>
                  <a:lnTo>
                    <a:pt x="14335" y="103401"/>
                  </a:lnTo>
                  <a:lnTo>
                    <a:pt x="16921" y="102800"/>
                  </a:lnTo>
                  <a:lnTo>
                    <a:pt x="28677" y="97054"/>
                  </a:lnTo>
                  <a:lnTo>
                    <a:pt x="44350" y="94429"/>
                  </a:lnTo>
                  <a:lnTo>
                    <a:pt x="57025" y="87757"/>
                  </a:lnTo>
                  <a:lnTo>
                    <a:pt x="60198" y="87079"/>
                  </a:lnTo>
                  <a:lnTo>
                    <a:pt x="69720" y="81069"/>
                  </a:lnTo>
                  <a:lnTo>
                    <a:pt x="94988" y="57279"/>
                  </a:lnTo>
                  <a:lnTo>
                    <a:pt x="95116" y="79543"/>
                  </a:lnTo>
                  <a:lnTo>
                    <a:pt x="92295" y="85799"/>
                  </a:lnTo>
                  <a:lnTo>
                    <a:pt x="81861" y="103495"/>
                  </a:lnTo>
                  <a:lnTo>
                    <a:pt x="68804" y="146160"/>
                  </a:lnTo>
                  <a:lnTo>
                    <a:pt x="50821" y="193501"/>
                  </a:lnTo>
                  <a:lnTo>
                    <a:pt x="47421" y="205382"/>
                  </a:lnTo>
                  <a:lnTo>
                    <a:pt x="40150" y="218878"/>
                  </a:lnTo>
                  <a:lnTo>
                    <a:pt x="38400" y="226679"/>
                  </a:lnTo>
                  <a:lnTo>
                    <a:pt x="37198" y="227319"/>
                  </a:lnTo>
                  <a:lnTo>
                    <a:pt x="29806" y="228430"/>
                  </a:lnTo>
                  <a:lnTo>
                    <a:pt x="29352" y="227428"/>
                  </a:lnTo>
                  <a:lnTo>
                    <a:pt x="27465" y="212343"/>
                  </a:lnTo>
                  <a:lnTo>
                    <a:pt x="23423" y="206205"/>
                  </a:lnTo>
                  <a:lnTo>
                    <a:pt x="22980" y="202028"/>
                  </a:lnTo>
                  <a:lnTo>
                    <a:pt x="29319" y="157753"/>
                  </a:lnTo>
                  <a:lnTo>
                    <a:pt x="41677" y="126868"/>
                  </a:lnTo>
                  <a:lnTo>
                    <a:pt x="72903" y="80364"/>
                  </a:lnTo>
                  <a:lnTo>
                    <a:pt x="83480" y="70142"/>
                  </a:lnTo>
                  <a:lnTo>
                    <a:pt x="133219" y="380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8">
              <a:extLst>
                <a:ext uri="{FF2B5EF4-FFF2-40B4-BE49-F238E27FC236}">
                  <a16:creationId xmlns:a16="http://schemas.microsoft.com/office/drawing/2014/main" id="{CF483464-D4A0-B9CB-6BDE-7A8BABFAA98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95353" y="3733811"/>
              <a:ext cx="304798" cy="142865"/>
            </a:xfrm>
            <a:custGeom>
              <a:avLst/>
              <a:gdLst/>
              <a:ahLst/>
              <a:cxnLst/>
              <a:rect l="0" t="0" r="0" b="0"/>
              <a:pathLst>
                <a:path w="304798" h="142865">
                  <a:moveTo>
                    <a:pt x="76197" y="47614"/>
                  </a:moveTo>
                  <a:lnTo>
                    <a:pt x="76197" y="47614"/>
                  </a:lnTo>
                  <a:lnTo>
                    <a:pt x="84398" y="39413"/>
                  </a:lnTo>
                  <a:lnTo>
                    <a:pt x="85330" y="33425"/>
                  </a:lnTo>
                  <a:lnTo>
                    <a:pt x="85687" y="15733"/>
                  </a:lnTo>
                  <a:lnTo>
                    <a:pt x="84641" y="13660"/>
                  </a:lnTo>
                  <a:lnTo>
                    <a:pt x="82884" y="12278"/>
                  </a:lnTo>
                  <a:lnTo>
                    <a:pt x="77518" y="10060"/>
                  </a:lnTo>
                  <a:lnTo>
                    <a:pt x="76784" y="6934"/>
                  </a:lnTo>
                  <a:lnTo>
                    <a:pt x="76588" y="4619"/>
                  </a:lnTo>
                  <a:lnTo>
                    <a:pt x="75400" y="3076"/>
                  </a:lnTo>
                  <a:lnTo>
                    <a:pt x="71257" y="1361"/>
                  </a:lnTo>
                  <a:lnTo>
                    <a:pt x="39965" y="0"/>
                  </a:lnTo>
                  <a:lnTo>
                    <a:pt x="15755" y="22379"/>
                  </a:lnTo>
                  <a:lnTo>
                    <a:pt x="12292" y="28637"/>
                  </a:lnTo>
                  <a:lnTo>
                    <a:pt x="9695" y="34947"/>
                  </a:lnTo>
                  <a:lnTo>
                    <a:pt x="3341" y="44449"/>
                  </a:lnTo>
                  <a:lnTo>
                    <a:pt x="988" y="53967"/>
                  </a:lnTo>
                  <a:lnTo>
                    <a:pt x="0" y="98414"/>
                  </a:lnTo>
                  <a:lnTo>
                    <a:pt x="2821" y="104764"/>
                  </a:lnTo>
                  <a:lnTo>
                    <a:pt x="6544" y="111114"/>
                  </a:lnTo>
                  <a:lnTo>
                    <a:pt x="9130" y="121932"/>
                  </a:lnTo>
                  <a:lnTo>
                    <a:pt x="10319" y="122559"/>
                  </a:lnTo>
                  <a:lnTo>
                    <a:pt x="14462" y="123256"/>
                  </a:lnTo>
                  <a:lnTo>
                    <a:pt x="15991" y="122384"/>
                  </a:lnTo>
                  <a:lnTo>
                    <a:pt x="17009" y="120744"/>
                  </a:lnTo>
                  <a:lnTo>
                    <a:pt x="17689" y="118593"/>
                  </a:lnTo>
                  <a:lnTo>
                    <a:pt x="19200" y="117158"/>
                  </a:lnTo>
                  <a:lnTo>
                    <a:pt x="29229" y="112034"/>
                  </a:lnTo>
                  <a:lnTo>
                    <a:pt x="44534" y="99176"/>
                  </a:lnTo>
                  <a:lnTo>
                    <a:pt x="50835" y="96988"/>
                  </a:lnTo>
                  <a:lnTo>
                    <a:pt x="52939" y="95347"/>
                  </a:lnTo>
                  <a:lnTo>
                    <a:pt x="63324" y="79095"/>
                  </a:lnTo>
                  <a:lnTo>
                    <a:pt x="66738" y="69759"/>
                  </a:lnTo>
                  <a:lnTo>
                    <a:pt x="72924" y="60290"/>
                  </a:lnTo>
                  <a:lnTo>
                    <a:pt x="76286" y="50782"/>
                  </a:lnTo>
                  <a:lnTo>
                    <a:pt x="84270" y="39970"/>
                  </a:lnTo>
                  <a:lnTo>
                    <a:pt x="85292" y="33590"/>
                  </a:lnTo>
                  <a:lnTo>
                    <a:pt x="85721" y="10884"/>
                  </a:lnTo>
                  <a:lnTo>
                    <a:pt x="84663" y="10428"/>
                  </a:lnTo>
                  <a:lnTo>
                    <a:pt x="76589" y="9549"/>
                  </a:lnTo>
                  <a:lnTo>
                    <a:pt x="76232" y="17718"/>
                  </a:lnTo>
                  <a:lnTo>
                    <a:pt x="69658" y="26382"/>
                  </a:lnTo>
                  <a:lnTo>
                    <a:pt x="67557" y="35208"/>
                  </a:lnTo>
                  <a:lnTo>
                    <a:pt x="66789" y="45772"/>
                  </a:lnTo>
                  <a:lnTo>
                    <a:pt x="74226" y="57732"/>
                  </a:lnTo>
                  <a:lnTo>
                    <a:pt x="76996" y="73092"/>
                  </a:lnTo>
                  <a:lnTo>
                    <a:pt x="85875" y="85525"/>
                  </a:lnTo>
                  <a:lnTo>
                    <a:pt x="93804" y="93751"/>
                  </a:lnTo>
                  <a:lnTo>
                    <a:pt x="103321" y="95108"/>
                  </a:lnTo>
                  <a:lnTo>
                    <a:pt x="112846" y="95228"/>
                  </a:lnTo>
                  <a:lnTo>
                    <a:pt x="113330" y="94173"/>
                  </a:lnTo>
                  <a:lnTo>
                    <a:pt x="113867" y="90179"/>
                  </a:lnTo>
                  <a:lnTo>
                    <a:pt x="115069" y="88691"/>
                  </a:lnTo>
                  <a:lnTo>
                    <a:pt x="119226" y="87037"/>
                  </a:lnTo>
                  <a:lnTo>
                    <a:pt x="120758" y="85538"/>
                  </a:lnTo>
                  <a:lnTo>
                    <a:pt x="122460" y="81050"/>
                  </a:lnTo>
                  <a:lnTo>
                    <a:pt x="123973" y="79429"/>
                  </a:lnTo>
                  <a:lnTo>
                    <a:pt x="128475" y="77629"/>
                  </a:lnTo>
                  <a:lnTo>
                    <a:pt x="130099" y="76091"/>
                  </a:lnTo>
                  <a:lnTo>
                    <a:pt x="134120" y="66573"/>
                  </a:lnTo>
                  <a:lnTo>
                    <a:pt x="139809" y="59346"/>
                  </a:lnTo>
                  <a:lnTo>
                    <a:pt x="141510" y="53534"/>
                  </a:lnTo>
                  <a:lnTo>
                    <a:pt x="143023" y="51561"/>
                  </a:lnTo>
                  <a:lnTo>
                    <a:pt x="147525" y="49368"/>
                  </a:lnTo>
                  <a:lnTo>
                    <a:pt x="149149" y="47725"/>
                  </a:lnTo>
                  <a:lnTo>
                    <a:pt x="150953" y="43077"/>
                  </a:lnTo>
                  <a:lnTo>
                    <a:pt x="152360" y="24030"/>
                  </a:lnTo>
                  <a:lnTo>
                    <a:pt x="153430" y="22366"/>
                  </a:lnTo>
                  <a:lnTo>
                    <a:pt x="155203" y="21257"/>
                  </a:lnTo>
                  <a:lnTo>
                    <a:pt x="160595" y="19477"/>
                  </a:lnTo>
                  <a:lnTo>
                    <a:pt x="171020" y="9918"/>
                  </a:lnTo>
                  <a:lnTo>
                    <a:pt x="180852" y="9517"/>
                  </a:lnTo>
                  <a:lnTo>
                    <a:pt x="180961" y="17715"/>
                  </a:lnTo>
                  <a:lnTo>
                    <a:pt x="187516" y="26382"/>
                  </a:lnTo>
                  <a:lnTo>
                    <a:pt x="189614" y="35208"/>
                  </a:lnTo>
                  <a:lnTo>
                    <a:pt x="190497" y="82562"/>
                  </a:lnTo>
                  <a:lnTo>
                    <a:pt x="190497" y="88899"/>
                  </a:lnTo>
                  <a:lnTo>
                    <a:pt x="191555" y="91013"/>
                  </a:lnTo>
                  <a:lnTo>
                    <a:pt x="193319" y="92421"/>
                  </a:lnTo>
                  <a:lnTo>
                    <a:pt x="195554" y="93360"/>
                  </a:lnTo>
                  <a:lnTo>
                    <a:pt x="197043" y="95045"/>
                  </a:lnTo>
                  <a:lnTo>
                    <a:pt x="200019" y="104753"/>
                  </a:lnTo>
                  <a:lnTo>
                    <a:pt x="200021" y="99704"/>
                  </a:lnTo>
                  <a:lnTo>
                    <a:pt x="201080" y="98216"/>
                  </a:lnTo>
                  <a:lnTo>
                    <a:pt x="202844" y="97223"/>
                  </a:lnTo>
                  <a:lnTo>
                    <a:pt x="205078" y="96562"/>
                  </a:lnTo>
                  <a:lnTo>
                    <a:pt x="206568" y="95063"/>
                  </a:lnTo>
                  <a:lnTo>
                    <a:pt x="211781" y="85052"/>
                  </a:lnTo>
                  <a:lnTo>
                    <a:pt x="224658" y="69752"/>
                  </a:lnTo>
                  <a:lnTo>
                    <a:pt x="230641" y="57122"/>
                  </a:lnTo>
                  <a:lnTo>
                    <a:pt x="261682" y="14656"/>
                  </a:lnTo>
                  <a:lnTo>
                    <a:pt x="267290" y="11800"/>
                  </a:lnTo>
                  <a:lnTo>
                    <a:pt x="285200" y="9554"/>
                  </a:lnTo>
                  <a:lnTo>
                    <a:pt x="290642" y="14582"/>
                  </a:lnTo>
                  <a:lnTo>
                    <a:pt x="293214" y="19880"/>
                  </a:lnTo>
                  <a:lnTo>
                    <a:pt x="295191" y="45530"/>
                  </a:lnTo>
                  <a:lnTo>
                    <a:pt x="295271" y="88362"/>
                  </a:lnTo>
                  <a:lnTo>
                    <a:pt x="295272" y="126870"/>
                  </a:lnTo>
                  <a:lnTo>
                    <a:pt x="298094" y="133286"/>
                  </a:lnTo>
                  <a:lnTo>
                    <a:pt x="304797" y="1428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9">
              <a:extLst>
                <a:ext uri="{FF2B5EF4-FFF2-40B4-BE49-F238E27FC236}">
                  <a16:creationId xmlns:a16="http://schemas.microsoft.com/office/drawing/2014/main" id="{57FC010D-C372-5A67-4B5C-7B55CB38C30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28650" y="3667164"/>
              <a:ext cx="171451" cy="209496"/>
            </a:xfrm>
            <a:custGeom>
              <a:avLst/>
              <a:gdLst/>
              <a:ahLst/>
              <a:cxnLst/>
              <a:rect l="0" t="0" r="0" b="0"/>
              <a:pathLst>
                <a:path w="171451" h="209496">
                  <a:moveTo>
                    <a:pt x="0" y="28536"/>
                  </a:moveTo>
                  <a:lnTo>
                    <a:pt x="0" y="28536"/>
                  </a:lnTo>
                  <a:lnTo>
                    <a:pt x="0" y="23479"/>
                  </a:lnTo>
                  <a:lnTo>
                    <a:pt x="2822" y="18175"/>
                  </a:lnTo>
                  <a:lnTo>
                    <a:pt x="8201" y="11203"/>
                  </a:lnTo>
                  <a:lnTo>
                    <a:pt x="9515" y="91"/>
                  </a:lnTo>
                  <a:lnTo>
                    <a:pt x="14578" y="0"/>
                  </a:lnTo>
                  <a:lnTo>
                    <a:pt x="16069" y="1045"/>
                  </a:lnTo>
                  <a:lnTo>
                    <a:pt x="17062" y="2800"/>
                  </a:lnTo>
                  <a:lnTo>
                    <a:pt x="18788" y="9664"/>
                  </a:lnTo>
                  <a:lnTo>
                    <a:pt x="20101" y="44674"/>
                  </a:lnTo>
                  <a:lnTo>
                    <a:pt x="27250" y="73439"/>
                  </a:lnTo>
                  <a:lnTo>
                    <a:pt x="31223" y="104796"/>
                  </a:lnTo>
                  <a:lnTo>
                    <a:pt x="36062" y="123804"/>
                  </a:lnTo>
                  <a:lnTo>
                    <a:pt x="38020" y="168041"/>
                  </a:lnTo>
                  <a:lnTo>
                    <a:pt x="38099" y="207499"/>
                  </a:lnTo>
                  <a:lnTo>
                    <a:pt x="39158" y="208170"/>
                  </a:lnTo>
                  <a:lnTo>
                    <a:pt x="47509" y="209495"/>
                  </a:lnTo>
                  <a:lnTo>
                    <a:pt x="81524" y="174553"/>
                  </a:lnTo>
                  <a:lnTo>
                    <a:pt x="90228" y="153650"/>
                  </a:lnTo>
                  <a:lnTo>
                    <a:pt x="98663" y="144820"/>
                  </a:lnTo>
                  <a:lnTo>
                    <a:pt x="108408" y="136310"/>
                  </a:lnTo>
                  <a:lnTo>
                    <a:pt x="139629" y="92125"/>
                  </a:lnTo>
                  <a:lnTo>
                    <a:pt x="146018" y="83961"/>
                  </a:lnTo>
                  <a:lnTo>
                    <a:pt x="152386" y="79628"/>
                  </a:lnTo>
                  <a:lnTo>
                    <a:pt x="158744" y="76643"/>
                  </a:lnTo>
                  <a:lnTo>
                    <a:pt x="171401" y="66676"/>
                  </a:lnTo>
                  <a:lnTo>
                    <a:pt x="171450" y="114068"/>
                  </a:lnTo>
                  <a:lnTo>
                    <a:pt x="171450" y="161690"/>
                  </a:lnTo>
                  <a:lnTo>
                    <a:pt x="171450" y="1714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0">
              <a:extLst>
                <a:ext uri="{FF2B5EF4-FFF2-40B4-BE49-F238E27FC236}">
                  <a16:creationId xmlns:a16="http://schemas.microsoft.com/office/drawing/2014/main" id="{7E1B11C0-5B3E-7C39-86A2-CFDBEBA64F7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85412" y="3743718"/>
              <a:ext cx="224189" cy="113907"/>
            </a:xfrm>
            <a:custGeom>
              <a:avLst/>
              <a:gdLst/>
              <a:ahLst/>
              <a:cxnLst/>
              <a:rect l="0" t="0" r="0" b="0"/>
              <a:pathLst>
                <a:path w="224189" h="113907">
                  <a:moveTo>
                    <a:pt x="138463" y="18657"/>
                  </a:moveTo>
                  <a:lnTo>
                    <a:pt x="138463" y="18657"/>
                  </a:lnTo>
                  <a:lnTo>
                    <a:pt x="138463" y="9525"/>
                  </a:lnTo>
                  <a:lnTo>
                    <a:pt x="147954" y="9132"/>
                  </a:lnTo>
                  <a:lnTo>
                    <a:pt x="142921" y="9132"/>
                  </a:lnTo>
                  <a:lnTo>
                    <a:pt x="141435" y="8074"/>
                  </a:lnTo>
                  <a:lnTo>
                    <a:pt x="140444" y="6310"/>
                  </a:lnTo>
                  <a:lnTo>
                    <a:pt x="139784" y="4075"/>
                  </a:lnTo>
                  <a:lnTo>
                    <a:pt x="138285" y="2586"/>
                  </a:lnTo>
                  <a:lnTo>
                    <a:pt x="133798" y="931"/>
                  </a:lnTo>
                  <a:lnTo>
                    <a:pt x="125322" y="0"/>
                  </a:lnTo>
                  <a:lnTo>
                    <a:pt x="119217" y="2604"/>
                  </a:lnTo>
                  <a:lnTo>
                    <a:pt x="112976" y="6230"/>
                  </a:lnTo>
                  <a:lnTo>
                    <a:pt x="102454" y="8272"/>
                  </a:lnTo>
                  <a:lnTo>
                    <a:pt x="86401" y="9935"/>
                  </a:lnTo>
                  <a:lnTo>
                    <a:pt x="50511" y="25356"/>
                  </a:lnTo>
                  <a:lnTo>
                    <a:pt x="41870" y="31512"/>
                  </a:lnTo>
                  <a:lnTo>
                    <a:pt x="17920" y="61175"/>
                  </a:lnTo>
                  <a:lnTo>
                    <a:pt x="9378" y="65827"/>
                  </a:lnTo>
                  <a:lnTo>
                    <a:pt x="618" y="79340"/>
                  </a:lnTo>
                  <a:lnTo>
                    <a:pt x="0" y="82396"/>
                  </a:lnTo>
                  <a:lnTo>
                    <a:pt x="646" y="85491"/>
                  </a:lnTo>
                  <a:lnTo>
                    <a:pt x="3128" y="91753"/>
                  </a:lnTo>
                  <a:lnTo>
                    <a:pt x="4231" y="98064"/>
                  </a:lnTo>
                  <a:lnTo>
                    <a:pt x="5583" y="100170"/>
                  </a:lnTo>
                  <a:lnTo>
                    <a:pt x="7543" y="101574"/>
                  </a:lnTo>
                  <a:lnTo>
                    <a:pt x="12543" y="104192"/>
                  </a:lnTo>
                  <a:lnTo>
                    <a:pt x="21308" y="110558"/>
                  </a:lnTo>
                  <a:lnTo>
                    <a:pt x="30608" y="112915"/>
                  </a:lnTo>
                  <a:lnTo>
                    <a:pt x="75337" y="113881"/>
                  </a:lnTo>
                  <a:lnTo>
                    <a:pt x="117577" y="113906"/>
                  </a:lnTo>
                  <a:lnTo>
                    <a:pt x="141903" y="112849"/>
                  </a:lnTo>
                  <a:lnTo>
                    <a:pt x="183281" y="104971"/>
                  </a:lnTo>
                  <a:lnTo>
                    <a:pt x="208139" y="103401"/>
                  </a:lnTo>
                  <a:lnTo>
                    <a:pt x="224188" y="948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5">
            <a:extLst>
              <a:ext uri="{FF2B5EF4-FFF2-40B4-BE49-F238E27FC236}">
                <a16:creationId xmlns:a16="http://schemas.microsoft.com/office/drawing/2014/main" id="{94D15EF2-5D5F-C5AB-F9E8-F1C20A1E6671}"/>
              </a:ext>
            </a:extLst>
          </p:cNvPr>
          <p:cNvGrpSpPr/>
          <p:nvPr/>
        </p:nvGrpSpPr>
        <p:grpSpPr>
          <a:xfrm>
            <a:off x="1190625" y="3067050"/>
            <a:ext cx="647701" cy="285751"/>
            <a:chOff x="1190625" y="3067050"/>
            <a:chExt cx="647701" cy="285751"/>
          </a:xfrm>
        </p:grpSpPr>
        <p:sp>
          <p:nvSpPr>
            <p:cNvPr id="95" name="SMARTInkShape-21">
              <a:extLst>
                <a:ext uri="{FF2B5EF4-FFF2-40B4-BE49-F238E27FC236}">
                  <a16:creationId xmlns:a16="http://schemas.microsoft.com/office/drawing/2014/main" id="{775C5D9C-1EF1-94C3-9AEF-80E92D7F42A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695450" y="3209929"/>
              <a:ext cx="142876" cy="19047"/>
            </a:xfrm>
            <a:custGeom>
              <a:avLst/>
              <a:gdLst/>
              <a:ahLst/>
              <a:cxnLst/>
              <a:rect l="0" t="0" r="0" b="0"/>
              <a:pathLst>
                <a:path w="142876" h="19047">
                  <a:moveTo>
                    <a:pt x="0" y="19046"/>
                  </a:moveTo>
                  <a:lnTo>
                    <a:pt x="0" y="19046"/>
                  </a:lnTo>
                  <a:lnTo>
                    <a:pt x="5057" y="19046"/>
                  </a:lnTo>
                  <a:lnTo>
                    <a:pt x="10361" y="16224"/>
                  </a:lnTo>
                  <a:lnTo>
                    <a:pt x="13257" y="13990"/>
                  </a:lnTo>
                  <a:lnTo>
                    <a:pt x="22120" y="11507"/>
                  </a:lnTo>
                  <a:lnTo>
                    <a:pt x="39009" y="7288"/>
                  </a:lnTo>
                  <a:lnTo>
                    <a:pt x="58623" y="1436"/>
                  </a:lnTo>
                  <a:lnTo>
                    <a:pt x="103045" y="33"/>
                  </a:lnTo>
                  <a:lnTo>
                    <a:pt x="121513" y="0"/>
                  </a:lnTo>
                  <a:lnTo>
                    <a:pt x="142875" y="9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2">
              <a:extLst>
                <a:ext uri="{FF2B5EF4-FFF2-40B4-BE49-F238E27FC236}">
                  <a16:creationId xmlns:a16="http://schemas.microsoft.com/office/drawing/2014/main" id="{0D51DDB0-9FB4-E207-7D86-CE612B8E782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696809" y="3067050"/>
              <a:ext cx="93892" cy="257176"/>
            </a:xfrm>
            <a:custGeom>
              <a:avLst/>
              <a:gdLst/>
              <a:ahLst/>
              <a:cxnLst/>
              <a:rect l="0" t="0" r="0" b="0"/>
              <a:pathLst>
                <a:path w="93892" h="257176">
                  <a:moveTo>
                    <a:pt x="27216" y="0"/>
                  </a:moveTo>
                  <a:lnTo>
                    <a:pt x="27216" y="0"/>
                  </a:lnTo>
                  <a:lnTo>
                    <a:pt x="27216" y="45056"/>
                  </a:lnTo>
                  <a:lnTo>
                    <a:pt x="26158" y="69970"/>
                  </a:lnTo>
                  <a:lnTo>
                    <a:pt x="18574" y="109019"/>
                  </a:lnTo>
                  <a:lnTo>
                    <a:pt x="15043" y="140891"/>
                  </a:lnTo>
                  <a:lnTo>
                    <a:pt x="9524" y="167883"/>
                  </a:lnTo>
                  <a:lnTo>
                    <a:pt x="5523" y="199973"/>
                  </a:lnTo>
                  <a:lnTo>
                    <a:pt x="0" y="220358"/>
                  </a:lnTo>
                  <a:lnTo>
                    <a:pt x="606" y="223105"/>
                  </a:lnTo>
                  <a:lnTo>
                    <a:pt x="2068" y="224937"/>
                  </a:lnTo>
                  <a:lnTo>
                    <a:pt x="4100" y="226158"/>
                  </a:lnTo>
                  <a:lnTo>
                    <a:pt x="5456" y="228030"/>
                  </a:lnTo>
                  <a:lnTo>
                    <a:pt x="6961" y="232933"/>
                  </a:lnTo>
                  <a:lnTo>
                    <a:pt x="8060" y="245870"/>
                  </a:lnTo>
                  <a:lnTo>
                    <a:pt x="9154" y="246464"/>
                  </a:lnTo>
                  <a:lnTo>
                    <a:pt x="13191" y="247123"/>
                  </a:lnTo>
                  <a:lnTo>
                    <a:pt x="14691" y="248357"/>
                  </a:lnTo>
                  <a:lnTo>
                    <a:pt x="17296" y="255805"/>
                  </a:lnTo>
                  <a:lnTo>
                    <a:pt x="20338" y="256566"/>
                  </a:lnTo>
                  <a:lnTo>
                    <a:pt x="67354" y="257175"/>
                  </a:lnTo>
                  <a:lnTo>
                    <a:pt x="82604" y="257175"/>
                  </a:lnTo>
                  <a:lnTo>
                    <a:pt x="93891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3">
              <a:extLst>
                <a:ext uri="{FF2B5EF4-FFF2-40B4-BE49-F238E27FC236}">
                  <a16:creationId xmlns:a16="http://schemas.microsoft.com/office/drawing/2014/main" id="{91FC7E19-8BFE-652D-77BF-366A06035E8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609725" y="3162300"/>
              <a:ext cx="5489" cy="28576"/>
            </a:xfrm>
            <a:custGeom>
              <a:avLst/>
              <a:gdLst/>
              <a:ahLst/>
              <a:cxnLst/>
              <a:rect l="0" t="0" r="0" b="0"/>
              <a:pathLst>
                <a:path w="5489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9"/>
                  </a:lnTo>
                  <a:lnTo>
                    <a:pt x="5488" y="20971"/>
                  </a:lnTo>
                  <a:lnTo>
                    <a:pt x="4717" y="18214"/>
                  </a:lnTo>
                  <a:lnTo>
                    <a:pt x="2096" y="123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4">
              <a:extLst>
                <a:ext uri="{FF2B5EF4-FFF2-40B4-BE49-F238E27FC236}">
                  <a16:creationId xmlns:a16="http://schemas.microsoft.com/office/drawing/2014/main" id="{F9E13642-4C47-4E14-CEE9-A7415BD5C75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352550" y="3200402"/>
              <a:ext cx="133351" cy="95249"/>
            </a:xfrm>
            <a:custGeom>
              <a:avLst/>
              <a:gdLst/>
              <a:ahLst/>
              <a:cxnLst/>
              <a:rect l="0" t="0" r="0" b="0"/>
              <a:pathLst>
                <a:path w="133351" h="95249">
                  <a:moveTo>
                    <a:pt x="0" y="66673"/>
                  </a:moveTo>
                  <a:lnTo>
                    <a:pt x="0" y="66673"/>
                  </a:lnTo>
                  <a:lnTo>
                    <a:pt x="0" y="58472"/>
                  </a:lnTo>
                  <a:lnTo>
                    <a:pt x="6546" y="49805"/>
                  </a:lnTo>
                  <a:lnTo>
                    <a:pt x="9701" y="40979"/>
                  </a:lnTo>
                  <a:lnTo>
                    <a:pt x="28447" y="19178"/>
                  </a:lnTo>
                  <a:lnTo>
                    <a:pt x="46184" y="19049"/>
                  </a:lnTo>
                  <a:lnTo>
                    <a:pt x="46664" y="20107"/>
                  </a:lnTo>
                  <a:lnTo>
                    <a:pt x="48658" y="35916"/>
                  </a:lnTo>
                  <a:lnTo>
                    <a:pt x="54164" y="44742"/>
                  </a:lnTo>
                  <a:lnTo>
                    <a:pt x="56560" y="57206"/>
                  </a:lnTo>
                  <a:lnTo>
                    <a:pt x="57150" y="94807"/>
                  </a:lnTo>
                  <a:lnTo>
                    <a:pt x="62638" y="95161"/>
                  </a:lnTo>
                  <a:lnTo>
                    <a:pt x="60294" y="95209"/>
                  </a:lnTo>
                  <a:lnTo>
                    <a:pt x="60305" y="95222"/>
                  </a:lnTo>
                  <a:lnTo>
                    <a:pt x="65627" y="95245"/>
                  </a:lnTo>
                  <a:lnTo>
                    <a:pt x="66209" y="92424"/>
                  </a:lnTo>
                  <a:lnTo>
                    <a:pt x="66582" y="87047"/>
                  </a:lnTo>
                  <a:lnTo>
                    <a:pt x="73203" y="78380"/>
                  </a:lnTo>
                  <a:lnTo>
                    <a:pt x="75312" y="69554"/>
                  </a:lnTo>
                  <a:lnTo>
                    <a:pt x="75805" y="63367"/>
                  </a:lnTo>
                  <a:lnTo>
                    <a:pt x="78847" y="57090"/>
                  </a:lnTo>
                  <a:lnTo>
                    <a:pt x="121056" y="9471"/>
                  </a:lnTo>
                  <a:lnTo>
                    <a:pt x="123278" y="1869"/>
                  </a:lnTo>
                  <a:lnTo>
                    <a:pt x="124518" y="1245"/>
                  </a:lnTo>
                  <a:lnTo>
                    <a:pt x="133339" y="0"/>
                  </a:lnTo>
                  <a:lnTo>
                    <a:pt x="133350" y="22664"/>
                  </a:lnTo>
                  <a:lnTo>
                    <a:pt x="132292" y="24634"/>
                  </a:lnTo>
                  <a:lnTo>
                    <a:pt x="130528" y="25947"/>
                  </a:lnTo>
                  <a:lnTo>
                    <a:pt x="128293" y="26822"/>
                  </a:lnTo>
                  <a:lnTo>
                    <a:pt x="126804" y="28464"/>
                  </a:lnTo>
                  <a:lnTo>
                    <a:pt x="125149" y="33111"/>
                  </a:lnTo>
                  <a:lnTo>
                    <a:pt x="123828" y="79376"/>
                  </a:lnTo>
                  <a:lnTo>
                    <a:pt x="123825" y="952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5">
              <a:extLst>
                <a:ext uri="{FF2B5EF4-FFF2-40B4-BE49-F238E27FC236}">
                  <a16:creationId xmlns:a16="http://schemas.microsoft.com/office/drawing/2014/main" id="{ED68EDA2-DB37-CD9A-4366-004356A135A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552575" y="3228979"/>
              <a:ext cx="17727" cy="123822"/>
            </a:xfrm>
            <a:custGeom>
              <a:avLst/>
              <a:gdLst/>
              <a:ahLst/>
              <a:cxnLst/>
              <a:rect l="0" t="0" r="0" b="0"/>
              <a:pathLst>
                <a:path w="17727" h="123822">
                  <a:moveTo>
                    <a:pt x="0" y="38096"/>
                  </a:moveTo>
                  <a:lnTo>
                    <a:pt x="0" y="38096"/>
                  </a:lnTo>
                  <a:lnTo>
                    <a:pt x="0" y="33039"/>
                  </a:lnTo>
                  <a:lnTo>
                    <a:pt x="2822" y="27735"/>
                  </a:lnTo>
                  <a:lnTo>
                    <a:pt x="8201" y="20762"/>
                  </a:lnTo>
                  <a:lnTo>
                    <a:pt x="9408" y="10996"/>
                  </a:lnTo>
                  <a:lnTo>
                    <a:pt x="9525" y="7"/>
                  </a:lnTo>
                  <a:lnTo>
                    <a:pt x="14582" y="0"/>
                  </a:lnTo>
                  <a:lnTo>
                    <a:pt x="16071" y="1057"/>
                  </a:lnTo>
                  <a:lnTo>
                    <a:pt x="17064" y="2820"/>
                  </a:lnTo>
                  <a:lnTo>
                    <a:pt x="17726" y="5054"/>
                  </a:lnTo>
                  <a:lnTo>
                    <a:pt x="17109" y="6543"/>
                  </a:lnTo>
                  <a:lnTo>
                    <a:pt x="15639" y="7535"/>
                  </a:lnTo>
                  <a:lnTo>
                    <a:pt x="13601" y="8198"/>
                  </a:lnTo>
                  <a:lnTo>
                    <a:pt x="12243" y="9697"/>
                  </a:lnTo>
                  <a:lnTo>
                    <a:pt x="10733" y="14185"/>
                  </a:lnTo>
                  <a:lnTo>
                    <a:pt x="9528" y="60324"/>
                  </a:lnTo>
                  <a:lnTo>
                    <a:pt x="9525" y="107946"/>
                  </a:lnTo>
                  <a:lnTo>
                    <a:pt x="9525" y="123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6">
              <a:extLst>
                <a:ext uri="{FF2B5EF4-FFF2-40B4-BE49-F238E27FC236}">
                  <a16:creationId xmlns:a16="http://schemas.microsoft.com/office/drawing/2014/main" id="{C62CB77D-6AB9-450A-9B1C-42A0B426D29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90625" y="3190875"/>
              <a:ext cx="101329" cy="132875"/>
            </a:xfrm>
            <a:custGeom>
              <a:avLst/>
              <a:gdLst/>
              <a:ahLst/>
              <a:cxnLst/>
              <a:rect l="0" t="0" r="0" b="0"/>
              <a:pathLst>
                <a:path w="101329" h="132875">
                  <a:moveTo>
                    <a:pt x="0" y="28575"/>
                  </a:moveTo>
                  <a:lnTo>
                    <a:pt x="0" y="28575"/>
                  </a:lnTo>
                  <a:lnTo>
                    <a:pt x="0" y="19053"/>
                  </a:lnTo>
                  <a:lnTo>
                    <a:pt x="0" y="64711"/>
                  </a:lnTo>
                  <a:lnTo>
                    <a:pt x="0" y="68540"/>
                  </a:lnTo>
                  <a:lnTo>
                    <a:pt x="2822" y="75618"/>
                  </a:lnTo>
                  <a:lnTo>
                    <a:pt x="6546" y="82291"/>
                  </a:lnTo>
                  <a:lnTo>
                    <a:pt x="9701" y="91998"/>
                  </a:lnTo>
                  <a:lnTo>
                    <a:pt x="25694" y="116606"/>
                  </a:lnTo>
                  <a:lnTo>
                    <a:pt x="41314" y="127931"/>
                  </a:lnTo>
                  <a:lnTo>
                    <a:pt x="50464" y="130942"/>
                  </a:lnTo>
                  <a:lnTo>
                    <a:pt x="68529" y="132874"/>
                  </a:lnTo>
                  <a:lnTo>
                    <a:pt x="71086" y="131975"/>
                  </a:lnTo>
                  <a:lnTo>
                    <a:pt x="72791" y="130316"/>
                  </a:lnTo>
                  <a:lnTo>
                    <a:pt x="73927" y="128153"/>
                  </a:lnTo>
                  <a:lnTo>
                    <a:pt x="75743" y="126710"/>
                  </a:lnTo>
                  <a:lnTo>
                    <a:pt x="86262" y="121573"/>
                  </a:lnTo>
                  <a:lnTo>
                    <a:pt x="89258" y="119149"/>
                  </a:lnTo>
                  <a:lnTo>
                    <a:pt x="92587" y="113633"/>
                  </a:lnTo>
                  <a:lnTo>
                    <a:pt x="95125" y="107654"/>
                  </a:lnTo>
                  <a:lnTo>
                    <a:pt x="99780" y="101468"/>
                  </a:lnTo>
                  <a:lnTo>
                    <a:pt x="100387" y="97279"/>
                  </a:lnTo>
                  <a:lnTo>
                    <a:pt x="98301" y="81269"/>
                  </a:lnTo>
                  <a:lnTo>
                    <a:pt x="101328" y="63121"/>
                  </a:lnTo>
                  <a:lnTo>
                    <a:pt x="95450" y="1709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6">
            <a:extLst>
              <a:ext uri="{FF2B5EF4-FFF2-40B4-BE49-F238E27FC236}">
                <a16:creationId xmlns:a16="http://schemas.microsoft.com/office/drawing/2014/main" id="{06108B27-DA6F-9C1A-A575-FC9B6105BA98}"/>
              </a:ext>
            </a:extLst>
          </p:cNvPr>
          <p:cNvGrpSpPr/>
          <p:nvPr/>
        </p:nvGrpSpPr>
        <p:grpSpPr>
          <a:xfrm>
            <a:off x="361950" y="3086507"/>
            <a:ext cx="476251" cy="380594"/>
            <a:chOff x="361950" y="3086507"/>
            <a:chExt cx="476251" cy="380594"/>
          </a:xfrm>
        </p:grpSpPr>
        <p:sp>
          <p:nvSpPr>
            <p:cNvPr id="102" name="SMARTInkShape-27">
              <a:extLst>
                <a:ext uri="{FF2B5EF4-FFF2-40B4-BE49-F238E27FC236}">
                  <a16:creationId xmlns:a16="http://schemas.microsoft.com/office/drawing/2014/main" id="{7CDA992E-D6C2-7704-181E-BC839ED4369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66750" y="3242561"/>
              <a:ext cx="171451" cy="119631"/>
            </a:xfrm>
            <a:custGeom>
              <a:avLst/>
              <a:gdLst/>
              <a:ahLst/>
              <a:cxnLst/>
              <a:rect l="0" t="0" r="0" b="0"/>
              <a:pathLst>
                <a:path w="171451" h="119631">
                  <a:moveTo>
                    <a:pt x="0" y="34039"/>
                  </a:moveTo>
                  <a:lnTo>
                    <a:pt x="0" y="34039"/>
                  </a:lnTo>
                  <a:lnTo>
                    <a:pt x="0" y="28982"/>
                  </a:lnTo>
                  <a:lnTo>
                    <a:pt x="1058" y="27493"/>
                  </a:lnTo>
                  <a:lnTo>
                    <a:pt x="2822" y="26500"/>
                  </a:lnTo>
                  <a:lnTo>
                    <a:pt x="5057" y="25838"/>
                  </a:lnTo>
                  <a:lnTo>
                    <a:pt x="6546" y="24338"/>
                  </a:lnTo>
                  <a:lnTo>
                    <a:pt x="8201" y="19850"/>
                  </a:lnTo>
                  <a:lnTo>
                    <a:pt x="9701" y="18230"/>
                  </a:lnTo>
                  <a:lnTo>
                    <a:pt x="17610" y="15415"/>
                  </a:lnTo>
                  <a:lnTo>
                    <a:pt x="18410" y="12356"/>
                  </a:lnTo>
                  <a:lnTo>
                    <a:pt x="18623" y="10059"/>
                  </a:lnTo>
                  <a:lnTo>
                    <a:pt x="19824" y="8527"/>
                  </a:lnTo>
                  <a:lnTo>
                    <a:pt x="28172" y="5584"/>
                  </a:lnTo>
                  <a:lnTo>
                    <a:pt x="33512" y="443"/>
                  </a:lnTo>
                  <a:lnTo>
                    <a:pt x="35041" y="0"/>
                  </a:lnTo>
                  <a:lnTo>
                    <a:pt x="36061" y="763"/>
                  </a:lnTo>
                  <a:lnTo>
                    <a:pt x="36741" y="2330"/>
                  </a:lnTo>
                  <a:lnTo>
                    <a:pt x="38252" y="3375"/>
                  </a:lnTo>
                  <a:lnTo>
                    <a:pt x="46182" y="5189"/>
                  </a:lnTo>
                  <a:lnTo>
                    <a:pt x="46983" y="8164"/>
                  </a:lnTo>
                  <a:lnTo>
                    <a:pt x="47197" y="10439"/>
                  </a:lnTo>
                  <a:lnTo>
                    <a:pt x="50257" y="15789"/>
                  </a:lnTo>
                  <a:lnTo>
                    <a:pt x="54087" y="21694"/>
                  </a:lnTo>
                  <a:lnTo>
                    <a:pt x="56242" y="30969"/>
                  </a:lnTo>
                  <a:lnTo>
                    <a:pt x="58129" y="56469"/>
                  </a:lnTo>
                  <a:lnTo>
                    <a:pt x="62171" y="64469"/>
                  </a:lnTo>
                  <a:lnTo>
                    <a:pt x="62614" y="68084"/>
                  </a:lnTo>
                  <a:lnTo>
                    <a:pt x="60298" y="79287"/>
                  </a:lnTo>
                  <a:lnTo>
                    <a:pt x="65626" y="102531"/>
                  </a:lnTo>
                  <a:lnTo>
                    <a:pt x="64918" y="105100"/>
                  </a:lnTo>
                  <a:lnTo>
                    <a:pt x="63387" y="106813"/>
                  </a:lnTo>
                  <a:lnTo>
                    <a:pt x="61308" y="107955"/>
                  </a:lnTo>
                  <a:lnTo>
                    <a:pt x="59922" y="109774"/>
                  </a:lnTo>
                  <a:lnTo>
                    <a:pt x="58382" y="114619"/>
                  </a:lnTo>
                  <a:lnTo>
                    <a:pt x="56913" y="116334"/>
                  </a:lnTo>
                  <a:lnTo>
                    <a:pt x="49057" y="119312"/>
                  </a:lnTo>
                  <a:lnTo>
                    <a:pt x="42993" y="119630"/>
                  </a:lnTo>
                  <a:lnTo>
                    <a:pt x="41362" y="118617"/>
                  </a:lnTo>
                  <a:lnTo>
                    <a:pt x="40275" y="116882"/>
                  </a:lnTo>
                  <a:lnTo>
                    <a:pt x="39550" y="114668"/>
                  </a:lnTo>
                  <a:lnTo>
                    <a:pt x="38008" y="113192"/>
                  </a:lnTo>
                  <a:lnTo>
                    <a:pt x="33473" y="111551"/>
                  </a:lnTo>
                  <a:lnTo>
                    <a:pt x="31840" y="110056"/>
                  </a:lnTo>
                  <a:lnTo>
                    <a:pt x="30026" y="105571"/>
                  </a:lnTo>
                  <a:lnTo>
                    <a:pt x="28702" y="87883"/>
                  </a:lnTo>
                  <a:lnTo>
                    <a:pt x="31454" y="81606"/>
                  </a:lnTo>
                  <a:lnTo>
                    <a:pt x="35146" y="75288"/>
                  </a:lnTo>
                  <a:lnTo>
                    <a:pt x="38283" y="65782"/>
                  </a:lnTo>
                  <a:lnTo>
                    <a:pt x="44387" y="56262"/>
                  </a:lnTo>
                  <a:lnTo>
                    <a:pt x="46186" y="49913"/>
                  </a:lnTo>
                  <a:lnTo>
                    <a:pt x="47724" y="47797"/>
                  </a:lnTo>
                  <a:lnTo>
                    <a:pt x="49808" y="46386"/>
                  </a:lnTo>
                  <a:lnTo>
                    <a:pt x="85193" y="31879"/>
                  </a:lnTo>
                  <a:lnTo>
                    <a:pt x="88546" y="29424"/>
                  </a:lnTo>
                  <a:lnTo>
                    <a:pt x="97915" y="26696"/>
                  </a:lnTo>
                  <a:lnTo>
                    <a:pt x="144845" y="24519"/>
                  </a:lnTo>
                  <a:lnTo>
                    <a:pt x="147363" y="24517"/>
                  </a:lnTo>
                  <a:lnTo>
                    <a:pt x="152984" y="27338"/>
                  </a:lnTo>
                  <a:lnTo>
                    <a:pt x="159009" y="31060"/>
                  </a:lnTo>
                  <a:lnTo>
                    <a:pt x="171450" y="340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8">
              <a:extLst>
                <a:ext uri="{FF2B5EF4-FFF2-40B4-BE49-F238E27FC236}">
                  <a16:creationId xmlns:a16="http://schemas.microsoft.com/office/drawing/2014/main" id="{C5AEF2A7-F006-840D-41F3-29E7DF5BD87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43472" y="3238535"/>
              <a:ext cx="81109" cy="112811"/>
            </a:xfrm>
            <a:custGeom>
              <a:avLst/>
              <a:gdLst/>
              <a:ahLst/>
              <a:cxnLst/>
              <a:rect l="0" t="0" r="0" b="0"/>
              <a:pathLst>
                <a:path w="81109" h="112811">
                  <a:moveTo>
                    <a:pt x="75653" y="28540"/>
                  </a:moveTo>
                  <a:lnTo>
                    <a:pt x="75653" y="28540"/>
                  </a:lnTo>
                  <a:lnTo>
                    <a:pt x="75653" y="14351"/>
                  </a:lnTo>
                  <a:lnTo>
                    <a:pt x="74595" y="12731"/>
                  </a:lnTo>
                  <a:lnTo>
                    <a:pt x="72831" y="11650"/>
                  </a:lnTo>
                  <a:lnTo>
                    <a:pt x="67452" y="9916"/>
                  </a:lnTo>
                  <a:lnTo>
                    <a:pt x="66716" y="6857"/>
                  </a:lnTo>
                  <a:lnTo>
                    <a:pt x="66520" y="4560"/>
                  </a:lnTo>
                  <a:lnTo>
                    <a:pt x="65331" y="3028"/>
                  </a:lnTo>
                  <a:lnTo>
                    <a:pt x="61188" y="1327"/>
                  </a:lnTo>
                  <a:lnTo>
                    <a:pt x="42533" y="0"/>
                  </a:lnTo>
                  <a:lnTo>
                    <a:pt x="36944" y="2803"/>
                  </a:lnTo>
                  <a:lnTo>
                    <a:pt x="33972" y="5032"/>
                  </a:lnTo>
                  <a:lnTo>
                    <a:pt x="30670" y="10331"/>
                  </a:lnTo>
                  <a:lnTo>
                    <a:pt x="28144" y="16214"/>
                  </a:lnTo>
                  <a:lnTo>
                    <a:pt x="2222" y="47597"/>
                  </a:lnTo>
                  <a:lnTo>
                    <a:pt x="273" y="59939"/>
                  </a:lnTo>
                  <a:lnTo>
                    <a:pt x="0" y="65347"/>
                  </a:lnTo>
                  <a:lnTo>
                    <a:pt x="2518" y="74179"/>
                  </a:lnTo>
                  <a:lnTo>
                    <a:pt x="12759" y="88473"/>
                  </a:lnTo>
                  <a:lnTo>
                    <a:pt x="18772" y="92219"/>
                  </a:lnTo>
                  <a:lnTo>
                    <a:pt x="21857" y="93217"/>
                  </a:lnTo>
                  <a:lnTo>
                    <a:pt x="23914" y="94942"/>
                  </a:lnTo>
                  <a:lnTo>
                    <a:pt x="27867" y="101367"/>
                  </a:lnTo>
                  <a:lnTo>
                    <a:pt x="47254" y="112082"/>
                  </a:lnTo>
                  <a:lnTo>
                    <a:pt x="50371" y="112810"/>
                  </a:lnTo>
                  <a:lnTo>
                    <a:pt x="53506" y="112236"/>
                  </a:lnTo>
                  <a:lnTo>
                    <a:pt x="62976" y="106373"/>
                  </a:lnTo>
                  <a:lnTo>
                    <a:pt x="73775" y="96894"/>
                  </a:lnTo>
                  <a:lnTo>
                    <a:pt x="74818" y="93139"/>
                  </a:lnTo>
                  <a:lnTo>
                    <a:pt x="76601" y="78009"/>
                  </a:lnTo>
                  <a:lnTo>
                    <a:pt x="80661" y="67812"/>
                  </a:lnTo>
                  <a:lnTo>
                    <a:pt x="81108" y="63188"/>
                  </a:lnTo>
                  <a:lnTo>
                    <a:pt x="75653" y="19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9">
              <a:extLst>
                <a:ext uri="{FF2B5EF4-FFF2-40B4-BE49-F238E27FC236}">
                  <a16:creationId xmlns:a16="http://schemas.microsoft.com/office/drawing/2014/main" id="{36B9AE60-1729-DD9C-23F4-FD9E00C7BE1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61950" y="3295650"/>
              <a:ext cx="104776" cy="47626"/>
            </a:xfrm>
            <a:custGeom>
              <a:avLst/>
              <a:gdLst/>
              <a:ahLst/>
              <a:cxnLst/>
              <a:rect l="0" t="0" r="0" b="0"/>
              <a:pathLst>
                <a:path w="104776" h="47626">
                  <a:moveTo>
                    <a:pt x="0" y="47625"/>
                  </a:moveTo>
                  <a:lnTo>
                    <a:pt x="0" y="47625"/>
                  </a:lnTo>
                  <a:lnTo>
                    <a:pt x="0" y="39424"/>
                  </a:lnTo>
                  <a:lnTo>
                    <a:pt x="13257" y="24959"/>
                  </a:lnTo>
                  <a:lnTo>
                    <a:pt x="19298" y="21676"/>
                  </a:lnTo>
                  <a:lnTo>
                    <a:pt x="64993" y="4906"/>
                  </a:lnTo>
                  <a:lnTo>
                    <a:pt x="77936" y="145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0">
              <a:extLst>
                <a:ext uri="{FF2B5EF4-FFF2-40B4-BE49-F238E27FC236}">
                  <a16:creationId xmlns:a16="http://schemas.microsoft.com/office/drawing/2014/main" id="{7545E858-F713-1C87-AF67-CCD4D348794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63313" y="3086507"/>
              <a:ext cx="149990" cy="380594"/>
            </a:xfrm>
            <a:custGeom>
              <a:avLst/>
              <a:gdLst/>
              <a:ahLst/>
              <a:cxnLst/>
              <a:rect l="0" t="0" r="0" b="0"/>
              <a:pathLst>
                <a:path w="149990" h="380594">
                  <a:moveTo>
                    <a:pt x="122462" y="85318"/>
                  </a:moveTo>
                  <a:lnTo>
                    <a:pt x="122462" y="85318"/>
                  </a:lnTo>
                  <a:lnTo>
                    <a:pt x="136651" y="85318"/>
                  </a:lnTo>
                  <a:lnTo>
                    <a:pt x="138272" y="84260"/>
                  </a:lnTo>
                  <a:lnTo>
                    <a:pt x="139352" y="82496"/>
                  </a:lnTo>
                  <a:lnTo>
                    <a:pt x="141511" y="75796"/>
                  </a:lnTo>
                  <a:lnTo>
                    <a:pt x="141512" y="67593"/>
                  </a:lnTo>
                  <a:lnTo>
                    <a:pt x="146568" y="61604"/>
                  </a:lnTo>
                  <a:lnTo>
                    <a:pt x="147000" y="59984"/>
                  </a:lnTo>
                  <a:lnTo>
                    <a:pt x="146229" y="58903"/>
                  </a:lnTo>
                  <a:lnTo>
                    <a:pt x="144657" y="58183"/>
                  </a:lnTo>
                  <a:lnTo>
                    <a:pt x="144667" y="56645"/>
                  </a:lnTo>
                  <a:lnTo>
                    <a:pt x="149989" y="48668"/>
                  </a:lnTo>
                  <a:lnTo>
                    <a:pt x="147749" y="45040"/>
                  </a:lnTo>
                  <a:lnTo>
                    <a:pt x="145670" y="42591"/>
                  </a:lnTo>
                  <a:lnTo>
                    <a:pt x="143360" y="37047"/>
                  </a:lnTo>
                  <a:lnTo>
                    <a:pt x="141620" y="15430"/>
                  </a:lnTo>
                  <a:lnTo>
                    <a:pt x="140526" y="13326"/>
                  </a:lnTo>
                  <a:lnTo>
                    <a:pt x="138738" y="11923"/>
                  </a:lnTo>
                  <a:lnTo>
                    <a:pt x="133321" y="9672"/>
                  </a:lnTo>
                  <a:lnTo>
                    <a:pt x="124646" y="2681"/>
                  </a:lnTo>
                  <a:lnTo>
                    <a:pt x="114688" y="0"/>
                  </a:lnTo>
                  <a:lnTo>
                    <a:pt x="102807" y="7186"/>
                  </a:lnTo>
                  <a:lnTo>
                    <a:pt x="77988" y="10101"/>
                  </a:lnTo>
                  <a:lnTo>
                    <a:pt x="71651" y="14141"/>
                  </a:lnTo>
                  <a:lnTo>
                    <a:pt x="36737" y="59412"/>
                  </a:lnTo>
                  <a:lnTo>
                    <a:pt x="24037" y="87727"/>
                  </a:lnTo>
                  <a:lnTo>
                    <a:pt x="13188" y="129422"/>
                  </a:lnTo>
                  <a:lnTo>
                    <a:pt x="8603" y="176038"/>
                  </a:lnTo>
                  <a:lnTo>
                    <a:pt x="0" y="223575"/>
                  </a:lnTo>
                  <a:lnTo>
                    <a:pt x="6958" y="271192"/>
                  </a:lnTo>
                  <a:lnTo>
                    <a:pt x="10826" y="304202"/>
                  </a:lnTo>
                  <a:lnTo>
                    <a:pt x="15654" y="323386"/>
                  </a:lnTo>
                  <a:lnTo>
                    <a:pt x="18478" y="347581"/>
                  </a:lnTo>
                  <a:lnTo>
                    <a:pt x="25173" y="361294"/>
                  </a:lnTo>
                  <a:lnTo>
                    <a:pt x="25853" y="364552"/>
                  </a:lnTo>
                  <a:lnTo>
                    <a:pt x="27364" y="366724"/>
                  </a:lnTo>
                  <a:lnTo>
                    <a:pt x="29430" y="368172"/>
                  </a:lnTo>
                  <a:lnTo>
                    <a:pt x="34548" y="370839"/>
                  </a:lnTo>
                  <a:lnTo>
                    <a:pt x="46262" y="3805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7">
            <a:extLst>
              <a:ext uri="{FF2B5EF4-FFF2-40B4-BE49-F238E27FC236}">
                <a16:creationId xmlns:a16="http://schemas.microsoft.com/office/drawing/2014/main" id="{6414818D-09F0-F649-FF3A-1EE9B01AAE18}"/>
              </a:ext>
            </a:extLst>
          </p:cNvPr>
          <p:cNvGrpSpPr/>
          <p:nvPr/>
        </p:nvGrpSpPr>
        <p:grpSpPr>
          <a:xfrm>
            <a:off x="438150" y="2019301"/>
            <a:ext cx="1200151" cy="790575"/>
            <a:chOff x="438150" y="2019301"/>
            <a:chExt cx="1200151" cy="790575"/>
          </a:xfrm>
        </p:grpSpPr>
        <p:sp>
          <p:nvSpPr>
            <p:cNvPr id="107" name="SMARTInkShape-31">
              <a:extLst>
                <a:ext uri="{FF2B5EF4-FFF2-40B4-BE49-F238E27FC236}">
                  <a16:creationId xmlns:a16="http://schemas.microsoft.com/office/drawing/2014/main" id="{468CC85F-C713-C621-999D-17DBC53791B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85850" y="2409828"/>
              <a:ext cx="219076" cy="190498"/>
            </a:xfrm>
            <a:custGeom>
              <a:avLst/>
              <a:gdLst/>
              <a:ahLst/>
              <a:cxnLst/>
              <a:rect l="0" t="0" r="0" b="0"/>
              <a:pathLst>
                <a:path w="219076" h="190498">
                  <a:moveTo>
                    <a:pt x="0" y="123822"/>
                  </a:moveTo>
                  <a:lnTo>
                    <a:pt x="0" y="123822"/>
                  </a:lnTo>
                  <a:lnTo>
                    <a:pt x="25694" y="99186"/>
                  </a:lnTo>
                  <a:lnTo>
                    <a:pt x="38158" y="93203"/>
                  </a:lnTo>
                  <a:lnTo>
                    <a:pt x="83739" y="57131"/>
                  </a:lnTo>
                  <a:lnTo>
                    <a:pt x="98033" y="44444"/>
                  </a:lnTo>
                  <a:lnTo>
                    <a:pt x="101779" y="38096"/>
                  </a:lnTo>
                  <a:lnTo>
                    <a:pt x="104502" y="31746"/>
                  </a:lnTo>
                  <a:lnTo>
                    <a:pt x="109240" y="25397"/>
                  </a:lnTo>
                  <a:lnTo>
                    <a:pt x="114873" y="21869"/>
                  </a:lnTo>
                  <a:lnTo>
                    <a:pt x="117857" y="20928"/>
                  </a:lnTo>
                  <a:lnTo>
                    <a:pt x="119846" y="19243"/>
                  </a:lnTo>
                  <a:lnTo>
                    <a:pt x="123301" y="11011"/>
                  </a:lnTo>
                  <a:lnTo>
                    <a:pt x="123670" y="4907"/>
                  </a:lnTo>
                  <a:lnTo>
                    <a:pt x="124780" y="3270"/>
                  </a:lnTo>
                  <a:lnTo>
                    <a:pt x="126578" y="2179"/>
                  </a:lnTo>
                  <a:lnTo>
                    <a:pt x="133340" y="0"/>
                  </a:lnTo>
                  <a:lnTo>
                    <a:pt x="133350" y="14186"/>
                  </a:lnTo>
                  <a:lnTo>
                    <a:pt x="136172" y="19709"/>
                  </a:lnTo>
                  <a:lnTo>
                    <a:pt x="139896" y="25691"/>
                  </a:lnTo>
                  <a:lnTo>
                    <a:pt x="143051" y="35009"/>
                  </a:lnTo>
                  <a:lnTo>
                    <a:pt x="149159" y="45531"/>
                  </a:lnTo>
                  <a:lnTo>
                    <a:pt x="152498" y="60526"/>
                  </a:lnTo>
                  <a:lnTo>
                    <a:pt x="158662" y="73200"/>
                  </a:lnTo>
                  <a:lnTo>
                    <a:pt x="162016" y="88832"/>
                  </a:lnTo>
                  <a:lnTo>
                    <a:pt x="169273" y="104132"/>
                  </a:lnTo>
                  <a:lnTo>
                    <a:pt x="169999" y="107520"/>
                  </a:lnTo>
                  <a:lnTo>
                    <a:pt x="176076" y="117346"/>
                  </a:lnTo>
                  <a:lnTo>
                    <a:pt x="186553" y="130147"/>
                  </a:lnTo>
                  <a:lnTo>
                    <a:pt x="192543" y="142867"/>
                  </a:lnTo>
                  <a:lnTo>
                    <a:pt x="196699" y="149220"/>
                  </a:lnTo>
                  <a:lnTo>
                    <a:pt x="199039" y="158746"/>
                  </a:lnTo>
                  <a:lnTo>
                    <a:pt x="199587" y="165096"/>
                  </a:lnTo>
                  <a:lnTo>
                    <a:pt x="202652" y="171447"/>
                  </a:lnTo>
                  <a:lnTo>
                    <a:pt x="219075" y="1904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2">
              <a:extLst>
                <a:ext uri="{FF2B5EF4-FFF2-40B4-BE49-F238E27FC236}">
                  <a16:creationId xmlns:a16="http://schemas.microsoft.com/office/drawing/2014/main" id="{4C70A88F-B29E-580C-28CC-1C1B15238AC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124377" y="2552700"/>
              <a:ext cx="142414" cy="257176"/>
            </a:xfrm>
            <a:custGeom>
              <a:avLst/>
              <a:gdLst/>
              <a:ahLst/>
              <a:cxnLst/>
              <a:rect l="0" t="0" r="0" b="0"/>
              <a:pathLst>
                <a:path w="142414" h="257176">
                  <a:moveTo>
                    <a:pt x="18623" y="0"/>
                  </a:moveTo>
                  <a:lnTo>
                    <a:pt x="18623" y="0"/>
                  </a:lnTo>
                  <a:lnTo>
                    <a:pt x="18623" y="5056"/>
                  </a:lnTo>
                  <a:lnTo>
                    <a:pt x="15801" y="10361"/>
                  </a:lnTo>
                  <a:lnTo>
                    <a:pt x="12077" y="16246"/>
                  </a:lnTo>
                  <a:lnTo>
                    <a:pt x="8922" y="25510"/>
                  </a:lnTo>
                  <a:lnTo>
                    <a:pt x="2814" y="36016"/>
                  </a:lnTo>
                  <a:lnTo>
                    <a:pt x="0" y="59006"/>
                  </a:lnTo>
                  <a:lnTo>
                    <a:pt x="9902" y="101316"/>
                  </a:lnTo>
                  <a:lnTo>
                    <a:pt x="19409" y="114244"/>
                  </a:lnTo>
                  <a:lnTo>
                    <a:pt x="31478" y="126989"/>
                  </a:lnTo>
                  <a:lnTo>
                    <a:pt x="37742" y="130523"/>
                  </a:lnTo>
                  <a:lnTo>
                    <a:pt x="50386" y="132791"/>
                  </a:lnTo>
                  <a:lnTo>
                    <a:pt x="69424" y="133301"/>
                  </a:lnTo>
                  <a:lnTo>
                    <a:pt x="75773" y="130506"/>
                  </a:lnTo>
                  <a:lnTo>
                    <a:pt x="78948" y="128279"/>
                  </a:lnTo>
                  <a:lnTo>
                    <a:pt x="82476" y="122982"/>
                  </a:lnTo>
                  <a:lnTo>
                    <a:pt x="83416" y="120088"/>
                  </a:lnTo>
                  <a:lnTo>
                    <a:pt x="85102" y="118159"/>
                  </a:lnTo>
                  <a:lnTo>
                    <a:pt x="104523" y="104165"/>
                  </a:lnTo>
                  <a:lnTo>
                    <a:pt x="109717" y="98154"/>
                  </a:lnTo>
                  <a:lnTo>
                    <a:pt x="112026" y="91955"/>
                  </a:lnTo>
                  <a:lnTo>
                    <a:pt x="114824" y="69843"/>
                  </a:lnTo>
                  <a:lnTo>
                    <a:pt x="121391" y="57148"/>
                  </a:lnTo>
                  <a:lnTo>
                    <a:pt x="123398" y="19170"/>
                  </a:lnTo>
                  <a:lnTo>
                    <a:pt x="123398" y="27261"/>
                  </a:lnTo>
                  <a:lnTo>
                    <a:pt x="128455" y="33242"/>
                  </a:lnTo>
                  <a:lnTo>
                    <a:pt x="130937" y="41586"/>
                  </a:lnTo>
                  <a:lnTo>
                    <a:pt x="132845" y="89036"/>
                  </a:lnTo>
                  <a:lnTo>
                    <a:pt x="133974" y="127012"/>
                  </a:lnTo>
                  <a:lnTo>
                    <a:pt x="141565" y="165101"/>
                  </a:lnTo>
                  <a:lnTo>
                    <a:pt x="142413" y="210844"/>
                  </a:lnTo>
                  <a:lnTo>
                    <a:pt x="141383" y="231599"/>
                  </a:lnTo>
                  <a:lnTo>
                    <a:pt x="137388" y="239811"/>
                  </a:lnTo>
                  <a:lnTo>
                    <a:pt x="134842" y="242424"/>
                  </a:lnTo>
                  <a:lnTo>
                    <a:pt x="113800" y="254883"/>
                  </a:lnTo>
                  <a:lnTo>
                    <a:pt x="91644" y="257041"/>
                  </a:lnTo>
                  <a:lnTo>
                    <a:pt x="44139" y="257174"/>
                  </a:lnTo>
                  <a:lnTo>
                    <a:pt x="34532" y="257175"/>
                  </a:lnTo>
                  <a:lnTo>
                    <a:pt x="28163" y="254353"/>
                  </a:lnTo>
                  <a:lnTo>
                    <a:pt x="18623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3">
              <a:extLst>
                <a:ext uri="{FF2B5EF4-FFF2-40B4-BE49-F238E27FC236}">
                  <a16:creationId xmlns:a16="http://schemas.microsoft.com/office/drawing/2014/main" id="{11E5D928-7D90-933E-FDBF-0701BA58533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71500" y="2428885"/>
              <a:ext cx="1" cy="9516"/>
            </a:xfrm>
            <a:custGeom>
              <a:avLst/>
              <a:gdLst/>
              <a:ahLst/>
              <a:cxnLst/>
              <a:rect l="0" t="0" r="0" b="0"/>
              <a:pathLst>
                <a:path w="1" h="9516">
                  <a:moveTo>
                    <a:pt x="0" y="9515"/>
                  </a:moveTo>
                  <a:lnTo>
                    <a:pt x="0" y="951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4">
              <a:extLst>
                <a:ext uri="{FF2B5EF4-FFF2-40B4-BE49-F238E27FC236}">
                  <a16:creationId xmlns:a16="http://schemas.microsoft.com/office/drawing/2014/main" id="{E1DFA687-A57B-D0D2-0A38-22EEDDCBAA4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38150" y="2505075"/>
              <a:ext cx="257176" cy="110153"/>
            </a:xfrm>
            <a:custGeom>
              <a:avLst/>
              <a:gdLst/>
              <a:ahLst/>
              <a:cxnLst/>
              <a:rect l="0" t="0" r="0" b="0"/>
              <a:pathLst>
                <a:path w="257176" h="110153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lnTo>
                    <a:pt x="3145" y="0"/>
                  </a:lnTo>
                  <a:lnTo>
                    <a:pt x="9525" y="0"/>
                  </a:lnTo>
                  <a:lnTo>
                    <a:pt x="9525" y="14189"/>
                  </a:lnTo>
                  <a:lnTo>
                    <a:pt x="6703" y="19711"/>
                  </a:lnTo>
                  <a:lnTo>
                    <a:pt x="2979" y="25694"/>
                  </a:lnTo>
                  <a:lnTo>
                    <a:pt x="588" y="38158"/>
                  </a:lnTo>
                  <a:lnTo>
                    <a:pt x="34" y="60329"/>
                  </a:lnTo>
                  <a:lnTo>
                    <a:pt x="2838" y="66677"/>
                  </a:lnTo>
                  <a:lnTo>
                    <a:pt x="6553" y="73026"/>
                  </a:lnTo>
                  <a:lnTo>
                    <a:pt x="8938" y="85725"/>
                  </a:lnTo>
                  <a:lnTo>
                    <a:pt x="9134" y="88900"/>
                  </a:lnTo>
                  <a:lnTo>
                    <a:pt x="12173" y="95250"/>
                  </a:lnTo>
                  <a:lnTo>
                    <a:pt x="23987" y="109666"/>
                  </a:lnTo>
                  <a:lnTo>
                    <a:pt x="25516" y="110152"/>
                  </a:lnTo>
                  <a:lnTo>
                    <a:pt x="26536" y="109418"/>
                  </a:lnTo>
                  <a:lnTo>
                    <a:pt x="27216" y="107870"/>
                  </a:lnTo>
                  <a:lnTo>
                    <a:pt x="28727" y="106839"/>
                  </a:lnTo>
                  <a:lnTo>
                    <a:pt x="36656" y="105047"/>
                  </a:lnTo>
                  <a:lnTo>
                    <a:pt x="42729" y="99799"/>
                  </a:lnTo>
                  <a:lnTo>
                    <a:pt x="45449" y="94449"/>
                  </a:lnTo>
                  <a:lnTo>
                    <a:pt x="46174" y="91541"/>
                  </a:lnTo>
                  <a:lnTo>
                    <a:pt x="52252" y="82392"/>
                  </a:lnTo>
                  <a:lnTo>
                    <a:pt x="72052" y="60316"/>
                  </a:lnTo>
                  <a:lnTo>
                    <a:pt x="78203" y="47623"/>
                  </a:lnTo>
                  <a:lnTo>
                    <a:pt x="80710" y="44449"/>
                  </a:lnTo>
                  <a:lnTo>
                    <a:pt x="86319" y="40922"/>
                  </a:lnTo>
                  <a:lnTo>
                    <a:pt x="89296" y="39981"/>
                  </a:lnTo>
                  <a:lnTo>
                    <a:pt x="91280" y="38296"/>
                  </a:lnTo>
                  <a:lnTo>
                    <a:pt x="103296" y="20815"/>
                  </a:lnTo>
                  <a:lnTo>
                    <a:pt x="106940" y="19834"/>
                  </a:lnTo>
                  <a:lnTo>
                    <a:pt x="113869" y="19096"/>
                  </a:lnTo>
                  <a:lnTo>
                    <a:pt x="119229" y="24120"/>
                  </a:lnTo>
                  <a:lnTo>
                    <a:pt x="121782" y="29417"/>
                  </a:lnTo>
                  <a:lnTo>
                    <a:pt x="122463" y="32312"/>
                  </a:lnTo>
                  <a:lnTo>
                    <a:pt x="131185" y="47699"/>
                  </a:lnTo>
                  <a:lnTo>
                    <a:pt x="133343" y="94355"/>
                  </a:lnTo>
                  <a:lnTo>
                    <a:pt x="133350" y="109951"/>
                  </a:lnTo>
                  <a:lnTo>
                    <a:pt x="133350" y="99742"/>
                  </a:lnTo>
                  <a:lnTo>
                    <a:pt x="138406" y="86468"/>
                  </a:lnTo>
                  <a:lnTo>
                    <a:pt x="148538" y="69566"/>
                  </a:lnTo>
                  <a:lnTo>
                    <a:pt x="152314" y="54008"/>
                  </a:lnTo>
                  <a:lnTo>
                    <a:pt x="162535" y="38733"/>
                  </a:lnTo>
                  <a:lnTo>
                    <a:pt x="184186" y="15912"/>
                  </a:lnTo>
                  <a:lnTo>
                    <a:pt x="190516" y="12364"/>
                  </a:lnTo>
                  <a:lnTo>
                    <a:pt x="206377" y="8841"/>
                  </a:lnTo>
                  <a:lnTo>
                    <a:pt x="212726" y="4635"/>
                  </a:lnTo>
                  <a:lnTo>
                    <a:pt x="214842" y="4148"/>
                  </a:lnTo>
                  <a:lnTo>
                    <a:pt x="216253" y="4882"/>
                  </a:lnTo>
                  <a:lnTo>
                    <a:pt x="217194" y="6430"/>
                  </a:lnTo>
                  <a:lnTo>
                    <a:pt x="218879" y="7462"/>
                  </a:lnTo>
                  <a:lnTo>
                    <a:pt x="223574" y="8608"/>
                  </a:lnTo>
                  <a:lnTo>
                    <a:pt x="225249" y="9972"/>
                  </a:lnTo>
                  <a:lnTo>
                    <a:pt x="231226" y="21248"/>
                  </a:lnTo>
                  <a:lnTo>
                    <a:pt x="233526" y="23691"/>
                  </a:lnTo>
                  <a:lnTo>
                    <a:pt x="236081" y="29226"/>
                  </a:lnTo>
                  <a:lnTo>
                    <a:pt x="238005" y="45782"/>
                  </a:lnTo>
                  <a:lnTo>
                    <a:pt x="244647" y="54865"/>
                  </a:lnTo>
                  <a:lnTo>
                    <a:pt x="247255" y="64911"/>
                  </a:lnTo>
                  <a:lnTo>
                    <a:pt x="254118" y="73931"/>
                  </a:lnTo>
                  <a:lnTo>
                    <a:pt x="257056" y="85203"/>
                  </a:lnTo>
                  <a:lnTo>
                    <a:pt x="25717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5">
              <a:extLst>
                <a:ext uri="{FF2B5EF4-FFF2-40B4-BE49-F238E27FC236}">
                  <a16:creationId xmlns:a16="http://schemas.microsoft.com/office/drawing/2014/main" id="{4363D4BA-DBF6-FA02-CC48-C254A88A41E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477994" y="2095940"/>
              <a:ext cx="160307" cy="119316"/>
            </a:xfrm>
            <a:custGeom>
              <a:avLst/>
              <a:gdLst/>
              <a:ahLst/>
              <a:cxnLst/>
              <a:rect l="0" t="0" r="0" b="0"/>
              <a:pathLst>
                <a:path w="160307" h="119316">
                  <a:moveTo>
                    <a:pt x="26956" y="56710"/>
                  </a:moveTo>
                  <a:lnTo>
                    <a:pt x="26956" y="56710"/>
                  </a:lnTo>
                  <a:lnTo>
                    <a:pt x="35157" y="64911"/>
                  </a:lnTo>
                  <a:lnTo>
                    <a:pt x="44566" y="66119"/>
                  </a:lnTo>
                  <a:lnTo>
                    <a:pt x="50636" y="66201"/>
                  </a:lnTo>
                  <a:lnTo>
                    <a:pt x="52268" y="65154"/>
                  </a:lnTo>
                  <a:lnTo>
                    <a:pt x="53356" y="63397"/>
                  </a:lnTo>
                  <a:lnTo>
                    <a:pt x="54080" y="61168"/>
                  </a:lnTo>
                  <a:lnTo>
                    <a:pt x="55622" y="59682"/>
                  </a:lnTo>
                  <a:lnTo>
                    <a:pt x="60158" y="58031"/>
                  </a:lnTo>
                  <a:lnTo>
                    <a:pt x="71693" y="55913"/>
                  </a:lnTo>
                  <a:lnTo>
                    <a:pt x="81016" y="50241"/>
                  </a:lnTo>
                  <a:lnTo>
                    <a:pt x="90481" y="47032"/>
                  </a:lnTo>
                  <a:lnTo>
                    <a:pt x="99988" y="40907"/>
                  </a:lnTo>
                  <a:lnTo>
                    <a:pt x="106335" y="39103"/>
                  </a:lnTo>
                  <a:lnTo>
                    <a:pt x="107391" y="37564"/>
                  </a:lnTo>
                  <a:lnTo>
                    <a:pt x="107038" y="35479"/>
                  </a:lnTo>
                  <a:lnTo>
                    <a:pt x="105744" y="33031"/>
                  </a:lnTo>
                  <a:lnTo>
                    <a:pt x="105940" y="30341"/>
                  </a:lnTo>
                  <a:lnTo>
                    <a:pt x="112356" y="10929"/>
                  </a:lnTo>
                  <a:lnTo>
                    <a:pt x="107528" y="4575"/>
                  </a:lnTo>
                  <a:lnTo>
                    <a:pt x="102277" y="1789"/>
                  </a:lnTo>
                  <a:lnTo>
                    <a:pt x="90282" y="0"/>
                  </a:lnTo>
                  <a:lnTo>
                    <a:pt x="84029" y="2578"/>
                  </a:lnTo>
                  <a:lnTo>
                    <a:pt x="39053" y="28213"/>
                  </a:lnTo>
                  <a:lnTo>
                    <a:pt x="15457" y="44020"/>
                  </a:lnTo>
                  <a:lnTo>
                    <a:pt x="3844" y="59886"/>
                  </a:lnTo>
                  <a:lnTo>
                    <a:pt x="809" y="69058"/>
                  </a:lnTo>
                  <a:lnTo>
                    <a:pt x="0" y="74467"/>
                  </a:lnTo>
                  <a:lnTo>
                    <a:pt x="1923" y="83299"/>
                  </a:lnTo>
                  <a:lnTo>
                    <a:pt x="5247" y="90752"/>
                  </a:lnTo>
                  <a:lnTo>
                    <a:pt x="8177" y="100899"/>
                  </a:lnTo>
                  <a:lnTo>
                    <a:pt x="12612" y="107394"/>
                  </a:lnTo>
                  <a:lnTo>
                    <a:pt x="18111" y="110986"/>
                  </a:lnTo>
                  <a:lnTo>
                    <a:pt x="30265" y="113292"/>
                  </a:lnTo>
                  <a:lnTo>
                    <a:pt x="39696" y="113692"/>
                  </a:lnTo>
                  <a:lnTo>
                    <a:pt x="46024" y="116607"/>
                  </a:lnTo>
                  <a:lnTo>
                    <a:pt x="49193" y="118866"/>
                  </a:lnTo>
                  <a:lnTo>
                    <a:pt x="52364" y="119315"/>
                  </a:lnTo>
                  <a:lnTo>
                    <a:pt x="99274" y="114043"/>
                  </a:lnTo>
                  <a:lnTo>
                    <a:pt x="142646" y="113867"/>
                  </a:lnTo>
                  <a:lnTo>
                    <a:pt x="149987" y="111041"/>
                  </a:lnTo>
                  <a:lnTo>
                    <a:pt x="160306" y="1043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6">
              <a:extLst>
                <a:ext uri="{FF2B5EF4-FFF2-40B4-BE49-F238E27FC236}">
                  <a16:creationId xmlns:a16="http://schemas.microsoft.com/office/drawing/2014/main" id="{E29660B9-472C-5959-1B2F-C8B7FABCFF0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334954" y="2124076"/>
              <a:ext cx="131897" cy="190024"/>
            </a:xfrm>
            <a:custGeom>
              <a:avLst/>
              <a:gdLst/>
              <a:ahLst/>
              <a:cxnLst/>
              <a:rect l="0" t="0" r="0" b="0"/>
              <a:pathLst>
                <a:path w="131897" h="190024">
                  <a:moveTo>
                    <a:pt x="74746" y="28574"/>
                  </a:moveTo>
                  <a:lnTo>
                    <a:pt x="74746" y="28574"/>
                  </a:lnTo>
                  <a:lnTo>
                    <a:pt x="74746" y="14109"/>
                  </a:lnTo>
                  <a:lnTo>
                    <a:pt x="73688" y="12581"/>
                  </a:lnTo>
                  <a:lnTo>
                    <a:pt x="71924" y="11562"/>
                  </a:lnTo>
                  <a:lnTo>
                    <a:pt x="66545" y="9926"/>
                  </a:lnTo>
                  <a:lnTo>
                    <a:pt x="65810" y="6881"/>
                  </a:lnTo>
                  <a:lnTo>
                    <a:pt x="65256" y="402"/>
                  </a:lnTo>
                  <a:lnTo>
                    <a:pt x="41541" y="0"/>
                  </a:lnTo>
                  <a:lnTo>
                    <a:pt x="36000" y="2822"/>
                  </a:lnTo>
                  <a:lnTo>
                    <a:pt x="23818" y="13257"/>
                  </a:lnTo>
                  <a:lnTo>
                    <a:pt x="20361" y="19297"/>
                  </a:lnTo>
                  <a:lnTo>
                    <a:pt x="19440" y="22389"/>
                  </a:lnTo>
                  <a:lnTo>
                    <a:pt x="17767" y="24451"/>
                  </a:lnTo>
                  <a:lnTo>
                    <a:pt x="11414" y="28411"/>
                  </a:lnTo>
                  <a:lnTo>
                    <a:pt x="728" y="47800"/>
                  </a:lnTo>
                  <a:lnTo>
                    <a:pt x="0" y="50917"/>
                  </a:lnTo>
                  <a:lnTo>
                    <a:pt x="574" y="54052"/>
                  </a:lnTo>
                  <a:lnTo>
                    <a:pt x="7274" y="66485"/>
                  </a:lnTo>
                  <a:lnTo>
                    <a:pt x="7717" y="71176"/>
                  </a:lnTo>
                  <a:lnTo>
                    <a:pt x="8893" y="72850"/>
                  </a:lnTo>
                  <a:lnTo>
                    <a:pt x="10736" y="73967"/>
                  </a:lnTo>
                  <a:lnTo>
                    <a:pt x="18385" y="75538"/>
                  </a:lnTo>
                  <a:lnTo>
                    <a:pt x="21297" y="75758"/>
                  </a:lnTo>
                  <a:lnTo>
                    <a:pt x="27355" y="78825"/>
                  </a:lnTo>
                  <a:lnTo>
                    <a:pt x="30452" y="81125"/>
                  </a:lnTo>
                  <a:lnTo>
                    <a:pt x="33575" y="81599"/>
                  </a:lnTo>
                  <a:lnTo>
                    <a:pt x="36715" y="80858"/>
                  </a:lnTo>
                  <a:lnTo>
                    <a:pt x="44303" y="77119"/>
                  </a:lnTo>
                  <a:lnTo>
                    <a:pt x="53406" y="75323"/>
                  </a:lnTo>
                  <a:lnTo>
                    <a:pt x="62308" y="69707"/>
                  </a:lnTo>
                  <a:lnTo>
                    <a:pt x="72899" y="67073"/>
                  </a:lnTo>
                  <a:lnTo>
                    <a:pt x="84141" y="57268"/>
                  </a:lnTo>
                  <a:lnTo>
                    <a:pt x="84260" y="65361"/>
                  </a:lnTo>
                  <a:lnTo>
                    <a:pt x="89324" y="71341"/>
                  </a:lnTo>
                  <a:lnTo>
                    <a:pt x="89756" y="74019"/>
                  </a:lnTo>
                  <a:lnTo>
                    <a:pt x="88986" y="76862"/>
                  </a:lnTo>
                  <a:lnTo>
                    <a:pt x="86367" y="82844"/>
                  </a:lnTo>
                  <a:lnTo>
                    <a:pt x="77741" y="127197"/>
                  </a:lnTo>
                  <a:lnTo>
                    <a:pt x="74575" y="138817"/>
                  </a:lnTo>
                  <a:lnTo>
                    <a:pt x="59636" y="159730"/>
                  </a:lnTo>
                  <a:lnTo>
                    <a:pt x="55805" y="173739"/>
                  </a:lnTo>
                  <a:lnTo>
                    <a:pt x="53652" y="176150"/>
                  </a:lnTo>
                  <a:lnTo>
                    <a:pt x="38408" y="188893"/>
                  </a:lnTo>
                  <a:lnTo>
                    <a:pt x="32112" y="190023"/>
                  </a:lnTo>
                  <a:lnTo>
                    <a:pt x="30448" y="189123"/>
                  </a:lnTo>
                  <a:lnTo>
                    <a:pt x="29339" y="187465"/>
                  </a:lnTo>
                  <a:lnTo>
                    <a:pt x="28600" y="185301"/>
                  </a:lnTo>
                  <a:lnTo>
                    <a:pt x="19777" y="171183"/>
                  </a:lnTo>
                  <a:lnTo>
                    <a:pt x="17681" y="138435"/>
                  </a:lnTo>
                  <a:lnTo>
                    <a:pt x="18680" y="120274"/>
                  </a:lnTo>
                  <a:lnTo>
                    <a:pt x="31786" y="78035"/>
                  </a:lnTo>
                  <a:lnTo>
                    <a:pt x="40263" y="64984"/>
                  </a:lnTo>
                  <a:lnTo>
                    <a:pt x="82597" y="34963"/>
                  </a:lnTo>
                  <a:lnTo>
                    <a:pt x="115479" y="21284"/>
                  </a:lnTo>
                  <a:lnTo>
                    <a:pt x="131896" y="190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7">
              <a:extLst>
                <a:ext uri="{FF2B5EF4-FFF2-40B4-BE49-F238E27FC236}">
                  <a16:creationId xmlns:a16="http://schemas.microsoft.com/office/drawing/2014/main" id="{ED110EBC-C39A-C084-A9F5-796C9B27C7D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28703" y="2095538"/>
              <a:ext cx="266698" cy="123788"/>
            </a:xfrm>
            <a:custGeom>
              <a:avLst/>
              <a:gdLst/>
              <a:ahLst/>
              <a:cxnLst/>
              <a:rect l="0" t="0" r="0" b="0"/>
              <a:pathLst>
                <a:path w="266698" h="123788">
                  <a:moveTo>
                    <a:pt x="95247" y="76162"/>
                  </a:moveTo>
                  <a:lnTo>
                    <a:pt x="95247" y="76162"/>
                  </a:lnTo>
                  <a:lnTo>
                    <a:pt x="95247" y="42958"/>
                  </a:lnTo>
                  <a:lnTo>
                    <a:pt x="94189" y="41326"/>
                  </a:lnTo>
                  <a:lnTo>
                    <a:pt x="92425" y="40238"/>
                  </a:lnTo>
                  <a:lnTo>
                    <a:pt x="90190" y="39513"/>
                  </a:lnTo>
                  <a:lnTo>
                    <a:pt x="88701" y="37971"/>
                  </a:lnTo>
                  <a:lnTo>
                    <a:pt x="86115" y="29988"/>
                  </a:lnTo>
                  <a:lnTo>
                    <a:pt x="85839" y="23911"/>
                  </a:lnTo>
                  <a:lnTo>
                    <a:pt x="82952" y="18367"/>
                  </a:lnTo>
                  <a:lnTo>
                    <a:pt x="80700" y="15407"/>
                  </a:lnTo>
                  <a:lnTo>
                    <a:pt x="75376" y="12118"/>
                  </a:lnTo>
                  <a:lnTo>
                    <a:pt x="72475" y="11241"/>
                  </a:lnTo>
                  <a:lnTo>
                    <a:pt x="70541" y="9598"/>
                  </a:lnTo>
                  <a:lnTo>
                    <a:pt x="68391" y="4950"/>
                  </a:lnTo>
                  <a:lnTo>
                    <a:pt x="66760" y="3288"/>
                  </a:lnTo>
                  <a:lnTo>
                    <a:pt x="62125" y="1440"/>
                  </a:lnTo>
                  <a:lnTo>
                    <a:pt x="34886" y="0"/>
                  </a:lnTo>
                  <a:lnTo>
                    <a:pt x="28556" y="2801"/>
                  </a:lnTo>
                  <a:lnTo>
                    <a:pt x="22215" y="6515"/>
                  </a:lnTo>
                  <a:lnTo>
                    <a:pt x="15869" y="8166"/>
                  </a:lnTo>
                  <a:lnTo>
                    <a:pt x="13753" y="9665"/>
                  </a:lnTo>
                  <a:lnTo>
                    <a:pt x="12343" y="11722"/>
                  </a:lnTo>
                  <a:lnTo>
                    <a:pt x="9717" y="16830"/>
                  </a:lnTo>
                  <a:lnTo>
                    <a:pt x="3347" y="25657"/>
                  </a:lnTo>
                  <a:lnTo>
                    <a:pt x="990" y="34974"/>
                  </a:lnTo>
                  <a:lnTo>
                    <a:pt x="0" y="79338"/>
                  </a:lnTo>
                  <a:lnTo>
                    <a:pt x="2821" y="85687"/>
                  </a:lnTo>
                  <a:lnTo>
                    <a:pt x="15186" y="101562"/>
                  </a:lnTo>
                  <a:lnTo>
                    <a:pt x="18539" y="112381"/>
                  </a:lnTo>
                  <a:lnTo>
                    <a:pt x="19766" y="113008"/>
                  </a:lnTo>
                  <a:lnTo>
                    <a:pt x="45870" y="114258"/>
                  </a:lnTo>
                  <a:lnTo>
                    <a:pt x="64910" y="96928"/>
                  </a:lnTo>
                  <a:lnTo>
                    <a:pt x="65889" y="93153"/>
                  </a:lnTo>
                  <a:lnTo>
                    <a:pt x="66668" y="68392"/>
                  </a:lnTo>
                  <a:lnTo>
                    <a:pt x="74873" y="58590"/>
                  </a:lnTo>
                  <a:lnTo>
                    <a:pt x="76080" y="49041"/>
                  </a:lnTo>
                  <a:lnTo>
                    <a:pt x="76196" y="29988"/>
                  </a:lnTo>
                  <a:lnTo>
                    <a:pt x="76197" y="70243"/>
                  </a:lnTo>
                  <a:lnTo>
                    <a:pt x="79019" y="76353"/>
                  </a:lnTo>
                  <a:lnTo>
                    <a:pt x="84398" y="83844"/>
                  </a:lnTo>
                  <a:lnTo>
                    <a:pt x="85605" y="93726"/>
                  </a:lnTo>
                  <a:lnTo>
                    <a:pt x="86703" y="94221"/>
                  </a:lnTo>
                  <a:lnTo>
                    <a:pt x="90744" y="94772"/>
                  </a:lnTo>
                  <a:lnTo>
                    <a:pt x="92245" y="95977"/>
                  </a:lnTo>
                  <a:lnTo>
                    <a:pt x="93913" y="100138"/>
                  </a:lnTo>
                  <a:lnTo>
                    <a:pt x="95416" y="101671"/>
                  </a:lnTo>
                  <a:lnTo>
                    <a:pt x="104345" y="104617"/>
                  </a:lnTo>
                  <a:lnTo>
                    <a:pt x="104645" y="99645"/>
                  </a:lnTo>
                  <a:lnTo>
                    <a:pt x="105746" y="98167"/>
                  </a:lnTo>
                  <a:lnTo>
                    <a:pt x="112962" y="95601"/>
                  </a:lnTo>
                  <a:lnTo>
                    <a:pt x="113704" y="92563"/>
                  </a:lnTo>
                  <a:lnTo>
                    <a:pt x="113901" y="90271"/>
                  </a:lnTo>
                  <a:lnTo>
                    <a:pt x="115092" y="88743"/>
                  </a:lnTo>
                  <a:lnTo>
                    <a:pt x="119236" y="87045"/>
                  </a:lnTo>
                  <a:lnTo>
                    <a:pt x="120765" y="85534"/>
                  </a:lnTo>
                  <a:lnTo>
                    <a:pt x="122463" y="81033"/>
                  </a:lnTo>
                  <a:lnTo>
                    <a:pt x="124612" y="69520"/>
                  </a:lnTo>
                  <a:lnTo>
                    <a:pt x="130289" y="60200"/>
                  </a:lnTo>
                  <a:lnTo>
                    <a:pt x="131988" y="53898"/>
                  </a:lnTo>
                  <a:lnTo>
                    <a:pt x="133499" y="51795"/>
                  </a:lnTo>
                  <a:lnTo>
                    <a:pt x="135565" y="50392"/>
                  </a:lnTo>
                  <a:lnTo>
                    <a:pt x="138000" y="49457"/>
                  </a:lnTo>
                  <a:lnTo>
                    <a:pt x="139625" y="47775"/>
                  </a:lnTo>
                  <a:lnTo>
                    <a:pt x="141429" y="43085"/>
                  </a:lnTo>
                  <a:lnTo>
                    <a:pt x="142968" y="41410"/>
                  </a:lnTo>
                  <a:lnTo>
                    <a:pt x="147501" y="39550"/>
                  </a:lnTo>
                  <a:lnTo>
                    <a:pt x="149133" y="37996"/>
                  </a:lnTo>
                  <a:lnTo>
                    <a:pt x="150946" y="33447"/>
                  </a:lnTo>
                  <a:lnTo>
                    <a:pt x="152488" y="31810"/>
                  </a:lnTo>
                  <a:lnTo>
                    <a:pt x="161884" y="28548"/>
                  </a:lnTo>
                  <a:lnTo>
                    <a:pt x="170119" y="36739"/>
                  </a:lnTo>
                  <a:lnTo>
                    <a:pt x="171054" y="42727"/>
                  </a:lnTo>
                  <a:lnTo>
                    <a:pt x="171444" y="70216"/>
                  </a:lnTo>
                  <a:lnTo>
                    <a:pt x="174268" y="76342"/>
                  </a:lnTo>
                  <a:lnTo>
                    <a:pt x="176503" y="79457"/>
                  </a:lnTo>
                  <a:lnTo>
                    <a:pt x="176934" y="81534"/>
                  </a:lnTo>
                  <a:lnTo>
                    <a:pt x="176163" y="82918"/>
                  </a:lnTo>
                  <a:lnTo>
                    <a:pt x="174591" y="83841"/>
                  </a:lnTo>
                  <a:lnTo>
                    <a:pt x="174601" y="85515"/>
                  </a:lnTo>
                  <a:lnTo>
                    <a:pt x="179400" y="95805"/>
                  </a:lnTo>
                  <a:lnTo>
                    <a:pt x="180945" y="104582"/>
                  </a:lnTo>
                  <a:lnTo>
                    <a:pt x="190380" y="104736"/>
                  </a:lnTo>
                  <a:lnTo>
                    <a:pt x="195519" y="99680"/>
                  </a:lnTo>
                  <a:lnTo>
                    <a:pt x="198021" y="94376"/>
                  </a:lnTo>
                  <a:lnTo>
                    <a:pt x="198688" y="91479"/>
                  </a:lnTo>
                  <a:lnTo>
                    <a:pt x="207386" y="76089"/>
                  </a:lnTo>
                  <a:lnTo>
                    <a:pt x="208106" y="72938"/>
                  </a:lnTo>
                  <a:lnTo>
                    <a:pt x="214176" y="63447"/>
                  </a:lnTo>
                  <a:lnTo>
                    <a:pt x="233974" y="41236"/>
                  </a:lnTo>
                  <a:lnTo>
                    <a:pt x="240125" y="28537"/>
                  </a:lnTo>
                  <a:lnTo>
                    <a:pt x="242632" y="25362"/>
                  </a:lnTo>
                  <a:lnTo>
                    <a:pt x="248240" y="21834"/>
                  </a:lnTo>
                  <a:lnTo>
                    <a:pt x="257017" y="19061"/>
                  </a:lnTo>
                  <a:lnTo>
                    <a:pt x="265360" y="27217"/>
                  </a:lnTo>
                  <a:lnTo>
                    <a:pt x="266692" y="74316"/>
                  </a:lnTo>
                  <a:lnTo>
                    <a:pt x="266697" y="121903"/>
                  </a:lnTo>
                  <a:lnTo>
                    <a:pt x="266697" y="1237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8">
              <a:extLst>
                <a:ext uri="{FF2B5EF4-FFF2-40B4-BE49-F238E27FC236}">
                  <a16:creationId xmlns:a16="http://schemas.microsoft.com/office/drawing/2014/main" id="{9AFFF170-C38B-37FA-C55C-FEC02128050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19150" y="2019301"/>
              <a:ext cx="152401" cy="190450"/>
            </a:xfrm>
            <a:custGeom>
              <a:avLst/>
              <a:gdLst/>
              <a:ahLst/>
              <a:cxnLst/>
              <a:rect l="0" t="0" r="0" b="0"/>
              <a:pathLst>
                <a:path w="152401" h="190450">
                  <a:moveTo>
                    <a:pt x="0" y="9524"/>
                  </a:moveTo>
                  <a:lnTo>
                    <a:pt x="0" y="9524"/>
                  </a:lnTo>
                  <a:lnTo>
                    <a:pt x="0" y="391"/>
                  </a:lnTo>
                  <a:lnTo>
                    <a:pt x="5488" y="77"/>
                  </a:lnTo>
                  <a:lnTo>
                    <a:pt x="3145" y="33"/>
                  </a:lnTo>
                  <a:lnTo>
                    <a:pt x="3155" y="22"/>
                  </a:lnTo>
                  <a:lnTo>
                    <a:pt x="6109" y="6"/>
                  </a:lnTo>
                  <a:lnTo>
                    <a:pt x="3339" y="1"/>
                  </a:lnTo>
                  <a:lnTo>
                    <a:pt x="6070" y="0"/>
                  </a:lnTo>
                  <a:lnTo>
                    <a:pt x="6164" y="1058"/>
                  </a:lnTo>
                  <a:lnTo>
                    <a:pt x="3445" y="5056"/>
                  </a:lnTo>
                  <a:lnTo>
                    <a:pt x="3355" y="7603"/>
                  </a:lnTo>
                  <a:lnTo>
                    <a:pt x="8503" y="22389"/>
                  </a:lnTo>
                  <a:lnTo>
                    <a:pt x="9498" y="68137"/>
                  </a:lnTo>
                  <a:lnTo>
                    <a:pt x="10582" y="107162"/>
                  </a:lnTo>
                  <a:lnTo>
                    <a:pt x="17064" y="125864"/>
                  </a:lnTo>
                  <a:lnTo>
                    <a:pt x="21284" y="143478"/>
                  </a:lnTo>
                  <a:lnTo>
                    <a:pt x="30757" y="170666"/>
                  </a:lnTo>
                  <a:lnTo>
                    <a:pt x="34837" y="177451"/>
                  </a:lnTo>
                  <a:lnTo>
                    <a:pt x="36650" y="183994"/>
                  </a:lnTo>
                  <a:lnTo>
                    <a:pt x="38191" y="186163"/>
                  </a:lnTo>
                  <a:lnTo>
                    <a:pt x="40278" y="187608"/>
                  </a:lnTo>
                  <a:lnTo>
                    <a:pt x="47195" y="190330"/>
                  </a:lnTo>
                  <a:lnTo>
                    <a:pt x="52554" y="190449"/>
                  </a:lnTo>
                  <a:lnTo>
                    <a:pt x="54086" y="189407"/>
                  </a:lnTo>
                  <a:lnTo>
                    <a:pt x="55108" y="187654"/>
                  </a:lnTo>
                  <a:lnTo>
                    <a:pt x="55788" y="185428"/>
                  </a:lnTo>
                  <a:lnTo>
                    <a:pt x="64510" y="171199"/>
                  </a:lnTo>
                  <a:lnTo>
                    <a:pt x="65231" y="168108"/>
                  </a:lnTo>
                  <a:lnTo>
                    <a:pt x="71304" y="158700"/>
                  </a:lnTo>
                  <a:lnTo>
                    <a:pt x="107961" y="111516"/>
                  </a:lnTo>
                  <a:lnTo>
                    <a:pt x="129117" y="88922"/>
                  </a:lnTo>
                  <a:lnTo>
                    <a:pt x="135336" y="76204"/>
                  </a:lnTo>
                  <a:lnTo>
                    <a:pt x="142434" y="67232"/>
                  </a:lnTo>
                  <a:lnTo>
                    <a:pt x="151996" y="66689"/>
                  </a:lnTo>
                  <a:lnTo>
                    <a:pt x="152399" y="112192"/>
                  </a:lnTo>
                  <a:lnTo>
                    <a:pt x="152400" y="159764"/>
                  </a:lnTo>
                  <a:lnTo>
                    <a:pt x="152400" y="1809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9">
              <a:extLst>
                <a:ext uri="{FF2B5EF4-FFF2-40B4-BE49-F238E27FC236}">
                  <a16:creationId xmlns:a16="http://schemas.microsoft.com/office/drawing/2014/main" id="{BF5847CC-8137-91E6-6FF6-4BCD0B39A41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62106" y="2085975"/>
              <a:ext cx="218945" cy="113870"/>
            </a:xfrm>
            <a:custGeom>
              <a:avLst/>
              <a:gdLst/>
              <a:ahLst/>
              <a:cxnLst/>
              <a:rect l="0" t="0" r="0" b="0"/>
              <a:pathLst>
                <a:path w="218945" h="113870">
                  <a:moveTo>
                    <a:pt x="123694" y="0"/>
                  </a:moveTo>
                  <a:lnTo>
                    <a:pt x="123694" y="0"/>
                  </a:lnTo>
                  <a:lnTo>
                    <a:pt x="133219" y="0"/>
                  </a:lnTo>
                  <a:lnTo>
                    <a:pt x="101338" y="0"/>
                  </a:lnTo>
                  <a:lnTo>
                    <a:pt x="95061" y="2822"/>
                  </a:lnTo>
                  <a:lnTo>
                    <a:pt x="91905" y="5056"/>
                  </a:lnTo>
                  <a:lnTo>
                    <a:pt x="68525" y="11759"/>
                  </a:lnTo>
                  <a:lnTo>
                    <a:pt x="22378" y="44476"/>
                  </a:lnTo>
                  <a:lnTo>
                    <a:pt x="4906" y="61650"/>
                  </a:lnTo>
                  <a:lnTo>
                    <a:pt x="2108" y="67264"/>
                  </a:lnTo>
                  <a:lnTo>
                    <a:pt x="66" y="85777"/>
                  </a:lnTo>
                  <a:lnTo>
                    <a:pt x="0" y="88934"/>
                  </a:lnTo>
                  <a:lnTo>
                    <a:pt x="1015" y="91040"/>
                  </a:lnTo>
                  <a:lnTo>
                    <a:pt x="2749" y="92443"/>
                  </a:lnTo>
                  <a:lnTo>
                    <a:pt x="4964" y="93379"/>
                  </a:lnTo>
                  <a:lnTo>
                    <a:pt x="6441" y="95061"/>
                  </a:lnTo>
                  <a:lnTo>
                    <a:pt x="8081" y="99752"/>
                  </a:lnTo>
                  <a:lnTo>
                    <a:pt x="9577" y="101426"/>
                  </a:lnTo>
                  <a:lnTo>
                    <a:pt x="33168" y="111027"/>
                  </a:lnTo>
                  <a:lnTo>
                    <a:pt x="58517" y="113869"/>
                  </a:lnTo>
                  <a:lnTo>
                    <a:pt x="104826" y="105347"/>
                  </a:lnTo>
                  <a:lnTo>
                    <a:pt x="126570" y="102122"/>
                  </a:lnTo>
                  <a:lnTo>
                    <a:pt x="174135" y="90595"/>
                  </a:lnTo>
                  <a:lnTo>
                    <a:pt x="218944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8">
            <a:extLst>
              <a:ext uri="{FF2B5EF4-FFF2-40B4-BE49-F238E27FC236}">
                <a16:creationId xmlns:a16="http://schemas.microsoft.com/office/drawing/2014/main" id="{39794A0B-0F6F-B96D-43E9-68EEDCC60FC9}"/>
              </a:ext>
            </a:extLst>
          </p:cNvPr>
          <p:cNvGrpSpPr/>
          <p:nvPr/>
        </p:nvGrpSpPr>
        <p:grpSpPr>
          <a:xfrm>
            <a:off x="123825" y="2066925"/>
            <a:ext cx="171451" cy="95251"/>
            <a:chOff x="123825" y="2066925"/>
            <a:chExt cx="171451" cy="95251"/>
          </a:xfrm>
        </p:grpSpPr>
        <p:sp>
          <p:nvSpPr>
            <p:cNvPr id="117" name="SMARTInkShape-40">
              <a:extLst>
                <a:ext uri="{FF2B5EF4-FFF2-40B4-BE49-F238E27FC236}">
                  <a16:creationId xmlns:a16="http://schemas.microsoft.com/office/drawing/2014/main" id="{023B2D79-B33A-F2B8-2C7A-1F7BD07C975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33350" y="215265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44460" y="9525"/>
                  </a:lnTo>
                  <a:lnTo>
                    <a:pt x="91192" y="9525"/>
                  </a:lnTo>
                  <a:lnTo>
                    <a:pt x="136123" y="9525"/>
                  </a:lnTo>
                  <a:lnTo>
                    <a:pt x="151832" y="952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1">
              <a:extLst>
                <a:ext uri="{FF2B5EF4-FFF2-40B4-BE49-F238E27FC236}">
                  <a16:creationId xmlns:a16="http://schemas.microsoft.com/office/drawing/2014/main" id="{11FA4365-2D25-88E6-2161-00A3E153BD2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23825" y="20669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0" y="4037"/>
                  </a:lnTo>
                  <a:lnTo>
                    <a:pt x="0" y="9249"/>
                  </a:lnTo>
                  <a:lnTo>
                    <a:pt x="0" y="3983"/>
                  </a:lnTo>
                  <a:lnTo>
                    <a:pt x="0" y="6356"/>
                  </a:lnTo>
                  <a:lnTo>
                    <a:pt x="1058" y="7413"/>
                  </a:lnTo>
                  <a:lnTo>
                    <a:pt x="5056" y="8586"/>
                  </a:lnTo>
                  <a:lnTo>
                    <a:pt x="50501" y="9524"/>
                  </a:lnTo>
                  <a:lnTo>
                    <a:pt x="79652" y="9525"/>
                  </a:lnTo>
                  <a:lnTo>
                    <a:pt x="85848" y="6703"/>
                  </a:lnTo>
                  <a:lnTo>
                    <a:pt x="93393" y="132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9">
            <a:extLst>
              <a:ext uri="{FF2B5EF4-FFF2-40B4-BE49-F238E27FC236}">
                <a16:creationId xmlns:a16="http://schemas.microsoft.com/office/drawing/2014/main" id="{9A92AE46-7F57-0782-8205-8615554AB13A}"/>
              </a:ext>
            </a:extLst>
          </p:cNvPr>
          <p:cNvGrpSpPr/>
          <p:nvPr/>
        </p:nvGrpSpPr>
        <p:grpSpPr>
          <a:xfrm>
            <a:off x="1057275" y="1251838"/>
            <a:ext cx="781051" cy="352649"/>
            <a:chOff x="1057275" y="1251838"/>
            <a:chExt cx="781051" cy="352649"/>
          </a:xfrm>
        </p:grpSpPr>
        <p:sp>
          <p:nvSpPr>
            <p:cNvPr id="120" name="SMARTInkShape-42">
              <a:extLst>
                <a:ext uri="{FF2B5EF4-FFF2-40B4-BE49-F238E27FC236}">
                  <a16:creationId xmlns:a16="http://schemas.microsoft.com/office/drawing/2014/main" id="{E64C5F30-F8C9-B18A-2753-262025F8795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695500" y="1333928"/>
              <a:ext cx="142826" cy="123267"/>
            </a:xfrm>
            <a:custGeom>
              <a:avLst/>
              <a:gdLst/>
              <a:ahLst/>
              <a:cxnLst/>
              <a:rect l="0" t="0" r="0" b="0"/>
              <a:pathLst>
                <a:path w="142826" h="123267">
                  <a:moveTo>
                    <a:pt x="28525" y="75772"/>
                  </a:moveTo>
                  <a:lnTo>
                    <a:pt x="28525" y="75772"/>
                  </a:lnTo>
                  <a:lnTo>
                    <a:pt x="28525" y="66363"/>
                  </a:lnTo>
                  <a:lnTo>
                    <a:pt x="37934" y="56839"/>
                  </a:lnTo>
                  <a:lnTo>
                    <a:pt x="51297" y="56732"/>
                  </a:lnTo>
                  <a:lnTo>
                    <a:pt x="53231" y="55671"/>
                  </a:lnTo>
                  <a:lnTo>
                    <a:pt x="54521" y="53904"/>
                  </a:lnTo>
                  <a:lnTo>
                    <a:pt x="56591" y="48522"/>
                  </a:lnTo>
                  <a:lnTo>
                    <a:pt x="59696" y="47786"/>
                  </a:lnTo>
                  <a:lnTo>
                    <a:pt x="83838" y="47207"/>
                  </a:lnTo>
                  <a:lnTo>
                    <a:pt x="92917" y="40653"/>
                  </a:lnTo>
                  <a:lnTo>
                    <a:pt x="98771" y="38997"/>
                  </a:lnTo>
                  <a:lnTo>
                    <a:pt x="100756" y="37497"/>
                  </a:lnTo>
                  <a:lnTo>
                    <a:pt x="113844" y="19052"/>
                  </a:lnTo>
                  <a:lnTo>
                    <a:pt x="114215" y="10459"/>
                  </a:lnTo>
                  <a:lnTo>
                    <a:pt x="109183" y="4444"/>
                  </a:lnTo>
                  <a:lnTo>
                    <a:pt x="103884" y="1737"/>
                  </a:lnTo>
                  <a:lnTo>
                    <a:pt x="91859" y="0"/>
                  </a:lnTo>
                  <a:lnTo>
                    <a:pt x="64759" y="7811"/>
                  </a:lnTo>
                  <a:lnTo>
                    <a:pt x="57682" y="14170"/>
                  </a:lnTo>
                  <a:lnTo>
                    <a:pt x="49950" y="22993"/>
                  </a:lnTo>
                  <a:lnTo>
                    <a:pt x="16227" y="50295"/>
                  </a:lnTo>
                  <a:lnTo>
                    <a:pt x="6419" y="64931"/>
                  </a:lnTo>
                  <a:lnTo>
                    <a:pt x="1867" y="77616"/>
                  </a:lnTo>
                  <a:lnTo>
                    <a:pt x="0" y="107487"/>
                  </a:lnTo>
                  <a:lnTo>
                    <a:pt x="1042" y="109616"/>
                  </a:lnTo>
                  <a:lnTo>
                    <a:pt x="2794" y="111034"/>
                  </a:lnTo>
                  <a:lnTo>
                    <a:pt x="7564" y="113669"/>
                  </a:lnTo>
                  <a:lnTo>
                    <a:pt x="17285" y="121907"/>
                  </a:lnTo>
                  <a:lnTo>
                    <a:pt x="40308" y="123266"/>
                  </a:lnTo>
                  <a:lnTo>
                    <a:pt x="47167" y="120517"/>
                  </a:lnTo>
                  <a:lnTo>
                    <a:pt x="53744" y="116825"/>
                  </a:lnTo>
                  <a:lnTo>
                    <a:pt x="64454" y="114747"/>
                  </a:lnTo>
                  <a:lnTo>
                    <a:pt x="111238" y="113906"/>
                  </a:lnTo>
                  <a:lnTo>
                    <a:pt x="142825" y="104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3">
              <a:extLst>
                <a:ext uri="{FF2B5EF4-FFF2-40B4-BE49-F238E27FC236}">
                  <a16:creationId xmlns:a16="http://schemas.microsoft.com/office/drawing/2014/main" id="{9FF156D1-6AE3-30E9-FE05-C5C3F450C79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552575" y="1352681"/>
              <a:ext cx="110179" cy="251806"/>
            </a:xfrm>
            <a:custGeom>
              <a:avLst/>
              <a:gdLst/>
              <a:ahLst/>
              <a:cxnLst/>
              <a:rect l="0" t="0" r="0" b="0"/>
              <a:pathLst>
                <a:path w="110179" h="251806">
                  <a:moveTo>
                    <a:pt x="9525" y="37969"/>
                  </a:moveTo>
                  <a:lnTo>
                    <a:pt x="9525" y="37969"/>
                  </a:lnTo>
                  <a:lnTo>
                    <a:pt x="9525" y="28560"/>
                  </a:lnTo>
                  <a:lnTo>
                    <a:pt x="15013" y="28467"/>
                  </a:lnTo>
                  <a:lnTo>
                    <a:pt x="12669" y="28454"/>
                  </a:lnTo>
                  <a:lnTo>
                    <a:pt x="12680" y="29509"/>
                  </a:lnTo>
                  <a:lnTo>
                    <a:pt x="15513" y="33504"/>
                  </a:lnTo>
                  <a:lnTo>
                    <a:pt x="15634" y="34992"/>
                  </a:lnTo>
                  <a:lnTo>
                    <a:pt x="14656" y="35984"/>
                  </a:lnTo>
                  <a:lnTo>
                    <a:pt x="12946" y="36646"/>
                  </a:lnTo>
                  <a:lnTo>
                    <a:pt x="11805" y="38145"/>
                  </a:lnTo>
                  <a:lnTo>
                    <a:pt x="10539" y="42634"/>
                  </a:lnTo>
                  <a:lnTo>
                    <a:pt x="9528" y="88421"/>
                  </a:lnTo>
                  <a:lnTo>
                    <a:pt x="8467" y="129958"/>
                  </a:lnTo>
                  <a:lnTo>
                    <a:pt x="1324" y="159026"/>
                  </a:lnTo>
                  <a:lnTo>
                    <a:pt x="23" y="206317"/>
                  </a:lnTo>
                  <a:lnTo>
                    <a:pt x="0" y="251805"/>
                  </a:lnTo>
                  <a:lnTo>
                    <a:pt x="0" y="208510"/>
                  </a:lnTo>
                  <a:lnTo>
                    <a:pt x="1058" y="167226"/>
                  </a:lnTo>
                  <a:lnTo>
                    <a:pt x="11759" y="123640"/>
                  </a:lnTo>
                  <a:lnTo>
                    <a:pt x="29222" y="78301"/>
                  </a:lnTo>
                  <a:lnTo>
                    <a:pt x="32181" y="74382"/>
                  </a:lnTo>
                  <a:lnTo>
                    <a:pt x="35469" y="64383"/>
                  </a:lnTo>
                  <a:lnTo>
                    <a:pt x="37989" y="53942"/>
                  </a:lnTo>
                  <a:lnTo>
                    <a:pt x="48230" y="38615"/>
                  </a:lnTo>
                  <a:lnTo>
                    <a:pt x="62521" y="22179"/>
                  </a:lnTo>
                  <a:lnTo>
                    <a:pt x="64829" y="15782"/>
                  </a:lnTo>
                  <a:lnTo>
                    <a:pt x="66503" y="13653"/>
                  </a:lnTo>
                  <a:lnTo>
                    <a:pt x="85202" y="311"/>
                  </a:lnTo>
                  <a:lnTo>
                    <a:pt x="90627" y="0"/>
                  </a:lnTo>
                  <a:lnTo>
                    <a:pt x="92168" y="1015"/>
                  </a:lnTo>
                  <a:lnTo>
                    <a:pt x="93195" y="2749"/>
                  </a:lnTo>
                  <a:lnTo>
                    <a:pt x="93880" y="4964"/>
                  </a:lnTo>
                  <a:lnTo>
                    <a:pt x="95395" y="6441"/>
                  </a:lnTo>
                  <a:lnTo>
                    <a:pt x="99901" y="8081"/>
                  </a:lnTo>
                  <a:lnTo>
                    <a:pt x="101525" y="9577"/>
                  </a:lnTo>
                  <a:lnTo>
                    <a:pt x="103331" y="14062"/>
                  </a:lnTo>
                  <a:lnTo>
                    <a:pt x="105548" y="25564"/>
                  </a:lnTo>
                  <a:lnTo>
                    <a:pt x="109705" y="31750"/>
                  </a:lnTo>
                  <a:lnTo>
                    <a:pt x="110178" y="34881"/>
                  </a:lnTo>
                  <a:lnTo>
                    <a:pt x="109435" y="38027"/>
                  </a:lnTo>
                  <a:lnTo>
                    <a:pt x="106846" y="44345"/>
                  </a:lnTo>
                  <a:lnTo>
                    <a:pt x="103899" y="63371"/>
                  </a:lnTo>
                  <a:lnTo>
                    <a:pt x="91542" y="79244"/>
                  </a:lnTo>
                  <a:lnTo>
                    <a:pt x="79270" y="90886"/>
                  </a:lnTo>
                  <a:lnTo>
                    <a:pt x="72978" y="93238"/>
                  </a:lnTo>
                  <a:lnTo>
                    <a:pt x="70877" y="94923"/>
                  </a:lnTo>
                  <a:lnTo>
                    <a:pt x="68543" y="99618"/>
                  </a:lnTo>
                  <a:lnTo>
                    <a:pt x="65803" y="101293"/>
                  </a:lnTo>
                  <a:lnTo>
                    <a:pt x="48441" y="104350"/>
                  </a:lnTo>
                  <a:lnTo>
                    <a:pt x="43402" y="104513"/>
                  </a:lnTo>
                  <a:lnTo>
                    <a:pt x="37634" y="107408"/>
                  </a:lnTo>
                  <a:lnTo>
                    <a:pt x="31543" y="111164"/>
                  </a:lnTo>
                  <a:lnTo>
                    <a:pt x="25308" y="112833"/>
                  </a:lnTo>
                  <a:lnTo>
                    <a:pt x="23222" y="112220"/>
                  </a:lnTo>
                  <a:lnTo>
                    <a:pt x="21831" y="110753"/>
                  </a:lnTo>
                  <a:lnTo>
                    <a:pt x="19050" y="1046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4">
              <a:extLst>
                <a:ext uri="{FF2B5EF4-FFF2-40B4-BE49-F238E27FC236}">
                  <a16:creationId xmlns:a16="http://schemas.microsoft.com/office/drawing/2014/main" id="{BEE849F4-00E4-5B0A-3F79-3814C35CA0C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428754" y="1371600"/>
              <a:ext cx="74742" cy="112894"/>
            </a:xfrm>
            <a:custGeom>
              <a:avLst/>
              <a:gdLst/>
              <a:ahLst/>
              <a:cxnLst/>
              <a:rect l="0" t="0" r="0" b="0"/>
              <a:pathLst>
                <a:path w="74742" h="112894">
                  <a:moveTo>
                    <a:pt x="28571" y="28575"/>
                  </a:moveTo>
                  <a:lnTo>
                    <a:pt x="28571" y="28575"/>
                  </a:lnTo>
                  <a:lnTo>
                    <a:pt x="28571" y="406"/>
                  </a:lnTo>
                  <a:lnTo>
                    <a:pt x="19163" y="3"/>
                  </a:lnTo>
                  <a:lnTo>
                    <a:pt x="5799" y="13258"/>
                  </a:lnTo>
                  <a:lnTo>
                    <a:pt x="2575" y="19298"/>
                  </a:lnTo>
                  <a:lnTo>
                    <a:pt x="336" y="34958"/>
                  </a:lnTo>
                  <a:lnTo>
                    <a:pt x="0" y="69850"/>
                  </a:lnTo>
                  <a:lnTo>
                    <a:pt x="2820" y="76200"/>
                  </a:lnTo>
                  <a:lnTo>
                    <a:pt x="5054" y="79375"/>
                  </a:lnTo>
                  <a:lnTo>
                    <a:pt x="9697" y="97563"/>
                  </a:lnTo>
                  <a:lnTo>
                    <a:pt x="11755" y="99967"/>
                  </a:lnTo>
                  <a:lnTo>
                    <a:pt x="16864" y="102638"/>
                  </a:lnTo>
                  <a:lnTo>
                    <a:pt x="25690" y="105200"/>
                  </a:lnTo>
                  <a:lnTo>
                    <a:pt x="35008" y="111133"/>
                  </a:lnTo>
                  <a:lnTo>
                    <a:pt x="41309" y="112893"/>
                  </a:lnTo>
                  <a:lnTo>
                    <a:pt x="44472" y="112304"/>
                  </a:lnTo>
                  <a:lnTo>
                    <a:pt x="55268" y="105975"/>
                  </a:lnTo>
                  <a:lnTo>
                    <a:pt x="63321" y="90862"/>
                  </a:lnTo>
                  <a:lnTo>
                    <a:pt x="74741" y="55376"/>
                  </a:lnTo>
                  <a:lnTo>
                    <a:pt x="74168" y="51734"/>
                  </a:lnTo>
                  <a:lnTo>
                    <a:pt x="67867" y="35048"/>
                  </a:lnTo>
                  <a:lnTo>
                    <a:pt x="65849" y="16762"/>
                  </a:lnTo>
                  <a:lnTo>
                    <a:pt x="64006" y="14349"/>
                  </a:lnTo>
                  <a:lnTo>
                    <a:pt x="49346" y="1606"/>
                  </a:lnTo>
                  <a:lnTo>
                    <a:pt x="3809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5">
              <a:extLst>
                <a:ext uri="{FF2B5EF4-FFF2-40B4-BE49-F238E27FC236}">
                  <a16:creationId xmlns:a16="http://schemas.microsoft.com/office/drawing/2014/main" id="{E820D3B2-1142-9891-65B5-F5671615DEE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296283" y="1251838"/>
              <a:ext cx="18076" cy="253113"/>
            </a:xfrm>
            <a:custGeom>
              <a:avLst/>
              <a:gdLst/>
              <a:ahLst/>
              <a:cxnLst/>
              <a:rect l="0" t="0" r="0" b="0"/>
              <a:pathLst>
                <a:path w="18076" h="253113">
                  <a:moveTo>
                    <a:pt x="8642" y="43562"/>
                  </a:moveTo>
                  <a:lnTo>
                    <a:pt x="8642" y="43562"/>
                  </a:lnTo>
                  <a:lnTo>
                    <a:pt x="8642" y="21172"/>
                  </a:lnTo>
                  <a:lnTo>
                    <a:pt x="9700" y="19110"/>
                  </a:lnTo>
                  <a:lnTo>
                    <a:pt x="11464" y="17736"/>
                  </a:lnTo>
                  <a:lnTo>
                    <a:pt x="13699" y="16820"/>
                  </a:lnTo>
                  <a:lnTo>
                    <a:pt x="14130" y="15150"/>
                  </a:lnTo>
                  <a:lnTo>
                    <a:pt x="11786" y="10473"/>
                  </a:lnTo>
                  <a:lnTo>
                    <a:pt x="11797" y="8803"/>
                  </a:lnTo>
                  <a:lnTo>
                    <a:pt x="12862" y="7689"/>
                  </a:lnTo>
                  <a:lnTo>
                    <a:pt x="17857" y="5592"/>
                  </a:lnTo>
                  <a:lnTo>
                    <a:pt x="18075" y="444"/>
                  </a:lnTo>
                  <a:lnTo>
                    <a:pt x="17047" y="0"/>
                  </a:lnTo>
                  <a:lnTo>
                    <a:pt x="9958" y="4534"/>
                  </a:lnTo>
                  <a:lnTo>
                    <a:pt x="12049" y="7872"/>
                  </a:lnTo>
                  <a:lnTo>
                    <a:pt x="14088" y="10243"/>
                  </a:lnTo>
                  <a:lnTo>
                    <a:pt x="14390" y="12883"/>
                  </a:lnTo>
                  <a:lnTo>
                    <a:pt x="9608" y="32885"/>
                  </a:lnTo>
                  <a:lnTo>
                    <a:pt x="8667" y="78932"/>
                  </a:lnTo>
                  <a:lnTo>
                    <a:pt x="8644" y="124827"/>
                  </a:lnTo>
                  <a:lnTo>
                    <a:pt x="0" y="170487"/>
                  </a:lnTo>
                  <a:lnTo>
                    <a:pt x="437" y="189590"/>
                  </a:lnTo>
                  <a:lnTo>
                    <a:pt x="8069" y="226522"/>
                  </a:lnTo>
                  <a:lnTo>
                    <a:pt x="8642" y="2531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6">
              <a:extLst>
                <a:ext uri="{FF2B5EF4-FFF2-40B4-BE49-F238E27FC236}">
                  <a16:creationId xmlns:a16="http://schemas.microsoft.com/office/drawing/2014/main" id="{82369F0D-D548-F567-7D5A-52A430F9587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57275" y="1333500"/>
              <a:ext cx="190060" cy="142875"/>
            </a:xfrm>
            <a:custGeom>
              <a:avLst/>
              <a:gdLst/>
              <a:ahLst/>
              <a:cxnLst/>
              <a:rect l="0" t="0" r="0" b="0"/>
              <a:pathLst>
                <a:path w="190060" h="142875">
                  <a:moveTo>
                    <a:pt x="114300" y="0"/>
                  </a:moveTo>
                  <a:lnTo>
                    <a:pt x="114300" y="0"/>
                  </a:lnTo>
                  <a:lnTo>
                    <a:pt x="91634" y="0"/>
                  </a:lnTo>
                  <a:lnTo>
                    <a:pt x="85529" y="2822"/>
                  </a:lnTo>
                  <a:lnTo>
                    <a:pt x="79288" y="6546"/>
                  </a:lnTo>
                  <a:lnTo>
                    <a:pt x="69824" y="9701"/>
                  </a:lnTo>
                  <a:lnTo>
                    <a:pt x="60318" y="15810"/>
                  </a:lnTo>
                  <a:lnTo>
                    <a:pt x="50798" y="19148"/>
                  </a:lnTo>
                  <a:lnTo>
                    <a:pt x="39981" y="27125"/>
                  </a:lnTo>
                  <a:lnTo>
                    <a:pt x="38936" y="30753"/>
                  </a:lnTo>
                  <a:lnTo>
                    <a:pt x="38104" y="46263"/>
                  </a:lnTo>
                  <a:lnTo>
                    <a:pt x="39161" y="46717"/>
                  </a:lnTo>
                  <a:lnTo>
                    <a:pt x="81700" y="48676"/>
                  </a:lnTo>
                  <a:lnTo>
                    <a:pt x="95082" y="55163"/>
                  </a:lnTo>
                  <a:lnTo>
                    <a:pt x="129286" y="58131"/>
                  </a:lnTo>
                  <a:lnTo>
                    <a:pt x="139436" y="64731"/>
                  </a:lnTo>
                  <a:lnTo>
                    <a:pt x="149147" y="72332"/>
                  </a:lnTo>
                  <a:lnTo>
                    <a:pt x="158727" y="75054"/>
                  </a:lnTo>
                  <a:lnTo>
                    <a:pt x="165090" y="75691"/>
                  </a:lnTo>
                  <a:lnTo>
                    <a:pt x="171445" y="78796"/>
                  </a:lnTo>
                  <a:lnTo>
                    <a:pt x="174622" y="81106"/>
                  </a:lnTo>
                  <a:lnTo>
                    <a:pt x="178152" y="86494"/>
                  </a:lnTo>
                  <a:lnTo>
                    <a:pt x="179093" y="89413"/>
                  </a:lnTo>
                  <a:lnTo>
                    <a:pt x="180779" y="91358"/>
                  </a:lnTo>
                  <a:lnTo>
                    <a:pt x="185474" y="93520"/>
                  </a:lnTo>
                  <a:lnTo>
                    <a:pt x="187149" y="95155"/>
                  </a:lnTo>
                  <a:lnTo>
                    <a:pt x="189011" y="99794"/>
                  </a:lnTo>
                  <a:lnTo>
                    <a:pt x="190059" y="108356"/>
                  </a:lnTo>
                  <a:lnTo>
                    <a:pt x="189147" y="110337"/>
                  </a:lnTo>
                  <a:lnTo>
                    <a:pt x="187482" y="111658"/>
                  </a:lnTo>
                  <a:lnTo>
                    <a:pt x="185313" y="112539"/>
                  </a:lnTo>
                  <a:lnTo>
                    <a:pt x="183867" y="114184"/>
                  </a:lnTo>
                  <a:lnTo>
                    <a:pt x="178724" y="124429"/>
                  </a:lnTo>
                  <a:lnTo>
                    <a:pt x="176299" y="127403"/>
                  </a:lnTo>
                  <a:lnTo>
                    <a:pt x="167961" y="130707"/>
                  </a:lnTo>
                  <a:lnTo>
                    <a:pt x="151366" y="135389"/>
                  </a:lnTo>
                  <a:lnTo>
                    <a:pt x="131852" y="141396"/>
                  </a:lnTo>
                  <a:lnTo>
                    <a:pt x="89814" y="142745"/>
                  </a:lnTo>
                  <a:lnTo>
                    <a:pt x="45562" y="142868"/>
                  </a:lnTo>
                  <a:lnTo>
                    <a:pt x="25964" y="142874"/>
                  </a:lnTo>
                  <a:lnTo>
                    <a:pt x="19301" y="140052"/>
                  </a:lnTo>
                  <a:lnTo>
                    <a:pt x="12812" y="13632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10">
            <a:extLst>
              <a:ext uri="{FF2B5EF4-FFF2-40B4-BE49-F238E27FC236}">
                <a16:creationId xmlns:a16="http://schemas.microsoft.com/office/drawing/2014/main" id="{E9298C9A-42A4-4409-AE4C-48E1009D2784}"/>
              </a:ext>
            </a:extLst>
          </p:cNvPr>
          <p:cNvGrpSpPr/>
          <p:nvPr/>
        </p:nvGrpSpPr>
        <p:grpSpPr>
          <a:xfrm>
            <a:off x="171450" y="1352560"/>
            <a:ext cx="438151" cy="304791"/>
            <a:chOff x="171450" y="1352560"/>
            <a:chExt cx="438151" cy="304791"/>
          </a:xfrm>
        </p:grpSpPr>
        <p:sp>
          <p:nvSpPr>
            <p:cNvPr id="126" name="SMARTInkShape-47">
              <a:extLst>
                <a:ext uri="{FF2B5EF4-FFF2-40B4-BE49-F238E27FC236}">
                  <a16:creationId xmlns:a16="http://schemas.microsoft.com/office/drawing/2014/main" id="{A1C1D2ED-5107-06C6-AC0C-F76F188CBD9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85062" y="1524000"/>
              <a:ext cx="24539" cy="19051"/>
            </a:xfrm>
            <a:custGeom>
              <a:avLst/>
              <a:gdLst/>
              <a:ahLst/>
              <a:cxnLst/>
              <a:rect l="0" t="0" r="0" b="0"/>
              <a:pathLst>
                <a:path w="24539" h="19051">
                  <a:moveTo>
                    <a:pt x="5488" y="0"/>
                  </a:moveTo>
                  <a:lnTo>
                    <a:pt x="5488" y="0"/>
                  </a:lnTo>
                  <a:lnTo>
                    <a:pt x="432" y="0"/>
                  </a:lnTo>
                  <a:lnTo>
                    <a:pt x="0" y="1058"/>
                  </a:lnTo>
                  <a:lnTo>
                    <a:pt x="5406" y="9409"/>
                  </a:lnTo>
                  <a:lnTo>
                    <a:pt x="5464" y="14547"/>
                  </a:lnTo>
                  <a:lnTo>
                    <a:pt x="6530" y="16048"/>
                  </a:lnTo>
                  <a:lnTo>
                    <a:pt x="8299" y="17049"/>
                  </a:lnTo>
                  <a:lnTo>
                    <a:pt x="14897" y="19015"/>
                  </a:lnTo>
                  <a:lnTo>
                    <a:pt x="24538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8">
              <a:extLst>
                <a:ext uri="{FF2B5EF4-FFF2-40B4-BE49-F238E27FC236}">
                  <a16:creationId xmlns:a16="http://schemas.microsoft.com/office/drawing/2014/main" id="{00698440-0985-E328-D6E7-6A05B3FB715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52450" y="14097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1324" y="10849"/>
                  </a:lnTo>
                  <a:lnTo>
                    <a:pt x="1" y="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9">
              <a:extLst>
                <a:ext uri="{FF2B5EF4-FFF2-40B4-BE49-F238E27FC236}">
                  <a16:creationId xmlns:a16="http://schemas.microsoft.com/office/drawing/2014/main" id="{1B6535D0-72ED-BB45-69A8-0A6E375AD6E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81001" y="1533526"/>
              <a:ext cx="19050" cy="123825"/>
            </a:xfrm>
            <a:custGeom>
              <a:avLst/>
              <a:gdLst/>
              <a:ahLst/>
              <a:cxnLst/>
              <a:rect l="0" t="0" r="0" b="0"/>
              <a:pathLst>
                <a:path w="19050" h="123825">
                  <a:moveTo>
                    <a:pt x="9524" y="9524"/>
                  </a:moveTo>
                  <a:lnTo>
                    <a:pt x="9524" y="9524"/>
                  </a:lnTo>
                  <a:lnTo>
                    <a:pt x="14580" y="9524"/>
                  </a:lnTo>
                  <a:lnTo>
                    <a:pt x="16070" y="8466"/>
                  </a:lnTo>
                  <a:lnTo>
                    <a:pt x="17063" y="6702"/>
                  </a:lnTo>
                  <a:lnTo>
                    <a:pt x="19049" y="0"/>
                  </a:lnTo>
                  <a:lnTo>
                    <a:pt x="19049" y="5056"/>
                  </a:lnTo>
                  <a:lnTo>
                    <a:pt x="17991" y="6545"/>
                  </a:lnTo>
                  <a:lnTo>
                    <a:pt x="16227" y="7538"/>
                  </a:lnTo>
                  <a:lnTo>
                    <a:pt x="13993" y="8200"/>
                  </a:lnTo>
                  <a:lnTo>
                    <a:pt x="12503" y="9700"/>
                  </a:lnTo>
                  <a:lnTo>
                    <a:pt x="10848" y="14188"/>
                  </a:lnTo>
                  <a:lnTo>
                    <a:pt x="8543" y="35011"/>
                  </a:lnTo>
                  <a:lnTo>
                    <a:pt x="2001" y="47641"/>
                  </a:lnTo>
                  <a:lnTo>
                    <a:pt x="4" y="95249"/>
                  </a:lnTo>
                  <a:lnTo>
                    <a:pt x="0" y="107949"/>
                  </a:lnTo>
                  <a:lnTo>
                    <a:pt x="2822" y="114299"/>
                  </a:lnTo>
                  <a:lnTo>
                    <a:pt x="9132" y="123267"/>
                  </a:lnTo>
                  <a:lnTo>
                    <a:pt x="19049" y="1238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0">
              <a:extLst>
                <a:ext uri="{FF2B5EF4-FFF2-40B4-BE49-F238E27FC236}">
                  <a16:creationId xmlns:a16="http://schemas.microsoft.com/office/drawing/2014/main" id="{7ECA90A5-3AFC-3376-92CE-846EA0F2DF4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71450" y="1352560"/>
              <a:ext cx="119702" cy="190361"/>
            </a:xfrm>
            <a:custGeom>
              <a:avLst/>
              <a:gdLst/>
              <a:ahLst/>
              <a:cxnLst/>
              <a:rect l="0" t="0" r="0" b="0"/>
              <a:pathLst>
                <a:path w="119702" h="190361">
                  <a:moveTo>
                    <a:pt x="9525" y="19040"/>
                  </a:moveTo>
                  <a:lnTo>
                    <a:pt x="9525" y="19040"/>
                  </a:lnTo>
                  <a:lnTo>
                    <a:pt x="15013" y="19040"/>
                  </a:lnTo>
                  <a:lnTo>
                    <a:pt x="12670" y="19040"/>
                  </a:lnTo>
                  <a:lnTo>
                    <a:pt x="15513" y="19040"/>
                  </a:lnTo>
                  <a:lnTo>
                    <a:pt x="16692" y="17982"/>
                  </a:lnTo>
                  <a:lnTo>
                    <a:pt x="19049" y="9520"/>
                  </a:lnTo>
                  <a:lnTo>
                    <a:pt x="19049" y="9518"/>
                  </a:lnTo>
                  <a:lnTo>
                    <a:pt x="13562" y="9516"/>
                  </a:lnTo>
                  <a:lnTo>
                    <a:pt x="15905" y="9515"/>
                  </a:lnTo>
                  <a:lnTo>
                    <a:pt x="16954" y="8457"/>
                  </a:lnTo>
                  <a:lnTo>
                    <a:pt x="19048" y="0"/>
                  </a:lnTo>
                  <a:lnTo>
                    <a:pt x="19049" y="5050"/>
                  </a:lnTo>
                  <a:lnTo>
                    <a:pt x="17991" y="6538"/>
                  </a:lnTo>
                  <a:lnTo>
                    <a:pt x="16227" y="7530"/>
                  </a:lnTo>
                  <a:lnTo>
                    <a:pt x="13993" y="8192"/>
                  </a:lnTo>
                  <a:lnTo>
                    <a:pt x="12504" y="9691"/>
                  </a:lnTo>
                  <a:lnTo>
                    <a:pt x="10849" y="14180"/>
                  </a:lnTo>
                  <a:lnTo>
                    <a:pt x="6718" y="59391"/>
                  </a:lnTo>
                  <a:lnTo>
                    <a:pt x="1327" y="77928"/>
                  </a:lnTo>
                  <a:lnTo>
                    <a:pt x="23" y="121412"/>
                  </a:lnTo>
                  <a:lnTo>
                    <a:pt x="1065" y="136626"/>
                  </a:lnTo>
                  <a:lnTo>
                    <a:pt x="9701" y="157413"/>
                  </a:lnTo>
                  <a:lnTo>
                    <a:pt x="11759" y="158913"/>
                  </a:lnTo>
                  <a:lnTo>
                    <a:pt x="14190" y="159914"/>
                  </a:lnTo>
                  <a:lnTo>
                    <a:pt x="15810" y="161639"/>
                  </a:lnTo>
                  <a:lnTo>
                    <a:pt x="17610" y="166379"/>
                  </a:lnTo>
                  <a:lnTo>
                    <a:pt x="18623" y="174997"/>
                  </a:lnTo>
                  <a:lnTo>
                    <a:pt x="19824" y="176986"/>
                  </a:lnTo>
                  <a:lnTo>
                    <a:pt x="21683" y="178312"/>
                  </a:lnTo>
                  <a:lnTo>
                    <a:pt x="26570" y="180844"/>
                  </a:lnTo>
                  <a:lnTo>
                    <a:pt x="35272" y="187162"/>
                  </a:lnTo>
                  <a:lnTo>
                    <a:pt x="45789" y="190052"/>
                  </a:lnTo>
                  <a:lnTo>
                    <a:pt x="52137" y="190360"/>
                  </a:lnTo>
                  <a:lnTo>
                    <a:pt x="57744" y="187610"/>
                  </a:lnTo>
                  <a:lnTo>
                    <a:pt x="63764" y="183918"/>
                  </a:lnTo>
                  <a:lnTo>
                    <a:pt x="76252" y="181548"/>
                  </a:lnTo>
                  <a:lnTo>
                    <a:pt x="79410" y="181354"/>
                  </a:lnTo>
                  <a:lnTo>
                    <a:pt x="85741" y="178316"/>
                  </a:lnTo>
                  <a:lnTo>
                    <a:pt x="92082" y="174496"/>
                  </a:lnTo>
                  <a:lnTo>
                    <a:pt x="98428" y="172798"/>
                  </a:lnTo>
                  <a:lnTo>
                    <a:pt x="100544" y="171287"/>
                  </a:lnTo>
                  <a:lnTo>
                    <a:pt x="101954" y="169221"/>
                  </a:lnTo>
                  <a:lnTo>
                    <a:pt x="104580" y="164104"/>
                  </a:lnTo>
                  <a:lnTo>
                    <a:pt x="112811" y="154142"/>
                  </a:lnTo>
                  <a:lnTo>
                    <a:pt x="115064" y="145132"/>
                  </a:lnTo>
                  <a:lnTo>
                    <a:pt x="119226" y="139286"/>
                  </a:lnTo>
                  <a:lnTo>
                    <a:pt x="119701" y="137304"/>
                  </a:lnTo>
                  <a:lnTo>
                    <a:pt x="118959" y="135983"/>
                  </a:lnTo>
                  <a:lnTo>
                    <a:pt x="117406" y="135102"/>
                  </a:lnTo>
                  <a:lnTo>
                    <a:pt x="116371" y="133456"/>
                  </a:lnTo>
                  <a:lnTo>
                    <a:pt x="114913" y="126084"/>
                  </a:lnTo>
                  <a:lnTo>
                    <a:pt x="114573" y="120237"/>
                  </a:lnTo>
                  <a:lnTo>
                    <a:pt x="113423" y="118255"/>
                  </a:lnTo>
                  <a:lnTo>
                    <a:pt x="111599" y="116933"/>
                  </a:lnTo>
                  <a:lnTo>
                    <a:pt x="106749" y="115465"/>
                  </a:lnTo>
                  <a:lnTo>
                    <a:pt x="67955" y="114304"/>
                  </a:lnTo>
                  <a:lnTo>
                    <a:pt x="59130" y="117118"/>
                  </a:lnTo>
                  <a:lnTo>
                    <a:pt x="50621" y="120839"/>
                  </a:lnTo>
                  <a:lnTo>
                    <a:pt x="21358" y="123699"/>
                  </a:lnTo>
                  <a:lnTo>
                    <a:pt x="9484" y="133509"/>
                  </a:lnTo>
                  <a:lnTo>
                    <a:pt x="0" y="142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569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 (cont.)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E35838-8CDA-4D06-B6EE-5FB569A11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543" y="1597533"/>
            <a:ext cx="5026914" cy="36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30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about the Error Term in the Linear Model </a:t>
            </a:r>
          </a:p>
        </p:txBody>
      </p:sp>
      <p:grpSp>
        <p:nvGrpSpPr>
          <p:cNvPr id="282" name="SMARTInkShape-Group213">
            <a:extLst>
              <a:ext uri="{FF2B5EF4-FFF2-40B4-BE49-F238E27FC236}">
                <a16:creationId xmlns:a16="http://schemas.microsoft.com/office/drawing/2014/main" id="{64935167-3C42-1BC8-69EB-B1CE173D79E9}"/>
              </a:ext>
            </a:extLst>
          </p:cNvPr>
          <p:cNvGrpSpPr/>
          <p:nvPr/>
        </p:nvGrpSpPr>
        <p:grpSpPr>
          <a:xfrm>
            <a:off x="571546" y="1600200"/>
            <a:ext cx="419055" cy="438151"/>
            <a:chOff x="571546" y="1600200"/>
            <a:chExt cx="419055" cy="438151"/>
          </a:xfrm>
        </p:grpSpPr>
        <p:sp>
          <p:nvSpPr>
            <p:cNvPr id="279" name="SMARTInkShape-989">
              <a:extLst>
                <a:ext uri="{FF2B5EF4-FFF2-40B4-BE49-F238E27FC236}">
                  <a16:creationId xmlns:a16="http://schemas.microsoft.com/office/drawing/2014/main" id="{E7759A91-3EAB-C809-A8B8-2AB7251432A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14400" y="1867292"/>
              <a:ext cx="9526" cy="9134"/>
            </a:xfrm>
            <a:custGeom>
              <a:avLst/>
              <a:gdLst/>
              <a:ahLst/>
              <a:cxnLst/>
              <a:rect l="0" t="0" r="0" b="0"/>
              <a:pathLst>
                <a:path w="9526" h="9134">
                  <a:moveTo>
                    <a:pt x="9525" y="9133"/>
                  </a:moveTo>
                  <a:lnTo>
                    <a:pt x="9525" y="9133"/>
                  </a:lnTo>
                  <a:lnTo>
                    <a:pt x="9525" y="4077"/>
                  </a:lnTo>
                  <a:lnTo>
                    <a:pt x="8467" y="2587"/>
                  </a:lnTo>
                  <a:lnTo>
                    <a:pt x="6703" y="1594"/>
                  </a:lnTo>
                  <a:lnTo>
                    <a:pt x="4468" y="932"/>
                  </a:lnTo>
                  <a:lnTo>
                    <a:pt x="4037" y="491"/>
                  </a:lnTo>
                  <a:lnTo>
                    <a:pt x="4808" y="197"/>
                  </a:lnTo>
                  <a:lnTo>
                    <a:pt x="6380" y="0"/>
                  </a:lnTo>
                  <a:lnTo>
                    <a:pt x="6370" y="928"/>
                  </a:lnTo>
                  <a:lnTo>
                    <a:pt x="0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990">
              <a:extLst>
                <a:ext uri="{FF2B5EF4-FFF2-40B4-BE49-F238E27FC236}">
                  <a16:creationId xmlns:a16="http://schemas.microsoft.com/office/drawing/2014/main" id="{97280348-EA6A-57E7-5C56-E21550C1DB9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76300" y="1933575"/>
              <a:ext cx="114301" cy="104776"/>
            </a:xfrm>
            <a:custGeom>
              <a:avLst/>
              <a:gdLst/>
              <a:ahLst/>
              <a:cxnLst/>
              <a:rect l="0" t="0" r="0" b="0"/>
              <a:pathLst>
                <a:path w="114301" h="104776">
                  <a:moveTo>
                    <a:pt x="19050" y="0"/>
                  </a:moveTo>
                  <a:lnTo>
                    <a:pt x="19050" y="0"/>
                  </a:lnTo>
                  <a:lnTo>
                    <a:pt x="27251" y="0"/>
                  </a:lnTo>
                  <a:lnTo>
                    <a:pt x="20258" y="8201"/>
                  </a:lnTo>
                  <a:lnTo>
                    <a:pt x="19289" y="16868"/>
                  </a:lnTo>
                  <a:lnTo>
                    <a:pt x="19059" y="41314"/>
                  </a:lnTo>
                  <a:lnTo>
                    <a:pt x="16232" y="47642"/>
                  </a:lnTo>
                  <a:lnTo>
                    <a:pt x="12506" y="53983"/>
                  </a:lnTo>
                  <a:lnTo>
                    <a:pt x="10850" y="60328"/>
                  </a:lnTo>
                  <a:lnTo>
                    <a:pt x="9350" y="62444"/>
                  </a:lnTo>
                  <a:lnTo>
                    <a:pt x="7292" y="63854"/>
                  </a:lnTo>
                  <a:lnTo>
                    <a:pt x="4861" y="64795"/>
                  </a:lnTo>
                  <a:lnTo>
                    <a:pt x="3241" y="66480"/>
                  </a:lnTo>
                  <a:lnTo>
                    <a:pt x="1440" y="71174"/>
                  </a:lnTo>
                  <a:lnTo>
                    <a:pt x="0" y="104371"/>
                  </a:lnTo>
                  <a:lnTo>
                    <a:pt x="41679" y="104775"/>
                  </a:lnTo>
                  <a:lnTo>
                    <a:pt x="43661" y="103717"/>
                  </a:lnTo>
                  <a:lnTo>
                    <a:pt x="44982" y="101953"/>
                  </a:lnTo>
                  <a:lnTo>
                    <a:pt x="45863" y="99719"/>
                  </a:lnTo>
                  <a:lnTo>
                    <a:pt x="47509" y="98229"/>
                  </a:lnTo>
                  <a:lnTo>
                    <a:pt x="52159" y="96574"/>
                  </a:lnTo>
                  <a:lnTo>
                    <a:pt x="99784" y="95250"/>
                  </a:lnTo>
                  <a:lnTo>
                    <a:pt x="105379" y="98073"/>
                  </a:lnTo>
                  <a:lnTo>
                    <a:pt x="11430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991">
              <a:extLst>
                <a:ext uri="{FF2B5EF4-FFF2-40B4-BE49-F238E27FC236}">
                  <a16:creationId xmlns:a16="http://schemas.microsoft.com/office/drawing/2014/main" id="{5EAA1A8E-AE9E-4014-BD25-96179EE852C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71546" y="1600200"/>
              <a:ext cx="219030" cy="247635"/>
            </a:xfrm>
            <a:custGeom>
              <a:avLst/>
              <a:gdLst/>
              <a:ahLst/>
              <a:cxnLst/>
              <a:rect l="0" t="0" r="0" b="0"/>
              <a:pathLst>
                <a:path w="219030" h="247635">
                  <a:moveTo>
                    <a:pt x="142829" y="0"/>
                  </a:moveTo>
                  <a:lnTo>
                    <a:pt x="142829" y="0"/>
                  </a:lnTo>
                  <a:lnTo>
                    <a:pt x="100182" y="0"/>
                  </a:lnTo>
                  <a:lnTo>
                    <a:pt x="94594" y="2822"/>
                  </a:lnTo>
                  <a:lnTo>
                    <a:pt x="88583" y="6546"/>
                  </a:lnTo>
                  <a:lnTo>
                    <a:pt x="76101" y="8937"/>
                  </a:lnTo>
                  <a:lnTo>
                    <a:pt x="72943" y="9132"/>
                  </a:lnTo>
                  <a:lnTo>
                    <a:pt x="66613" y="12173"/>
                  </a:lnTo>
                  <a:lnTo>
                    <a:pt x="53926" y="22748"/>
                  </a:lnTo>
                  <a:lnTo>
                    <a:pt x="50400" y="28807"/>
                  </a:lnTo>
                  <a:lnTo>
                    <a:pt x="49460" y="31905"/>
                  </a:lnTo>
                  <a:lnTo>
                    <a:pt x="47774" y="33970"/>
                  </a:lnTo>
                  <a:lnTo>
                    <a:pt x="34487" y="42613"/>
                  </a:lnTo>
                  <a:lnTo>
                    <a:pt x="31177" y="48220"/>
                  </a:lnTo>
                  <a:lnTo>
                    <a:pt x="28684" y="64828"/>
                  </a:lnTo>
                  <a:lnTo>
                    <a:pt x="28533" y="83961"/>
                  </a:lnTo>
                  <a:lnTo>
                    <a:pt x="36730" y="93771"/>
                  </a:lnTo>
                  <a:lnTo>
                    <a:pt x="40288" y="94593"/>
                  </a:lnTo>
                  <a:lnTo>
                    <a:pt x="42718" y="94812"/>
                  </a:lnTo>
                  <a:lnTo>
                    <a:pt x="44339" y="96016"/>
                  </a:lnTo>
                  <a:lnTo>
                    <a:pt x="46139" y="100177"/>
                  </a:lnTo>
                  <a:lnTo>
                    <a:pt x="47677" y="101709"/>
                  </a:lnTo>
                  <a:lnTo>
                    <a:pt x="52209" y="103412"/>
                  </a:lnTo>
                  <a:lnTo>
                    <a:pt x="63741" y="105564"/>
                  </a:lnTo>
                  <a:lnTo>
                    <a:pt x="73064" y="111241"/>
                  </a:lnTo>
                  <a:lnTo>
                    <a:pt x="85696" y="113696"/>
                  </a:lnTo>
                  <a:lnTo>
                    <a:pt x="132225" y="114298"/>
                  </a:lnTo>
                  <a:lnTo>
                    <a:pt x="157252" y="114300"/>
                  </a:lnTo>
                  <a:lnTo>
                    <a:pt x="158794" y="113242"/>
                  </a:lnTo>
                  <a:lnTo>
                    <a:pt x="159823" y="111478"/>
                  </a:lnTo>
                  <a:lnTo>
                    <a:pt x="160508" y="109244"/>
                  </a:lnTo>
                  <a:lnTo>
                    <a:pt x="160965" y="108812"/>
                  </a:lnTo>
                  <a:lnTo>
                    <a:pt x="161269" y="109583"/>
                  </a:lnTo>
                  <a:lnTo>
                    <a:pt x="161473" y="111155"/>
                  </a:lnTo>
                  <a:lnTo>
                    <a:pt x="161608" y="111145"/>
                  </a:lnTo>
                  <a:lnTo>
                    <a:pt x="161879" y="104778"/>
                  </a:lnTo>
                  <a:lnTo>
                    <a:pt x="125531" y="104775"/>
                  </a:lnTo>
                  <a:lnTo>
                    <a:pt x="116521" y="111321"/>
                  </a:lnTo>
                  <a:lnTo>
                    <a:pt x="107635" y="113417"/>
                  </a:lnTo>
                  <a:lnTo>
                    <a:pt x="87550" y="114266"/>
                  </a:lnTo>
                  <a:lnTo>
                    <a:pt x="78444" y="120839"/>
                  </a:lnTo>
                  <a:lnTo>
                    <a:pt x="69542" y="122940"/>
                  </a:lnTo>
                  <a:lnTo>
                    <a:pt x="63337" y="123432"/>
                  </a:lnTo>
                  <a:lnTo>
                    <a:pt x="57052" y="126473"/>
                  </a:lnTo>
                  <a:lnTo>
                    <a:pt x="31442" y="148459"/>
                  </a:lnTo>
                  <a:lnTo>
                    <a:pt x="25237" y="150648"/>
                  </a:lnTo>
                  <a:lnTo>
                    <a:pt x="23160" y="152291"/>
                  </a:lnTo>
                  <a:lnTo>
                    <a:pt x="19177" y="158600"/>
                  </a:lnTo>
                  <a:lnTo>
                    <a:pt x="5909" y="166544"/>
                  </a:lnTo>
                  <a:lnTo>
                    <a:pt x="2600" y="172092"/>
                  </a:lnTo>
                  <a:lnTo>
                    <a:pt x="477" y="184277"/>
                  </a:lnTo>
                  <a:lnTo>
                    <a:pt x="0" y="203211"/>
                  </a:lnTo>
                  <a:lnTo>
                    <a:pt x="2797" y="209555"/>
                  </a:lnTo>
                  <a:lnTo>
                    <a:pt x="15764" y="226308"/>
                  </a:lnTo>
                  <a:lnTo>
                    <a:pt x="17564" y="232167"/>
                  </a:lnTo>
                  <a:lnTo>
                    <a:pt x="19102" y="234153"/>
                  </a:lnTo>
                  <a:lnTo>
                    <a:pt x="23634" y="236360"/>
                  </a:lnTo>
                  <a:lnTo>
                    <a:pt x="40654" y="238835"/>
                  </a:lnTo>
                  <a:lnTo>
                    <a:pt x="42962" y="240715"/>
                  </a:lnTo>
                  <a:lnTo>
                    <a:pt x="44501" y="243026"/>
                  </a:lnTo>
                  <a:lnTo>
                    <a:pt x="51855" y="245595"/>
                  </a:lnTo>
                  <a:lnTo>
                    <a:pt x="97986" y="247634"/>
                  </a:lnTo>
                  <a:lnTo>
                    <a:pt x="136412" y="246591"/>
                  </a:lnTo>
                  <a:lnTo>
                    <a:pt x="155102" y="239449"/>
                  </a:lnTo>
                  <a:lnTo>
                    <a:pt x="168145" y="237328"/>
                  </a:lnTo>
                  <a:lnTo>
                    <a:pt x="180912" y="230638"/>
                  </a:lnTo>
                  <a:lnTo>
                    <a:pt x="219029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214">
            <a:extLst>
              <a:ext uri="{FF2B5EF4-FFF2-40B4-BE49-F238E27FC236}">
                <a16:creationId xmlns:a16="http://schemas.microsoft.com/office/drawing/2014/main" id="{843176DB-5C8D-5E2F-88A2-4ABBC9E54F69}"/>
              </a:ext>
            </a:extLst>
          </p:cNvPr>
          <p:cNvGrpSpPr/>
          <p:nvPr/>
        </p:nvGrpSpPr>
        <p:grpSpPr>
          <a:xfrm>
            <a:off x="1562103" y="1704975"/>
            <a:ext cx="438147" cy="266701"/>
            <a:chOff x="1562103" y="1704975"/>
            <a:chExt cx="438147" cy="266701"/>
          </a:xfrm>
        </p:grpSpPr>
        <p:sp>
          <p:nvSpPr>
            <p:cNvPr id="283" name="SMARTInkShape-992">
              <a:extLst>
                <a:ext uri="{FF2B5EF4-FFF2-40B4-BE49-F238E27FC236}">
                  <a16:creationId xmlns:a16="http://schemas.microsoft.com/office/drawing/2014/main" id="{7F654881-35B0-4980-ED06-8B982F89B66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838371" y="1704975"/>
              <a:ext cx="161879" cy="266701"/>
            </a:xfrm>
            <a:custGeom>
              <a:avLst/>
              <a:gdLst/>
              <a:ahLst/>
              <a:cxnLst/>
              <a:rect l="0" t="0" r="0" b="0"/>
              <a:pathLst>
                <a:path w="161879" h="266701">
                  <a:moveTo>
                    <a:pt x="19004" y="9525"/>
                  </a:moveTo>
                  <a:lnTo>
                    <a:pt x="19004" y="9525"/>
                  </a:lnTo>
                  <a:lnTo>
                    <a:pt x="13947" y="4469"/>
                  </a:lnTo>
                  <a:lnTo>
                    <a:pt x="13516" y="2979"/>
                  </a:lnTo>
                  <a:lnTo>
                    <a:pt x="14287" y="1986"/>
                  </a:lnTo>
                  <a:lnTo>
                    <a:pt x="15859" y="1324"/>
                  </a:lnTo>
                  <a:lnTo>
                    <a:pt x="15849" y="883"/>
                  </a:lnTo>
                  <a:lnTo>
                    <a:pt x="9479" y="0"/>
                  </a:lnTo>
                  <a:lnTo>
                    <a:pt x="17680" y="8201"/>
                  </a:lnTo>
                  <a:lnTo>
                    <a:pt x="18612" y="14189"/>
                  </a:lnTo>
                  <a:lnTo>
                    <a:pt x="20859" y="15810"/>
                  </a:lnTo>
                  <a:lnTo>
                    <a:pt x="36852" y="21232"/>
                  </a:lnTo>
                  <a:lnTo>
                    <a:pt x="83972" y="50838"/>
                  </a:lnTo>
                  <a:lnTo>
                    <a:pt x="104086" y="59141"/>
                  </a:lnTo>
                  <a:lnTo>
                    <a:pt x="130104" y="81569"/>
                  </a:lnTo>
                  <a:lnTo>
                    <a:pt x="142824" y="87726"/>
                  </a:lnTo>
                  <a:lnTo>
                    <a:pt x="149176" y="91906"/>
                  </a:lnTo>
                  <a:lnTo>
                    <a:pt x="155528" y="93764"/>
                  </a:lnTo>
                  <a:lnTo>
                    <a:pt x="157645" y="95318"/>
                  </a:lnTo>
                  <a:lnTo>
                    <a:pt x="159056" y="97412"/>
                  </a:lnTo>
                  <a:lnTo>
                    <a:pt x="161321" y="103320"/>
                  </a:lnTo>
                  <a:lnTo>
                    <a:pt x="161878" y="122463"/>
                  </a:lnTo>
                  <a:lnTo>
                    <a:pt x="139489" y="146180"/>
                  </a:lnTo>
                  <a:lnTo>
                    <a:pt x="130408" y="149635"/>
                  </a:lnTo>
                  <a:lnTo>
                    <a:pt x="125023" y="150557"/>
                  </a:lnTo>
                  <a:lnTo>
                    <a:pt x="120375" y="153288"/>
                  </a:lnTo>
                  <a:lnTo>
                    <a:pt x="73971" y="190378"/>
                  </a:lnTo>
                  <a:lnTo>
                    <a:pt x="26805" y="222248"/>
                  </a:lnTo>
                  <a:lnTo>
                    <a:pt x="1730" y="245885"/>
                  </a:lnTo>
                  <a:lnTo>
                    <a:pt x="743" y="249688"/>
                  </a:lnTo>
                  <a:lnTo>
                    <a:pt x="0" y="256737"/>
                  </a:lnTo>
                  <a:lnTo>
                    <a:pt x="9479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993">
              <a:extLst>
                <a:ext uri="{FF2B5EF4-FFF2-40B4-BE49-F238E27FC236}">
                  <a16:creationId xmlns:a16="http://schemas.microsoft.com/office/drawing/2014/main" id="{32FEC905-9984-AC7E-C307-918153E0A72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562103" y="1790700"/>
              <a:ext cx="400048" cy="19041"/>
            </a:xfrm>
            <a:custGeom>
              <a:avLst/>
              <a:gdLst/>
              <a:ahLst/>
              <a:cxnLst/>
              <a:rect l="0" t="0" r="0" b="0"/>
              <a:pathLst>
                <a:path w="400048" h="19041">
                  <a:moveTo>
                    <a:pt x="28572" y="0"/>
                  </a:moveTo>
                  <a:lnTo>
                    <a:pt x="28572" y="0"/>
                  </a:lnTo>
                  <a:lnTo>
                    <a:pt x="9525" y="0"/>
                  </a:lnTo>
                  <a:lnTo>
                    <a:pt x="4466" y="5056"/>
                  </a:lnTo>
                  <a:lnTo>
                    <a:pt x="2976" y="5488"/>
                  </a:lnTo>
                  <a:lnTo>
                    <a:pt x="1983" y="4717"/>
                  </a:lnTo>
                  <a:lnTo>
                    <a:pt x="390" y="932"/>
                  </a:lnTo>
                  <a:lnTo>
                    <a:pt x="0" y="9416"/>
                  </a:lnTo>
                  <a:lnTo>
                    <a:pt x="45053" y="9524"/>
                  </a:lnTo>
                  <a:lnTo>
                    <a:pt x="79099" y="12347"/>
                  </a:lnTo>
                  <a:lnTo>
                    <a:pt x="119927" y="17726"/>
                  </a:lnTo>
                  <a:lnTo>
                    <a:pt x="161152" y="18788"/>
                  </a:lnTo>
                  <a:lnTo>
                    <a:pt x="202693" y="18998"/>
                  </a:lnTo>
                  <a:lnTo>
                    <a:pt x="246293" y="19040"/>
                  </a:lnTo>
                  <a:lnTo>
                    <a:pt x="285480" y="17990"/>
                  </a:lnTo>
                  <a:lnTo>
                    <a:pt x="328280" y="10849"/>
                  </a:lnTo>
                  <a:lnTo>
                    <a:pt x="373477" y="9603"/>
                  </a:lnTo>
                  <a:lnTo>
                    <a:pt x="40004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SMARTInkShape-Group215">
            <a:extLst>
              <a:ext uri="{FF2B5EF4-FFF2-40B4-BE49-F238E27FC236}">
                <a16:creationId xmlns:a16="http://schemas.microsoft.com/office/drawing/2014/main" id="{E1E1EE68-D2B3-B936-8B70-80CE9E8E850C}"/>
              </a:ext>
            </a:extLst>
          </p:cNvPr>
          <p:cNvGrpSpPr/>
          <p:nvPr/>
        </p:nvGrpSpPr>
        <p:grpSpPr>
          <a:xfrm>
            <a:off x="2515973" y="1590714"/>
            <a:ext cx="1303553" cy="295237"/>
            <a:chOff x="2515973" y="1590714"/>
            <a:chExt cx="1303553" cy="295237"/>
          </a:xfrm>
        </p:grpSpPr>
        <p:sp>
          <p:nvSpPr>
            <p:cNvPr id="286" name="SMARTInkShape-994">
              <a:extLst>
                <a:ext uri="{FF2B5EF4-FFF2-40B4-BE49-F238E27FC236}">
                  <a16:creationId xmlns:a16="http://schemas.microsoft.com/office/drawing/2014/main" id="{5562E867-4B27-43E9-7B14-1C93D139A0A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476674" y="1743110"/>
              <a:ext cx="123777" cy="123777"/>
            </a:xfrm>
            <a:custGeom>
              <a:avLst/>
              <a:gdLst/>
              <a:ahLst/>
              <a:cxnLst/>
              <a:rect l="0" t="0" r="0" b="0"/>
              <a:pathLst>
                <a:path w="123777" h="123777">
                  <a:moveTo>
                    <a:pt x="28526" y="57115"/>
                  </a:moveTo>
                  <a:lnTo>
                    <a:pt x="28526" y="57115"/>
                  </a:lnTo>
                  <a:lnTo>
                    <a:pt x="28526" y="47982"/>
                  </a:lnTo>
                  <a:lnTo>
                    <a:pt x="52506" y="47590"/>
                  </a:lnTo>
                  <a:lnTo>
                    <a:pt x="57880" y="44768"/>
                  </a:lnTo>
                  <a:lnTo>
                    <a:pt x="64898" y="39389"/>
                  </a:lnTo>
                  <a:lnTo>
                    <a:pt x="73889" y="37268"/>
                  </a:lnTo>
                  <a:lnTo>
                    <a:pt x="82772" y="31597"/>
                  </a:lnTo>
                  <a:lnTo>
                    <a:pt x="88971" y="29898"/>
                  </a:lnTo>
                  <a:lnTo>
                    <a:pt x="91048" y="28387"/>
                  </a:lnTo>
                  <a:lnTo>
                    <a:pt x="92432" y="26322"/>
                  </a:lnTo>
                  <a:lnTo>
                    <a:pt x="94654" y="20458"/>
                  </a:lnTo>
                  <a:lnTo>
                    <a:pt x="97780" y="19656"/>
                  </a:lnTo>
                  <a:lnTo>
                    <a:pt x="103354" y="19142"/>
                  </a:lnTo>
                  <a:lnTo>
                    <a:pt x="103812" y="18041"/>
                  </a:lnTo>
                  <a:lnTo>
                    <a:pt x="104605" y="10825"/>
                  </a:lnTo>
                  <a:lnTo>
                    <a:pt x="107495" y="10084"/>
                  </a:lnTo>
                  <a:lnTo>
                    <a:pt x="112916" y="9607"/>
                  </a:lnTo>
                  <a:lnTo>
                    <a:pt x="113658" y="6720"/>
                  </a:lnTo>
                  <a:lnTo>
                    <a:pt x="113856" y="4468"/>
                  </a:lnTo>
                  <a:lnTo>
                    <a:pt x="112929" y="2967"/>
                  </a:lnTo>
                  <a:lnTo>
                    <a:pt x="111254" y="1967"/>
                  </a:lnTo>
                  <a:lnTo>
                    <a:pt x="104528" y="229"/>
                  </a:lnTo>
                  <a:lnTo>
                    <a:pt x="91582" y="0"/>
                  </a:lnTo>
                  <a:lnTo>
                    <a:pt x="85478" y="2803"/>
                  </a:lnTo>
                  <a:lnTo>
                    <a:pt x="79238" y="6518"/>
                  </a:lnTo>
                  <a:lnTo>
                    <a:pt x="69775" y="9668"/>
                  </a:lnTo>
                  <a:lnTo>
                    <a:pt x="60269" y="15775"/>
                  </a:lnTo>
                  <a:lnTo>
                    <a:pt x="50749" y="19113"/>
                  </a:lnTo>
                  <a:lnTo>
                    <a:pt x="6301" y="60301"/>
                  </a:lnTo>
                  <a:lnTo>
                    <a:pt x="2773" y="69467"/>
                  </a:lnTo>
                  <a:lnTo>
                    <a:pt x="0" y="102742"/>
                  </a:lnTo>
                  <a:lnTo>
                    <a:pt x="7497" y="114838"/>
                  </a:lnTo>
                  <a:lnTo>
                    <a:pt x="8156" y="117822"/>
                  </a:lnTo>
                  <a:lnTo>
                    <a:pt x="9655" y="119811"/>
                  </a:lnTo>
                  <a:lnTo>
                    <a:pt x="14141" y="122022"/>
                  </a:lnTo>
                  <a:lnTo>
                    <a:pt x="60171" y="123776"/>
                  </a:lnTo>
                  <a:lnTo>
                    <a:pt x="79502" y="122729"/>
                  </a:lnTo>
                  <a:lnTo>
                    <a:pt x="123776" y="1047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995">
              <a:extLst>
                <a:ext uri="{FF2B5EF4-FFF2-40B4-BE49-F238E27FC236}">
                  <a16:creationId xmlns:a16="http://schemas.microsoft.com/office/drawing/2014/main" id="{03068265-1604-7A45-159A-0B18FD0CB24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228975" y="1743110"/>
              <a:ext cx="200026" cy="142841"/>
            </a:xfrm>
            <a:custGeom>
              <a:avLst/>
              <a:gdLst/>
              <a:ahLst/>
              <a:cxnLst/>
              <a:rect l="0" t="0" r="0" b="0"/>
              <a:pathLst>
                <a:path w="200026" h="142841">
                  <a:moveTo>
                    <a:pt x="0" y="38065"/>
                  </a:moveTo>
                  <a:lnTo>
                    <a:pt x="0" y="38065"/>
                  </a:lnTo>
                  <a:lnTo>
                    <a:pt x="0" y="33009"/>
                  </a:lnTo>
                  <a:lnTo>
                    <a:pt x="2822" y="27704"/>
                  </a:lnTo>
                  <a:lnTo>
                    <a:pt x="8200" y="20731"/>
                  </a:lnTo>
                  <a:lnTo>
                    <a:pt x="9133" y="14467"/>
                  </a:lnTo>
                  <a:lnTo>
                    <a:pt x="10321" y="12808"/>
                  </a:lnTo>
                  <a:lnTo>
                    <a:pt x="12173" y="11702"/>
                  </a:lnTo>
                  <a:lnTo>
                    <a:pt x="17692" y="9927"/>
                  </a:lnTo>
                  <a:lnTo>
                    <a:pt x="18446" y="6862"/>
                  </a:lnTo>
                  <a:lnTo>
                    <a:pt x="18648" y="4563"/>
                  </a:lnTo>
                  <a:lnTo>
                    <a:pt x="19840" y="3030"/>
                  </a:lnTo>
                  <a:lnTo>
                    <a:pt x="27216" y="369"/>
                  </a:lnTo>
                  <a:lnTo>
                    <a:pt x="36656" y="0"/>
                  </a:lnTo>
                  <a:lnTo>
                    <a:pt x="37138" y="1047"/>
                  </a:lnTo>
                  <a:lnTo>
                    <a:pt x="37673" y="5032"/>
                  </a:lnTo>
                  <a:lnTo>
                    <a:pt x="38874" y="6518"/>
                  </a:lnTo>
                  <a:lnTo>
                    <a:pt x="43030" y="8169"/>
                  </a:lnTo>
                  <a:lnTo>
                    <a:pt x="43503" y="9668"/>
                  </a:lnTo>
                  <a:lnTo>
                    <a:pt x="41207" y="14155"/>
                  </a:lnTo>
                  <a:lnTo>
                    <a:pt x="41230" y="15775"/>
                  </a:lnTo>
                  <a:lnTo>
                    <a:pt x="42303" y="16855"/>
                  </a:lnTo>
                  <a:lnTo>
                    <a:pt x="44077" y="17575"/>
                  </a:lnTo>
                  <a:lnTo>
                    <a:pt x="44202" y="19113"/>
                  </a:lnTo>
                  <a:lnTo>
                    <a:pt x="39619" y="29187"/>
                  </a:lnTo>
                  <a:lnTo>
                    <a:pt x="38103" y="76167"/>
                  </a:lnTo>
                  <a:lnTo>
                    <a:pt x="38100" y="88865"/>
                  </a:lnTo>
                  <a:lnTo>
                    <a:pt x="35278" y="95215"/>
                  </a:lnTo>
                  <a:lnTo>
                    <a:pt x="31554" y="101565"/>
                  </a:lnTo>
                  <a:lnTo>
                    <a:pt x="28968" y="112384"/>
                  </a:lnTo>
                  <a:lnTo>
                    <a:pt x="28575" y="123751"/>
                  </a:lnTo>
                  <a:lnTo>
                    <a:pt x="28575" y="109600"/>
                  </a:lnTo>
                  <a:lnTo>
                    <a:pt x="31397" y="104078"/>
                  </a:lnTo>
                  <a:lnTo>
                    <a:pt x="36776" y="96966"/>
                  </a:lnTo>
                  <a:lnTo>
                    <a:pt x="38896" y="81410"/>
                  </a:lnTo>
                  <a:lnTo>
                    <a:pt x="45627" y="70428"/>
                  </a:lnTo>
                  <a:lnTo>
                    <a:pt x="53265" y="60472"/>
                  </a:lnTo>
                  <a:lnTo>
                    <a:pt x="59205" y="47626"/>
                  </a:lnTo>
                  <a:lnTo>
                    <a:pt x="63355" y="41256"/>
                  </a:lnTo>
                  <a:lnTo>
                    <a:pt x="66749" y="31720"/>
                  </a:lnTo>
                  <a:lnTo>
                    <a:pt x="85295" y="9931"/>
                  </a:lnTo>
                  <a:lnTo>
                    <a:pt x="95131" y="9493"/>
                  </a:lnTo>
                  <a:lnTo>
                    <a:pt x="103441" y="17691"/>
                  </a:lnTo>
                  <a:lnTo>
                    <a:pt x="104379" y="23679"/>
                  </a:lnTo>
                  <a:lnTo>
                    <a:pt x="104775" y="70864"/>
                  </a:lnTo>
                  <a:lnTo>
                    <a:pt x="104775" y="113824"/>
                  </a:lnTo>
                  <a:lnTo>
                    <a:pt x="113907" y="114254"/>
                  </a:lnTo>
                  <a:lnTo>
                    <a:pt x="114183" y="109205"/>
                  </a:lnTo>
                  <a:lnTo>
                    <a:pt x="115281" y="107717"/>
                  </a:lnTo>
                  <a:lnTo>
                    <a:pt x="127547" y="100075"/>
                  </a:lnTo>
                  <a:lnTo>
                    <a:pt x="130771" y="94553"/>
                  </a:lnTo>
                  <a:lnTo>
                    <a:pt x="133262" y="88571"/>
                  </a:lnTo>
                  <a:lnTo>
                    <a:pt x="139556" y="79253"/>
                  </a:lnTo>
                  <a:lnTo>
                    <a:pt x="141400" y="72951"/>
                  </a:lnTo>
                  <a:lnTo>
                    <a:pt x="142951" y="70847"/>
                  </a:lnTo>
                  <a:lnTo>
                    <a:pt x="145042" y="69445"/>
                  </a:lnTo>
                  <a:lnTo>
                    <a:pt x="150188" y="66828"/>
                  </a:lnTo>
                  <a:lnTo>
                    <a:pt x="156002" y="62138"/>
                  </a:lnTo>
                  <a:lnTo>
                    <a:pt x="159293" y="56525"/>
                  </a:lnTo>
                  <a:lnTo>
                    <a:pt x="161814" y="50503"/>
                  </a:lnTo>
                  <a:lnTo>
                    <a:pt x="189021" y="20503"/>
                  </a:lnTo>
                  <a:lnTo>
                    <a:pt x="199968" y="19020"/>
                  </a:lnTo>
                  <a:lnTo>
                    <a:pt x="200022" y="19015"/>
                  </a:lnTo>
                  <a:lnTo>
                    <a:pt x="200025" y="46140"/>
                  </a:lnTo>
                  <a:lnTo>
                    <a:pt x="193479" y="54908"/>
                  </a:lnTo>
                  <a:lnTo>
                    <a:pt x="191383" y="63752"/>
                  </a:lnTo>
                  <a:lnTo>
                    <a:pt x="190616" y="74321"/>
                  </a:lnTo>
                  <a:lnTo>
                    <a:pt x="183977" y="83405"/>
                  </a:lnTo>
                  <a:lnTo>
                    <a:pt x="181864" y="92304"/>
                  </a:lnTo>
                  <a:lnTo>
                    <a:pt x="181092" y="107950"/>
                  </a:lnTo>
                  <a:lnTo>
                    <a:pt x="178205" y="114281"/>
                  </a:lnTo>
                  <a:lnTo>
                    <a:pt x="174452" y="120622"/>
                  </a:lnTo>
                  <a:lnTo>
                    <a:pt x="171845" y="131434"/>
                  </a:lnTo>
                  <a:lnTo>
                    <a:pt x="171485" y="141351"/>
                  </a:lnTo>
                  <a:lnTo>
                    <a:pt x="172531" y="141847"/>
                  </a:lnTo>
                  <a:lnTo>
                    <a:pt x="180975" y="1428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996">
              <a:extLst>
                <a:ext uri="{FF2B5EF4-FFF2-40B4-BE49-F238E27FC236}">
                  <a16:creationId xmlns:a16="http://schemas.microsoft.com/office/drawing/2014/main" id="{8F1A656B-FDDA-1BD0-3BE7-ED1E8F7D622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067050" y="1724025"/>
              <a:ext cx="123826" cy="151833"/>
            </a:xfrm>
            <a:custGeom>
              <a:avLst/>
              <a:gdLst/>
              <a:ahLst/>
              <a:cxnLst/>
              <a:rect l="0" t="0" r="0" b="0"/>
              <a:pathLst>
                <a:path w="123826" h="151833">
                  <a:moveTo>
                    <a:pt x="0" y="47625"/>
                  </a:moveTo>
                  <a:lnTo>
                    <a:pt x="0" y="47625"/>
                  </a:lnTo>
                  <a:lnTo>
                    <a:pt x="8200" y="39424"/>
                  </a:lnTo>
                  <a:lnTo>
                    <a:pt x="9490" y="29002"/>
                  </a:lnTo>
                  <a:lnTo>
                    <a:pt x="9525" y="19085"/>
                  </a:lnTo>
                  <a:lnTo>
                    <a:pt x="9525" y="24117"/>
                  </a:lnTo>
                  <a:lnTo>
                    <a:pt x="8467" y="25603"/>
                  </a:lnTo>
                  <a:lnTo>
                    <a:pt x="6703" y="26594"/>
                  </a:lnTo>
                  <a:lnTo>
                    <a:pt x="4469" y="27254"/>
                  </a:lnTo>
                  <a:lnTo>
                    <a:pt x="2979" y="28753"/>
                  </a:lnTo>
                  <a:lnTo>
                    <a:pt x="1325" y="33240"/>
                  </a:lnTo>
                  <a:lnTo>
                    <a:pt x="10" y="78062"/>
                  </a:lnTo>
                  <a:lnTo>
                    <a:pt x="2827" y="85142"/>
                  </a:lnTo>
                  <a:lnTo>
                    <a:pt x="38122" y="132757"/>
                  </a:lnTo>
                  <a:lnTo>
                    <a:pt x="53978" y="148089"/>
                  </a:lnTo>
                  <a:lnTo>
                    <a:pt x="60326" y="150484"/>
                  </a:lnTo>
                  <a:lnTo>
                    <a:pt x="69851" y="151832"/>
                  </a:lnTo>
                  <a:lnTo>
                    <a:pt x="71967" y="150963"/>
                  </a:lnTo>
                  <a:lnTo>
                    <a:pt x="73378" y="149325"/>
                  </a:lnTo>
                  <a:lnTo>
                    <a:pt x="76004" y="144683"/>
                  </a:lnTo>
                  <a:lnTo>
                    <a:pt x="98541" y="120597"/>
                  </a:lnTo>
                  <a:lnTo>
                    <a:pt x="102005" y="108632"/>
                  </a:lnTo>
                  <a:lnTo>
                    <a:pt x="107354" y="67014"/>
                  </a:lnTo>
                  <a:lnTo>
                    <a:pt x="112242" y="47725"/>
                  </a:lnTo>
                  <a:lnTo>
                    <a:pt x="115088" y="23493"/>
                  </a:lnTo>
                  <a:lnTo>
                    <a:pt x="122918" y="983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997">
              <a:extLst>
                <a:ext uri="{FF2B5EF4-FFF2-40B4-BE49-F238E27FC236}">
                  <a16:creationId xmlns:a16="http://schemas.microsoft.com/office/drawing/2014/main" id="{FB5D997A-697A-8890-A99B-DDC9518B7DE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876550" y="1695451"/>
              <a:ext cx="114260" cy="161925"/>
            </a:xfrm>
            <a:custGeom>
              <a:avLst/>
              <a:gdLst/>
              <a:ahLst/>
              <a:cxnLst/>
              <a:rect l="0" t="0" r="0" b="0"/>
              <a:pathLst>
                <a:path w="114260" h="161925">
                  <a:moveTo>
                    <a:pt x="95250" y="38099"/>
                  </a:moveTo>
                  <a:lnTo>
                    <a:pt x="95250" y="38099"/>
                  </a:lnTo>
                  <a:lnTo>
                    <a:pt x="95250" y="33043"/>
                  </a:lnTo>
                  <a:lnTo>
                    <a:pt x="98072" y="27738"/>
                  </a:lnTo>
                  <a:lnTo>
                    <a:pt x="103450" y="20765"/>
                  </a:lnTo>
                  <a:lnTo>
                    <a:pt x="104513" y="11784"/>
                  </a:lnTo>
                  <a:lnTo>
                    <a:pt x="104740" y="1760"/>
                  </a:lnTo>
                  <a:lnTo>
                    <a:pt x="103694" y="1173"/>
                  </a:lnTo>
                  <a:lnTo>
                    <a:pt x="63461" y="0"/>
                  </a:lnTo>
                  <a:lnTo>
                    <a:pt x="61357" y="1058"/>
                  </a:lnTo>
                  <a:lnTo>
                    <a:pt x="59955" y="2822"/>
                  </a:lnTo>
                  <a:lnTo>
                    <a:pt x="57338" y="7604"/>
                  </a:lnTo>
                  <a:lnTo>
                    <a:pt x="52648" y="13257"/>
                  </a:lnTo>
                  <a:lnTo>
                    <a:pt x="47035" y="16475"/>
                  </a:lnTo>
                  <a:lnTo>
                    <a:pt x="41013" y="18963"/>
                  </a:lnTo>
                  <a:lnTo>
                    <a:pt x="34809" y="23597"/>
                  </a:lnTo>
                  <a:lnTo>
                    <a:pt x="31345" y="29184"/>
                  </a:lnTo>
                  <a:lnTo>
                    <a:pt x="29122" y="41395"/>
                  </a:lnTo>
                  <a:lnTo>
                    <a:pt x="27881" y="43471"/>
                  </a:lnTo>
                  <a:lnTo>
                    <a:pt x="25996" y="44855"/>
                  </a:lnTo>
                  <a:lnTo>
                    <a:pt x="23681" y="45778"/>
                  </a:lnTo>
                  <a:lnTo>
                    <a:pt x="22137" y="47452"/>
                  </a:lnTo>
                  <a:lnTo>
                    <a:pt x="20422" y="52134"/>
                  </a:lnTo>
                  <a:lnTo>
                    <a:pt x="19457" y="60720"/>
                  </a:lnTo>
                  <a:lnTo>
                    <a:pt x="22053" y="66850"/>
                  </a:lnTo>
                  <a:lnTo>
                    <a:pt x="25677" y="73102"/>
                  </a:lnTo>
                  <a:lnTo>
                    <a:pt x="28774" y="82572"/>
                  </a:lnTo>
                  <a:lnTo>
                    <a:pt x="33250" y="88909"/>
                  </a:lnTo>
                  <a:lnTo>
                    <a:pt x="38766" y="92431"/>
                  </a:lnTo>
                  <a:lnTo>
                    <a:pt x="44746" y="95055"/>
                  </a:lnTo>
                  <a:lnTo>
                    <a:pt x="82913" y="122345"/>
                  </a:lnTo>
                  <a:lnTo>
                    <a:pt x="98261" y="124590"/>
                  </a:lnTo>
                  <a:lnTo>
                    <a:pt x="100433" y="126452"/>
                  </a:lnTo>
                  <a:lnTo>
                    <a:pt x="101880" y="128751"/>
                  </a:lnTo>
                  <a:lnTo>
                    <a:pt x="103903" y="130283"/>
                  </a:lnTo>
                  <a:lnTo>
                    <a:pt x="114161" y="133314"/>
                  </a:lnTo>
                  <a:lnTo>
                    <a:pt x="114259" y="138395"/>
                  </a:lnTo>
                  <a:lnTo>
                    <a:pt x="113214" y="139888"/>
                  </a:lnTo>
                  <a:lnTo>
                    <a:pt x="111459" y="140883"/>
                  </a:lnTo>
                  <a:lnTo>
                    <a:pt x="101039" y="142481"/>
                  </a:lnTo>
                  <a:lnTo>
                    <a:pt x="82243" y="143855"/>
                  </a:lnTo>
                  <a:lnTo>
                    <a:pt x="63877" y="151065"/>
                  </a:lnTo>
                  <a:lnTo>
                    <a:pt x="32655" y="153379"/>
                  </a:lnTo>
                  <a:lnTo>
                    <a:pt x="21435" y="158922"/>
                  </a:lnTo>
                  <a:lnTo>
                    <a:pt x="0" y="1619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998">
              <a:extLst>
                <a:ext uri="{FF2B5EF4-FFF2-40B4-BE49-F238E27FC236}">
                  <a16:creationId xmlns:a16="http://schemas.microsoft.com/office/drawing/2014/main" id="{1A272A5E-E350-7CEC-590D-5EBA4E75F89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752725" y="1704976"/>
              <a:ext cx="104646" cy="161925"/>
            </a:xfrm>
            <a:custGeom>
              <a:avLst/>
              <a:gdLst/>
              <a:ahLst/>
              <a:cxnLst/>
              <a:rect l="0" t="0" r="0" b="0"/>
              <a:pathLst>
                <a:path w="104646" h="161925">
                  <a:moveTo>
                    <a:pt x="85725" y="19049"/>
                  </a:moveTo>
                  <a:lnTo>
                    <a:pt x="85725" y="19049"/>
                  </a:lnTo>
                  <a:lnTo>
                    <a:pt x="85725" y="10848"/>
                  </a:lnTo>
                  <a:lnTo>
                    <a:pt x="90781" y="4860"/>
                  </a:lnTo>
                  <a:lnTo>
                    <a:pt x="91212" y="3239"/>
                  </a:lnTo>
                  <a:lnTo>
                    <a:pt x="90442" y="2159"/>
                  </a:lnTo>
                  <a:lnTo>
                    <a:pt x="86001" y="126"/>
                  </a:lnTo>
                  <a:lnTo>
                    <a:pt x="58985" y="0"/>
                  </a:lnTo>
                  <a:lnTo>
                    <a:pt x="49908" y="6545"/>
                  </a:lnTo>
                  <a:lnTo>
                    <a:pt x="22221" y="17609"/>
                  </a:lnTo>
                  <a:lnTo>
                    <a:pt x="14933" y="23679"/>
                  </a:lnTo>
                  <a:lnTo>
                    <a:pt x="11929" y="29221"/>
                  </a:lnTo>
                  <a:lnTo>
                    <a:pt x="10000" y="36345"/>
                  </a:lnTo>
                  <a:lnTo>
                    <a:pt x="4609" y="42636"/>
                  </a:lnTo>
                  <a:lnTo>
                    <a:pt x="4132" y="45357"/>
                  </a:lnTo>
                  <a:lnTo>
                    <a:pt x="4871" y="48229"/>
                  </a:lnTo>
                  <a:lnTo>
                    <a:pt x="8606" y="55387"/>
                  </a:lnTo>
                  <a:lnTo>
                    <a:pt x="10530" y="73292"/>
                  </a:lnTo>
                  <a:lnTo>
                    <a:pt x="17719" y="83878"/>
                  </a:lnTo>
                  <a:lnTo>
                    <a:pt x="35335" y="93763"/>
                  </a:lnTo>
                  <a:lnTo>
                    <a:pt x="51704" y="96014"/>
                  </a:lnTo>
                  <a:lnTo>
                    <a:pt x="66226" y="102730"/>
                  </a:lnTo>
                  <a:lnTo>
                    <a:pt x="88874" y="104654"/>
                  </a:lnTo>
                  <a:lnTo>
                    <a:pt x="90999" y="105753"/>
                  </a:lnTo>
                  <a:lnTo>
                    <a:pt x="92416" y="107543"/>
                  </a:lnTo>
                  <a:lnTo>
                    <a:pt x="93361" y="109795"/>
                  </a:lnTo>
                  <a:lnTo>
                    <a:pt x="95049" y="111296"/>
                  </a:lnTo>
                  <a:lnTo>
                    <a:pt x="104334" y="114182"/>
                  </a:lnTo>
                  <a:lnTo>
                    <a:pt x="104645" y="119321"/>
                  </a:lnTo>
                  <a:lnTo>
                    <a:pt x="103629" y="120822"/>
                  </a:lnTo>
                  <a:lnTo>
                    <a:pt x="101895" y="121822"/>
                  </a:lnTo>
                  <a:lnTo>
                    <a:pt x="99680" y="122490"/>
                  </a:lnTo>
                  <a:lnTo>
                    <a:pt x="85472" y="131187"/>
                  </a:lnTo>
                  <a:lnTo>
                    <a:pt x="67919" y="137979"/>
                  </a:lnTo>
                  <a:lnTo>
                    <a:pt x="48207" y="149768"/>
                  </a:lnTo>
                  <a:lnTo>
                    <a:pt x="21087" y="154990"/>
                  </a:lnTo>
                  <a:lnTo>
                    <a:pt x="13605" y="158842"/>
                  </a:lnTo>
                  <a:lnTo>
                    <a:pt x="0" y="1619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999">
              <a:extLst>
                <a:ext uri="{FF2B5EF4-FFF2-40B4-BE49-F238E27FC236}">
                  <a16:creationId xmlns:a16="http://schemas.microsoft.com/office/drawing/2014/main" id="{BD18F40E-1CEB-D4FF-6219-D6CAF68ECE7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515973" y="1685926"/>
              <a:ext cx="198653" cy="186353"/>
            </a:xfrm>
            <a:custGeom>
              <a:avLst/>
              <a:gdLst/>
              <a:ahLst/>
              <a:cxnLst/>
              <a:rect l="0" t="0" r="0" b="0"/>
              <a:pathLst>
                <a:path w="198653" h="186353">
                  <a:moveTo>
                    <a:pt x="112927" y="28574"/>
                  </a:moveTo>
                  <a:lnTo>
                    <a:pt x="112927" y="28574"/>
                  </a:lnTo>
                  <a:lnTo>
                    <a:pt x="112927" y="4502"/>
                  </a:lnTo>
                  <a:lnTo>
                    <a:pt x="111869" y="3001"/>
                  </a:lnTo>
                  <a:lnTo>
                    <a:pt x="110105" y="2000"/>
                  </a:lnTo>
                  <a:lnTo>
                    <a:pt x="103518" y="34"/>
                  </a:lnTo>
                  <a:lnTo>
                    <a:pt x="81015" y="0"/>
                  </a:lnTo>
                  <a:lnTo>
                    <a:pt x="74755" y="2822"/>
                  </a:lnTo>
                  <a:lnTo>
                    <a:pt x="43076" y="31798"/>
                  </a:lnTo>
                  <a:lnTo>
                    <a:pt x="14502" y="74514"/>
                  </a:lnTo>
                  <a:lnTo>
                    <a:pt x="10033" y="87459"/>
                  </a:lnTo>
                  <a:lnTo>
                    <a:pt x="7465" y="107861"/>
                  </a:lnTo>
                  <a:lnTo>
                    <a:pt x="0" y="126569"/>
                  </a:lnTo>
                  <a:lnTo>
                    <a:pt x="601" y="129887"/>
                  </a:lnTo>
                  <a:lnTo>
                    <a:pt x="7350" y="142653"/>
                  </a:lnTo>
                  <a:lnTo>
                    <a:pt x="8046" y="150907"/>
                  </a:lnTo>
                  <a:lnTo>
                    <a:pt x="9140" y="151404"/>
                  </a:lnTo>
                  <a:lnTo>
                    <a:pt x="25483" y="152360"/>
                  </a:lnTo>
                  <a:lnTo>
                    <a:pt x="40308" y="139138"/>
                  </a:lnTo>
                  <a:lnTo>
                    <a:pt x="43610" y="133100"/>
                  </a:lnTo>
                  <a:lnTo>
                    <a:pt x="44491" y="130008"/>
                  </a:lnTo>
                  <a:lnTo>
                    <a:pt x="46136" y="127947"/>
                  </a:lnTo>
                  <a:lnTo>
                    <a:pt x="59354" y="119310"/>
                  </a:lnTo>
                  <a:lnTo>
                    <a:pt x="62659" y="113704"/>
                  </a:lnTo>
                  <a:lnTo>
                    <a:pt x="65186" y="107684"/>
                  </a:lnTo>
                  <a:lnTo>
                    <a:pt x="90550" y="69226"/>
                  </a:lnTo>
                  <a:lnTo>
                    <a:pt x="93747" y="57682"/>
                  </a:lnTo>
                  <a:lnTo>
                    <a:pt x="99339" y="57254"/>
                  </a:lnTo>
                  <a:lnTo>
                    <a:pt x="94805" y="57163"/>
                  </a:lnTo>
                  <a:lnTo>
                    <a:pt x="94152" y="62209"/>
                  </a:lnTo>
                  <a:lnTo>
                    <a:pt x="93901" y="79539"/>
                  </a:lnTo>
                  <a:lnTo>
                    <a:pt x="91066" y="85797"/>
                  </a:lnTo>
                  <a:lnTo>
                    <a:pt x="88828" y="88948"/>
                  </a:lnTo>
                  <a:lnTo>
                    <a:pt x="85678" y="103495"/>
                  </a:lnTo>
                  <a:lnTo>
                    <a:pt x="84468" y="126608"/>
                  </a:lnTo>
                  <a:lnTo>
                    <a:pt x="87226" y="133175"/>
                  </a:lnTo>
                  <a:lnTo>
                    <a:pt x="90921" y="139622"/>
                  </a:lnTo>
                  <a:lnTo>
                    <a:pt x="93293" y="152384"/>
                  </a:lnTo>
                  <a:lnTo>
                    <a:pt x="93488" y="155564"/>
                  </a:lnTo>
                  <a:lnTo>
                    <a:pt x="96526" y="161919"/>
                  </a:lnTo>
                  <a:lnTo>
                    <a:pt x="100346" y="168272"/>
                  </a:lnTo>
                  <a:lnTo>
                    <a:pt x="103000" y="179092"/>
                  </a:lnTo>
                  <a:lnTo>
                    <a:pt x="104192" y="179720"/>
                  </a:lnTo>
                  <a:lnTo>
                    <a:pt x="108339" y="180417"/>
                  </a:lnTo>
                  <a:lnTo>
                    <a:pt x="116624" y="185865"/>
                  </a:lnTo>
                  <a:lnTo>
                    <a:pt x="119625" y="186352"/>
                  </a:lnTo>
                  <a:lnTo>
                    <a:pt x="122684" y="185617"/>
                  </a:lnTo>
                  <a:lnTo>
                    <a:pt x="128905" y="183038"/>
                  </a:lnTo>
                  <a:lnTo>
                    <a:pt x="138357" y="180527"/>
                  </a:lnTo>
                  <a:lnTo>
                    <a:pt x="148920" y="174609"/>
                  </a:lnTo>
                  <a:lnTo>
                    <a:pt x="162867" y="171327"/>
                  </a:lnTo>
                  <a:lnTo>
                    <a:pt x="165270" y="169251"/>
                  </a:lnTo>
                  <a:lnTo>
                    <a:pt x="166872" y="166809"/>
                  </a:lnTo>
                  <a:lnTo>
                    <a:pt x="179240" y="158315"/>
                  </a:lnTo>
                  <a:lnTo>
                    <a:pt x="198652" y="1523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000">
              <a:extLst>
                <a:ext uri="{FF2B5EF4-FFF2-40B4-BE49-F238E27FC236}">
                  <a16:creationId xmlns:a16="http://schemas.microsoft.com/office/drawing/2014/main" id="{F2941701-FE83-D2ED-2BBF-2AFCF462C0C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661731" y="1590714"/>
              <a:ext cx="157795" cy="285546"/>
            </a:xfrm>
            <a:custGeom>
              <a:avLst/>
              <a:gdLst/>
              <a:ahLst/>
              <a:cxnLst/>
              <a:rect l="0" t="0" r="0" b="0"/>
              <a:pathLst>
                <a:path w="157795" h="285546">
                  <a:moveTo>
                    <a:pt x="62544" y="199986"/>
                  </a:moveTo>
                  <a:lnTo>
                    <a:pt x="62544" y="199986"/>
                  </a:lnTo>
                  <a:lnTo>
                    <a:pt x="70745" y="199986"/>
                  </a:lnTo>
                  <a:lnTo>
                    <a:pt x="80153" y="191785"/>
                  </a:lnTo>
                  <a:lnTo>
                    <a:pt x="86224" y="190853"/>
                  </a:lnTo>
                  <a:lnTo>
                    <a:pt x="87856" y="189664"/>
                  </a:lnTo>
                  <a:lnTo>
                    <a:pt x="88944" y="187813"/>
                  </a:lnTo>
                  <a:lnTo>
                    <a:pt x="90833" y="180783"/>
                  </a:lnTo>
                  <a:lnTo>
                    <a:pt x="90991" y="176282"/>
                  </a:lnTo>
                  <a:lnTo>
                    <a:pt x="89975" y="174658"/>
                  </a:lnTo>
                  <a:lnTo>
                    <a:pt x="88240" y="173576"/>
                  </a:lnTo>
                  <a:lnTo>
                    <a:pt x="86025" y="172854"/>
                  </a:lnTo>
                  <a:lnTo>
                    <a:pt x="84548" y="171315"/>
                  </a:lnTo>
                  <a:lnTo>
                    <a:pt x="81983" y="163337"/>
                  </a:lnTo>
                  <a:lnTo>
                    <a:pt x="78945" y="162531"/>
                  </a:lnTo>
                  <a:lnTo>
                    <a:pt x="58000" y="161897"/>
                  </a:lnTo>
                  <a:lnTo>
                    <a:pt x="52410" y="164713"/>
                  </a:lnTo>
                  <a:lnTo>
                    <a:pt x="22107" y="187396"/>
                  </a:lnTo>
                  <a:lnTo>
                    <a:pt x="10809" y="208232"/>
                  </a:lnTo>
                  <a:lnTo>
                    <a:pt x="6999" y="220892"/>
                  </a:lnTo>
                  <a:lnTo>
                    <a:pt x="4653" y="241196"/>
                  </a:lnTo>
                  <a:lnTo>
                    <a:pt x="478" y="249346"/>
                  </a:lnTo>
                  <a:lnTo>
                    <a:pt x="0" y="253001"/>
                  </a:lnTo>
                  <a:lnTo>
                    <a:pt x="5122" y="279323"/>
                  </a:lnTo>
                  <a:lnTo>
                    <a:pt x="6271" y="281453"/>
                  </a:lnTo>
                  <a:lnTo>
                    <a:pt x="8095" y="282872"/>
                  </a:lnTo>
                  <a:lnTo>
                    <a:pt x="12945" y="284449"/>
                  </a:lnTo>
                  <a:lnTo>
                    <a:pt x="27777" y="285545"/>
                  </a:lnTo>
                  <a:lnTo>
                    <a:pt x="34039" y="282815"/>
                  </a:lnTo>
                  <a:lnTo>
                    <a:pt x="49853" y="270513"/>
                  </a:lnTo>
                  <a:lnTo>
                    <a:pt x="56198" y="268373"/>
                  </a:lnTo>
                  <a:lnTo>
                    <a:pt x="62546" y="261778"/>
                  </a:lnTo>
                  <a:lnTo>
                    <a:pt x="81594" y="225310"/>
                  </a:lnTo>
                  <a:lnTo>
                    <a:pt x="97469" y="180508"/>
                  </a:lnTo>
                  <a:lnTo>
                    <a:pt x="107347" y="139929"/>
                  </a:lnTo>
                  <a:lnTo>
                    <a:pt x="111032" y="117202"/>
                  </a:lnTo>
                  <a:lnTo>
                    <a:pt x="126406" y="72080"/>
                  </a:lnTo>
                  <a:lnTo>
                    <a:pt x="138755" y="33098"/>
                  </a:lnTo>
                  <a:lnTo>
                    <a:pt x="146076" y="19285"/>
                  </a:lnTo>
                  <a:lnTo>
                    <a:pt x="148231" y="1455"/>
                  </a:lnTo>
                  <a:lnTo>
                    <a:pt x="149302" y="957"/>
                  </a:lnTo>
                  <a:lnTo>
                    <a:pt x="157401" y="0"/>
                  </a:lnTo>
                  <a:lnTo>
                    <a:pt x="157794" y="94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216">
            <a:extLst>
              <a:ext uri="{FF2B5EF4-FFF2-40B4-BE49-F238E27FC236}">
                <a16:creationId xmlns:a16="http://schemas.microsoft.com/office/drawing/2014/main" id="{A33AC9C6-F041-542E-D21A-3D7A9862B706}"/>
              </a:ext>
            </a:extLst>
          </p:cNvPr>
          <p:cNvGrpSpPr/>
          <p:nvPr/>
        </p:nvGrpSpPr>
        <p:grpSpPr>
          <a:xfrm>
            <a:off x="4314825" y="1562216"/>
            <a:ext cx="1257291" cy="371360"/>
            <a:chOff x="4314825" y="1562216"/>
            <a:chExt cx="1257291" cy="371360"/>
          </a:xfrm>
        </p:grpSpPr>
        <p:sp>
          <p:nvSpPr>
            <p:cNvPr id="294" name="SMARTInkShape-1001">
              <a:extLst>
                <a:ext uri="{FF2B5EF4-FFF2-40B4-BE49-F238E27FC236}">
                  <a16:creationId xmlns:a16="http://schemas.microsoft.com/office/drawing/2014/main" id="{DCCD4D09-215C-413D-0BD5-81528CA14F6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314825" y="1718909"/>
              <a:ext cx="227235" cy="167042"/>
            </a:xfrm>
            <a:custGeom>
              <a:avLst/>
              <a:gdLst/>
              <a:ahLst/>
              <a:cxnLst/>
              <a:rect l="0" t="0" r="0" b="0"/>
              <a:pathLst>
                <a:path w="227235" h="167042">
                  <a:moveTo>
                    <a:pt x="0" y="62266"/>
                  </a:moveTo>
                  <a:lnTo>
                    <a:pt x="0" y="62266"/>
                  </a:lnTo>
                  <a:lnTo>
                    <a:pt x="5488" y="62266"/>
                  </a:lnTo>
                  <a:lnTo>
                    <a:pt x="3144" y="62266"/>
                  </a:lnTo>
                  <a:lnTo>
                    <a:pt x="2096" y="61208"/>
                  </a:lnTo>
                  <a:lnTo>
                    <a:pt x="931" y="57210"/>
                  </a:lnTo>
                  <a:lnTo>
                    <a:pt x="1679" y="55720"/>
                  </a:lnTo>
                  <a:lnTo>
                    <a:pt x="3237" y="54727"/>
                  </a:lnTo>
                  <a:lnTo>
                    <a:pt x="8283" y="53133"/>
                  </a:lnTo>
                  <a:lnTo>
                    <a:pt x="8973" y="50093"/>
                  </a:lnTo>
                  <a:lnTo>
                    <a:pt x="9157" y="47801"/>
                  </a:lnTo>
                  <a:lnTo>
                    <a:pt x="10339" y="46273"/>
                  </a:lnTo>
                  <a:lnTo>
                    <a:pt x="14472" y="44574"/>
                  </a:lnTo>
                  <a:lnTo>
                    <a:pt x="15998" y="43063"/>
                  </a:lnTo>
                  <a:lnTo>
                    <a:pt x="17694" y="38562"/>
                  </a:lnTo>
                  <a:lnTo>
                    <a:pt x="19204" y="36938"/>
                  </a:lnTo>
                  <a:lnTo>
                    <a:pt x="36348" y="25617"/>
                  </a:lnTo>
                  <a:lnTo>
                    <a:pt x="45359" y="17906"/>
                  </a:lnTo>
                  <a:lnTo>
                    <a:pt x="54244" y="15609"/>
                  </a:lnTo>
                  <a:lnTo>
                    <a:pt x="71184" y="14679"/>
                  </a:lnTo>
                  <a:lnTo>
                    <a:pt x="76793" y="17480"/>
                  </a:lnTo>
                  <a:lnTo>
                    <a:pt x="90259" y="28831"/>
                  </a:lnTo>
                  <a:lnTo>
                    <a:pt x="93032" y="34353"/>
                  </a:lnTo>
                  <a:lnTo>
                    <a:pt x="94812" y="46522"/>
                  </a:lnTo>
                  <a:lnTo>
                    <a:pt x="84920" y="87407"/>
                  </a:lnTo>
                  <a:lnTo>
                    <a:pt x="78236" y="100315"/>
                  </a:lnTo>
                  <a:lnTo>
                    <a:pt x="76319" y="122588"/>
                  </a:lnTo>
                  <a:lnTo>
                    <a:pt x="75221" y="124706"/>
                  </a:lnTo>
                  <a:lnTo>
                    <a:pt x="73430" y="126118"/>
                  </a:lnTo>
                  <a:lnTo>
                    <a:pt x="68009" y="128383"/>
                  </a:lnTo>
                  <a:lnTo>
                    <a:pt x="70090" y="128693"/>
                  </a:lnTo>
                  <a:lnTo>
                    <a:pt x="74993" y="128892"/>
                  </a:lnTo>
                  <a:lnTo>
                    <a:pt x="75664" y="126097"/>
                  </a:lnTo>
                  <a:lnTo>
                    <a:pt x="76093" y="120736"/>
                  </a:lnTo>
                  <a:lnTo>
                    <a:pt x="82725" y="112072"/>
                  </a:lnTo>
                  <a:lnTo>
                    <a:pt x="85894" y="103246"/>
                  </a:lnTo>
                  <a:lnTo>
                    <a:pt x="117514" y="68613"/>
                  </a:lnTo>
                  <a:lnTo>
                    <a:pt x="163384" y="40041"/>
                  </a:lnTo>
                  <a:lnTo>
                    <a:pt x="210942" y="3130"/>
                  </a:lnTo>
                  <a:lnTo>
                    <a:pt x="213652" y="617"/>
                  </a:lnTo>
                  <a:lnTo>
                    <a:pt x="215460" y="0"/>
                  </a:lnTo>
                  <a:lnTo>
                    <a:pt x="216665" y="647"/>
                  </a:lnTo>
                  <a:lnTo>
                    <a:pt x="218599" y="4233"/>
                  </a:lnTo>
                  <a:lnTo>
                    <a:pt x="227234" y="13240"/>
                  </a:lnTo>
                  <a:lnTo>
                    <a:pt x="218255" y="49390"/>
                  </a:lnTo>
                  <a:lnTo>
                    <a:pt x="212600" y="60097"/>
                  </a:lnTo>
                  <a:lnTo>
                    <a:pt x="206907" y="97788"/>
                  </a:lnTo>
                  <a:lnTo>
                    <a:pt x="203084" y="105570"/>
                  </a:lnTo>
                  <a:lnTo>
                    <a:pt x="200628" y="122012"/>
                  </a:lnTo>
                  <a:lnTo>
                    <a:pt x="199236" y="132212"/>
                  </a:lnTo>
                  <a:lnTo>
                    <a:pt x="190902" y="155514"/>
                  </a:lnTo>
                  <a:lnTo>
                    <a:pt x="190619" y="161979"/>
                  </a:lnTo>
                  <a:lnTo>
                    <a:pt x="191638" y="163667"/>
                  </a:lnTo>
                  <a:lnTo>
                    <a:pt x="193375" y="164791"/>
                  </a:lnTo>
                  <a:lnTo>
                    <a:pt x="200025" y="1670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002">
              <a:extLst>
                <a:ext uri="{FF2B5EF4-FFF2-40B4-BE49-F238E27FC236}">
                  <a16:creationId xmlns:a16="http://schemas.microsoft.com/office/drawing/2014/main" id="{4E7BB31C-AE7E-63EA-D5B0-E384765E797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629200" y="1744410"/>
              <a:ext cx="93712" cy="150473"/>
            </a:xfrm>
            <a:custGeom>
              <a:avLst/>
              <a:gdLst/>
              <a:ahLst/>
              <a:cxnLst/>
              <a:rect l="0" t="0" r="0" b="0"/>
              <a:pathLst>
                <a:path w="93712" h="150473">
                  <a:moveTo>
                    <a:pt x="57100" y="46290"/>
                  </a:moveTo>
                  <a:lnTo>
                    <a:pt x="57100" y="46290"/>
                  </a:lnTo>
                  <a:lnTo>
                    <a:pt x="62588" y="46290"/>
                  </a:lnTo>
                  <a:lnTo>
                    <a:pt x="60244" y="46290"/>
                  </a:lnTo>
                  <a:lnTo>
                    <a:pt x="60255" y="45232"/>
                  </a:lnTo>
                  <a:lnTo>
                    <a:pt x="65578" y="38089"/>
                  </a:lnTo>
                  <a:lnTo>
                    <a:pt x="66606" y="17824"/>
                  </a:lnTo>
                  <a:lnTo>
                    <a:pt x="66625" y="3172"/>
                  </a:lnTo>
                  <a:lnTo>
                    <a:pt x="65567" y="1670"/>
                  </a:lnTo>
                  <a:lnTo>
                    <a:pt x="63803" y="668"/>
                  </a:lnTo>
                  <a:lnTo>
                    <a:pt x="61569" y="0"/>
                  </a:lnTo>
                  <a:lnTo>
                    <a:pt x="59021" y="614"/>
                  </a:lnTo>
                  <a:lnTo>
                    <a:pt x="47327" y="6380"/>
                  </a:lnTo>
                  <a:lnTo>
                    <a:pt x="44235" y="6983"/>
                  </a:lnTo>
                  <a:lnTo>
                    <a:pt x="42173" y="8444"/>
                  </a:lnTo>
                  <a:lnTo>
                    <a:pt x="40799" y="10476"/>
                  </a:lnTo>
                  <a:lnTo>
                    <a:pt x="38593" y="16285"/>
                  </a:lnTo>
                  <a:lnTo>
                    <a:pt x="25065" y="31583"/>
                  </a:lnTo>
                  <a:lnTo>
                    <a:pt x="21696" y="39048"/>
                  </a:lnTo>
                  <a:lnTo>
                    <a:pt x="14554" y="45894"/>
                  </a:lnTo>
                  <a:lnTo>
                    <a:pt x="9686" y="49201"/>
                  </a:lnTo>
                  <a:lnTo>
                    <a:pt x="6441" y="53522"/>
                  </a:lnTo>
                  <a:lnTo>
                    <a:pt x="2834" y="63968"/>
                  </a:lnTo>
                  <a:lnTo>
                    <a:pt x="0" y="110508"/>
                  </a:lnTo>
                  <a:lnTo>
                    <a:pt x="1023" y="125760"/>
                  </a:lnTo>
                  <a:lnTo>
                    <a:pt x="7559" y="137452"/>
                  </a:lnTo>
                  <a:lnTo>
                    <a:pt x="13210" y="144309"/>
                  </a:lnTo>
                  <a:lnTo>
                    <a:pt x="19249" y="148063"/>
                  </a:lnTo>
                  <a:lnTo>
                    <a:pt x="31748" y="150472"/>
                  </a:lnTo>
                  <a:lnTo>
                    <a:pt x="38072" y="147979"/>
                  </a:lnTo>
                  <a:lnTo>
                    <a:pt x="44410" y="144402"/>
                  </a:lnTo>
                  <a:lnTo>
                    <a:pt x="50754" y="142812"/>
                  </a:lnTo>
                  <a:lnTo>
                    <a:pt x="57102" y="136461"/>
                  </a:lnTo>
                  <a:lnTo>
                    <a:pt x="79325" y="104994"/>
                  </a:lnTo>
                  <a:lnTo>
                    <a:pt x="91850" y="62070"/>
                  </a:lnTo>
                  <a:lnTo>
                    <a:pt x="93711" y="49423"/>
                  </a:lnTo>
                  <a:lnTo>
                    <a:pt x="91716" y="39569"/>
                  </a:lnTo>
                  <a:lnTo>
                    <a:pt x="87465" y="28071"/>
                  </a:lnTo>
                  <a:lnTo>
                    <a:pt x="85675" y="81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003">
              <a:extLst>
                <a:ext uri="{FF2B5EF4-FFF2-40B4-BE49-F238E27FC236}">
                  <a16:creationId xmlns:a16="http://schemas.microsoft.com/office/drawing/2014/main" id="{7A5DBE23-E3DF-2AE6-C3DB-9C0B7A2BA67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733925" y="1747138"/>
              <a:ext cx="219076" cy="148170"/>
            </a:xfrm>
            <a:custGeom>
              <a:avLst/>
              <a:gdLst/>
              <a:ahLst/>
              <a:cxnLst/>
              <a:rect l="0" t="0" r="0" b="0"/>
              <a:pathLst>
                <a:path w="219076" h="148170">
                  <a:moveTo>
                    <a:pt x="0" y="62612"/>
                  </a:moveTo>
                  <a:lnTo>
                    <a:pt x="0" y="62612"/>
                  </a:lnTo>
                  <a:lnTo>
                    <a:pt x="0" y="57556"/>
                  </a:lnTo>
                  <a:lnTo>
                    <a:pt x="1058" y="56066"/>
                  </a:lnTo>
                  <a:lnTo>
                    <a:pt x="2822" y="55073"/>
                  </a:lnTo>
                  <a:lnTo>
                    <a:pt x="5056" y="54411"/>
                  </a:lnTo>
                  <a:lnTo>
                    <a:pt x="6545" y="52911"/>
                  </a:lnTo>
                  <a:lnTo>
                    <a:pt x="11759" y="42900"/>
                  </a:lnTo>
                  <a:lnTo>
                    <a:pt x="24636" y="27600"/>
                  </a:lnTo>
                  <a:lnTo>
                    <a:pt x="26824" y="21298"/>
                  </a:lnTo>
                  <a:lnTo>
                    <a:pt x="28466" y="19194"/>
                  </a:lnTo>
                  <a:lnTo>
                    <a:pt x="45863" y="6950"/>
                  </a:lnTo>
                  <a:lnTo>
                    <a:pt x="55671" y="5592"/>
                  </a:lnTo>
                  <a:lnTo>
                    <a:pt x="61768" y="444"/>
                  </a:lnTo>
                  <a:lnTo>
                    <a:pt x="64462" y="0"/>
                  </a:lnTo>
                  <a:lnTo>
                    <a:pt x="67317" y="762"/>
                  </a:lnTo>
                  <a:lnTo>
                    <a:pt x="74445" y="4534"/>
                  </a:lnTo>
                  <a:lnTo>
                    <a:pt x="75420" y="7872"/>
                  </a:lnTo>
                  <a:lnTo>
                    <a:pt x="75679" y="10243"/>
                  </a:lnTo>
                  <a:lnTo>
                    <a:pt x="78791" y="15701"/>
                  </a:lnTo>
                  <a:lnTo>
                    <a:pt x="82643" y="21654"/>
                  </a:lnTo>
                  <a:lnTo>
                    <a:pt x="84812" y="30956"/>
                  </a:lnTo>
                  <a:lnTo>
                    <a:pt x="86513" y="41473"/>
                  </a:lnTo>
                  <a:lnTo>
                    <a:pt x="93890" y="64467"/>
                  </a:lnTo>
                  <a:lnTo>
                    <a:pt x="94847" y="79977"/>
                  </a:lnTo>
                  <a:lnTo>
                    <a:pt x="92249" y="89027"/>
                  </a:lnTo>
                  <a:lnTo>
                    <a:pt x="88624" y="97635"/>
                  </a:lnTo>
                  <a:lnTo>
                    <a:pt x="84921" y="125145"/>
                  </a:lnTo>
                  <a:lnTo>
                    <a:pt x="78237" y="138621"/>
                  </a:lnTo>
                  <a:lnTo>
                    <a:pt x="76602" y="146418"/>
                  </a:lnTo>
                  <a:lnTo>
                    <a:pt x="75411" y="147057"/>
                  </a:lnTo>
                  <a:lnTo>
                    <a:pt x="62978" y="148169"/>
                  </a:lnTo>
                  <a:lnTo>
                    <a:pt x="61035" y="147166"/>
                  </a:lnTo>
                  <a:lnTo>
                    <a:pt x="59740" y="145440"/>
                  </a:lnTo>
                  <a:lnTo>
                    <a:pt x="57660" y="140121"/>
                  </a:lnTo>
                  <a:lnTo>
                    <a:pt x="57164" y="102267"/>
                  </a:lnTo>
                  <a:lnTo>
                    <a:pt x="59978" y="93289"/>
                  </a:lnTo>
                  <a:lnTo>
                    <a:pt x="63698" y="84713"/>
                  </a:lnTo>
                  <a:lnTo>
                    <a:pt x="66851" y="69043"/>
                  </a:lnTo>
                  <a:lnTo>
                    <a:pt x="71340" y="60884"/>
                  </a:lnTo>
                  <a:lnTo>
                    <a:pt x="84874" y="50341"/>
                  </a:lnTo>
                  <a:lnTo>
                    <a:pt x="111784" y="36916"/>
                  </a:lnTo>
                  <a:lnTo>
                    <a:pt x="154568" y="25175"/>
                  </a:lnTo>
                  <a:lnTo>
                    <a:pt x="200670" y="24529"/>
                  </a:lnTo>
                  <a:lnTo>
                    <a:pt x="219075" y="245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004">
              <a:extLst>
                <a:ext uri="{FF2B5EF4-FFF2-40B4-BE49-F238E27FC236}">
                  <a16:creationId xmlns:a16="http://schemas.microsoft.com/office/drawing/2014/main" id="{FF4194F6-B914-C401-FCC8-57EF5C57F96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943475" y="1762136"/>
              <a:ext cx="281629" cy="152390"/>
            </a:xfrm>
            <a:custGeom>
              <a:avLst/>
              <a:gdLst/>
              <a:ahLst/>
              <a:cxnLst/>
              <a:rect l="0" t="0" r="0" b="0"/>
              <a:pathLst>
                <a:path w="281629" h="152390">
                  <a:moveTo>
                    <a:pt x="0" y="38089"/>
                  </a:moveTo>
                  <a:lnTo>
                    <a:pt x="0" y="38089"/>
                  </a:lnTo>
                  <a:lnTo>
                    <a:pt x="5056" y="33033"/>
                  </a:lnTo>
                  <a:lnTo>
                    <a:pt x="7539" y="27728"/>
                  </a:lnTo>
                  <a:lnTo>
                    <a:pt x="8201" y="24831"/>
                  </a:lnTo>
                  <a:lnTo>
                    <a:pt x="9701" y="22901"/>
                  </a:lnTo>
                  <a:lnTo>
                    <a:pt x="28771" y="11726"/>
                  </a:lnTo>
                  <a:lnTo>
                    <a:pt x="31881" y="10989"/>
                  </a:lnTo>
                  <a:lnTo>
                    <a:pt x="47071" y="420"/>
                  </a:lnTo>
                  <a:lnTo>
                    <a:pt x="56744" y="0"/>
                  </a:lnTo>
                  <a:lnTo>
                    <a:pt x="62086" y="5049"/>
                  </a:lnTo>
                  <a:lnTo>
                    <a:pt x="64636" y="10352"/>
                  </a:lnTo>
                  <a:lnTo>
                    <a:pt x="66621" y="29174"/>
                  </a:lnTo>
                  <a:lnTo>
                    <a:pt x="66672" y="50825"/>
                  </a:lnTo>
                  <a:lnTo>
                    <a:pt x="63852" y="57155"/>
                  </a:lnTo>
                  <a:lnTo>
                    <a:pt x="60128" y="63496"/>
                  </a:lnTo>
                  <a:lnTo>
                    <a:pt x="57738" y="76190"/>
                  </a:lnTo>
                  <a:lnTo>
                    <a:pt x="57542" y="79365"/>
                  </a:lnTo>
                  <a:lnTo>
                    <a:pt x="54501" y="85715"/>
                  </a:lnTo>
                  <a:lnTo>
                    <a:pt x="50681" y="92064"/>
                  </a:lnTo>
                  <a:lnTo>
                    <a:pt x="48228" y="104764"/>
                  </a:lnTo>
                  <a:lnTo>
                    <a:pt x="47625" y="114274"/>
                  </a:lnTo>
                  <a:lnTo>
                    <a:pt x="47625" y="109228"/>
                  </a:lnTo>
                  <a:lnTo>
                    <a:pt x="48683" y="107740"/>
                  </a:lnTo>
                  <a:lnTo>
                    <a:pt x="50447" y="106748"/>
                  </a:lnTo>
                  <a:lnTo>
                    <a:pt x="52681" y="106087"/>
                  </a:lnTo>
                  <a:lnTo>
                    <a:pt x="54170" y="104587"/>
                  </a:lnTo>
                  <a:lnTo>
                    <a:pt x="55826" y="100099"/>
                  </a:lnTo>
                  <a:lnTo>
                    <a:pt x="57946" y="88595"/>
                  </a:lnTo>
                  <a:lnTo>
                    <a:pt x="73373" y="64326"/>
                  </a:lnTo>
                  <a:lnTo>
                    <a:pt x="88945" y="53029"/>
                  </a:lnTo>
                  <a:lnTo>
                    <a:pt x="92448" y="47198"/>
                  </a:lnTo>
                  <a:lnTo>
                    <a:pt x="95063" y="41079"/>
                  </a:lnTo>
                  <a:lnTo>
                    <a:pt x="99752" y="34832"/>
                  </a:lnTo>
                  <a:lnTo>
                    <a:pt x="105366" y="31350"/>
                  </a:lnTo>
                  <a:lnTo>
                    <a:pt x="108345" y="30421"/>
                  </a:lnTo>
                  <a:lnTo>
                    <a:pt x="110329" y="28744"/>
                  </a:lnTo>
                  <a:lnTo>
                    <a:pt x="112536" y="24058"/>
                  </a:lnTo>
                  <a:lnTo>
                    <a:pt x="114182" y="22385"/>
                  </a:lnTo>
                  <a:lnTo>
                    <a:pt x="133529" y="11696"/>
                  </a:lnTo>
                  <a:lnTo>
                    <a:pt x="141029" y="9945"/>
                  </a:lnTo>
                  <a:lnTo>
                    <a:pt x="150914" y="1351"/>
                  </a:lnTo>
                  <a:lnTo>
                    <a:pt x="151409" y="1955"/>
                  </a:lnTo>
                  <a:lnTo>
                    <a:pt x="151961" y="5449"/>
                  </a:lnTo>
                  <a:lnTo>
                    <a:pt x="153165" y="6804"/>
                  </a:lnTo>
                  <a:lnTo>
                    <a:pt x="162075" y="10334"/>
                  </a:lnTo>
                  <a:lnTo>
                    <a:pt x="170006" y="17684"/>
                  </a:lnTo>
                  <a:lnTo>
                    <a:pt x="171022" y="23694"/>
                  </a:lnTo>
                  <a:lnTo>
                    <a:pt x="171323" y="32178"/>
                  </a:lnTo>
                  <a:lnTo>
                    <a:pt x="172425" y="34148"/>
                  </a:lnTo>
                  <a:lnTo>
                    <a:pt x="174216" y="35462"/>
                  </a:lnTo>
                  <a:lnTo>
                    <a:pt x="176469" y="36338"/>
                  </a:lnTo>
                  <a:lnTo>
                    <a:pt x="176912" y="37980"/>
                  </a:lnTo>
                  <a:lnTo>
                    <a:pt x="172379" y="51193"/>
                  </a:lnTo>
                  <a:lnTo>
                    <a:pt x="170408" y="82546"/>
                  </a:lnTo>
                  <a:lnTo>
                    <a:pt x="163914" y="95240"/>
                  </a:lnTo>
                  <a:lnTo>
                    <a:pt x="161129" y="111114"/>
                  </a:lnTo>
                  <a:lnTo>
                    <a:pt x="152403" y="123810"/>
                  </a:lnTo>
                  <a:lnTo>
                    <a:pt x="157457" y="123813"/>
                  </a:lnTo>
                  <a:lnTo>
                    <a:pt x="158947" y="122755"/>
                  </a:lnTo>
                  <a:lnTo>
                    <a:pt x="159939" y="120991"/>
                  </a:lnTo>
                  <a:lnTo>
                    <a:pt x="160601" y="118757"/>
                  </a:lnTo>
                  <a:lnTo>
                    <a:pt x="172112" y="104516"/>
                  </a:lnTo>
                  <a:lnTo>
                    <a:pt x="190558" y="82870"/>
                  </a:lnTo>
                  <a:lnTo>
                    <a:pt x="209555" y="57725"/>
                  </a:lnTo>
                  <a:lnTo>
                    <a:pt x="242624" y="24068"/>
                  </a:lnTo>
                  <a:lnTo>
                    <a:pt x="248238" y="21274"/>
                  </a:lnTo>
                  <a:lnTo>
                    <a:pt x="257885" y="19126"/>
                  </a:lnTo>
                  <a:lnTo>
                    <a:pt x="271351" y="19042"/>
                  </a:lnTo>
                  <a:lnTo>
                    <a:pt x="272977" y="20100"/>
                  </a:lnTo>
                  <a:lnTo>
                    <a:pt x="274059" y="21863"/>
                  </a:lnTo>
                  <a:lnTo>
                    <a:pt x="281628" y="42453"/>
                  </a:lnTo>
                  <a:lnTo>
                    <a:pt x="275780" y="63315"/>
                  </a:lnTo>
                  <a:lnTo>
                    <a:pt x="269861" y="72962"/>
                  </a:lnTo>
                  <a:lnTo>
                    <a:pt x="266578" y="82524"/>
                  </a:lnTo>
                  <a:lnTo>
                    <a:pt x="260431" y="93118"/>
                  </a:lnTo>
                  <a:lnTo>
                    <a:pt x="256403" y="119756"/>
                  </a:lnTo>
                  <a:lnTo>
                    <a:pt x="249693" y="133165"/>
                  </a:lnTo>
                  <a:lnTo>
                    <a:pt x="247650" y="1523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005">
              <a:extLst>
                <a:ext uri="{FF2B5EF4-FFF2-40B4-BE49-F238E27FC236}">
                  <a16:creationId xmlns:a16="http://schemas.microsoft.com/office/drawing/2014/main" id="{276135DC-9A63-D022-2D9A-1FEF109E630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238754" y="1781178"/>
              <a:ext cx="200022" cy="151956"/>
            </a:xfrm>
            <a:custGeom>
              <a:avLst/>
              <a:gdLst/>
              <a:ahLst/>
              <a:cxnLst/>
              <a:rect l="0" t="0" r="0" b="0"/>
              <a:pathLst>
                <a:path w="200022" h="151956">
                  <a:moveTo>
                    <a:pt x="123821" y="38097"/>
                  </a:moveTo>
                  <a:lnTo>
                    <a:pt x="123821" y="38097"/>
                  </a:lnTo>
                  <a:lnTo>
                    <a:pt x="132022" y="38097"/>
                  </a:lnTo>
                  <a:lnTo>
                    <a:pt x="132463" y="37039"/>
                  </a:lnTo>
                  <a:lnTo>
                    <a:pt x="133230" y="29896"/>
                  </a:lnTo>
                  <a:lnTo>
                    <a:pt x="136117" y="29161"/>
                  </a:lnTo>
                  <a:lnTo>
                    <a:pt x="138369" y="28964"/>
                  </a:lnTo>
                  <a:lnTo>
                    <a:pt x="139870" y="27775"/>
                  </a:lnTo>
                  <a:lnTo>
                    <a:pt x="142837" y="19166"/>
                  </a:lnTo>
                  <a:lnTo>
                    <a:pt x="137803" y="14026"/>
                  </a:lnTo>
                  <a:lnTo>
                    <a:pt x="137377" y="12525"/>
                  </a:lnTo>
                  <a:lnTo>
                    <a:pt x="138149" y="11524"/>
                  </a:lnTo>
                  <a:lnTo>
                    <a:pt x="139724" y="10857"/>
                  </a:lnTo>
                  <a:lnTo>
                    <a:pt x="139713" y="9353"/>
                  </a:lnTo>
                  <a:lnTo>
                    <a:pt x="133439" y="124"/>
                  </a:lnTo>
                  <a:lnTo>
                    <a:pt x="119159" y="0"/>
                  </a:lnTo>
                  <a:lnTo>
                    <a:pt x="113635" y="2821"/>
                  </a:lnTo>
                  <a:lnTo>
                    <a:pt x="107653" y="6543"/>
                  </a:lnTo>
                  <a:lnTo>
                    <a:pt x="82324" y="16865"/>
                  </a:lnTo>
                  <a:lnTo>
                    <a:pt x="34931" y="60325"/>
                  </a:lnTo>
                  <a:lnTo>
                    <a:pt x="9521" y="88545"/>
                  </a:lnTo>
                  <a:lnTo>
                    <a:pt x="2818" y="102786"/>
                  </a:lnTo>
                  <a:lnTo>
                    <a:pt x="106" y="130094"/>
                  </a:lnTo>
                  <a:lnTo>
                    <a:pt x="0" y="147368"/>
                  </a:lnTo>
                  <a:lnTo>
                    <a:pt x="1058" y="149044"/>
                  </a:lnTo>
                  <a:lnTo>
                    <a:pt x="2819" y="150162"/>
                  </a:lnTo>
                  <a:lnTo>
                    <a:pt x="10358" y="151735"/>
                  </a:lnTo>
                  <a:lnTo>
                    <a:pt x="13254" y="151955"/>
                  </a:lnTo>
                  <a:lnTo>
                    <a:pt x="19294" y="149378"/>
                  </a:lnTo>
                  <a:lnTo>
                    <a:pt x="34954" y="137183"/>
                  </a:lnTo>
                  <a:lnTo>
                    <a:pt x="47628" y="131282"/>
                  </a:lnTo>
                  <a:lnTo>
                    <a:pt x="60323" y="120239"/>
                  </a:lnTo>
                  <a:lnTo>
                    <a:pt x="85721" y="75933"/>
                  </a:lnTo>
                  <a:lnTo>
                    <a:pt x="114100" y="29758"/>
                  </a:lnTo>
                  <a:lnTo>
                    <a:pt x="123783" y="19089"/>
                  </a:lnTo>
                  <a:lnTo>
                    <a:pt x="99185" y="44742"/>
                  </a:lnTo>
                  <a:lnTo>
                    <a:pt x="93202" y="57205"/>
                  </a:lnTo>
                  <a:lnTo>
                    <a:pt x="89046" y="63523"/>
                  </a:lnTo>
                  <a:lnTo>
                    <a:pt x="76842" y="96645"/>
                  </a:lnTo>
                  <a:lnTo>
                    <a:pt x="76627" y="99354"/>
                  </a:lnTo>
                  <a:lnTo>
                    <a:pt x="79209" y="105186"/>
                  </a:lnTo>
                  <a:lnTo>
                    <a:pt x="82827" y="111306"/>
                  </a:lnTo>
                  <a:lnTo>
                    <a:pt x="85340" y="121965"/>
                  </a:lnTo>
                  <a:lnTo>
                    <a:pt x="86526" y="122584"/>
                  </a:lnTo>
                  <a:lnTo>
                    <a:pt x="132066" y="123818"/>
                  </a:lnTo>
                  <a:lnTo>
                    <a:pt x="155179" y="123822"/>
                  </a:lnTo>
                  <a:lnTo>
                    <a:pt x="161746" y="120999"/>
                  </a:lnTo>
                  <a:lnTo>
                    <a:pt x="200021" y="857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006">
              <a:extLst>
                <a:ext uri="{FF2B5EF4-FFF2-40B4-BE49-F238E27FC236}">
                  <a16:creationId xmlns:a16="http://schemas.microsoft.com/office/drawing/2014/main" id="{809EBCF0-A71B-1D55-CF26-063795247AB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476875" y="1562216"/>
              <a:ext cx="95241" cy="371360"/>
            </a:xfrm>
            <a:custGeom>
              <a:avLst/>
              <a:gdLst/>
              <a:ahLst/>
              <a:cxnLst/>
              <a:rect l="0" t="0" r="0" b="0"/>
              <a:pathLst>
                <a:path w="95241" h="371360">
                  <a:moveTo>
                    <a:pt x="85725" y="9409"/>
                  </a:moveTo>
                  <a:lnTo>
                    <a:pt x="85725" y="9409"/>
                  </a:lnTo>
                  <a:lnTo>
                    <a:pt x="95134" y="0"/>
                  </a:lnTo>
                  <a:lnTo>
                    <a:pt x="95240" y="13152"/>
                  </a:lnTo>
                  <a:lnTo>
                    <a:pt x="79003" y="59751"/>
                  </a:lnTo>
                  <a:lnTo>
                    <a:pt x="66602" y="103001"/>
                  </a:lnTo>
                  <a:lnTo>
                    <a:pt x="53960" y="142431"/>
                  </a:lnTo>
                  <a:lnTo>
                    <a:pt x="47818" y="186282"/>
                  </a:lnTo>
                  <a:lnTo>
                    <a:pt x="34532" y="229407"/>
                  </a:lnTo>
                  <a:lnTo>
                    <a:pt x="21821" y="273408"/>
                  </a:lnTo>
                  <a:lnTo>
                    <a:pt x="17049" y="294359"/>
                  </a:lnTo>
                  <a:lnTo>
                    <a:pt x="1176" y="338324"/>
                  </a:lnTo>
                  <a:lnTo>
                    <a:pt x="0" y="3713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SMARTInkShape-Group217">
            <a:extLst>
              <a:ext uri="{FF2B5EF4-FFF2-40B4-BE49-F238E27FC236}">
                <a16:creationId xmlns:a16="http://schemas.microsoft.com/office/drawing/2014/main" id="{1A5C4778-2FAC-49AC-4D66-8ABED0E35CA6}"/>
              </a:ext>
            </a:extLst>
          </p:cNvPr>
          <p:cNvGrpSpPr/>
          <p:nvPr/>
        </p:nvGrpSpPr>
        <p:grpSpPr>
          <a:xfrm>
            <a:off x="6143625" y="1611096"/>
            <a:ext cx="742951" cy="332005"/>
            <a:chOff x="6143625" y="1611096"/>
            <a:chExt cx="742951" cy="332005"/>
          </a:xfrm>
        </p:grpSpPr>
        <p:sp>
          <p:nvSpPr>
            <p:cNvPr id="301" name="SMARTInkShape-1007">
              <a:extLst>
                <a:ext uri="{FF2B5EF4-FFF2-40B4-BE49-F238E27FC236}">
                  <a16:creationId xmlns:a16="http://schemas.microsoft.com/office/drawing/2014/main" id="{F9ABE290-8763-CE31-6448-FED28583647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143625" y="1733561"/>
              <a:ext cx="228601" cy="200000"/>
            </a:xfrm>
            <a:custGeom>
              <a:avLst/>
              <a:gdLst/>
              <a:ahLst/>
              <a:cxnLst/>
              <a:rect l="0" t="0" r="0" b="0"/>
              <a:pathLst>
                <a:path w="228601" h="200000">
                  <a:moveTo>
                    <a:pt x="0" y="38089"/>
                  </a:moveTo>
                  <a:lnTo>
                    <a:pt x="0" y="38089"/>
                  </a:lnTo>
                  <a:lnTo>
                    <a:pt x="0" y="33033"/>
                  </a:lnTo>
                  <a:lnTo>
                    <a:pt x="1058" y="31543"/>
                  </a:lnTo>
                  <a:lnTo>
                    <a:pt x="2822" y="30550"/>
                  </a:lnTo>
                  <a:lnTo>
                    <a:pt x="5056" y="29888"/>
                  </a:lnTo>
                  <a:lnTo>
                    <a:pt x="6545" y="28388"/>
                  </a:lnTo>
                  <a:lnTo>
                    <a:pt x="9409" y="19466"/>
                  </a:lnTo>
                  <a:lnTo>
                    <a:pt x="17716" y="10876"/>
                  </a:lnTo>
                  <a:lnTo>
                    <a:pt x="19050" y="0"/>
                  </a:lnTo>
                  <a:lnTo>
                    <a:pt x="19050" y="13247"/>
                  </a:lnTo>
                  <a:lnTo>
                    <a:pt x="16228" y="19287"/>
                  </a:lnTo>
                  <a:lnTo>
                    <a:pt x="13994" y="22379"/>
                  </a:lnTo>
                  <a:lnTo>
                    <a:pt x="13562" y="25499"/>
                  </a:lnTo>
                  <a:lnTo>
                    <a:pt x="15906" y="31788"/>
                  </a:lnTo>
                  <a:lnTo>
                    <a:pt x="14830" y="40933"/>
                  </a:lnTo>
                  <a:lnTo>
                    <a:pt x="13062" y="46335"/>
                  </a:lnTo>
                  <a:lnTo>
                    <a:pt x="13919" y="57982"/>
                  </a:lnTo>
                  <a:lnTo>
                    <a:pt x="26455" y="105374"/>
                  </a:lnTo>
                  <a:lnTo>
                    <a:pt x="28691" y="116677"/>
                  </a:lnTo>
                  <a:lnTo>
                    <a:pt x="34841" y="130048"/>
                  </a:lnTo>
                  <a:lnTo>
                    <a:pt x="38872" y="157753"/>
                  </a:lnTo>
                  <a:lnTo>
                    <a:pt x="45582" y="171244"/>
                  </a:lnTo>
                  <a:lnTo>
                    <a:pt x="46263" y="174484"/>
                  </a:lnTo>
                  <a:lnTo>
                    <a:pt x="47775" y="176644"/>
                  </a:lnTo>
                  <a:lnTo>
                    <a:pt x="49842" y="178084"/>
                  </a:lnTo>
                  <a:lnTo>
                    <a:pt x="55706" y="180395"/>
                  </a:lnTo>
                  <a:lnTo>
                    <a:pt x="65224" y="180914"/>
                  </a:lnTo>
                  <a:lnTo>
                    <a:pt x="73992" y="174408"/>
                  </a:lnTo>
                  <a:lnTo>
                    <a:pt x="79805" y="172759"/>
                  </a:lnTo>
                  <a:lnTo>
                    <a:pt x="81778" y="171260"/>
                  </a:lnTo>
                  <a:lnTo>
                    <a:pt x="93033" y="152193"/>
                  </a:lnTo>
                  <a:lnTo>
                    <a:pt x="93772" y="149083"/>
                  </a:lnTo>
                  <a:lnTo>
                    <a:pt x="100238" y="142806"/>
                  </a:lnTo>
                  <a:lnTo>
                    <a:pt x="108050" y="136488"/>
                  </a:lnTo>
                  <a:lnTo>
                    <a:pt x="111522" y="130153"/>
                  </a:lnTo>
                  <a:lnTo>
                    <a:pt x="113752" y="117462"/>
                  </a:lnTo>
                  <a:lnTo>
                    <a:pt x="114056" y="111113"/>
                  </a:lnTo>
                  <a:lnTo>
                    <a:pt x="115196" y="108996"/>
                  </a:lnTo>
                  <a:lnTo>
                    <a:pt x="117014" y="107586"/>
                  </a:lnTo>
                  <a:lnTo>
                    <a:pt x="119285" y="106645"/>
                  </a:lnTo>
                  <a:lnTo>
                    <a:pt x="120798" y="104960"/>
                  </a:lnTo>
                  <a:lnTo>
                    <a:pt x="123790" y="95369"/>
                  </a:lnTo>
                  <a:lnTo>
                    <a:pt x="123814" y="100334"/>
                  </a:lnTo>
                  <a:lnTo>
                    <a:pt x="124876" y="101811"/>
                  </a:lnTo>
                  <a:lnTo>
                    <a:pt x="128878" y="103451"/>
                  </a:lnTo>
                  <a:lnTo>
                    <a:pt x="130369" y="104947"/>
                  </a:lnTo>
                  <a:lnTo>
                    <a:pt x="132025" y="109432"/>
                  </a:lnTo>
                  <a:lnTo>
                    <a:pt x="136121" y="136219"/>
                  </a:lnTo>
                  <a:lnTo>
                    <a:pt x="141541" y="154251"/>
                  </a:lnTo>
                  <a:lnTo>
                    <a:pt x="143670" y="168005"/>
                  </a:lnTo>
                  <a:lnTo>
                    <a:pt x="159335" y="190474"/>
                  </a:lnTo>
                  <a:lnTo>
                    <a:pt x="160198" y="193654"/>
                  </a:lnTo>
                  <a:lnTo>
                    <a:pt x="161832" y="195774"/>
                  </a:lnTo>
                  <a:lnTo>
                    <a:pt x="166469" y="198129"/>
                  </a:lnTo>
                  <a:lnTo>
                    <a:pt x="185877" y="199999"/>
                  </a:lnTo>
                  <a:lnTo>
                    <a:pt x="187418" y="198946"/>
                  </a:lnTo>
                  <a:lnTo>
                    <a:pt x="188445" y="197185"/>
                  </a:lnTo>
                  <a:lnTo>
                    <a:pt x="189891" y="189651"/>
                  </a:lnTo>
                  <a:lnTo>
                    <a:pt x="190094" y="186755"/>
                  </a:lnTo>
                  <a:lnTo>
                    <a:pt x="193142" y="180716"/>
                  </a:lnTo>
                  <a:lnTo>
                    <a:pt x="195436" y="177624"/>
                  </a:lnTo>
                  <a:lnTo>
                    <a:pt x="197986" y="168543"/>
                  </a:lnTo>
                  <a:lnTo>
                    <a:pt x="208107" y="123675"/>
                  </a:lnTo>
                  <a:lnTo>
                    <a:pt x="210324" y="101993"/>
                  </a:lnTo>
                  <a:lnTo>
                    <a:pt x="218955" y="76788"/>
                  </a:lnTo>
                  <a:lnTo>
                    <a:pt x="219039" y="71310"/>
                  </a:lnTo>
                  <a:lnTo>
                    <a:pt x="220109" y="69761"/>
                  </a:lnTo>
                  <a:lnTo>
                    <a:pt x="221882" y="68729"/>
                  </a:lnTo>
                  <a:lnTo>
                    <a:pt x="224121" y="68041"/>
                  </a:lnTo>
                  <a:lnTo>
                    <a:pt x="225614" y="68640"/>
                  </a:lnTo>
                  <a:lnTo>
                    <a:pt x="226609" y="70098"/>
                  </a:lnTo>
                  <a:lnTo>
                    <a:pt x="228600" y="76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008">
              <a:extLst>
                <a:ext uri="{FF2B5EF4-FFF2-40B4-BE49-F238E27FC236}">
                  <a16:creationId xmlns:a16="http://schemas.microsoft.com/office/drawing/2014/main" id="{964E3C73-1F71-CCCA-9A95-4FFA9C38073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438903" y="1809760"/>
              <a:ext cx="76198" cy="110167"/>
            </a:xfrm>
            <a:custGeom>
              <a:avLst/>
              <a:gdLst/>
              <a:ahLst/>
              <a:cxnLst/>
              <a:rect l="0" t="0" r="0" b="0"/>
              <a:pathLst>
                <a:path w="76198" h="110167">
                  <a:moveTo>
                    <a:pt x="28572" y="9515"/>
                  </a:moveTo>
                  <a:lnTo>
                    <a:pt x="28572" y="9515"/>
                  </a:lnTo>
                  <a:lnTo>
                    <a:pt x="38087" y="0"/>
                  </a:lnTo>
                  <a:lnTo>
                    <a:pt x="38097" y="22380"/>
                  </a:lnTo>
                  <a:lnTo>
                    <a:pt x="35275" y="28638"/>
                  </a:lnTo>
                  <a:lnTo>
                    <a:pt x="31552" y="34948"/>
                  </a:lnTo>
                  <a:lnTo>
                    <a:pt x="28396" y="44450"/>
                  </a:lnTo>
                  <a:lnTo>
                    <a:pt x="12147" y="66666"/>
                  </a:lnTo>
                  <a:lnTo>
                    <a:pt x="8809" y="82540"/>
                  </a:lnTo>
                  <a:lnTo>
                    <a:pt x="4619" y="88890"/>
                  </a:lnTo>
                  <a:lnTo>
                    <a:pt x="4137" y="91007"/>
                  </a:lnTo>
                  <a:lnTo>
                    <a:pt x="4873" y="92418"/>
                  </a:lnTo>
                  <a:lnTo>
                    <a:pt x="6423" y="93359"/>
                  </a:lnTo>
                  <a:lnTo>
                    <a:pt x="6398" y="95044"/>
                  </a:lnTo>
                  <a:lnTo>
                    <a:pt x="309" y="104324"/>
                  </a:lnTo>
                  <a:lnTo>
                    <a:pt x="59" y="110166"/>
                  </a:lnTo>
                  <a:lnTo>
                    <a:pt x="0" y="105038"/>
                  </a:lnTo>
                  <a:lnTo>
                    <a:pt x="8198" y="104789"/>
                  </a:lnTo>
                  <a:lnTo>
                    <a:pt x="16865" y="98224"/>
                  </a:lnTo>
                  <a:lnTo>
                    <a:pt x="26821" y="95633"/>
                  </a:lnTo>
                  <a:lnTo>
                    <a:pt x="33110" y="95356"/>
                  </a:lnTo>
                  <a:lnTo>
                    <a:pt x="38703" y="92469"/>
                  </a:lnTo>
                  <a:lnTo>
                    <a:pt x="45860" y="87049"/>
                  </a:lnTo>
                  <a:lnTo>
                    <a:pt x="54879" y="85979"/>
                  </a:lnTo>
                  <a:lnTo>
                    <a:pt x="74351" y="85725"/>
                  </a:lnTo>
                  <a:lnTo>
                    <a:pt x="74965" y="84664"/>
                  </a:lnTo>
                  <a:lnTo>
                    <a:pt x="76197" y="761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009">
              <a:extLst>
                <a:ext uri="{FF2B5EF4-FFF2-40B4-BE49-F238E27FC236}">
                  <a16:creationId xmlns:a16="http://schemas.microsoft.com/office/drawing/2014/main" id="{0CE43075-E87B-8993-83D4-B99EDF13CC9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467475" y="17621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2822" y="18214"/>
                  </a:lnTo>
                  <a:lnTo>
                    <a:pt x="6545" y="12328"/>
                  </a:lnTo>
                  <a:lnTo>
                    <a:pt x="9409" y="54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010">
              <a:extLst>
                <a:ext uri="{FF2B5EF4-FFF2-40B4-BE49-F238E27FC236}">
                  <a16:creationId xmlns:a16="http://schemas.microsoft.com/office/drawing/2014/main" id="{7F52395D-C11F-E103-4F72-4120D1D1116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562726" y="1657477"/>
              <a:ext cx="95250" cy="247524"/>
            </a:xfrm>
            <a:custGeom>
              <a:avLst/>
              <a:gdLst/>
              <a:ahLst/>
              <a:cxnLst/>
              <a:rect l="0" t="0" r="0" b="0"/>
              <a:pathLst>
                <a:path w="95250" h="247524">
                  <a:moveTo>
                    <a:pt x="28574" y="18923"/>
                  </a:moveTo>
                  <a:lnTo>
                    <a:pt x="28574" y="18923"/>
                  </a:lnTo>
                  <a:lnTo>
                    <a:pt x="28574" y="10722"/>
                  </a:lnTo>
                  <a:lnTo>
                    <a:pt x="37983" y="0"/>
                  </a:lnTo>
                  <a:lnTo>
                    <a:pt x="37041" y="42436"/>
                  </a:lnTo>
                  <a:lnTo>
                    <a:pt x="26341" y="85673"/>
                  </a:lnTo>
                  <a:lnTo>
                    <a:pt x="21209" y="104670"/>
                  </a:lnTo>
                  <a:lnTo>
                    <a:pt x="11700" y="150289"/>
                  </a:lnTo>
                  <a:lnTo>
                    <a:pt x="8753" y="177216"/>
                  </a:lnTo>
                  <a:lnTo>
                    <a:pt x="907" y="205232"/>
                  </a:lnTo>
                  <a:lnTo>
                    <a:pt x="0" y="247046"/>
                  </a:lnTo>
                  <a:lnTo>
                    <a:pt x="41320" y="247523"/>
                  </a:lnTo>
                  <a:lnTo>
                    <a:pt x="47644" y="244701"/>
                  </a:lnTo>
                  <a:lnTo>
                    <a:pt x="55272" y="239322"/>
                  </a:lnTo>
                  <a:lnTo>
                    <a:pt x="95249" y="2379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011">
              <a:extLst>
                <a:ext uri="{FF2B5EF4-FFF2-40B4-BE49-F238E27FC236}">
                  <a16:creationId xmlns:a16="http://schemas.microsoft.com/office/drawing/2014/main" id="{D1CE09DD-1723-A8A9-697F-9EF5ADA6F08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524625" y="1781175"/>
              <a:ext cx="133351" cy="57151"/>
            </a:xfrm>
            <a:custGeom>
              <a:avLst/>
              <a:gdLst/>
              <a:ahLst/>
              <a:cxnLst/>
              <a:rect l="0" t="0" r="0" b="0"/>
              <a:pathLst>
                <a:path w="133351" h="57151">
                  <a:moveTo>
                    <a:pt x="0" y="57150"/>
                  </a:moveTo>
                  <a:lnTo>
                    <a:pt x="0" y="57150"/>
                  </a:lnTo>
                  <a:lnTo>
                    <a:pt x="8662" y="49546"/>
                  </a:lnTo>
                  <a:lnTo>
                    <a:pt x="22793" y="41962"/>
                  </a:lnTo>
                  <a:lnTo>
                    <a:pt x="34152" y="38186"/>
                  </a:lnTo>
                  <a:lnTo>
                    <a:pt x="60454" y="23012"/>
                  </a:lnTo>
                  <a:lnTo>
                    <a:pt x="72123" y="19166"/>
                  </a:lnTo>
                  <a:lnTo>
                    <a:pt x="82283" y="12852"/>
                  </a:lnTo>
                  <a:lnTo>
                    <a:pt x="93054" y="10511"/>
                  </a:lnTo>
                  <a:lnTo>
                    <a:pt x="116141" y="9655"/>
                  </a:lnTo>
                  <a:lnTo>
                    <a:pt x="123232" y="676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012">
              <a:extLst>
                <a:ext uri="{FF2B5EF4-FFF2-40B4-BE49-F238E27FC236}">
                  <a16:creationId xmlns:a16="http://schemas.microsoft.com/office/drawing/2014/main" id="{49267C80-5326-D627-2396-8685628F23D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753225" y="1611096"/>
              <a:ext cx="133351" cy="332005"/>
            </a:xfrm>
            <a:custGeom>
              <a:avLst/>
              <a:gdLst/>
              <a:ahLst/>
              <a:cxnLst/>
              <a:rect l="0" t="0" r="0" b="0"/>
              <a:pathLst>
                <a:path w="133351" h="332005">
                  <a:moveTo>
                    <a:pt x="0" y="55779"/>
                  </a:moveTo>
                  <a:lnTo>
                    <a:pt x="0" y="55779"/>
                  </a:lnTo>
                  <a:lnTo>
                    <a:pt x="0" y="37465"/>
                  </a:lnTo>
                  <a:lnTo>
                    <a:pt x="1058" y="34045"/>
                  </a:lnTo>
                  <a:lnTo>
                    <a:pt x="2822" y="31764"/>
                  </a:lnTo>
                  <a:lnTo>
                    <a:pt x="5056" y="30244"/>
                  </a:lnTo>
                  <a:lnTo>
                    <a:pt x="6545" y="28173"/>
                  </a:lnTo>
                  <a:lnTo>
                    <a:pt x="8200" y="23048"/>
                  </a:lnTo>
                  <a:lnTo>
                    <a:pt x="9409" y="9949"/>
                  </a:lnTo>
                  <a:lnTo>
                    <a:pt x="10506" y="9351"/>
                  </a:lnTo>
                  <a:lnTo>
                    <a:pt x="14547" y="8686"/>
                  </a:lnTo>
                  <a:lnTo>
                    <a:pt x="14989" y="7450"/>
                  </a:lnTo>
                  <a:lnTo>
                    <a:pt x="12659" y="3255"/>
                  </a:lnTo>
                  <a:lnTo>
                    <a:pt x="12673" y="1713"/>
                  </a:lnTo>
                  <a:lnTo>
                    <a:pt x="13739" y="685"/>
                  </a:lnTo>
                  <a:lnTo>
                    <a:pt x="15510" y="0"/>
                  </a:lnTo>
                  <a:lnTo>
                    <a:pt x="16690" y="601"/>
                  </a:lnTo>
                  <a:lnTo>
                    <a:pt x="17476" y="2060"/>
                  </a:lnTo>
                  <a:lnTo>
                    <a:pt x="18958" y="7797"/>
                  </a:lnTo>
                  <a:lnTo>
                    <a:pt x="19049" y="54139"/>
                  </a:lnTo>
                  <a:lnTo>
                    <a:pt x="19050" y="99040"/>
                  </a:lnTo>
                  <a:lnTo>
                    <a:pt x="19050" y="143281"/>
                  </a:lnTo>
                  <a:lnTo>
                    <a:pt x="10850" y="185553"/>
                  </a:lnTo>
                  <a:lnTo>
                    <a:pt x="9603" y="230381"/>
                  </a:lnTo>
                  <a:lnTo>
                    <a:pt x="8489" y="248389"/>
                  </a:lnTo>
                  <a:lnTo>
                    <a:pt x="4479" y="257094"/>
                  </a:lnTo>
                  <a:lnTo>
                    <a:pt x="4044" y="260898"/>
                  </a:lnTo>
                  <a:lnTo>
                    <a:pt x="9471" y="289485"/>
                  </a:lnTo>
                  <a:lnTo>
                    <a:pt x="9518" y="285261"/>
                  </a:lnTo>
                  <a:lnTo>
                    <a:pt x="36278" y="250047"/>
                  </a:lnTo>
                  <a:lnTo>
                    <a:pt x="51083" y="239046"/>
                  </a:lnTo>
                  <a:lnTo>
                    <a:pt x="88867" y="195597"/>
                  </a:lnTo>
                  <a:lnTo>
                    <a:pt x="95235" y="192004"/>
                  </a:lnTo>
                  <a:lnTo>
                    <a:pt x="101594" y="189348"/>
                  </a:lnTo>
                  <a:lnTo>
                    <a:pt x="111123" y="182962"/>
                  </a:lnTo>
                  <a:lnTo>
                    <a:pt x="117474" y="181096"/>
                  </a:lnTo>
                  <a:lnTo>
                    <a:pt x="119592" y="181657"/>
                  </a:lnTo>
                  <a:lnTo>
                    <a:pt x="121003" y="183090"/>
                  </a:lnTo>
                  <a:lnTo>
                    <a:pt x="121944" y="185103"/>
                  </a:lnTo>
                  <a:lnTo>
                    <a:pt x="123629" y="186445"/>
                  </a:lnTo>
                  <a:lnTo>
                    <a:pt x="128324" y="187936"/>
                  </a:lnTo>
                  <a:lnTo>
                    <a:pt x="130000" y="189392"/>
                  </a:lnTo>
                  <a:lnTo>
                    <a:pt x="131861" y="193832"/>
                  </a:lnTo>
                  <a:lnTo>
                    <a:pt x="133339" y="238617"/>
                  </a:lnTo>
                  <a:lnTo>
                    <a:pt x="133350" y="283775"/>
                  </a:lnTo>
                  <a:lnTo>
                    <a:pt x="133350" y="331357"/>
                  </a:lnTo>
                  <a:lnTo>
                    <a:pt x="133350" y="3320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SMARTInkShape-Group218">
            <a:extLst>
              <a:ext uri="{FF2B5EF4-FFF2-40B4-BE49-F238E27FC236}">
                <a16:creationId xmlns:a16="http://schemas.microsoft.com/office/drawing/2014/main" id="{96F53B58-CA12-D83D-DAE2-FE3B3D4735F5}"/>
              </a:ext>
            </a:extLst>
          </p:cNvPr>
          <p:cNvGrpSpPr/>
          <p:nvPr/>
        </p:nvGrpSpPr>
        <p:grpSpPr>
          <a:xfrm>
            <a:off x="2514600" y="2371725"/>
            <a:ext cx="809626" cy="200026"/>
            <a:chOff x="2514600" y="2371725"/>
            <a:chExt cx="809626" cy="200026"/>
          </a:xfrm>
        </p:grpSpPr>
        <p:sp>
          <p:nvSpPr>
            <p:cNvPr id="308" name="SMARTInkShape-1013">
              <a:extLst>
                <a:ext uri="{FF2B5EF4-FFF2-40B4-BE49-F238E27FC236}">
                  <a16:creationId xmlns:a16="http://schemas.microsoft.com/office/drawing/2014/main" id="{2FC495AD-70B3-1A66-34AC-BAB439B3FD2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514600" y="2371725"/>
              <a:ext cx="266701" cy="180976"/>
            </a:xfrm>
            <a:custGeom>
              <a:avLst/>
              <a:gdLst/>
              <a:ahLst/>
              <a:cxnLst/>
              <a:rect l="0" t="0" r="0" b="0"/>
              <a:pathLst>
                <a:path w="266701" h="1809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8201" y="19442"/>
                  </a:lnTo>
                  <a:lnTo>
                    <a:pt x="8936" y="16402"/>
                  </a:lnTo>
                  <a:lnTo>
                    <a:pt x="9409" y="10883"/>
                  </a:lnTo>
                  <a:lnTo>
                    <a:pt x="19015" y="37"/>
                  </a:lnTo>
                  <a:lnTo>
                    <a:pt x="28459" y="0"/>
                  </a:lnTo>
                  <a:lnTo>
                    <a:pt x="33597" y="5056"/>
                  </a:lnTo>
                  <a:lnTo>
                    <a:pt x="36099" y="10361"/>
                  </a:lnTo>
                  <a:lnTo>
                    <a:pt x="38077" y="45518"/>
                  </a:lnTo>
                  <a:lnTo>
                    <a:pt x="37035" y="61582"/>
                  </a:lnTo>
                  <a:lnTo>
                    <a:pt x="29457" y="91990"/>
                  </a:lnTo>
                  <a:lnTo>
                    <a:pt x="28691" y="116000"/>
                  </a:lnTo>
                  <a:lnTo>
                    <a:pt x="31449" y="123170"/>
                  </a:lnTo>
                  <a:lnTo>
                    <a:pt x="33666" y="126563"/>
                  </a:lnTo>
                  <a:lnTo>
                    <a:pt x="34086" y="129884"/>
                  </a:lnTo>
                  <a:lnTo>
                    <a:pt x="28599" y="160435"/>
                  </a:lnTo>
                  <a:lnTo>
                    <a:pt x="28582" y="156427"/>
                  </a:lnTo>
                  <a:lnTo>
                    <a:pt x="29638" y="155085"/>
                  </a:lnTo>
                  <a:lnTo>
                    <a:pt x="33634" y="153593"/>
                  </a:lnTo>
                  <a:lnTo>
                    <a:pt x="35123" y="152137"/>
                  </a:lnTo>
                  <a:lnTo>
                    <a:pt x="36777" y="147697"/>
                  </a:lnTo>
                  <a:lnTo>
                    <a:pt x="38897" y="136223"/>
                  </a:lnTo>
                  <a:lnTo>
                    <a:pt x="44569" y="126911"/>
                  </a:lnTo>
                  <a:lnTo>
                    <a:pt x="56508" y="86312"/>
                  </a:lnTo>
                  <a:lnTo>
                    <a:pt x="56722" y="82941"/>
                  </a:lnTo>
                  <a:lnTo>
                    <a:pt x="59782" y="76374"/>
                  </a:lnTo>
                  <a:lnTo>
                    <a:pt x="91908" y="40393"/>
                  </a:lnTo>
                  <a:lnTo>
                    <a:pt x="93765" y="34533"/>
                  </a:lnTo>
                  <a:lnTo>
                    <a:pt x="95318" y="32547"/>
                  </a:lnTo>
                  <a:lnTo>
                    <a:pt x="103320" y="29098"/>
                  </a:lnTo>
                  <a:lnTo>
                    <a:pt x="104129" y="25985"/>
                  </a:lnTo>
                  <a:lnTo>
                    <a:pt x="104764" y="19170"/>
                  </a:lnTo>
                  <a:lnTo>
                    <a:pt x="109828" y="19086"/>
                  </a:lnTo>
                  <a:lnTo>
                    <a:pt x="111319" y="20132"/>
                  </a:lnTo>
                  <a:lnTo>
                    <a:pt x="112313" y="21888"/>
                  </a:lnTo>
                  <a:lnTo>
                    <a:pt x="114038" y="28753"/>
                  </a:lnTo>
                  <a:lnTo>
                    <a:pt x="115357" y="64584"/>
                  </a:lnTo>
                  <a:lnTo>
                    <a:pt x="122942" y="91194"/>
                  </a:lnTo>
                  <a:lnTo>
                    <a:pt x="123818" y="137752"/>
                  </a:lnTo>
                  <a:lnTo>
                    <a:pt x="123824" y="147257"/>
                  </a:lnTo>
                  <a:lnTo>
                    <a:pt x="126647" y="152936"/>
                  </a:lnTo>
                  <a:lnTo>
                    <a:pt x="130371" y="158988"/>
                  </a:lnTo>
                  <a:lnTo>
                    <a:pt x="133315" y="171287"/>
                  </a:lnTo>
                  <a:lnTo>
                    <a:pt x="138396" y="166345"/>
                  </a:lnTo>
                  <a:lnTo>
                    <a:pt x="140884" y="161067"/>
                  </a:lnTo>
                  <a:lnTo>
                    <a:pt x="141548" y="158179"/>
                  </a:lnTo>
                  <a:lnTo>
                    <a:pt x="143049" y="156252"/>
                  </a:lnTo>
                  <a:lnTo>
                    <a:pt x="147538" y="154112"/>
                  </a:lnTo>
                  <a:lnTo>
                    <a:pt x="149159" y="152483"/>
                  </a:lnTo>
                  <a:lnTo>
                    <a:pt x="157030" y="139293"/>
                  </a:lnTo>
                  <a:lnTo>
                    <a:pt x="167504" y="126920"/>
                  </a:lnTo>
                  <a:lnTo>
                    <a:pt x="173493" y="114284"/>
                  </a:lnTo>
                  <a:lnTo>
                    <a:pt x="205341" y="79375"/>
                  </a:lnTo>
                  <a:lnTo>
                    <a:pt x="211541" y="66675"/>
                  </a:lnTo>
                  <a:lnTo>
                    <a:pt x="256768" y="19457"/>
                  </a:lnTo>
                  <a:lnTo>
                    <a:pt x="257054" y="24227"/>
                  </a:lnTo>
                  <a:lnTo>
                    <a:pt x="258153" y="25677"/>
                  </a:lnTo>
                  <a:lnTo>
                    <a:pt x="262196" y="27287"/>
                  </a:lnTo>
                  <a:lnTo>
                    <a:pt x="263697" y="28774"/>
                  </a:lnTo>
                  <a:lnTo>
                    <a:pt x="265365" y="33250"/>
                  </a:lnTo>
                  <a:lnTo>
                    <a:pt x="266695" y="79028"/>
                  </a:lnTo>
                  <a:lnTo>
                    <a:pt x="265641" y="101776"/>
                  </a:lnTo>
                  <a:lnTo>
                    <a:pt x="258499" y="125560"/>
                  </a:lnTo>
                  <a:lnTo>
                    <a:pt x="262924" y="145961"/>
                  </a:lnTo>
                  <a:lnTo>
                    <a:pt x="258141" y="164670"/>
                  </a:lnTo>
                  <a:lnTo>
                    <a:pt x="260427" y="171259"/>
                  </a:lnTo>
                  <a:lnTo>
                    <a:pt x="26670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014">
              <a:extLst>
                <a:ext uri="{FF2B5EF4-FFF2-40B4-BE49-F238E27FC236}">
                  <a16:creationId xmlns:a16="http://schemas.microsoft.com/office/drawing/2014/main" id="{CF0A4CF9-87F8-7CD9-F3A4-813B3683F8B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829483" y="2400428"/>
              <a:ext cx="123268" cy="152269"/>
            </a:xfrm>
            <a:custGeom>
              <a:avLst/>
              <a:gdLst/>
              <a:ahLst/>
              <a:cxnLst/>
              <a:rect l="0" t="0" r="0" b="0"/>
              <a:pathLst>
                <a:path w="123268" h="152269">
                  <a:moveTo>
                    <a:pt x="47067" y="66547"/>
                  </a:moveTo>
                  <a:lnTo>
                    <a:pt x="47067" y="66547"/>
                  </a:lnTo>
                  <a:lnTo>
                    <a:pt x="64677" y="66547"/>
                  </a:lnTo>
                  <a:lnTo>
                    <a:pt x="74192" y="58346"/>
                  </a:lnTo>
                  <a:lnTo>
                    <a:pt x="83716" y="57138"/>
                  </a:lnTo>
                  <a:lnTo>
                    <a:pt x="92484" y="50499"/>
                  </a:lnTo>
                  <a:lnTo>
                    <a:pt x="98297" y="48831"/>
                  </a:lnTo>
                  <a:lnTo>
                    <a:pt x="100271" y="47328"/>
                  </a:lnTo>
                  <a:lnTo>
                    <a:pt x="104106" y="41214"/>
                  </a:lnTo>
                  <a:lnTo>
                    <a:pt x="108754" y="39413"/>
                  </a:lnTo>
                  <a:lnTo>
                    <a:pt x="110416" y="37874"/>
                  </a:lnTo>
                  <a:lnTo>
                    <a:pt x="112264" y="33343"/>
                  </a:lnTo>
                  <a:lnTo>
                    <a:pt x="113304" y="24841"/>
                  </a:lnTo>
                  <a:lnTo>
                    <a:pt x="114508" y="22868"/>
                  </a:lnTo>
                  <a:lnTo>
                    <a:pt x="116369" y="21553"/>
                  </a:lnTo>
                  <a:lnTo>
                    <a:pt x="118668" y="20676"/>
                  </a:lnTo>
                  <a:lnTo>
                    <a:pt x="119143" y="19033"/>
                  </a:lnTo>
                  <a:lnTo>
                    <a:pt x="118401" y="16879"/>
                  </a:lnTo>
                  <a:lnTo>
                    <a:pt x="108958" y="4778"/>
                  </a:lnTo>
                  <a:lnTo>
                    <a:pt x="103502" y="2053"/>
                  </a:lnTo>
                  <a:lnTo>
                    <a:pt x="81950" y="0"/>
                  </a:lnTo>
                  <a:lnTo>
                    <a:pt x="75623" y="2751"/>
                  </a:lnTo>
                  <a:lnTo>
                    <a:pt x="45215" y="22265"/>
                  </a:lnTo>
                  <a:lnTo>
                    <a:pt x="15352" y="64866"/>
                  </a:lnTo>
                  <a:lnTo>
                    <a:pt x="2269" y="92496"/>
                  </a:lnTo>
                  <a:lnTo>
                    <a:pt x="0" y="112360"/>
                  </a:lnTo>
                  <a:lnTo>
                    <a:pt x="2512" y="121481"/>
                  </a:lnTo>
                  <a:lnTo>
                    <a:pt x="6098" y="129062"/>
                  </a:lnTo>
                  <a:lnTo>
                    <a:pt x="8590" y="145792"/>
                  </a:lnTo>
                  <a:lnTo>
                    <a:pt x="9774" y="147952"/>
                  </a:lnTo>
                  <a:lnTo>
                    <a:pt x="11622" y="149392"/>
                  </a:lnTo>
                  <a:lnTo>
                    <a:pt x="16497" y="150992"/>
                  </a:lnTo>
                  <a:lnTo>
                    <a:pt x="63620" y="152268"/>
                  </a:lnTo>
                  <a:lnTo>
                    <a:pt x="106158" y="144070"/>
                  </a:lnTo>
                  <a:lnTo>
                    <a:pt x="123267" y="1427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015">
              <a:extLst>
                <a:ext uri="{FF2B5EF4-FFF2-40B4-BE49-F238E27FC236}">
                  <a16:creationId xmlns:a16="http://schemas.microsoft.com/office/drawing/2014/main" id="{9EE34AFB-0083-70DC-CFE6-2EC492A6107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003822" y="2391171"/>
              <a:ext cx="320404" cy="180580"/>
            </a:xfrm>
            <a:custGeom>
              <a:avLst/>
              <a:gdLst/>
              <a:ahLst/>
              <a:cxnLst/>
              <a:rect l="0" t="0" r="0" b="0"/>
              <a:pathLst>
                <a:path w="320404" h="180580">
                  <a:moveTo>
                    <a:pt x="110853" y="66279"/>
                  </a:moveTo>
                  <a:lnTo>
                    <a:pt x="110853" y="66279"/>
                  </a:lnTo>
                  <a:lnTo>
                    <a:pt x="110853" y="39039"/>
                  </a:lnTo>
                  <a:lnTo>
                    <a:pt x="101720" y="28606"/>
                  </a:lnTo>
                  <a:lnTo>
                    <a:pt x="101363" y="20016"/>
                  </a:lnTo>
                  <a:lnTo>
                    <a:pt x="91919" y="9256"/>
                  </a:lnTo>
                  <a:lnTo>
                    <a:pt x="91838" y="4110"/>
                  </a:lnTo>
                  <a:lnTo>
                    <a:pt x="90768" y="2608"/>
                  </a:lnTo>
                  <a:lnTo>
                    <a:pt x="88996" y="1607"/>
                  </a:lnTo>
                  <a:lnTo>
                    <a:pt x="78549" y="0"/>
                  </a:lnTo>
                  <a:lnTo>
                    <a:pt x="76617" y="926"/>
                  </a:lnTo>
                  <a:lnTo>
                    <a:pt x="75329" y="2602"/>
                  </a:lnTo>
                  <a:lnTo>
                    <a:pt x="74470" y="4778"/>
                  </a:lnTo>
                  <a:lnTo>
                    <a:pt x="72839" y="6228"/>
                  </a:lnTo>
                  <a:lnTo>
                    <a:pt x="62618" y="11378"/>
                  </a:lnTo>
                  <a:lnTo>
                    <a:pt x="32317" y="34617"/>
                  </a:lnTo>
                  <a:lnTo>
                    <a:pt x="12151" y="64989"/>
                  </a:lnTo>
                  <a:lnTo>
                    <a:pt x="4056" y="84741"/>
                  </a:lnTo>
                  <a:lnTo>
                    <a:pt x="1555" y="88112"/>
                  </a:lnTo>
                  <a:lnTo>
                    <a:pt x="946" y="92476"/>
                  </a:lnTo>
                  <a:lnTo>
                    <a:pt x="3029" y="107672"/>
                  </a:lnTo>
                  <a:lnTo>
                    <a:pt x="0" y="119348"/>
                  </a:lnTo>
                  <a:lnTo>
                    <a:pt x="5629" y="142426"/>
                  </a:lnTo>
                  <a:lnTo>
                    <a:pt x="5989" y="150112"/>
                  </a:lnTo>
                  <a:lnTo>
                    <a:pt x="7078" y="150743"/>
                  </a:lnTo>
                  <a:lnTo>
                    <a:pt x="20265" y="151955"/>
                  </a:lnTo>
                  <a:lnTo>
                    <a:pt x="25789" y="149160"/>
                  </a:lnTo>
                  <a:lnTo>
                    <a:pt x="31772" y="145448"/>
                  </a:lnTo>
                  <a:lnTo>
                    <a:pt x="37959" y="143799"/>
                  </a:lnTo>
                  <a:lnTo>
                    <a:pt x="40032" y="142300"/>
                  </a:lnTo>
                  <a:lnTo>
                    <a:pt x="41414" y="140243"/>
                  </a:lnTo>
                  <a:lnTo>
                    <a:pt x="42335" y="137814"/>
                  </a:lnTo>
                  <a:lnTo>
                    <a:pt x="44008" y="136194"/>
                  </a:lnTo>
                  <a:lnTo>
                    <a:pt x="54296" y="130772"/>
                  </a:lnTo>
                  <a:lnTo>
                    <a:pt x="57273" y="128324"/>
                  </a:lnTo>
                  <a:lnTo>
                    <a:pt x="60582" y="122782"/>
                  </a:lnTo>
                  <a:lnTo>
                    <a:pt x="63110" y="116791"/>
                  </a:lnTo>
                  <a:lnTo>
                    <a:pt x="69425" y="107469"/>
                  </a:lnTo>
                  <a:lnTo>
                    <a:pt x="71274" y="101166"/>
                  </a:lnTo>
                  <a:lnTo>
                    <a:pt x="72826" y="99062"/>
                  </a:lnTo>
                  <a:lnTo>
                    <a:pt x="74918" y="97659"/>
                  </a:lnTo>
                  <a:lnTo>
                    <a:pt x="77372" y="96724"/>
                  </a:lnTo>
                  <a:lnTo>
                    <a:pt x="79007" y="95042"/>
                  </a:lnTo>
                  <a:lnTo>
                    <a:pt x="80824" y="90352"/>
                  </a:lnTo>
                  <a:lnTo>
                    <a:pt x="83049" y="78716"/>
                  </a:lnTo>
                  <a:lnTo>
                    <a:pt x="90441" y="68126"/>
                  </a:lnTo>
                  <a:lnTo>
                    <a:pt x="91684" y="58240"/>
                  </a:lnTo>
                  <a:lnTo>
                    <a:pt x="82281" y="47232"/>
                  </a:lnTo>
                  <a:lnTo>
                    <a:pt x="82278" y="47229"/>
                  </a:lnTo>
                  <a:lnTo>
                    <a:pt x="82278" y="61418"/>
                  </a:lnTo>
                  <a:lnTo>
                    <a:pt x="79456" y="66940"/>
                  </a:lnTo>
                  <a:lnTo>
                    <a:pt x="75732" y="72923"/>
                  </a:lnTo>
                  <a:lnTo>
                    <a:pt x="74078" y="79110"/>
                  </a:lnTo>
                  <a:lnTo>
                    <a:pt x="74694" y="82241"/>
                  </a:lnTo>
                  <a:lnTo>
                    <a:pt x="80466" y="94871"/>
                  </a:lnTo>
                  <a:lnTo>
                    <a:pt x="82172" y="112023"/>
                  </a:lnTo>
                  <a:lnTo>
                    <a:pt x="88803" y="121137"/>
                  </a:lnTo>
                  <a:lnTo>
                    <a:pt x="91686" y="132431"/>
                  </a:lnTo>
                  <a:lnTo>
                    <a:pt x="105989" y="132940"/>
                  </a:lnTo>
                  <a:lnTo>
                    <a:pt x="107611" y="131887"/>
                  </a:lnTo>
                  <a:lnTo>
                    <a:pt x="108691" y="130126"/>
                  </a:lnTo>
                  <a:lnTo>
                    <a:pt x="110426" y="124752"/>
                  </a:lnTo>
                  <a:lnTo>
                    <a:pt x="117315" y="116086"/>
                  </a:lnTo>
                  <a:lnTo>
                    <a:pt x="119016" y="110288"/>
                  </a:lnTo>
                  <a:lnTo>
                    <a:pt x="120529" y="108318"/>
                  </a:lnTo>
                  <a:lnTo>
                    <a:pt x="133516" y="99841"/>
                  </a:lnTo>
                  <a:lnTo>
                    <a:pt x="136801" y="94248"/>
                  </a:lnTo>
                  <a:lnTo>
                    <a:pt x="139319" y="88235"/>
                  </a:lnTo>
                  <a:lnTo>
                    <a:pt x="145628" y="78899"/>
                  </a:lnTo>
                  <a:lnTo>
                    <a:pt x="147476" y="72593"/>
                  </a:lnTo>
                  <a:lnTo>
                    <a:pt x="149027" y="70489"/>
                  </a:lnTo>
                  <a:lnTo>
                    <a:pt x="151119" y="69086"/>
                  </a:lnTo>
                  <a:lnTo>
                    <a:pt x="153572" y="68150"/>
                  </a:lnTo>
                  <a:lnTo>
                    <a:pt x="155208" y="66468"/>
                  </a:lnTo>
                  <a:lnTo>
                    <a:pt x="160654" y="56164"/>
                  </a:lnTo>
                  <a:lnTo>
                    <a:pt x="177517" y="37715"/>
                  </a:lnTo>
                  <a:lnTo>
                    <a:pt x="185728" y="37705"/>
                  </a:lnTo>
                  <a:lnTo>
                    <a:pt x="186170" y="38763"/>
                  </a:lnTo>
                  <a:lnTo>
                    <a:pt x="187053" y="83482"/>
                  </a:lnTo>
                  <a:lnTo>
                    <a:pt x="187053" y="131039"/>
                  </a:lnTo>
                  <a:lnTo>
                    <a:pt x="187053" y="146043"/>
                  </a:lnTo>
                  <a:lnTo>
                    <a:pt x="188111" y="148030"/>
                  </a:lnTo>
                  <a:lnTo>
                    <a:pt x="189875" y="149355"/>
                  </a:lnTo>
                  <a:lnTo>
                    <a:pt x="192109" y="150238"/>
                  </a:lnTo>
                  <a:lnTo>
                    <a:pt x="193599" y="151885"/>
                  </a:lnTo>
                  <a:lnTo>
                    <a:pt x="196462" y="161091"/>
                  </a:lnTo>
                  <a:lnTo>
                    <a:pt x="196543" y="156343"/>
                  </a:lnTo>
                  <a:lnTo>
                    <a:pt x="197613" y="154897"/>
                  </a:lnTo>
                  <a:lnTo>
                    <a:pt x="201624" y="153290"/>
                  </a:lnTo>
                  <a:lnTo>
                    <a:pt x="203117" y="151803"/>
                  </a:lnTo>
                  <a:lnTo>
                    <a:pt x="208335" y="141812"/>
                  </a:lnTo>
                  <a:lnTo>
                    <a:pt x="228459" y="115159"/>
                  </a:lnTo>
                  <a:lnTo>
                    <a:pt x="242717" y="82269"/>
                  </a:lnTo>
                  <a:lnTo>
                    <a:pt x="249187" y="75855"/>
                  </a:lnTo>
                  <a:lnTo>
                    <a:pt x="257001" y="69477"/>
                  </a:lnTo>
                  <a:lnTo>
                    <a:pt x="280514" y="39586"/>
                  </a:lnTo>
                  <a:lnTo>
                    <a:pt x="284330" y="38540"/>
                  </a:lnTo>
                  <a:lnTo>
                    <a:pt x="290347" y="37869"/>
                  </a:lnTo>
                  <a:lnTo>
                    <a:pt x="296446" y="32697"/>
                  </a:lnTo>
                  <a:lnTo>
                    <a:pt x="298081" y="32249"/>
                  </a:lnTo>
                  <a:lnTo>
                    <a:pt x="299172" y="33009"/>
                  </a:lnTo>
                  <a:lnTo>
                    <a:pt x="299899" y="34574"/>
                  </a:lnTo>
                  <a:lnTo>
                    <a:pt x="301442" y="35617"/>
                  </a:lnTo>
                  <a:lnTo>
                    <a:pt x="305979" y="36777"/>
                  </a:lnTo>
                  <a:lnTo>
                    <a:pt x="307612" y="38144"/>
                  </a:lnTo>
                  <a:lnTo>
                    <a:pt x="310448" y="45824"/>
                  </a:lnTo>
                  <a:lnTo>
                    <a:pt x="310876" y="92685"/>
                  </a:lnTo>
                  <a:lnTo>
                    <a:pt x="310878" y="139226"/>
                  </a:lnTo>
                  <a:lnTo>
                    <a:pt x="310878" y="175553"/>
                  </a:lnTo>
                  <a:lnTo>
                    <a:pt x="311936" y="177228"/>
                  </a:lnTo>
                  <a:lnTo>
                    <a:pt x="313700" y="178345"/>
                  </a:lnTo>
                  <a:lnTo>
                    <a:pt x="320403" y="1805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219">
            <a:extLst>
              <a:ext uri="{FF2B5EF4-FFF2-40B4-BE49-F238E27FC236}">
                <a16:creationId xmlns:a16="http://schemas.microsoft.com/office/drawing/2014/main" id="{0C567556-DBC8-4398-28F0-560951316593}"/>
              </a:ext>
            </a:extLst>
          </p:cNvPr>
          <p:cNvGrpSpPr/>
          <p:nvPr/>
        </p:nvGrpSpPr>
        <p:grpSpPr>
          <a:xfrm>
            <a:off x="3829050" y="2352686"/>
            <a:ext cx="522375" cy="199849"/>
            <a:chOff x="3829050" y="2352686"/>
            <a:chExt cx="522375" cy="199849"/>
          </a:xfrm>
        </p:grpSpPr>
        <p:sp>
          <p:nvSpPr>
            <p:cNvPr id="312" name="SMARTInkShape-1016">
              <a:extLst>
                <a:ext uri="{FF2B5EF4-FFF2-40B4-BE49-F238E27FC236}">
                  <a16:creationId xmlns:a16="http://schemas.microsoft.com/office/drawing/2014/main" id="{25AB755B-5D48-46D0-5C30-2DE1961B468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829050" y="24384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6452" y="0"/>
                  </a:lnTo>
                  <a:lnTo>
                    <a:pt x="93838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017">
              <a:extLst>
                <a:ext uri="{FF2B5EF4-FFF2-40B4-BE49-F238E27FC236}">
                  <a16:creationId xmlns:a16="http://schemas.microsoft.com/office/drawing/2014/main" id="{AF6FD517-2DB9-0D2E-871B-8FFCAAF4D72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829050" y="249555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6247" y="6546"/>
                  </a:lnTo>
                  <a:lnTo>
                    <a:pt x="22390" y="8201"/>
                  </a:lnTo>
                  <a:lnTo>
                    <a:pt x="25510" y="7584"/>
                  </a:lnTo>
                  <a:lnTo>
                    <a:pt x="36016" y="2718"/>
                  </a:lnTo>
                  <a:lnTo>
                    <a:pt x="78849" y="47"/>
                  </a:lnTo>
                  <a:lnTo>
                    <a:pt x="107240" y="1065"/>
                  </a:lnTo>
                  <a:lnTo>
                    <a:pt x="126488" y="8202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018">
              <a:extLst>
                <a:ext uri="{FF2B5EF4-FFF2-40B4-BE49-F238E27FC236}">
                  <a16:creationId xmlns:a16="http://schemas.microsoft.com/office/drawing/2014/main" id="{F68235E4-3E5F-1473-1F33-8FB47195796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181596" y="2352686"/>
              <a:ext cx="169829" cy="199849"/>
            </a:xfrm>
            <a:custGeom>
              <a:avLst/>
              <a:gdLst/>
              <a:ahLst/>
              <a:cxnLst/>
              <a:rect l="0" t="0" r="0" b="0"/>
              <a:pathLst>
                <a:path w="169829" h="199849">
                  <a:moveTo>
                    <a:pt x="66554" y="38089"/>
                  </a:moveTo>
                  <a:lnTo>
                    <a:pt x="66554" y="38089"/>
                  </a:lnTo>
                  <a:lnTo>
                    <a:pt x="66554" y="24831"/>
                  </a:lnTo>
                  <a:lnTo>
                    <a:pt x="67612" y="22901"/>
                  </a:lnTo>
                  <a:lnTo>
                    <a:pt x="69376" y="21613"/>
                  </a:lnTo>
                  <a:lnTo>
                    <a:pt x="71610" y="20755"/>
                  </a:lnTo>
                  <a:lnTo>
                    <a:pt x="73100" y="19125"/>
                  </a:lnTo>
                  <a:lnTo>
                    <a:pt x="75686" y="10989"/>
                  </a:lnTo>
                  <a:lnTo>
                    <a:pt x="76045" y="1443"/>
                  </a:lnTo>
                  <a:lnTo>
                    <a:pt x="74998" y="958"/>
                  </a:lnTo>
                  <a:lnTo>
                    <a:pt x="61614" y="0"/>
                  </a:lnTo>
                  <a:lnTo>
                    <a:pt x="56245" y="2816"/>
                  </a:lnTo>
                  <a:lnTo>
                    <a:pt x="25159" y="31870"/>
                  </a:lnTo>
                  <a:lnTo>
                    <a:pt x="13613" y="51011"/>
                  </a:lnTo>
                  <a:lnTo>
                    <a:pt x="10652" y="63673"/>
                  </a:lnTo>
                  <a:lnTo>
                    <a:pt x="8715" y="80359"/>
                  </a:lnTo>
                  <a:lnTo>
                    <a:pt x="794" y="111005"/>
                  </a:lnTo>
                  <a:lnTo>
                    <a:pt x="0" y="135036"/>
                  </a:lnTo>
                  <a:lnTo>
                    <a:pt x="9587" y="167295"/>
                  </a:lnTo>
                  <a:lnTo>
                    <a:pt x="16770" y="180773"/>
                  </a:lnTo>
                  <a:lnTo>
                    <a:pt x="17490" y="184011"/>
                  </a:lnTo>
                  <a:lnTo>
                    <a:pt x="23559" y="193626"/>
                  </a:lnTo>
                  <a:lnTo>
                    <a:pt x="29101" y="197175"/>
                  </a:lnTo>
                  <a:lnTo>
                    <a:pt x="40993" y="199173"/>
                  </a:lnTo>
                  <a:lnTo>
                    <a:pt x="58918" y="199848"/>
                  </a:lnTo>
                  <a:lnTo>
                    <a:pt x="74405" y="194908"/>
                  </a:lnTo>
                  <a:lnTo>
                    <a:pt x="115904" y="168214"/>
                  </a:lnTo>
                  <a:lnTo>
                    <a:pt x="140577" y="142021"/>
                  </a:lnTo>
                  <a:lnTo>
                    <a:pt x="155024" y="117298"/>
                  </a:lnTo>
                  <a:lnTo>
                    <a:pt x="166265" y="71148"/>
                  </a:lnTo>
                  <a:lnTo>
                    <a:pt x="169828" y="51177"/>
                  </a:lnTo>
                  <a:lnTo>
                    <a:pt x="167840" y="41084"/>
                  </a:lnTo>
                  <a:lnTo>
                    <a:pt x="160770" y="29451"/>
                  </a:lnTo>
                  <a:lnTo>
                    <a:pt x="139518" y="6391"/>
                  </a:lnTo>
                  <a:lnTo>
                    <a:pt x="130380" y="2834"/>
                  </a:lnTo>
                  <a:lnTo>
                    <a:pt x="92070" y="38"/>
                  </a:lnTo>
                  <a:lnTo>
                    <a:pt x="89915" y="1080"/>
                  </a:lnTo>
                  <a:lnTo>
                    <a:pt x="88478" y="2833"/>
                  </a:lnTo>
                  <a:lnTo>
                    <a:pt x="87520" y="5060"/>
                  </a:lnTo>
                  <a:lnTo>
                    <a:pt x="84765" y="6545"/>
                  </a:lnTo>
                  <a:lnTo>
                    <a:pt x="71832" y="9692"/>
                  </a:lnTo>
                  <a:lnTo>
                    <a:pt x="64313" y="14180"/>
                  </a:lnTo>
                  <a:lnTo>
                    <a:pt x="60266" y="19702"/>
                  </a:lnTo>
                  <a:lnTo>
                    <a:pt x="57409" y="25684"/>
                  </a:lnTo>
                  <a:lnTo>
                    <a:pt x="47504" y="380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SMARTInkShape-Group220">
            <a:extLst>
              <a:ext uri="{FF2B5EF4-FFF2-40B4-BE49-F238E27FC236}">
                <a16:creationId xmlns:a16="http://schemas.microsoft.com/office/drawing/2014/main" id="{B8D56849-07E4-06E8-EA9C-2DD3A5AC4047}"/>
              </a:ext>
            </a:extLst>
          </p:cNvPr>
          <p:cNvGrpSpPr/>
          <p:nvPr/>
        </p:nvGrpSpPr>
        <p:grpSpPr>
          <a:xfrm>
            <a:off x="5515416" y="2314575"/>
            <a:ext cx="628210" cy="309915"/>
            <a:chOff x="5515416" y="2314575"/>
            <a:chExt cx="628210" cy="309915"/>
          </a:xfrm>
        </p:grpSpPr>
        <p:sp>
          <p:nvSpPr>
            <p:cNvPr id="316" name="SMARTInkShape-1019">
              <a:extLst>
                <a:ext uri="{FF2B5EF4-FFF2-40B4-BE49-F238E27FC236}">
                  <a16:creationId xmlns:a16="http://schemas.microsoft.com/office/drawing/2014/main" id="{E47BFE0C-8BBF-7559-68EB-A67549C1108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515416" y="2438401"/>
              <a:ext cx="405072" cy="151956"/>
            </a:xfrm>
            <a:custGeom>
              <a:avLst/>
              <a:gdLst/>
              <a:ahLst/>
              <a:cxnLst/>
              <a:rect l="0" t="0" r="0" b="0"/>
              <a:pathLst>
                <a:path w="405072" h="151956">
                  <a:moveTo>
                    <a:pt x="123384" y="57149"/>
                  </a:moveTo>
                  <a:lnTo>
                    <a:pt x="123384" y="57149"/>
                  </a:lnTo>
                  <a:lnTo>
                    <a:pt x="123384" y="52093"/>
                  </a:lnTo>
                  <a:lnTo>
                    <a:pt x="124442" y="50603"/>
                  </a:lnTo>
                  <a:lnTo>
                    <a:pt x="126206" y="49610"/>
                  </a:lnTo>
                  <a:lnTo>
                    <a:pt x="132516" y="47740"/>
                  </a:lnTo>
                  <a:lnTo>
                    <a:pt x="132909" y="23944"/>
                  </a:lnTo>
                  <a:lnTo>
                    <a:pt x="131850" y="22313"/>
                  </a:lnTo>
                  <a:lnTo>
                    <a:pt x="130087" y="21225"/>
                  </a:lnTo>
                  <a:lnTo>
                    <a:pt x="127853" y="20499"/>
                  </a:lnTo>
                  <a:lnTo>
                    <a:pt x="126364" y="18958"/>
                  </a:lnTo>
                  <a:lnTo>
                    <a:pt x="122588" y="9433"/>
                  </a:lnTo>
                  <a:lnTo>
                    <a:pt x="118444" y="4897"/>
                  </a:lnTo>
                  <a:lnTo>
                    <a:pt x="113076" y="2176"/>
                  </a:lnTo>
                  <a:lnTo>
                    <a:pt x="91589" y="127"/>
                  </a:lnTo>
                  <a:lnTo>
                    <a:pt x="53534" y="0"/>
                  </a:lnTo>
                  <a:lnTo>
                    <a:pt x="50359" y="2116"/>
                  </a:lnTo>
                  <a:lnTo>
                    <a:pt x="40834" y="13091"/>
                  </a:lnTo>
                  <a:lnTo>
                    <a:pt x="31309" y="19400"/>
                  </a:lnTo>
                  <a:lnTo>
                    <a:pt x="13317" y="43783"/>
                  </a:lnTo>
                  <a:lnTo>
                    <a:pt x="1048" y="78024"/>
                  </a:lnTo>
                  <a:lnTo>
                    <a:pt x="0" y="93555"/>
                  </a:lnTo>
                  <a:lnTo>
                    <a:pt x="2577" y="102610"/>
                  </a:lnTo>
                  <a:lnTo>
                    <a:pt x="7798" y="111990"/>
                  </a:lnTo>
                  <a:lnTo>
                    <a:pt x="9889" y="121447"/>
                  </a:lnTo>
                  <a:lnTo>
                    <a:pt x="14028" y="127354"/>
                  </a:lnTo>
                  <a:lnTo>
                    <a:pt x="19395" y="130685"/>
                  </a:lnTo>
                  <a:lnTo>
                    <a:pt x="31464" y="132823"/>
                  </a:lnTo>
                  <a:lnTo>
                    <a:pt x="50373" y="133303"/>
                  </a:lnTo>
                  <a:lnTo>
                    <a:pt x="52485" y="132260"/>
                  </a:lnTo>
                  <a:lnTo>
                    <a:pt x="53893" y="130506"/>
                  </a:lnTo>
                  <a:lnTo>
                    <a:pt x="56516" y="125736"/>
                  </a:lnTo>
                  <a:lnTo>
                    <a:pt x="61210" y="120087"/>
                  </a:lnTo>
                  <a:lnTo>
                    <a:pt x="66823" y="116872"/>
                  </a:lnTo>
                  <a:lnTo>
                    <a:pt x="72846" y="114384"/>
                  </a:lnTo>
                  <a:lnTo>
                    <a:pt x="97994" y="91954"/>
                  </a:lnTo>
                  <a:lnTo>
                    <a:pt x="101517" y="85671"/>
                  </a:lnTo>
                  <a:lnTo>
                    <a:pt x="108834" y="67957"/>
                  </a:lnTo>
                  <a:lnTo>
                    <a:pt x="111567" y="64354"/>
                  </a:lnTo>
                  <a:lnTo>
                    <a:pt x="126676" y="53041"/>
                  </a:lnTo>
                  <a:lnTo>
                    <a:pt x="130138" y="47209"/>
                  </a:lnTo>
                  <a:lnTo>
                    <a:pt x="133602" y="31695"/>
                  </a:lnTo>
                  <a:lnTo>
                    <a:pt x="141062" y="20923"/>
                  </a:lnTo>
                  <a:lnTo>
                    <a:pt x="140461" y="19240"/>
                  </a:lnTo>
                  <a:lnTo>
                    <a:pt x="136972" y="14548"/>
                  </a:lnTo>
                  <a:lnTo>
                    <a:pt x="136675" y="12873"/>
                  </a:lnTo>
                  <a:lnTo>
                    <a:pt x="137537" y="11757"/>
                  </a:lnTo>
                  <a:lnTo>
                    <a:pt x="142408" y="9535"/>
                  </a:lnTo>
                  <a:lnTo>
                    <a:pt x="142432" y="22783"/>
                  </a:lnTo>
                  <a:lnTo>
                    <a:pt x="141374" y="24713"/>
                  </a:lnTo>
                  <a:lnTo>
                    <a:pt x="139611" y="26000"/>
                  </a:lnTo>
                  <a:lnTo>
                    <a:pt x="137377" y="26858"/>
                  </a:lnTo>
                  <a:lnTo>
                    <a:pt x="135887" y="29547"/>
                  </a:lnTo>
                  <a:lnTo>
                    <a:pt x="133084" y="56741"/>
                  </a:lnTo>
                  <a:lnTo>
                    <a:pt x="133025" y="60052"/>
                  </a:lnTo>
                  <a:lnTo>
                    <a:pt x="142044" y="103081"/>
                  </a:lnTo>
                  <a:lnTo>
                    <a:pt x="142318" y="116032"/>
                  </a:lnTo>
                  <a:lnTo>
                    <a:pt x="145205" y="123183"/>
                  </a:lnTo>
                  <a:lnTo>
                    <a:pt x="150625" y="131341"/>
                  </a:lnTo>
                  <a:lnTo>
                    <a:pt x="151842" y="141374"/>
                  </a:lnTo>
                  <a:lnTo>
                    <a:pt x="152939" y="141874"/>
                  </a:lnTo>
                  <a:lnTo>
                    <a:pt x="169289" y="142835"/>
                  </a:lnTo>
                  <a:lnTo>
                    <a:pt x="184116" y="129613"/>
                  </a:lnTo>
                  <a:lnTo>
                    <a:pt x="187417" y="123575"/>
                  </a:lnTo>
                  <a:lnTo>
                    <a:pt x="189943" y="117363"/>
                  </a:lnTo>
                  <a:lnTo>
                    <a:pt x="225007" y="72827"/>
                  </a:lnTo>
                  <a:lnTo>
                    <a:pt x="233458" y="61206"/>
                  </a:lnTo>
                  <a:lnTo>
                    <a:pt x="239671" y="47798"/>
                  </a:lnTo>
                  <a:lnTo>
                    <a:pt x="261268" y="24078"/>
                  </a:lnTo>
                  <a:lnTo>
                    <a:pt x="266862" y="21284"/>
                  </a:lnTo>
                  <a:lnTo>
                    <a:pt x="275770" y="19053"/>
                  </a:lnTo>
                  <a:lnTo>
                    <a:pt x="280836" y="24107"/>
                  </a:lnTo>
                  <a:lnTo>
                    <a:pt x="283320" y="29411"/>
                  </a:lnTo>
                  <a:lnTo>
                    <a:pt x="293927" y="73209"/>
                  </a:lnTo>
                  <a:lnTo>
                    <a:pt x="294811" y="117386"/>
                  </a:lnTo>
                  <a:lnTo>
                    <a:pt x="294823" y="125549"/>
                  </a:lnTo>
                  <a:lnTo>
                    <a:pt x="297651" y="132704"/>
                  </a:lnTo>
                  <a:lnTo>
                    <a:pt x="299887" y="136094"/>
                  </a:lnTo>
                  <a:lnTo>
                    <a:pt x="300320" y="138354"/>
                  </a:lnTo>
                  <a:lnTo>
                    <a:pt x="299550" y="139861"/>
                  </a:lnTo>
                  <a:lnTo>
                    <a:pt x="297978" y="140865"/>
                  </a:lnTo>
                  <a:lnTo>
                    <a:pt x="297988" y="142593"/>
                  </a:lnTo>
                  <a:lnTo>
                    <a:pt x="303311" y="150899"/>
                  </a:lnTo>
                  <a:lnTo>
                    <a:pt x="302602" y="151399"/>
                  </a:lnTo>
                  <a:lnTo>
                    <a:pt x="298992" y="151955"/>
                  </a:lnTo>
                  <a:lnTo>
                    <a:pt x="298665" y="151045"/>
                  </a:lnTo>
                  <a:lnTo>
                    <a:pt x="301122" y="147211"/>
                  </a:lnTo>
                  <a:lnTo>
                    <a:pt x="303260" y="145765"/>
                  </a:lnTo>
                  <a:lnTo>
                    <a:pt x="308457" y="144159"/>
                  </a:lnTo>
                  <a:lnTo>
                    <a:pt x="310266" y="142672"/>
                  </a:lnTo>
                  <a:lnTo>
                    <a:pt x="330341" y="105170"/>
                  </a:lnTo>
                  <a:lnTo>
                    <a:pt x="332840" y="98600"/>
                  </a:lnTo>
                  <a:lnTo>
                    <a:pt x="355279" y="73031"/>
                  </a:lnTo>
                  <a:lnTo>
                    <a:pt x="361563" y="69499"/>
                  </a:lnTo>
                  <a:lnTo>
                    <a:pt x="367883" y="66872"/>
                  </a:lnTo>
                  <a:lnTo>
                    <a:pt x="388596" y="49079"/>
                  </a:lnTo>
                  <a:lnTo>
                    <a:pt x="390150" y="49652"/>
                  </a:lnTo>
                  <a:lnTo>
                    <a:pt x="399178" y="56795"/>
                  </a:lnTo>
                  <a:lnTo>
                    <a:pt x="399481" y="67157"/>
                  </a:lnTo>
                  <a:lnTo>
                    <a:pt x="400581" y="70171"/>
                  </a:lnTo>
                  <a:lnTo>
                    <a:pt x="402374" y="72180"/>
                  </a:lnTo>
                  <a:lnTo>
                    <a:pt x="404628" y="73520"/>
                  </a:lnTo>
                  <a:lnTo>
                    <a:pt x="405071" y="75471"/>
                  </a:lnTo>
                  <a:lnTo>
                    <a:pt x="404308" y="77831"/>
                  </a:lnTo>
                  <a:lnTo>
                    <a:pt x="402743" y="80462"/>
                  </a:lnTo>
                  <a:lnTo>
                    <a:pt x="399793" y="103759"/>
                  </a:lnTo>
                  <a:lnTo>
                    <a:pt x="399609" y="1428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020">
              <a:extLst>
                <a:ext uri="{FF2B5EF4-FFF2-40B4-BE49-F238E27FC236}">
                  <a16:creationId xmlns:a16="http://schemas.microsoft.com/office/drawing/2014/main" id="{F31B8504-FF84-F00B-96E6-CB65AA2FF4B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015492" y="2314575"/>
              <a:ext cx="128134" cy="309915"/>
            </a:xfrm>
            <a:custGeom>
              <a:avLst/>
              <a:gdLst/>
              <a:ahLst/>
              <a:cxnLst/>
              <a:rect l="0" t="0" r="0" b="0"/>
              <a:pathLst>
                <a:path w="128134" h="309915">
                  <a:moveTo>
                    <a:pt x="90033" y="209550"/>
                  </a:moveTo>
                  <a:lnTo>
                    <a:pt x="90033" y="209550"/>
                  </a:lnTo>
                  <a:lnTo>
                    <a:pt x="98234" y="201349"/>
                  </a:lnTo>
                  <a:lnTo>
                    <a:pt x="99165" y="195361"/>
                  </a:lnTo>
                  <a:lnTo>
                    <a:pt x="100354" y="193741"/>
                  </a:lnTo>
                  <a:lnTo>
                    <a:pt x="104498" y="191940"/>
                  </a:lnTo>
                  <a:lnTo>
                    <a:pt x="104968" y="190402"/>
                  </a:lnTo>
                  <a:lnTo>
                    <a:pt x="100172" y="180884"/>
                  </a:lnTo>
                  <a:lnTo>
                    <a:pt x="99582" y="166823"/>
                  </a:lnTo>
                  <a:lnTo>
                    <a:pt x="98516" y="165190"/>
                  </a:lnTo>
                  <a:lnTo>
                    <a:pt x="96747" y="164102"/>
                  </a:lnTo>
                  <a:lnTo>
                    <a:pt x="94509" y="163376"/>
                  </a:lnTo>
                  <a:lnTo>
                    <a:pt x="93017" y="161834"/>
                  </a:lnTo>
                  <a:lnTo>
                    <a:pt x="91359" y="157298"/>
                  </a:lnTo>
                  <a:lnTo>
                    <a:pt x="89858" y="155665"/>
                  </a:lnTo>
                  <a:lnTo>
                    <a:pt x="85371" y="153851"/>
                  </a:lnTo>
                  <a:lnTo>
                    <a:pt x="76892" y="152830"/>
                  </a:lnTo>
                  <a:lnTo>
                    <a:pt x="70787" y="155413"/>
                  </a:lnTo>
                  <a:lnTo>
                    <a:pt x="48536" y="167614"/>
                  </a:lnTo>
                  <a:lnTo>
                    <a:pt x="36934" y="171372"/>
                  </a:lnTo>
                  <a:lnTo>
                    <a:pt x="30097" y="176001"/>
                  </a:lnTo>
                  <a:lnTo>
                    <a:pt x="27850" y="179776"/>
                  </a:lnTo>
                  <a:lnTo>
                    <a:pt x="21423" y="198220"/>
                  </a:lnTo>
                  <a:lnTo>
                    <a:pt x="1020" y="227201"/>
                  </a:lnTo>
                  <a:lnTo>
                    <a:pt x="0" y="231901"/>
                  </a:lnTo>
                  <a:lnTo>
                    <a:pt x="377" y="236092"/>
                  </a:lnTo>
                  <a:lnTo>
                    <a:pt x="3143" y="249869"/>
                  </a:lnTo>
                  <a:lnTo>
                    <a:pt x="4077" y="268432"/>
                  </a:lnTo>
                  <a:lnTo>
                    <a:pt x="7028" y="275584"/>
                  </a:lnTo>
                  <a:lnTo>
                    <a:pt x="31049" y="302907"/>
                  </a:lnTo>
                  <a:lnTo>
                    <a:pt x="32068" y="306781"/>
                  </a:lnTo>
                  <a:lnTo>
                    <a:pt x="32340" y="309296"/>
                  </a:lnTo>
                  <a:lnTo>
                    <a:pt x="33579" y="309914"/>
                  </a:lnTo>
                  <a:lnTo>
                    <a:pt x="35464" y="309268"/>
                  </a:lnTo>
                  <a:lnTo>
                    <a:pt x="40380" y="306786"/>
                  </a:lnTo>
                  <a:lnTo>
                    <a:pt x="49098" y="304330"/>
                  </a:lnTo>
                  <a:lnTo>
                    <a:pt x="55260" y="300005"/>
                  </a:lnTo>
                  <a:lnTo>
                    <a:pt x="58703" y="294555"/>
                  </a:lnTo>
                  <a:lnTo>
                    <a:pt x="61292" y="288605"/>
                  </a:lnTo>
                  <a:lnTo>
                    <a:pt x="65971" y="282433"/>
                  </a:lnTo>
                  <a:lnTo>
                    <a:pt x="68755" y="273340"/>
                  </a:lnTo>
                  <a:lnTo>
                    <a:pt x="73145" y="256320"/>
                  </a:lnTo>
                  <a:lnTo>
                    <a:pt x="87142" y="216650"/>
                  </a:lnTo>
                  <a:lnTo>
                    <a:pt x="96792" y="170344"/>
                  </a:lnTo>
                  <a:lnTo>
                    <a:pt x="101561" y="133022"/>
                  </a:lnTo>
                  <a:lnTo>
                    <a:pt x="112654" y="92598"/>
                  </a:lnTo>
                  <a:lnTo>
                    <a:pt x="118260" y="45725"/>
                  </a:lnTo>
                  <a:lnTo>
                    <a:pt x="118594" y="16048"/>
                  </a:lnTo>
                  <a:lnTo>
                    <a:pt x="121424" y="9602"/>
                  </a:lnTo>
                  <a:lnTo>
                    <a:pt x="128133" y="1"/>
                  </a:lnTo>
                  <a:lnTo>
                    <a:pt x="11860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221">
            <a:extLst>
              <a:ext uri="{FF2B5EF4-FFF2-40B4-BE49-F238E27FC236}">
                <a16:creationId xmlns:a16="http://schemas.microsoft.com/office/drawing/2014/main" id="{036B9671-BD6B-C7CC-8F93-DB1F03BD2D02}"/>
              </a:ext>
            </a:extLst>
          </p:cNvPr>
          <p:cNvGrpSpPr/>
          <p:nvPr/>
        </p:nvGrpSpPr>
        <p:grpSpPr>
          <a:xfrm>
            <a:off x="2438400" y="3057525"/>
            <a:ext cx="662713" cy="219076"/>
            <a:chOff x="2438400" y="3057525"/>
            <a:chExt cx="662713" cy="219076"/>
          </a:xfrm>
        </p:grpSpPr>
        <p:sp>
          <p:nvSpPr>
            <p:cNvPr id="319" name="SMARTInkShape-1021">
              <a:extLst>
                <a:ext uri="{FF2B5EF4-FFF2-40B4-BE49-F238E27FC236}">
                  <a16:creationId xmlns:a16="http://schemas.microsoft.com/office/drawing/2014/main" id="{AF4B972D-EF33-27C4-511F-8078303810F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633311" y="3076586"/>
              <a:ext cx="176565" cy="171275"/>
            </a:xfrm>
            <a:custGeom>
              <a:avLst/>
              <a:gdLst/>
              <a:ahLst/>
              <a:cxnLst/>
              <a:rect l="0" t="0" r="0" b="0"/>
              <a:pathLst>
                <a:path w="176565" h="171275">
                  <a:moveTo>
                    <a:pt x="128939" y="66664"/>
                  </a:moveTo>
                  <a:lnTo>
                    <a:pt x="128939" y="66664"/>
                  </a:lnTo>
                  <a:lnTo>
                    <a:pt x="128939" y="58463"/>
                  </a:lnTo>
                  <a:lnTo>
                    <a:pt x="137140" y="49054"/>
                  </a:lnTo>
                  <a:lnTo>
                    <a:pt x="138348" y="39539"/>
                  </a:lnTo>
                  <a:lnTo>
                    <a:pt x="138454" y="24959"/>
                  </a:lnTo>
                  <a:lnTo>
                    <a:pt x="137399" y="22985"/>
                  </a:lnTo>
                  <a:lnTo>
                    <a:pt x="135637" y="21670"/>
                  </a:lnTo>
                  <a:lnTo>
                    <a:pt x="133404" y="20793"/>
                  </a:lnTo>
                  <a:lnTo>
                    <a:pt x="131916" y="19150"/>
                  </a:lnTo>
                  <a:lnTo>
                    <a:pt x="129331" y="10992"/>
                  </a:lnTo>
                  <a:lnTo>
                    <a:pt x="129055" y="4895"/>
                  </a:lnTo>
                  <a:lnTo>
                    <a:pt x="127958" y="3260"/>
                  </a:lnTo>
                  <a:lnTo>
                    <a:pt x="126168" y="2170"/>
                  </a:lnTo>
                  <a:lnTo>
                    <a:pt x="119245" y="276"/>
                  </a:lnTo>
                  <a:lnTo>
                    <a:pt x="88858" y="0"/>
                  </a:lnTo>
                  <a:lnTo>
                    <a:pt x="81844" y="2816"/>
                  </a:lnTo>
                  <a:lnTo>
                    <a:pt x="49389" y="26557"/>
                  </a:lnTo>
                  <a:lnTo>
                    <a:pt x="17892" y="70835"/>
                  </a:lnTo>
                  <a:lnTo>
                    <a:pt x="7952" y="92613"/>
                  </a:lnTo>
                  <a:lnTo>
                    <a:pt x="0" y="117314"/>
                  </a:lnTo>
                  <a:lnTo>
                    <a:pt x="5998" y="149128"/>
                  </a:lnTo>
                  <a:lnTo>
                    <a:pt x="18349" y="165078"/>
                  </a:lnTo>
                  <a:lnTo>
                    <a:pt x="24402" y="168612"/>
                  </a:lnTo>
                  <a:lnTo>
                    <a:pt x="33145" y="171274"/>
                  </a:lnTo>
                  <a:lnTo>
                    <a:pt x="49904" y="156241"/>
                  </a:lnTo>
                  <a:lnTo>
                    <a:pt x="56065" y="154101"/>
                  </a:lnTo>
                  <a:lnTo>
                    <a:pt x="58132" y="152472"/>
                  </a:lnTo>
                  <a:lnTo>
                    <a:pt x="77345" y="120362"/>
                  </a:lnTo>
                  <a:lnTo>
                    <a:pt x="81196" y="108798"/>
                  </a:lnTo>
                  <a:lnTo>
                    <a:pt x="87511" y="98668"/>
                  </a:lnTo>
                  <a:lnTo>
                    <a:pt x="89853" y="87906"/>
                  </a:lnTo>
                  <a:lnTo>
                    <a:pt x="91605" y="72840"/>
                  </a:lnTo>
                  <a:lnTo>
                    <a:pt x="98357" y="61203"/>
                  </a:lnTo>
                  <a:lnTo>
                    <a:pt x="106001" y="51053"/>
                  </a:lnTo>
                  <a:lnTo>
                    <a:pt x="108737" y="41342"/>
                  </a:lnTo>
                  <a:lnTo>
                    <a:pt x="109887" y="19088"/>
                  </a:lnTo>
                  <a:lnTo>
                    <a:pt x="104833" y="19054"/>
                  </a:lnTo>
                  <a:lnTo>
                    <a:pt x="103343" y="20107"/>
                  </a:lnTo>
                  <a:lnTo>
                    <a:pt x="102350" y="21868"/>
                  </a:lnTo>
                  <a:lnTo>
                    <a:pt x="91443" y="66097"/>
                  </a:lnTo>
                  <a:lnTo>
                    <a:pt x="90849" y="107537"/>
                  </a:lnTo>
                  <a:lnTo>
                    <a:pt x="93666" y="114110"/>
                  </a:lnTo>
                  <a:lnTo>
                    <a:pt x="133443" y="156887"/>
                  </a:lnTo>
                  <a:lnTo>
                    <a:pt x="139054" y="159680"/>
                  </a:lnTo>
                  <a:lnTo>
                    <a:pt x="157566" y="161718"/>
                  </a:lnTo>
                  <a:lnTo>
                    <a:pt x="176564" y="1619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022">
              <a:extLst>
                <a:ext uri="{FF2B5EF4-FFF2-40B4-BE49-F238E27FC236}">
                  <a16:creationId xmlns:a16="http://schemas.microsoft.com/office/drawing/2014/main" id="{176708EC-2F10-B0FB-678C-24AE455937A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438400" y="3057525"/>
              <a:ext cx="200026" cy="190331"/>
            </a:xfrm>
            <a:custGeom>
              <a:avLst/>
              <a:gdLst/>
              <a:ahLst/>
              <a:cxnLst/>
              <a:rect l="0" t="0" r="0" b="0"/>
              <a:pathLst>
                <a:path w="200026" h="190331">
                  <a:moveTo>
                    <a:pt x="0" y="57150"/>
                  </a:moveTo>
                  <a:lnTo>
                    <a:pt x="0" y="57150"/>
                  </a:lnTo>
                  <a:lnTo>
                    <a:pt x="0" y="48949"/>
                  </a:lnTo>
                  <a:lnTo>
                    <a:pt x="1058" y="48508"/>
                  </a:lnTo>
                  <a:lnTo>
                    <a:pt x="5056" y="48017"/>
                  </a:lnTo>
                  <a:lnTo>
                    <a:pt x="6546" y="46828"/>
                  </a:lnTo>
                  <a:lnTo>
                    <a:pt x="9133" y="39458"/>
                  </a:lnTo>
                  <a:lnTo>
                    <a:pt x="9524" y="19480"/>
                  </a:lnTo>
                  <a:lnTo>
                    <a:pt x="19040" y="9536"/>
                  </a:lnTo>
                  <a:lnTo>
                    <a:pt x="24103" y="14585"/>
                  </a:lnTo>
                  <a:lnTo>
                    <a:pt x="26588" y="22710"/>
                  </a:lnTo>
                  <a:lnTo>
                    <a:pt x="31222" y="49932"/>
                  </a:lnTo>
                  <a:lnTo>
                    <a:pt x="36062" y="67358"/>
                  </a:lnTo>
                  <a:lnTo>
                    <a:pt x="40743" y="104835"/>
                  </a:lnTo>
                  <a:lnTo>
                    <a:pt x="55424" y="149228"/>
                  </a:lnTo>
                  <a:lnTo>
                    <a:pt x="59205" y="159104"/>
                  </a:lnTo>
                  <a:lnTo>
                    <a:pt x="85178" y="189928"/>
                  </a:lnTo>
                  <a:lnTo>
                    <a:pt x="90619" y="190330"/>
                  </a:lnTo>
                  <a:lnTo>
                    <a:pt x="96014" y="187603"/>
                  </a:lnTo>
                  <a:lnTo>
                    <a:pt x="108101" y="177227"/>
                  </a:lnTo>
                  <a:lnTo>
                    <a:pt x="111545" y="171195"/>
                  </a:lnTo>
                  <a:lnTo>
                    <a:pt x="113484" y="159028"/>
                  </a:lnTo>
                  <a:lnTo>
                    <a:pt x="114995" y="147937"/>
                  </a:lnTo>
                  <a:lnTo>
                    <a:pt x="121767" y="120748"/>
                  </a:lnTo>
                  <a:lnTo>
                    <a:pt x="126038" y="97161"/>
                  </a:lnTo>
                  <a:lnTo>
                    <a:pt x="131183" y="73944"/>
                  </a:lnTo>
                  <a:lnTo>
                    <a:pt x="135530" y="49779"/>
                  </a:lnTo>
                  <a:lnTo>
                    <a:pt x="145052" y="20075"/>
                  </a:lnTo>
                  <a:lnTo>
                    <a:pt x="149135" y="13156"/>
                  </a:lnTo>
                  <a:lnTo>
                    <a:pt x="150949" y="6553"/>
                  </a:lnTo>
                  <a:lnTo>
                    <a:pt x="152491" y="4368"/>
                  </a:lnTo>
                  <a:lnTo>
                    <a:pt x="154577" y="2912"/>
                  </a:lnTo>
                  <a:lnTo>
                    <a:pt x="159718" y="1294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023">
              <a:extLst>
                <a:ext uri="{FF2B5EF4-FFF2-40B4-BE49-F238E27FC236}">
                  <a16:creationId xmlns:a16="http://schemas.microsoft.com/office/drawing/2014/main" id="{8D024488-8A3D-8375-A4A5-50DC732F036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857500" y="3067089"/>
              <a:ext cx="152401" cy="179444"/>
            </a:xfrm>
            <a:custGeom>
              <a:avLst/>
              <a:gdLst/>
              <a:ahLst/>
              <a:cxnLst/>
              <a:rect l="0" t="0" r="0" b="0"/>
              <a:pathLst>
                <a:path w="152401" h="179444">
                  <a:moveTo>
                    <a:pt x="0" y="47586"/>
                  </a:moveTo>
                  <a:lnTo>
                    <a:pt x="0" y="47586"/>
                  </a:lnTo>
                  <a:lnTo>
                    <a:pt x="15188" y="31340"/>
                  </a:lnTo>
                  <a:lnTo>
                    <a:pt x="21109" y="18938"/>
                  </a:lnTo>
                  <a:lnTo>
                    <a:pt x="37972" y="92"/>
                  </a:lnTo>
                  <a:lnTo>
                    <a:pt x="43119" y="0"/>
                  </a:lnTo>
                  <a:lnTo>
                    <a:pt x="44621" y="1045"/>
                  </a:lnTo>
                  <a:lnTo>
                    <a:pt x="45622" y="2800"/>
                  </a:lnTo>
                  <a:lnTo>
                    <a:pt x="47229" y="13222"/>
                  </a:lnTo>
                  <a:lnTo>
                    <a:pt x="48660" y="35977"/>
                  </a:lnTo>
                  <a:lnTo>
                    <a:pt x="55159" y="57954"/>
                  </a:lnTo>
                  <a:lnTo>
                    <a:pt x="57946" y="87914"/>
                  </a:lnTo>
                  <a:lnTo>
                    <a:pt x="64637" y="106744"/>
                  </a:lnTo>
                  <a:lnTo>
                    <a:pt x="66622" y="151577"/>
                  </a:lnTo>
                  <a:lnTo>
                    <a:pt x="66672" y="169484"/>
                  </a:lnTo>
                  <a:lnTo>
                    <a:pt x="58473" y="179443"/>
                  </a:lnTo>
                  <a:lnTo>
                    <a:pt x="56974" y="178882"/>
                  </a:lnTo>
                  <a:lnTo>
                    <a:pt x="34493" y="158258"/>
                  </a:lnTo>
                  <a:lnTo>
                    <a:pt x="31205" y="152160"/>
                  </a:lnTo>
                  <a:lnTo>
                    <a:pt x="29354" y="139954"/>
                  </a:lnTo>
                  <a:lnTo>
                    <a:pt x="28621" y="106418"/>
                  </a:lnTo>
                  <a:lnTo>
                    <a:pt x="31417" y="97370"/>
                  </a:lnTo>
                  <a:lnTo>
                    <a:pt x="35130" y="89821"/>
                  </a:lnTo>
                  <a:lnTo>
                    <a:pt x="38278" y="79620"/>
                  </a:lnTo>
                  <a:lnTo>
                    <a:pt x="51242" y="63499"/>
                  </a:lnTo>
                  <a:lnTo>
                    <a:pt x="81693" y="42296"/>
                  </a:lnTo>
                  <a:lnTo>
                    <a:pt x="91821" y="39316"/>
                  </a:lnTo>
                  <a:lnTo>
                    <a:pt x="122522" y="38110"/>
                  </a:lnTo>
                  <a:lnTo>
                    <a:pt x="131359" y="40905"/>
                  </a:lnTo>
                  <a:lnTo>
                    <a:pt x="138815" y="44617"/>
                  </a:lnTo>
                  <a:lnTo>
                    <a:pt x="152400" y="475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024">
              <a:extLst>
                <a:ext uri="{FF2B5EF4-FFF2-40B4-BE49-F238E27FC236}">
                  <a16:creationId xmlns:a16="http://schemas.microsoft.com/office/drawing/2014/main" id="{C9C8F85E-7097-CF1B-DA82-156623E0FD7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095625" y="3257550"/>
              <a:ext cx="5488" cy="19051"/>
            </a:xfrm>
            <a:custGeom>
              <a:avLst/>
              <a:gdLst/>
              <a:ahLst/>
              <a:cxnLst/>
              <a:rect l="0" t="0" r="0" b="0"/>
              <a:pathLst>
                <a:path w="5488" h="19051">
                  <a:moveTo>
                    <a:pt x="0" y="19050"/>
                  </a:moveTo>
                  <a:lnTo>
                    <a:pt x="0" y="19050"/>
                  </a:lnTo>
                  <a:lnTo>
                    <a:pt x="0" y="3"/>
                  </a:lnTo>
                  <a:lnTo>
                    <a:pt x="5487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222">
            <a:extLst>
              <a:ext uri="{FF2B5EF4-FFF2-40B4-BE49-F238E27FC236}">
                <a16:creationId xmlns:a16="http://schemas.microsoft.com/office/drawing/2014/main" id="{B9365D1E-5E29-9884-198E-49ED1C5D8B80}"/>
              </a:ext>
            </a:extLst>
          </p:cNvPr>
          <p:cNvGrpSpPr/>
          <p:nvPr/>
        </p:nvGrpSpPr>
        <p:grpSpPr>
          <a:xfrm>
            <a:off x="3676650" y="3086100"/>
            <a:ext cx="161926" cy="95251"/>
            <a:chOff x="3676650" y="3086100"/>
            <a:chExt cx="161926" cy="95251"/>
          </a:xfrm>
        </p:grpSpPr>
        <p:sp>
          <p:nvSpPr>
            <p:cNvPr id="324" name="SMARTInkShape-1025">
              <a:extLst>
                <a:ext uri="{FF2B5EF4-FFF2-40B4-BE49-F238E27FC236}">
                  <a16:creationId xmlns:a16="http://schemas.microsoft.com/office/drawing/2014/main" id="{C3069F16-D50F-E858-2E17-436025D8B50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676650" y="308610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6247" y="6546"/>
                  </a:lnTo>
                  <a:lnTo>
                    <a:pt x="28648" y="8936"/>
                  </a:lnTo>
                  <a:lnTo>
                    <a:pt x="73800" y="9520"/>
                  </a:lnTo>
                  <a:lnTo>
                    <a:pt x="88426" y="9524"/>
                  </a:lnTo>
                  <a:lnTo>
                    <a:pt x="95039" y="12347"/>
                  </a:lnTo>
                  <a:lnTo>
                    <a:pt x="98285" y="14581"/>
                  </a:lnTo>
                  <a:lnTo>
                    <a:pt x="112965" y="17725"/>
                  </a:lnTo>
                  <a:lnTo>
                    <a:pt x="14287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026">
              <a:extLst>
                <a:ext uri="{FF2B5EF4-FFF2-40B4-BE49-F238E27FC236}">
                  <a16:creationId xmlns:a16="http://schemas.microsoft.com/office/drawing/2014/main" id="{6D3D34AA-D044-E6B0-9FCF-548B4405819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695700" y="3152813"/>
              <a:ext cx="142876" cy="28538"/>
            </a:xfrm>
            <a:custGeom>
              <a:avLst/>
              <a:gdLst/>
              <a:ahLst/>
              <a:cxnLst/>
              <a:rect l="0" t="0" r="0" b="0"/>
              <a:pathLst>
                <a:path w="142876" h="28538">
                  <a:moveTo>
                    <a:pt x="0" y="28537"/>
                  </a:moveTo>
                  <a:lnTo>
                    <a:pt x="0" y="28537"/>
                  </a:lnTo>
                  <a:lnTo>
                    <a:pt x="5056" y="23481"/>
                  </a:lnTo>
                  <a:lnTo>
                    <a:pt x="10361" y="20998"/>
                  </a:lnTo>
                  <a:lnTo>
                    <a:pt x="13257" y="20336"/>
                  </a:lnTo>
                  <a:lnTo>
                    <a:pt x="26569" y="12728"/>
                  </a:lnTo>
                  <a:lnTo>
                    <a:pt x="41504" y="9389"/>
                  </a:lnTo>
                  <a:lnTo>
                    <a:pt x="56568" y="2138"/>
                  </a:lnTo>
                  <a:lnTo>
                    <a:pt x="102147" y="0"/>
                  </a:lnTo>
                  <a:lnTo>
                    <a:pt x="106198" y="1046"/>
                  </a:lnTo>
                  <a:lnTo>
                    <a:pt x="108898" y="2801"/>
                  </a:lnTo>
                  <a:lnTo>
                    <a:pt x="110699" y="5030"/>
                  </a:lnTo>
                  <a:lnTo>
                    <a:pt x="118344" y="7506"/>
                  </a:lnTo>
                  <a:lnTo>
                    <a:pt x="142875" y="94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SMARTInkShape-Group223">
            <a:extLst>
              <a:ext uri="{FF2B5EF4-FFF2-40B4-BE49-F238E27FC236}">
                <a16:creationId xmlns:a16="http://schemas.microsoft.com/office/drawing/2014/main" id="{52BFF270-2F60-490C-22B6-2C2644C2354E}"/>
              </a:ext>
            </a:extLst>
          </p:cNvPr>
          <p:cNvGrpSpPr/>
          <p:nvPr/>
        </p:nvGrpSpPr>
        <p:grpSpPr>
          <a:xfrm>
            <a:off x="4238753" y="2782625"/>
            <a:ext cx="742823" cy="703526"/>
            <a:chOff x="4238753" y="2782625"/>
            <a:chExt cx="742823" cy="703526"/>
          </a:xfrm>
        </p:grpSpPr>
        <p:sp>
          <p:nvSpPr>
            <p:cNvPr id="327" name="SMARTInkShape-1027">
              <a:extLst>
                <a:ext uri="{FF2B5EF4-FFF2-40B4-BE49-F238E27FC236}">
                  <a16:creationId xmlns:a16="http://schemas.microsoft.com/office/drawing/2014/main" id="{158C3F1F-DE33-AD43-63FD-C746BA64B64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238753" y="2962275"/>
              <a:ext cx="428498" cy="285740"/>
            </a:xfrm>
            <a:custGeom>
              <a:avLst/>
              <a:gdLst/>
              <a:ahLst/>
              <a:cxnLst/>
              <a:rect l="0" t="0" r="0" b="0"/>
              <a:pathLst>
                <a:path w="428498" h="285740">
                  <a:moveTo>
                    <a:pt x="37972" y="133350"/>
                  </a:moveTo>
                  <a:lnTo>
                    <a:pt x="37972" y="133350"/>
                  </a:lnTo>
                  <a:lnTo>
                    <a:pt x="37972" y="125149"/>
                  </a:lnTo>
                  <a:lnTo>
                    <a:pt x="39030" y="124708"/>
                  </a:lnTo>
                  <a:lnTo>
                    <a:pt x="43028" y="124217"/>
                  </a:lnTo>
                  <a:lnTo>
                    <a:pt x="44518" y="123028"/>
                  </a:lnTo>
                  <a:lnTo>
                    <a:pt x="47104" y="115658"/>
                  </a:lnTo>
                  <a:lnTo>
                    <a:pt x="50145" y="114904"/>
                  </a:lnTo>
                  <a:lnTo>
                    <a:pt x="60720" y="114419"/>
                  </a:lnTo>
                  <a:lnTo>
                    <a:pt x="62662" y="113321"/>
                  </a:lnTo>
                  <a:lnTo>
                    <a:pt x="63958" y="111531"/>
                  </a:lnTo>
                  <a:lnTo>
                    <a:pt x="66036" y="106109"/>
                  </a:lnTo>
                  <a:lnTo>
                    <a:pt x="111244" y="104777"/>
                  </a:lnTo>
                  <a:lnTo>
                    <a:pt x="144607" y="104775"/>
                  </a:lnTo>
                  <a:lnTo>
                    <a:pt x="151688" y="107597"/>
                  </a:lnTo>
                  <a:lnTo>
                    <a:pt x="158362" y="111321"/>
                  </a:lnTo>
                  <a:lnTo>
                    <a:pt x="168070" y="114476"/>
                  </a:lnTo>
                  <a:lnTo>
                    <a:pt x="174463" y="118964"/>
                  </a:lnTo>
                  <a:lnTo>
                    <a:pt x="178010" y="124486"/>
                  </a:lnTo>
                  <a:lnTo>
                    <a:pt x="178954" y="127441"/>
                  </a:lnTo>
                  <a:lnTo>
                    <a:pt x="180644" y="129411"/>
                  </a:lnTo>
                  <a:lnTo>
                    <a:pt x="185343" y="131599"/>
                  </a:lnTo>
                  <a:lnTo>
                    <a:pt x="187019" y="133241"/>
                  </a:lnTo>
                  <a:lnTo>
                    <a:pt x="197715" y="160119"/>
                  </a:lnTo>
                  <a:lnTo>
                    <a:pt x="199769" y="184044"/>
                  </a:lnTo>
                  <a:lnTo>
                    <a:pt x="197018" y="190453"/>
                  </a:lnTo>
                  <a:lnTo>
                    <a:pt x="193325" y="196829"/>
                  </a:lnTo>
                  <a:lnTo>
                    <a:pt x="190955" y="209546"/>
                  </a:lnTo>
                  <a:lnTo>
                    <a:pt x="189572" y="216957"/>
                  </a:lnTo>
                  <a:lnTo>
                    <a:pt x="185431" y="227306"/>
                  </a:lnTo>
                  <a:lnTo>
                    <a:pt x="182844" y="230912"/>
                  </a:lnTo>
                  <a:lnTo>
                    <a:pt x="174148" y="238105"/>
                  </a:lnTo>
                  <a:lnTo>
                    <a:pt x="163633" y="254246"/>
                  </a:lnTo>
                  <a:lnTo>
                    <a:pt x="149068" y="264201"/>
                  </a:lnTo>
                  <a:lnTo>
                    <a:pt x="143561" y="272192"/>
                  </a:lnTo>
                  <a:lnTo>
                    <a:pt x="117285" y="284269"/>
                  </a:lnTo>
                  <a:lnTo>
                    <a:pt x="94996" y="285692"/>
                  </a:lnTo>
                  <a:lnTo>
                    <a:pt x="77341" y="285739"/>
                  </a:lnTo>
                  <a:lnTo>
                    <a:pt x="68521" y="282923"/>
                  </a:lnTo>
                  <a:lnTo>
                    <a:pt x="61074" y="279202"/>
                  </a:lnTo>
                  <a:lnTo>
                    <a:pt x="50932" y="276048"/>
                  </a:lnTo>
                  <a:lnTo>
                    <a:pt x="44438" y="271560"/>
                  </a:lnTo>
                  <a:lnTo>
                    <a:pt x="40846" y="266038"/>
                  </a:lnTo>
                  <a:lnTo>
                    <a:pt x="38191" y="260056"/>
                  </a:lnTo>
                  <a:lnTo>
                    <a:pt x="21571" y="238108"/>
                  </a:lnTo>
                  <a:lnTo>
                    <a:pt x="19041" y="231767"/>
                  </a:lnTo>
                  <a:lnTo>
                    <a:pt x="12725" y="222248"/>
                  </a:lnTo>
                  <a:lnTo>
                    <a:pt x="9325" y="212724"/>
                  </a:lnTo>
                  <a:lnTo>
                    <a:pt x="3143" y="202141"/>
                  </a:lnTo>
                  <a:lnTo>
                    <a:pt x="0" y="163611"/>
                  </a:lnTo>
                  <a:lnTo>
                    <a:pt x="2751" y="154560"/>
                  </a:lnTo>
                  <a:lnTo>
                    <a:pt x="6443" y="145952"/>
                  </a:lnTo>
                  <a:lnTo>
                    <a:pt x="9580" y="130264"/>
                  </a:lnTo>
                  <a:lnTo>
                    <a:pt x="26625" y="100632"/>
                  </a:lnTo>
                  <a:lnTo>
                    <a:pt x="42488" y="83321"/>
                  </a:lnTo>
                  <a:lnTo>
                    <a:pt x="82853" y="54559"/>
                  </a:lnTo>
                  <a:lnTo>
                    <a:pt x="86943" y="49072"/>
                  </a:lnTo>
                  <a:lnTo>
                    <a:pt x="129120" y="25806"/>
                  </a:lnTo>
                  <a:lnTo>
                    <a:pt x="176266" y="14587"/>
                  </a:lnTo>
                  <a:lnTo>
                    <a:pt x="223850" y="1768"/>
                  </a:lnTo>
                  <a:lnTo>
                    <a:pt x="268326" y="155"/>
                  </a:lnTo>
                  <a:lnTo>
                    <a:pt x="310618" y="14"/>
                  </a:lnTo>
                  <a:lnTo>
                    <a:pt x="355419" y="0"/>
                  </a:lnTo>
                  <a:lnTo>
                    <a:pt x="395012" y="0"/>
                  </a:lnTo>
                  <a:lnTo>
                    <a:pt x="400562" y="2822"/>
                  </a:lnTo>
                  <a:lnTo>
                    <a:pt x="406557" y="6546"/>
                  </a:lnTo>
                  <a:lnTo>
                    <a:pt x="418425" y="9409"/>
                  </a:lnTo>
                  <a:lnTo>
                    <a:pt x="423867" y="9490"/>
                  </a:lnTo>
                  <a:lnTo>
                    <a:pt x="425410" y="10560"/>
                  </a:lnTo>
                  <a:lnTo>
                    <a:pt x="426439" y="12332"/>
                  </a:lnTo>
                  <a:lnTo>
                    <a:pt x="428497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028">
              <a:extLst>
                <a:ext uri="{FF2B5EF4-FFF2-40B4-BE49-F238E27FC236}">
                  <a16:creationId xmlns:a16="http://schemas.microsoft.com/office/drawing/2014/main" id="{785073F3-D506-762C-E238-C204389EAEC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572004" y="3324225"/>
              <a:ext cx="200022" cy="161926"/>
            </a:xfrm>
            <a:custGeom>
              <a:avLst/>
              <a:gdLst/>
              <a:ahLst/>
              <a:cxnLst/>
              <a:rect l="0" t="0" r="0" b="0"/>
              <a:pathLst>
                <a:path w="200022" h="161926">
                  <a:moveTo>
                    <a:pt x="57146" y="57150"/>
                  </a:moveTo>
                  <a:lnTo>
                    <a:pt x="57146" y="57150"/>
                  </a:lnTo>
                  <a:lnTo>
                    <a:pt x="57146" y="48949"/>
                  </a:lnTo>
                  <a:lnTo>
                    <a:pt x="57146" y="57118"/>
                  </a:lnTo>
                  <a:lnTo>
                    <a:pt x="62202" y="57140"/>
                  </a:lnTo>
                  <a:lnTo>
                    <a:pt x="63691" y="58202"/>
                  </a:lnTo>
                  <a:lnTo>
                    <a:pt x="64685" y="59968"/>
                  </a:lnTo>
                  <a:lnTo>
                    <a:pt x="66278" y="65350"/>
                  </a:lnTo>
                  <a:lnTo>
                    <a:pt x="69319" y="66086"/>
                  </a:lnTo>
                  <a:lnTo>
                    <a:pt x="80850" y="66641"/>
                  </a:lnTo>
                  <a:lnTo>
                    <a:pt x="86378" y="69482"/>
                  </a:lnTo>
                  <a:lnTo>
                    <a:pt x="92363" y="73214"/>
                  </a:lnTo>
                  <a:lnTo>
                    <a:pt x="104828" y="75610"/>
                  </a:lnTo>
                  <a:lnTo>
                    <a:pt x="146046" y="76197"/>
                  </a:lnTo>
                  <a:lnTo>
                    <a:pt x="148163" y="75140"/>
                  </a:lnTo>
                  <a:lnTo>
                    <a:pt x="149574" y="73377"/>
                  </a:lnTo>
                  <a:lnTo>
                    <a:pt x="150515" y="71143"/>
                  </a:lnTo>
                  <a:lnTo>
                    <a:pt x="152200" y="69654"/>
                  </a:lnTo>
                  <a:lnTo>
                    <a:pt x="160432" y="67067"/>
                  </a:lnTo>
                  <a:lnTo>
                    <a:pt x="166536" y="66791"/>
                  </a:lnTo>
                  <a:lnTo>
                    <a:pt x="172086" y="63904"/>
                  </a:lnTo>
                  <a:lnTo>
                    <a:pt x="179216" y="58484"/>
                  </a:lnTo>
                  <a:lnTo>
                    <a:pt x="180191" y="54921"/>
                  </a:lnTo>
                  <a:lnTo>
                    <a:pt x="180970" y="30026"/>
                  </a:lnTo>
                  <a:lnTo>
                    <a:pt x="163361" y="10976"/>
                  </a:lnTo>
                  <a:lnTo>
                    <a:pt x="154601" y="8753"/>
                  </a:lnTo>
                  <a:lnTo>
                    <a:pt x="144624" y="1362"/>
                  </a:lnTo>
                  <a:lnTo>
                    <a:pt x="134824" y="120"/>
                  </a:lnTo>
                  <a:lnTo>
                    <a:pt x="90744" y="0"/>
                  </a:lnTo>
                  <a:lnTo>
                    <a:pt x="85132" y="2822"/>
                  </a:lnTo>
                  <a:lnTo>
                    <a:pt x="79109" y="6546"/>
                  </a:lnTo>
                  <a:lnTo>
                    <a:pt x="66619" y="8936"/>
                  </a:lnTo>
                  <a:lnTo>
                    <a:pt x="63462" y="9132"/>
                  </a:lnTo>
                  <a:lnTo>
                    <a:pt x="57130" y="12173"/>
                  </a:lnTo>
                  <a:lnTo>
                    <a:pt x="34528" y="32188"/>
                  </a:lnTo>
                  <a:lnTo>
                    <a:pt x="31219" y="38295"/>
                  </a:lnTo>
                  <a:lnTo>
                    <a:pt x="30336" y="41405"/>
                  </a:lnTo>
                  <a:lnTo>
                    <a:pt x="28690" y="43478"/>
                  </a:lnTo>
                  <a:lnTo>
                    <a:pt x="22374" y="47455"/>
                  </a:lnTo>
                  <a:lnTo>
                    <a:pt x="14428" y="60720"/>
                  </a:lnTo>
                  <a:lnTo>
                    <a:pt x="3944" y="73103"/>
                  </a:lnTo>
                  <a:lnTo>
                    <a:pt x="1751" y="79409"/>
                  </a:lnTo>
                  <a:lnTo>
                    <a:pt x="2" y="124362"/>
                  </a:lnTo>
                  <a:lnTo>
                    <a:pt x="0" y="127358"/>
                  </a:lnTo>
                  <a:lnTo>
                    <a:pt x="2819" y="133509"/>
                  </a:lnTo>
                  <a:lnTo>
                    <a:pt x="5053" y="136631"/>
                  </a:lnTo>
                  <a:lnTo>
                    <a:pt x="10358" y="140100"/>
                  </a:lnTo>
                  <a:lnTo>
                    <a:pt x="13254" y="141025"/>
                  </a:lnTo>
                  <a:lnTo>
                    <a:pt x="19294" y="147697"/>
                  </a:lnTo>
                  <a:lnTo>
                    <a:pt x="24448" y="154543"/>
                  </a:lnTo>
                  <a:lnTo>
                    <a:pt x="25822" y="154887"/>
                  </a:lnTo>
                  <a:lnTo>
                    <a:pt x="26738" y="154058"/>
                  </a:lnTo>
                  <a:lnTo>
                    <a:pt x="28408" y="154564"/>
                  </a:lnTo>
                  <a:lnTo>
                    <a:pt x="35813" y="159274"/>
                  </a:lnTo>
                  <a:lnTo>
                    <a:pt x="47797" y="161401"/>
                  </a:lnTo>
                  <a:lnTo>
                    <a:pt x="94660" y="161921"/>
                  </a:lnTo>
                  <a:lnTo>
                    <a:pt x="140485" y="161925"/>
                  </a:lnTo>
                  <a:lnTo>
                    <a:pt x="187621" y="161925"/>
                  </a:lnTo>
                  <a:lnTo>
                    <a:pt x="200021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029">
              <a:extLst>
                <a:ext uri="{FF2B5EF4-FFF2-40B4-BE49-F238E27FC236}">
                  <a16:creationId xmlns:a16="http://schemas.microsoft.com/office/drawing/2014/main" id="{019D7BD0-7524-4A3F-D6D8-5311EE79A09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803960" y="2782625"/>
              <a:ext cx="177616" cy="103451"/>
            </a:xfrm>
            <a:custGeom>
              <a:avLst/>
              <a:gdLst/>
              <a:ahLst/>
              <a:cxnLst/>
              <a:rect l="0" t="0" r="0" b="0"/>
              <a:pathLst>
                <a:path w="177616" h="103451">
                  <a:moveTo>
                    <a:pt x="15690" y="36775"/>
                  </a:moveTo>
                  <a:lnTo>
                    <a:pt x="15690" y="36775"/>
                  </a:lnTo>
                  <a:lnTo>
                    <a:pt x="15690" y="18120"/>
                  </a:lnTo>
                  <a:lnTo>
                    <a:pt x="23891" y="17760"/>
                  </a:lnTo>
                  <a:lnTo>
                    <a:pt x="33300" y="9527"/>
                  </a:lnTo>
                  <a:lnTo>
                    <a:pt x="42814" y="8316"/>
                  </a:lnTo>
                  <a:lnTo>
                    <a:pt x="52339" y="8210"/>
                  </a:lnTo>
                  <a:lnTo>
                    <a:pt x="52823" y="7149"/>
                  </a:lnTo>
                  <a:lnTo>
                    <a:pt x="53663" y="0"/>
                  </a:lnTo>
                  <a:lnTo>
                    <a:pt x="53753" y="4124"/>
                  </a:lnTo>
                  <a:lnTo>
                    <a:pt x="54824" y="5483"/>
                  </a:lnTo>
                  <a:lnTo>
                    <a:pt x="63199" y="8168"/>
                  </a:lnTo>
                  <a:lnTo>
                    <a:pt x="63281" y="13247"/>
                  </a:lnTo>
                  <a:lnTo>
                    <a:pt x="64351" y="14740"/>
                  </a:lnTo>
                  <a:lnTo>
                    <a:pt x="71513" y="17332"/>
                  </a:lnTo>
                  <a:lnTo>
                    <a:pt x="72251" y="20372"/>
                  </a:lnTo>
                  <a:lnTo>
                    <a:pt x="72837" y="44824"/>
                  </a:lnTo>
                  <a:lnTo>
                    <a:pt x="66293" y="53613"/>
                  </a:lnTo>
                  <a:lnTo>
                    <a:pt x="63707" y="63595"/>
                  </a:lnTo>
                  <a:lnTo>
                    <a:pt x="45708" y="82946"/>
                  </a:lnTo>
                  <a:lnTo>
                    <a:pt x="39636" y="83969"/>
                  </a:lnTo>
                  <a:lnTo>
                    <a:pt x="38005" y="85171"/>
                  </a:lnTo>
                  <a:lnTo>
                    <a:pt x="35385" y="91882"/>
                  </a:lnTo>
                  <a:lnTo>
                    <a:pt x="35170" y="92563"/>
                  </a:lnTo>
                  <a:lnTo>
                    <a:pt x="32109" y="93320"/>
                  </a:lnTo>
                  <a:lnTo>
                    <a:pt x="29810" y="93521"/>
                  </a:lnTo>
                  <a:lnTo>
                    <a:pt x="28280" y="94715"/>
                  </a:lnTo>
                  <a:lnTo>
                    <a:pt x="26577" y="98862"/>
                  </a:lnTo>
                  <a:lnTo>
                    <a:pt x="25065" y="100391"/>
                  </a:lnTo>
                  <a:lnTo>
                    <a:pt x="16118" y="103331"/>
                  </a:lnTo>
                  <a:lnTo>
                    <a:pt x="701" y="103450"/>
                  </a:lnTo>
                  <a:lnTo>
                    <a:pt x="5236" y="103450"/>
                  </a:lnTo>
                  <a:lnTo>
                    <a:pt x="494" y="103450"/>
                  </a:lnTo>
                  <a:lnTo>
                    <a:pt x="2956" y="103450"/>
                  </a:lnTo>
                  <a:lnTo>
                    <a:pt x="40" y="103450"/>
                  </a:lnTo>
                  <a:lnTo>
                    <a:pt x="2821" y="103450"/>
                  </a:lnTo>
                  <a:lnTo>
                    <a:pt x="0" y="103450"/>
                  </a:lnTo>
                  <a:lnTo>
                    <a:pt x="46522" y="103450"/>
                  </a:lnTo>
                  <a:lnTo>
                    <a:pt x="84800" y="102392"/>
                  </a:lnTo>
                  <a:lnTo>
                    <a:pt x="104075" y="95249"/>
                  </a:lnTo>
                  <a:lnTo>
                    <a:pt x="141352" y="93960"/>
                  </a:lnTo>
                  <a:lnTo>
                    <a:pt x="143915" y="92890"/>
                  </a:lnTo>
                  <a:lnTo>
                    <a:pt x="145623" y="91118"/>
                  </a:lnTo>
                  <a:lnTo>
                    <a:pt x="146762" y="88879"/>
                  </a:lnTo>
                  <a:lnTo>
                    <a:pt x="148580" y="87386"/>
                  </a:lnTo>
                  <a:lnTo>
                    <a:pt x="157041" y="84793"/>
                  </a:lnTo>
                  <a:lnTo>
                    <a:pt x="177495" y="84400"/>
                  </a:lnTo>
                  <a:lnTo>
                    <a:pt x="177615" y="93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224">
            <a:extLst>
              <a:ext uri="{FF2B5EF4-FFF2-40B4-BE49-F238E27FC236}">
                <a16:creationId xmlns:a16="http://schemas.microsoft.com/office/drawing/2014/main" id="{0482F23E-5B44-2E33-695B-D15A33B5F0E9}"/>
              </a:ext>
            </a:extLst>
          </p:cNvPr>
          <p:cNvGrpSpPr/>
          <p:nvPr/>
        </p:nvGrpSpPr>
        <p:grpSpPr>
          <a:xfrm>
            <a:off x="630139" y="4257685"/>
            <a:ext cx="360462" cy="380980"/>
            <a:chOff x="630139" y="4257685"/>
            <a:chExt cx="360462" cy="380980"/>
          </a:xfrm>
        </p:grpSpPr>
        <p:sp>
          <p:nvSpPr>
            <p:cNvPr id="331" name="SMARTInkShape-1030">
              <a:extLst>
                <a:ext uri="{FF2B5EF4-FFF2-40B4-BE49-F238E27FC236}">
                  <a16:creationId xmlns:a16="http://schemas.microsoft.com/office/drawing/2014/main" id="{6C2A9B18-0037-2F61-390C-80C683DEC81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30139" y="4257685"/>
              <a:ext cx="198537" cy="234071"/>
            </a:xfrm>
            <a:custGeom>
              <a:avLst/>
              <a:gdLst/>
              <a:ahLst/>
              <a:cxnLst/>
              <a:rect l="0" t="0" r="0" b="0"/>
              <a:pathLst>
                <a:path w="198537" h="234071">
                  <a:moveTo>
                    <a:pt x="131861" y="9515"/>
                  </a:moveTo>
                  <a:lnTo>
                    <a:pt x="131861" y="9515"/>
                  </a:lnTo>
                  <a:lnTo>
                    <a:pt x="131861" y="17716"/>
                  </a:lnTo>
                  <a:lnTo>
                    <a:pt x="131861" y="13291"/>
                  </a:lnTo>
                  <a:lnTo>
                    <a:pt x="131861" y="18074"/>
                  </a:lnTo>
                  <a:lnTo>
                    <a:pt x="131861" y="9515"/>
                  </a:lnTo>
                  <a:lnTo>
                    <a:pt x="126804" y="9515"/>
                  </a:lnTo>
                  <a:lnTo>
                    <a:pt x="125315" y="8457"/>
                  </a:lnTo>
                  <a:lnTo>
                    <a:pt x="124322" y="6693"/>
                  </a:lnTo>
                  <a:lnTo>
                    <a:pt x="123660" y="4458"/>
                  </a:lnTo>
                  <a:lnTo>
                    <a:pt x="122160" y="2969"/>
                  </a:lnTo>
                  <a:lnTo>
                    <a:pt x="114251" y="383"/>
                  </a:lnTo>
                  <a:lnTo>
                    <a:pt x="90458" y="0"/>
                  </a:lnTo>
                  <a:lnTo>
                    <a:pt x="84179" y="2817"/>
                  </a:lnTo>
                  <a:lnTo>
                    <a:pt x="77861" y="6538"/>
                  </a:lnTo>
                  <a:lnTo>
                    <a:pt x="65181" y="8927"/>
                  </a:lnTo>
                  <a:lnTo>
                    <a:pt x="52485" y="9399"/>
                  </a:lnTo>
                  <a:lnTo>
                    <a:pt x="46135" y="12286"/>
                  </a:lnTo>
                  <a:lnTo>
                    <a:pt x="17561" y="35340"/>
                  </a:lnTo>
                  <a:lnTo>
                    <a:pt x="14386" y="36256"/>
                  </a:lnTo>
                  <a:lnTo>
                    <a:pt x="12269" y="37926"/>
                  </a:lnTo>
                  <a:lnTo>
                    <a:pt x="8232" y="44274"/>
                  </a:lnTo>
                  <a:lnTo>
                    <a:pt x="3537" y="46130"/>
                  </a:lnTo>
                  <a:lnTo>
                    <a:pt x="1862" y="47683"/>
                  </a:lnTo>
                  <a:lnTo>
                    <a:pt x="0" y="52231"/>
                  </a:lnTo>
                  <a:lnTo>
                    <a:pt x="562" y="54926"/>
                  </a:lnTo>
                  <a:lnTo>
                    <a:pt x="6843" y="64910"/>
                  </a:lnTo>
                  <a:lnTo>
                    <a:pt x="7683" y="71202"/>
                  </a:lnTo>
                  <a:lnTo>
                    <a:pt x="8859" y="72864"/>
                  </a:lnTo>
                  <a:lnTo>
                    <a:pt x="10701" y="73973"/>
                  </a:lnTo>
                  <a:lnTo>
                    <a:pt x="12988" y="74712"/>
                  </a:lnTo>
                  <a:lnTo>
                    <a:pt x="36680" y="92608"/>
                  </a:lnTo>
                  <a:lnTo>
                    <a:pt x="42992" y="95128"/>
                  </a:lnTo>
                  <a:lnTo>
                    <a:pt x="53554" y="101439"/>
                  </a:lnTo>
                  <a:lnTo>
                    <a:pt x="91187" y="107392"/>
                  </a:lnTo>
                  <a:lnTo>
                    <a:pt x="100026" y="111224"/>
                  </a:lnTo>
                  <a:lnTo>
                    <a:pt x="138745" y="116933"/>
                  </a:lnTo>
                  <a:lnTo>
                    <a:pt x="146562" y="120756"/>
                  </a:lnTo>
                  <a:lnTo>
                    <a:pt x="163457" y="123412"/>
                  </a:lnTo>
                  <a:lnTo>
                    <a:pt x="188845" y="123815"/>
                  </a:lnTo>
                  <a:lnTo>
                    <a:pt x="188962" y="128872"/>
                  </a:lnTo>
                  <a:lnTo>
                    <a:pt x="187920" y="129303"/>
                  </a:lnTo>
                  <a:lnTo>
                    <a:pt x="180806" y="124747"/>
                  </a:lnTo>
                  <a:lnTo>
                    <a:pt x="153616" y="132512"/>
                  </a:lnTo>
                  <a:lnTo>
                    <a:pt x="137131" y="134154"/>
                  </a:lnTo>
                  <a:lnTo>
                    <a:pt x="93698" y="152624"/>
                  </a:lnTo>
                  <a:lnTo>
                    <a:pt x="81033" y="157785"/>
                  </a:lnTo>
                  <a:lnTo>
                    <a:pt x="49307" y="166428"/>
                  </a:lnTo>
                  <a:lnTo>
                    <a:pt x="31515" y="178055"/>
                  </a:lnTo>
                  <a:lnTo>
                    <a:pt x="14551" y="193699"/>
                  </a:lnTo>
                  <a:lnTo>
                    <a:pt x="10932" y="200031"/>
                  </a:lnTo>
                  <a:lnTo>
                    <a:pt x="8417" y="209346"/>
                  </a:lnTo>
                  <a:lnTo>
                    <a:pt x="8206" y="214040"/>
                  </a:lnTo>
                  <a:lnTo>
                    <a:pt x="9207" y="215715"/>
                  </a:lnTo>
                  <a:lnTo>
                    <a:pt x="10933" y="216831"/>
                  </a:lnTo>
                  <a:lnTo>
                    <a:pt x="13143" y="217576"/>
                  </a:lnTo>
                  <a:lnTo>
                    <a:pt x="14615" y="219130"/>
                  </a:lnTo>
                  <a:lnTo>
                    <a:pt x="16252" y="223680"/>
                  </a:lnTo>
                  <a:lnTo>
                    <a:pt x="17747" y="225317"/>
                  </a:lnTo>
                  <a:lnTo>
                    <a:pt x="22230" y="227135"/>
                  </a:lnTo>
                  <a:lnTo>
                    <a:pt x="63217" y="231396"/>
                  </a:lnTo>
                  <a:lnTo>
                    <a:pt x="67048" y="233635"/>
                  </a:lnTo>
                  <a:lnTo>
                    <a:pt x="71719" y="234070"/>
                  </a:lnTo>
                  <a:lnTo>
                    <a:pt x="119052" y="228774"/>
                  </a:lnTo>
                  <a:lnTo>
                    <a:pt x="163064" y="228593"/>
                  </a:lnTo>
                  <a:lnTo>
                    <a:pt x="198536" y="2285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031">
              <a:extLst>
                <a:ext uri="{FF2B5EF4-FFF2-40B4-BE49-F238E27FC236}">
                  <a16:creationId xmlns:a16="http://schemas.microsoft.com/office/drawing/2014/main" id="{7CF6508D-87D1-50C4-1DA6-B8557E8B233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95350" y="4552950"/>
              <a:ext cx="95251" cy="85715"/>
            </a:xfrm>
            <a:custGeom>
              <a:avLst/>
              <a:gdLst/>
              <a:ahLst/>
              <a:cxnLst/>
              <a:rect l="0" t="0" r="0" b="0"/>
              <a:pathLst>
                <a:path w="95251" h="85715">
                  <a:moveTo>
                    <a:pt x="19050" y="0"/>
                  </a:moveTo>
                  <a:lnTo>
                    <a:pt x="19050" y="0"/>
                  </a:lnTo>
                  <a:lnTo>
                    <a:pt x="19050" y="8201"/>
                  </a:lnTo>
                  <a:lnTo>
                    <a:pt x="12504" y="16868"/>
                  </a:lnTo>
                  <a:lnTo>
                    <a:pt x="9917" y="26824"/>
                  </a:lnTo>
                  <a:lnTo>
                    <a:pt x="9535" y="50919"/>
                  </a:lnTo>
                  <a:lnTo>
                    <a:pt x="8474" y="52996"/>
                  </a:lnTo>
                  <a:lnTo>
                    <a:pt x="6707" y="54381"/>
                  </a:lnTo>
                  <a:lnTo>
                    <a:pt x="4472" y="55304"/>
                  </a:lnTo>
                  <a:lnTo>
                    <a:pt x="2981" y="56978"/>
                  </a:lnTo>
                  <a:lnTo>
                    <a:pt x="1325" y="61660"/>
                  </a:lnTo>
                  <a:lnTo>
                    <a:pt x="0" y="85689"/>
                  </a:lnTo>
                  <a:lnTo>
                    <a:pt x="5057" y="85714"/>
                  </a:lnTo>
                  <a:lnTo>
                    <a:pt x="6546" y="84660"/>
                  </a:lnTo>
                  <a:lnTo>
                    <a:pt x="7539" y="82898"/>
                  </a:lnTo>
                  <a:lnTo>
                    <a:pt x="8201" y="80665"/>
                  </a:lnTo>
                  <a:lnTo>
                    <a:pt x="9701" y="79177"/>
                  </a:lnTo>
                  <a:lnTo>
                    <a:pt x="17610" y="76592"/>
                  </a:lnTo>
                  <a:lnTo>
                    <a:pt x="42637" y="76203"/>
                  </a:lnTo>
                  <a:lnTo>
                    <a:pt x="48230" y="73379"/>
                  </a:lnTo>
                  <a:lnTo>
                    <a:pt x="51204" y="71144"/>
                  </a:lnTo>
                  <a:lnTo>
                    <a:pt x="53186" y="70712"/>
                  </a:lnTo>
                  <a:lnTo>
                    <a:pt x="54507" y="71484"/>
                  </a:lnTo>
                  <a:lnTo>
                    <a:pt x="55388" y="73056"/>
                  </a:lnTo>
                  <a:lnTo>
                    <a:pt x="57034" y="73045"/>
                  </a:lnTo>
                  <a:lnTo>
                    <a:pt x="67279" y="68247"/>
                  </a:lnTo>
                  <a:lnTo>
                    <a:pt x="9525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032">
              <a:extLst>
                <a:ext uri="{FF2B5EF4-FFF2-40B4-BE49-F238E27FC236}">
                  <a16:creationId xmlns:a16="http://schemas.microsoft.com/office/drawing/2014/main" id="{6B5249AF-CEE6-E53A-EBDE-0A60D244F38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62025" y="43910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5057" y="20374"/>
                  </a:lnTo>
                  <a:lnTo>
                    <a:pt x="6546" y="18874"/>
                  </a:lnTo>
                  <a:lnTo>
                    <a:pt x="8201" y="143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7" name="SMARTInkShape-Group225">
            <a:extLst>
              <a:ext uri="{FF2B5EF4-FFF2-40B4-BE49-F238E27FC236}">
                <a16:creationId xmlns:a16="http://schemas.microsoft.com/office/drawing/2014/main" id="{D1E0C83E-8F18-1E65-F4AB-36A0BE78E357}"/>
              </a:ext>
            </a:extLst>
          </p:cNvPr>
          <p:cNvGrpSpPr/>
          <p:nvPr/>
        </p:nvGrpSpPr>
        <p:grpSpPr>
          <a:xfrm>
            <a:off x="1524035" y="4268524"/>
            <a:ext cx="352391" cy="223159"/>
            <a:chOff x="1524035" y="4268524"/>
            <a:chExt cx="352391" cy="223159"/>
          </a:xfrm>
        </p:grpSpPr>
        <p:sp>
          <p:nvSpPr>
            <p:cNvPr id="335" name="SMARTInkShape-1033">
              <a:extLst>
                <a:ext uri="{FF2B5EF4-FFF2-40B4-BE49-F238E27FC236}">
                  <a16:creationId xmlns:a16="http://schemas.microsoft.com/office/drawing/2014/main" id="{6F369735-A41E-A2DA-582D-22F48F05369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524035" y="4381500"/>
              <a:ext cx="352391" cy="28573"/>
            </a:xfrm>
            <a:custGeom>
              <a:avLst/>
              <a:gdLst/>
              <a:ahLst/>
              <a:cxnLst/>
              <a:rect l="0" t="0" r="0" b="0"/>
              <a:pathLst>
                <a:path w="352391" h="28573">
                  <a:moveTo>
                    <a:pt x="28540" y="19050"/>
                  </a:moveTo>
                  <a:lnTo>
                    <a:pt x="28540" y="19050"/>
                  </a:lnTo>
                  <a:lnTo>
                    <a:pt x="10930" y="19050"/>
                  </a:lnTo>
                  <a:lnTo>
                    <a:pt x="10450" y="20108"/>
                  </a:lnTo>
                  <a:lnTo>
                    <a:pt x="9916" y="24107"/>
                  </a:lnTo>
                  <a:lnTo>
                    <a:pt x="8716" y="25596"/>
                  </a:lnTo>
                  <a:lnTo>
                    <a:pt x="0" y="28565"/>
                  </a:lnTo>
                  <a:lnTo>
                    <a:pt x="5032" y="28572"/>
                  </a:lnTo>
                  <a:lnTo>
                    <a:pt x="10331" y="25752"/>
                  </a:lnTo>
                  <a:lnTo>
                    <a:pt x="16214" y="22028"/>
                  </a:lnTo>
                  <a:lnTo>
                    <a:pt x="26534" y="19933"/>
                  </a:lnTo>
                  <a:lnTo>
                    <a:pt x="69716" y="16279"/>
                  </a:lnTo>
                  <a:lnTo>
                    <a:pt x="116521" y="10118"/>
                  </a:lnTo>
                  <a:lnTo>
                    <a:pt x="162187" y="9603"/>
                  </a:lnTo>
                  <a:lnTo>
                    <a:pt x="209554" y="9535"/>
                  </a:lnTo>
                  <a:lnTo>
                    <a:pt x="249606" y="4809"/>
                  </a:lnTo>
                  <a:lnTo>
                    <a:pt x="266492" y="6371"/>
                  </a:lnTo>
                  <a:lnTo>
                    <a:pt x="312309" y="310"/>
                  </a:lnTo>
                  <a:lnTo>
                    <a:pt x="351026" y="0"/>
                  </a:lnTo>
                  <a:lnTo>
                    <a:pt x="351481" y="1058"/>
                  </a:lnTo>
                  <a:lnTo>
                    <a:pt x="35239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034">
              <a:extLst>
                <a:ext uri="{FF2B5EF4-FFF2-40B4-BE49-F238E27FC236}">
                  <a16:creationId xmlns:a16="http://schemas.microsoft.com/office/drawing/2014/main" id="{5E2009D3-1AD7-C681-CAC8-38BC94777F8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771689" y="4268524"/>
              <a:ext cx="104699" cy="223159"/>
            </a:xfrm>
            <a:custGeom>
              <a:avLst/>
              <a:gdLst/>
              <a:ahLst/>
              <a:cxnLst/>
              <a:rect l="0" t="0" r="0" b="0"/>
              <a:pathLst>
                <a:path w="104699" h="223159">
                  <a:moveTo>
                    <a:pt x="28536" y="27251"/>
                  </a:moveTo>
                  <a:lnTo>
                    <a:pt x="28536" y="27251"/>
                  </a:lnTo>
                  <a:lnTo>
                    <a:pt x="28536" y="18119"/>
                  </a:lnTo>
                  <a:lnTo>
                    <a:pt x="19012" y="17726"/>
                  </a:lnTo>
                  <a:lnTo>
                    <a:pt x="19011" y="12669"/>
                  </a:lnTo>
                  <a:lnTo>
                    <a:pt x="17953" y="11180"/>
                  </a:lnTo>
                  <a:lnTo>
                    <a:pt x="16189" y="10187"/>
                  </a:lnTo>
                  <a:lnTo>
                    <a:pt x="9489" y="8201"/>
                  </a:lnTo>
                  <a:lnTo>
                    <a:pt x="9487" y="8201"/>
                  </a:lnTo>
                  <a:lnTo>
                    <a:pt x="9486" y="0"/>
                  </a:lnTo>
                  <a:lnTo>
                    <a:pt x="9486" y="8191"/>
                  </a:lnTo>
                  <a:lnTo>
                    <a:pt x="14543" y="8198"/>
                  </a:lnTo>
                  <a:lnTo>
                    <a:pt x="16032" y="9258"/>
                  </a:lnTo>
                  <a:lnTo>
                    <a:pt x="17025" y="11022"/>
                  </a:lnTo>
                  <a:lnTo>
                    <a:pt x="17687" y="13257"/>
                  </a:lnTo>
                  <a:lnTo>
                    <a:pt x="19187" y="14747"/>
                  </a:lnTo>
                  <a:lnTo>
                    <a:pt x="29198" y="19960"/>
                  </a:lnTo>
                  <a:lnTo>
                    <a:pt x="72111" y="51619"/>
                  </a:lnTo>
                  <a:lnTo>
                    <a:pt x="78947" y="53956"/>
                  </a:lnTo>
                  <a:lnTo>
                    <a:pt x="81193" y="55638"/>
                  </a:lnTo>
                  <a:lnTo>
                    <a:pt x="103280" y="82922"/>
                  </a:lnTo>
                  <a:lnTo>
                    <a:pt x="104608" y="92472"/>
                  </a:lnTo>
                  <a:lnTo>
                    <a:pt x="104698" y="98552"/>
                  </a:lnTo>
                  <a:lnTo>
                    <a:pt x="101897" y="104096"/>
                  </a:lnTo>
                  <a:lnTo>
                    <a:pt x="98183" y="110087"/>
                  </a:lnTo>
                  <a:lnTo>
                    <a:pt x="95033" y="119411"/>
                  </a:lnTo>
                  <a:lnTo>
                    <a:pt x="63422" y="154251"/>
                  </a:lnTo>
                  <a:lnTo>
                    <a:pt x="22447" y="184943"/>
                  </a:lnTo>
                  <a:lnTo>
                    <a:pt x="15952" y="187295"/>
                  </a:lnTo>
                  <a:lnTo>
                    <a:pt x="13796" y="188980"/>
                  </a:lnTo>
                  <a:lnTo>
                    <a:pt x="403" y="207703"/>
                  </a:lnTo>
                  <a:lnTo>
                    <a:pt x="0" y="216382"/>
                  </a:lnTo>
                  <a:lnTo>
                    <a:pt x="1045" y="216838"/>
                  </a:lnTo>
                  <a:lnTo>
                    <a:pt x="5029" y="217345"/>
                  </a:lnTo>
                  <a:lnTo>
                    <a:pt x="10327" y="220393"/>
                  </a:lnTo>
                  <a:lnTo>
                    <a:pt x="13222" y="222687"/>
                  </a:lnTo>
                  <a:lnTo>
                    <a:pt x="16210" y="223158"/>
                  </a:lnTo>
                  <a:lnTo>
                    <a:pt x="19260" y="222414"/>
                  </a:lnTo>
                  <a:lnTo>
                    <a:pt x="28536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5" name="SMARTInkShape-Group226">
            <a:extLst>
              <a:ext uri="{FF2B5EF4-FFF2-40B4-BE49-F238E27FC236}">
                <a16:creationId xmlns:a16="http://schemas.microsoft.com/office/drawing/2014/main" id="{30E4ECBC-17AC-5731-290D-914AEF716BB2}"/>
              </a:ext>
            </a:extLst>
          </p:cNvPr>
          <p:cNvGrpSpPr/>
          <p:nvPr/>
        </p:nvGrpSpPr>
        <p:grpSpPr>
          <a:xfrm>
            <a:off x="2609854" y="4238625"/>
            <a:ext cx="1533522" cy="323851"/>
            <a:chOff x="2609854" y="4238625"/>
            <a:chExt cx="1533522" cy="323851"/>
          </a:xfrm>
        </p:grpSpPr>
        <p:sp>
          <p:nvSpPr>
            <p:cNvPr id="338" name="SMARTInkShape-1035">
              <a:extLst>
                <a:ext uri="{FF2B5EF4-FFF2-40B4-BE49-F238E27FC236}">
                  <a16:creationId xmlns:a16="http://schemas.microsoft.com/office/drawing/2014/main" id="{D673CA73-8700-C9A6-10A1-D3651DB6509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267131" y="4410075"/>
              <a:ext cx="142820" cy="142318"/>
            </a:xfrm>
            <a:custGeom>
              <a:avLst/>
              <a:gdLst/>
              <a:ahLst/>
              <a:cxnLst/>
              <a:rect l="0" t="0" r="0" b="0"/>
              <a:pathLst>
                <a:path w="142820" h="142318">
                  <a:moveTo>
                    <a:pt x="18994" y="57150"/>
                  </a:moveTo>
                  <a:lnTo>
                    <a:pt x="18994" y="57150"/>
                  </a:lnTo>
                  <a:lnTo>
                    <a:pt x="18994" y="43893"/>
                  </a:lnTo>
                  <a:lnTo>
                    <a:pt x="21816" y="37852"/>
                  </a:lnTo>
                  <a:lnTo>
                    <a:pt x="27195" y="30407"/>
                  </a:lnTo>
                  <a:lnTo>
                    <a:pt x="28485" y="19490"/>
                  </a:lnTo>
                  <a:lnTo>
                    <a:pt x="14053" y="19053"/>
                  </a:lnTo>
                  <a:lnTo>
                    <a:pt x="12525" y="20110"/>
                  </a:lnTo>
                  <a:lnTo>
                    <a:pt x="11506" y="21873"/>
                  </a:lnTo>
                  <a:lnTo>
                    <a:pt x="10827" y="24107"/>
                  </a:lnTo>
                  <a:lnTo>
                    <a:pt x="3191" y="36356"/>
                  </a:lnTo>
                  <a:lnTo>
                    <a:pt x="0" y="78854"/>
                  </a:lnTo>
                  <a:lnTo>
                    <a:pt x="1027" y="89021"/>
                  </a:lnTo>
                  <a:lnTo>
                    <a:pt x="11704" y="114121"/>
                  </a:lnTo>
                  <a:lnTo>
                    <a:pt x="22610" y="126965"/>
                  </a:lnTo>
                  <a:lnTo>
                    <a:pt x="36881" y="136514"/>
                  </a:lnTo>
                  <a:lnTo>
                    <a:pt x="49459" y="140990"/>
                  </a:lnTo>
                  <a:lnTo>
                    <a:pt x="59888" y="142317"/>
                  </a:lnTo>
                  <a:lnTo>
                    <a:pt x="66450" y="139805"/>
                  </a:lnTo>
                  <a:lnTo>
                    <a:pt x="72893" y="136219"/>
                  </a:lnTo>
                  <a:lnTo>
                    <a:pt x="82472" y="133142"/>
                  </a:lnTo>
                  <a:lnTo>
                    <a:pt x="88834" y="128671"/>
                  </a:lnTo>
                  <a:lnTo>
                    <a:pt x="107893" y="102792"/>
                  </a:lnTo>
                  <a:lnTo>
                    <a:pt x="111421" y="90136"/>
                  </a:lnTo>
                  <a:lnTo>
                    <a:pt x="112362" y="82316"/>
                  </a:lnTo>
                  <a:lnTo>
                    <a:pt x="119052" y="67982"/>
                  </a:lnTo>
                  <a:lnTo>
                    <a:pt x="126964" y="54556"/>
                  </a:lnTo>
                  <a:lnTo>
                    <a:pt x="132043" y="28690"/>
                  </a:lnTo>
                  <a:lnTo>
                    <a:pt x="132460" y="22301"/>
                  </a:lnTo>
                  <a:lnTo>
                    <a:pt x="133796" y="18043"/>
                  </a:lnTo>
                  <a:lnTo>
                    <a:pt x="135745" y="15203"/>
                  </a:lnTo>
                  <a:lnTo>
                    <a:pt x="138103" y="13310"/>
                  </a:lnTo>
                  <a:lnTo>
                    <a:pt x="140723" y="8385"/>
                  </a:lnTo>
                  <a:lnTo>
                    <a:pt x="1428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036">
              <a:extLst>
                <a:ext uri="{FF2B5EF4-FFF2-40B4-BE49-F238E27FC236}">
                  <a16:creationId xmlns:a16="http://schemas.microsoft.com/office/drawing/2014/main" id="{E797631B-F908-3F0E-F31C-EF52CAA94C5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038475" y="4363819"/>
              <a:ext cx="142711" cy="179607"/>
            </a:xfrm>
            <a:custGeom>
              <a:avLst/>
              <a:gdLst/>
              <a:ahLst/>
              <a:cxnLst/>
              <a:rect l="0" t="0" r="0" b="0"/>
              <a:pathLst>
                <a:path w="142711" h="179607">
                  <a:moveTo>
                    <a:pt x="114300" y="27206"/>
                  </a:moveTo>
                  <a:lnTo>
                    <a:pt x="114300" y="27206"/>
                  </a:lnTo>
                  <a:lnTo>
                    <a:pt x="119356" y="27206"/>
                  </a:lnTo>
                  <a:lnTo>
                    <a:pt x="120846" y="26148"/>
                  </a:lnTo>
                  <a:lnTo>
                    <a:pt x="121838" y="24384"/>
                  </a:lnTo>
                  <a:lnTo>
                    <a:pt x="123790" y="8664"/>
                  </a:lnTo>
                  <a:lnTo>
                    <a:pt x="118758" y="3250"/>
                  </a:lnTo>
                  <a:lnTo>
                    <a:pt x="113459" y="684"/>
                  </a:lnTo>
                  <a:lnTo>
                    <a:pt x="110565" y="0"/>
                  </a:lnTo>
                  <a:lnTo>
                    <a:pt x="108634" y="601"/>
                  </a:lnTo>
                  <a:lnTo>
                    <a:pt x="107348" y="2061"/>
                  </a:lnTo>
                  <a:lnTo>
                    <a:pt x="106490" y="4093"/>
                  </a:lnTo>
                  <a:lnTo>
                    <a:pt x="103802" y="5447"/>
                  </a:lnTo>
                  <a:lnTo>
                    <a:pt x="68240" y="13106"/>
                  </a:lnTo>
                  <a:lnTo>
                    <a:pt x="48249" y="24617"/>
                  </a:lnTo>
                  <a:lnTo>
                    <a:pt x="44866" y="25480"/>
                  </a:lnTo>
                  <a:lnTo>
                    <a:pt x="42611" y="27114"/>
                  </a:lnTo>
                  <a:lnTo>
                    <a:pt x="41107" y="29261"/>
                  </a:lnTo>
                  <a:lnTo>
                    <a:pt x="40105" y="31751"/>
                  </a:lnTo>
                  <a:lnTo>
                    <a:pt x="38378" y="33411"/>
                  </a:lnTo>
                  <a:lnTo>
                    <a:pt x="33637" y="35256"/>
                  </a:lnTo>
                  <a:lnTo>
                    <a:pt x="31951" y="36805"/>
                  </a:lnTo>
                  <a:lnTo>
                    <a:pt x="30075" y="41350"/>
                  </a:lnTo>
                  <a:lnTo>
                    <a:pt x="28586" y="68884"/>
                  </a:lnTo>
                  <a:lnTo>
                    <a:pt x="31402" y="75010"/>
                  </a:lnTo>
                  <a:lnTo>
                    <a:pt x="33635" y="78125"/>
                  </a:lnTo>
                  <a:lnTo>
                    <a:pt x="38938" y="81587"/>
                  </a:lnTo>
                  <a:lnTo>
                    <a:pt x="44822" y="84184"/>
                  </a:lnTo>
                  <a:lnTo>
                    <a:pt x="50965" y="88866"/>
                  </a:lnTo>
                  <a:lnTo>
                    <a:pt x="54401" y="94474"/>
                  </a:lnTo>
                  <a:lnTo>
                    <a:pt x="55318" y="97451"/>
                  </a:lnTo>
                  <a:lnTo>
                    <a:pt x="58045" y="99436"/>
                  </a:lnTo>
                  <a:lnTo>
                    <a:pt x="69880" y="103288"/>
                  </a:lnTo>
                  <a:lnTo>
                    <a:pt x="71987" y="105444"/>
                  </a:lnTo>
                  <a:lnTo>
                    <a:pt x="73391" y="107939"/>
                  </a:lnTo>
                  <a:lnTo>
                    <a:pt x="76444" y="109604"/>
                  </a:lnTo>
                  <a:lnTo>
                    <a:pt x="89795" y="113004"/>
                  </a:lnTo>
                  <a:lnTo>
                    <a:pt x="104325" y="120275"/>
                  </a:lnTo>
                  <a:lnTo>
                    <a:pt x="107650" y="121002"/>
                  </a:lnTo>
                  <a:lnTo>
                    <a:pt x="142710" y="141378"/>
                  </a:lnTo>
                  <a:lnTo>
                    <a:pt x="134659" y="149696"/>
                  </a:lnTo>
                  <a:lnTo>
                    <a:pt x="108538" y="152011"/>
                  </a:lnTo>
                  <a:lnTo>
                    <a:pt x="97541" y="157553"/>
                  </a:lnTo>
                  <a:lnTo>
                    <a:pt x="50641" y="165495"/>
                  </a:lnTo>
                  <a:lnTo>
                    <a:pt x="0" y="179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037">
              <a:extLst>
                <a:ext uri="{FF2B5EF4-FFF2-40B4-BE49-F238E27FC236}">
                  <a16:creationId xmlns:a16="http://schemas.microsoft.com/office/drawing/2014/main" id="{D5362284-7B4E-6565-9153-B6CE535205E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886075" y="4371978"/>
              <a:ext cx="123787" cy="161923"/>
            </a:xfrm>
            <a:custGeom>
              <a:avLst/>
              <a:gdLst/>
              <a:ahLst/>
              <a:cxnLst/>
              <a:rect l="0" t="0" r="0" b="0"/>
              <a:pathLst>
                <a:path w="123787" h="161923">
                  <a:moveTo>
                    <a:pt x="95250" y="38097"/>
                  </a:moveTo>
                  <a:lnTo>
                    <a:pt x="95250" y="38097"/>
                  </a:lnTo>
                  <a:lnTo>
                    <a:pt x="95250" y="33040"/>
                  </a:lnTo>
                  <a:lnTo>
                    <a:pt x="98072" y="27736"/>
                  </a:lnTo>
                  <a:lnTo>
                    <a:pt x="103450" y="20764"/>
                  </a:lnTo>
                  <a:lnTo>
                    <a:pt x="104659" y="10997"/>
                  </a:lnTo>
                  <a:lnTo>
                    <a:pt x="104765" y="1450"/>
                  </a:lnTo>
                  <a:lnTo>
                    <a:pt x="103710" y="966"/>
                  </a:lnTo>
                  <a:lnTo>
                    <a:pt x="81095" y="0"/>
                  </a:lnTo>
                  <a:lnTo>
                    <a:pt x="75553" y="2820"/>
                  </a:lnTo>
                  <a:lnTo>
                    <a:pt x="68429" y="8198"/>
                  </a:lnTo>
                  <a:lnTo>
                    <a:pt x="59417" y="10319"/>
                  </a:lnTo>
                  <a:lnTo>
                    <a:pt x="43091" y="23701"/>
                  </a:lnTo>
                  <a:lnTo>
                    <a:pt x="40318" y="29229"/>
                  </a:lnTo>
                  <a:lnTo>
                    <a:pt x="38230" y="42635"/>
                  </a:lnTo>
                  <a:lnTo>
                    <a:pt x="38101" y="74326"/>
                  </a:lnTo>
                  <a:lnTo>
                    <a:pt x="61698" y="99780"/>
                  </a:lnTo>
                  <a:lnTo>
                    <a:pt x="67285" y="102554"/>
                  </a:lnTo>
                  <a:lnTo>
                    <a:pt x="82630" y="105538"/>
                  </a:lnTo>
                  <a:lnTo>
                    <a:pt x="95266" y="112253"/>
                  </a:lnTo>
                  <a:lnTo>
                    <a:pt x="112419" y="114178"/>
                  </a:lnTo>
                  <a:lnTo>
                    <a:pt x="123384" y="123426"/>
                  </a:lnTo>
                  <a:lnTo>
                    <a:pt x="123786" y="131989"/>
                  </a:lnTo>
                  <a:lnTo>
                    <a:pt x="122741" y="132440"/>
                  </a:lnTo>
                  <a:lnTo>
                    <a:pt x="118757" y="132944"/>
                  </a:lnTo>
                  <a:lnTo>
                    <a:pt x="113459" y="135990"/>
                  </a:lnTo>
                  <a:lnTo>
                    <a:pt x="107576" y="139814"/>
                  </a:lnTo>
                  <a:lnTo>
                    <a:pt x="98314" y="143024"/>
                  </a:lnTo>
                  <a:lnTo>
                    <a:pt x="87809" y="149150"/>
                  </a:lnTo>
                  <a:lnTo>
                    <a:pt x="41360" y="160955"/>
                  </a:lnTo>
                  <a:lnTo>
                    <a:pt x="0" y="161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038">
              <a:extLst>
                <a:ext uri="{FF2B5EF4-FFF2-40B4-BE49-F238E27FC236}">
                  <a16:creationId xmlns:a16="http://schemas.microsoft.com/office/drawing/2014/main" id="{5C98A239-D87B-CFB9-5BC7-0DA0C62655F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438525" y="4429163"/>
              <a:ext cx="304801" cy="133313"/>
            </a:xfrm>
            <a:custGeom>
              <a:avLst/>
              <a:gdLst/>
              <a:ahLst/>
              <a:cxnLst/>
              <a:rect l="0" t="0" r="0" b="0"/>
              <a:pathLst>
                <a:path w="304801" h="133313">
                  <a:moveTo>
                    <a:pt x="0" y="57112"/>
                  </a:moveTo>
                  <a:lnTo>
                    <a:pt x="0" y="57112"/>
                  </a:lnTo>
                  <a:lnTo>
                    <a:pt x="0" y="52055"/>
                  </a:lnTo>
                  <a:lnTo>
                    <a:pt x="2822" y="46751"/>
                  </a:lnTo>
                  <a:lnTo>
                    <a:pt x="5056" y="43855"/>
                  </a:lnTo>
                  <a:lnTo>
                    <a:pt x="10361" y="40637"/>
                  </a:lnTo>
                  <a:lnTo>
                    <a:pt x="16247" y="38148"/>
                  </a:lnTo>
                  <a:lnTo>
                    <a:pt x="57112" y="0"/>
                  </a:lnTo>
                  <a:lnTo>
                    <a:pt x="62196" y="5030"/>
                  </a:lnTo>
                  <a:lnTo>
                    <a:pt x="64684" y="10328"/>
                  </a:lnTo>
                  <a:lnTo>
                    <a:pt x="66665" y="41358"/>
                  </a:lnTo>
                  <a:lnTo>
                    <a:pt x="66675" y="88862"/>
                  </a:lnTo>
                  <a:lnTo>
                    <a:pt x="66675" y="98387"/>
                  </a:lnTo>
                  <a:lnTo>
                    <a:pt x="63853" y="104737"/>
                  </a:lnTo>
                  <a:lnTo>
                    <a:pt x="60129" y="111087"/>
                  </a:lnTo>
                  <a:lnTo>
                    <a:pt x="57543" y="121906"/>
                  </a:lnTo>
                  <a:lnTo>
                    <a:pt x="57160" y="132871"/>
                  </a:lnTo>
                  <a:lnTo>
                    <a:pt x="71340" y="119111"/>
                  </a:lnTo>
                  <a:lnTo>
                    <a:pt x="74040" y="113595"/>
                  </a:lnTo>
                  <a:lnTo>
                    <a:pt x="74760" y="110642"/>
                  </a:lnTo>
                  <a:lnTo>
                    <a:pt x="83550" y="95153"/>
                  </a:lnTo>
                  <a:lnTo>
                    <a:pt x="84274" y="91998"/>
                  </a:lnTo>
                  <a:lnTo>
                    <a:pt x="90352" y="82500"/>
                  </a:lnTo>
                  <a:lnTo>
                    <a:pt x="100828" y="69810"/>
                  </a:lnTo>
                  <a:lnTo>
                    <a:pt x="106818" y="57112"/>
                  </a:lnTo>
                  <a:lnTo>
                    <a:pt x="129197" y="31712"/>
                  </a:lnTo>
                  <a:lnTo>
                    <a:pt x="131504" y="25362"/>
                  </a:lnTo>
                  <a:lnTo>
                    <a:pt x="133178" y="23245"/>
                  </a:lnTo>
                  <a:lnTo>
                    <a:pt x="149489" y="12837"/>
                  </a:lnTo>
                  <a:lnTo>
                    <a:pt x="161378" y="9618"/>
                  </a:lnTo>
                  <a:lnTo>
                    <a:pt x="171043" y="9490"/>
                  </a:lnTo>
                  <a:lnTo>
                    <a:pt x="176387" y="14544"/>
                  </a:lnTo>
                  <a:lnTo>
                    <a:pt x="178936" y="19849"/>
                  </a:lnTo>
                  <a:lnTo>
                    <a:pt x="180922" y="55148"/>
                  </a:lnTo>
                  <a:lnTo>
                    <a:pt x="180940" y="58977"/>
                  </a:lnTo>
                  <a:lnTo>
                    <a:pt x="178137" y="66055"/>
                  </a:lnTo>
                  <a:lnTo>
                    <a:pt x="174422" y="72728"/>
                  </a:lnTo>
                  <a:lnTo>
                    <a:pt x="172331" y="83493"/>
                  </a:lnTo>
                  <a:lnTo>
                    <a:pt x="171450" y="123748"/>
                  </a:lnTo>
                  <a:lnTo>
                    <a:pt x="215926" y="78253"/>
                  </a:lnTo>
                  <a:lnTo>
                    <a:pt x="254000" y="31789"/>
                  </a:lnTo>
                  <a:lnTo>
                    <a:pt x="276094" y="9618"/>
                  </a:lnTo>
                  <a:lnTo>
                    <a:pt x="284415" y="9498"/>
                  </a:lnTo>
                  <a:lnTo>
                    <a:pt x="284860" y="10552"/>
                  </a:lnTo>
                  <a:lnTo>
                    <a:pt x="285633" y="17689"/>
                  </a:lnTo>
                  <a:lnTo>
                    <a:pt x="290772" y="23676"/>
                  </a:lnTo>
                  <a:lnTo>
                    <a:pt x="291214" y="27413"/>
                  </a:lnTo>
                  <a:lnTo>
                    <a:pt x="288897" y="41727"/>
                  </a:lnTo>
                  <a:lnTo>
                    <a:pt x="291857" y="53141"/>
                  </a:lnTo>
                  <a:lnTo>
                    <a:pt x="286201" y="76115"/>
                  </a:lnTo>
                  <a:lnTo>
                    <a:pt x="285776" y="106585"/>
                  </a:lnTo>
                  <a:lnTo>
                    <a:pt x="288584" y="113673"/>
                  </a:lnTo>
                  <a:lnTo>
                    <a:pt x="293954" y="121789"/>
                  </a:lnTo>
                  <a:lnTo>
                    <a:pt x="295159" y="131813"/>
                  </a:lnTo>
                  <a:lnTo>
                    <a:pt x="296256" y="132312"/>
                  </a:lnTo>
                  <a:lnTo>
                    <a:pt x="304800" y="133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039">
              <a:extLst>
                <a:ext uri="{FF2B5EF4-FFF2-40B4-BE49-F238E27FC236}">
                  <a16:creationId xmlns:a16="http://schemas.microsoft.com/office/drawing/2014/main" id="{0EEC29DC-992E-2469-D173-0E60C616D51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800525" y="4410113"/>
              <a:ext cx="133301" cy="123347"/>
            </a:xfrm>
            <a:custGeom>
              <a:avLst/>
              <a:gdLst/>
              <a:ahLst/>
              <a:cxnLst/>
              <a:rect l="0" t="0" r="0" b="0"/>
              <a:pathLst>
                <a:path w="133301" h="123347">
                  <a:moveTo>
                    <a:pt x="19000" y="66637"/>
                  </a:moveTo>
                  <a:lnTo>
                    <a:pt x="19000" y="66637"/>
                  </a:lnTo>
                  <a:lnTo>
                    <a:pt x="24056" y="66637"/>
                  </a:lnTo>
                  <a:lnTo>
                    <a:pt x="29361" y="63815"/>
                  </a:lnTo>
                  <a:lnTo>
                    <a:pt x="35247" y="60091"/>
                  </a:lnTo>
                  <a:lnTo>
                    <a:pt x="47648" y="57701"/>
                  </a:lnTo>
                  <a:lnTo>
                    <a:pt x="50798" y="57504"/>
                  </a:lnTo>
                  <a:lnTo>
                    <a:pt x="57122" y="54464"/>
                  </a:lnTo>
                  <a:lnTo>
                    <a:pt x="63460" y="50644"/>
                  </a:lnTo>
                  <a:lnTo>
                    <a:pt x="72978" y="47435"/>
                  </a:lnTo>
                  <a:lnTo>
                    <a:pt x="82501" y="41309"/>
                  </a:lnTo>
                  <a:lnTo>
                    <a:pt x="92025" y="37966"/>
                  </a:lnTo>
                  <a:lnTo>
                    <a:pt x="101550" y="31801"/>
                  </a:lnTo>
                  <a:lnTo>
                    <a:pt x="111075" y="28446"/>
                  </a:lnTo>
                  <a:lnTo>
                    <a:pt x="117425" y="23911"/>
                  </a:lnTo>
                  <a:lnTo>
                    <a:pt x="120953" y="18367"/>
                  </a:lnTo>
                  <a:lnTo>
                    <a:pt x="123403" y="9597"/>
                  </a:lnTo>
                  <a:lnTo>
                    <a:pt x="123610" y="4950"/>
                  </a:lnTo>
                  <a:lnTo>
                    <a:pt x="122606" y="3288"/>
                  </a:lnTo>
                  <a:lnTo>
                    <a:pt x="120879" y="2179"/>
                  </a:lnTo>
                  <a:lnTo>
                    <a:pt x="115559" y="400"/>
                  </a:lnTo>
                  <a:lnTo>
                    <a:pt x="101107" y="0"/>
                  </a:lnTo>
                  <a:lnTo>
                    <a:pt x="69204" y="13223"/>
                  </a:lnTo>
                  <a:lnTo>
                    <a:pt x="59658" y="22084"/>
                  </a:lnTo>
                  <a:lnTo>
                    <a:pt x="50828" y="32019"/>
                  </a:lnTo>
                  <a:lnTo>
                    <a:pt x="23157" y="54744"/>
                  </a:lnTo>
                  <a:lnTo>
                    <a:pt x="2830" y="85084"/>
                  </a:lnTo>
                  <a:lnTo>
                    <a:pt x="329" y="101483"/>
                  </a:lnTo>
                  <a:lnTo>
                    <a:pt x="0" y="112369"/>
                  </a:lnTo>
                  <a:lnTo>
                    <a:pt x="5021" y="118758"/>
                  </a:lnTo>
                  <a:lnTo>
                    <a:pt x="10318" y="121552"/>
                  </a:lnTo>
                  <a:lnTo>
                    <a:pt x="22342" y="123346"/>
                  </a:lnTo>
                  <a:lnTo>
                    <a:pt x="64944" y="114643"/>
                  </a:lnTo>
                  <a:lnTo>
                    <a:pt x="89145" y="113279"/>
                  </a:lnTo>
                  <a:lnTo>
                    <a:pt x="133300" y="1047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040">
              <a:extLst>
                <a:ext uri="{FF2B5EF4-FFF2-40B4-BE49-F238E27FC236}">
                  <a16:creationId xmlns:a16="http://schemas.microsoft.com/office/drawing/2014/main" id="{58B90664-BFE9-4CDE-2BB9-B96E0481B53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991109" y="4238625"/>
              <a:ext cx="152267" cy="313850"/>
            </a:xfrm>
            <a:custGeom>
              <a:avLst/>
              <a:gdLst/>
              <a:ahLst/>
              <a:cxnLst/>
              <a:rect l="0" t="0" r="0" b="0"/>
              <a:pathLst>
                <a:path w="152267" h="313850">
                  <a:moveTo>
                    <a:pt x="114166" y="209550"/>
                  </a:moveTo>
                  <a:lnTo>
                    <a:pt x="114166" y="209550"/>
                  </a:lnTo>
                  <a:lnTo>
                    <a:pt x="114166" y="195361"/>
                  </a:lnTo>
                  <a:lnTo>
                    <a:pt x="113108" y="193740"/>
                  </a:lnTo>
                  <a:lnTo>
                    <a:pt x="111344" y="192661"/>
                  </a:lnTo>
                  <a:lnTo>
                    <a:pt x="109110" y="191940"/>
                  </a:lnTo>
                  <a:lnTo>
                    <a:pt x="107620" y="190402"/>
                  </a:lnTo>
                  <a:lnTo>
                    <a:pt x="104757" y="181404"/>
                  </a:lnTo>
                  <a:lnTo>
                    <a:pt x="99618" y="176045"/>
                  </a:lnTo>
                  <a:lnTo>
                    <a:pt x="94295" y="173493"/>
                  </a:lnTo>
                  <a:lnTo>
                    <a:pt x="64642" y="171569"/>
                  </a:lnTo>
                  <a:lnTo>
                    <a:pt x="57583" y="174325"/>
                  </a:lnTo>
                  <a:lnTo>
                    <a:pt x="17075" y="203250"/>
                  </a:lnTo>
                  <a:lnTo>
                    <a:pt x="12807" y="209572"/>
                  </a:lnTo>
                  <a:lnTo>
                    <a:pt x="1390" y="239978"/>
                  </a:lnTo>
                  <a:lnTo>
                    <a:pt x="0" y="268435"/>
                  </a:lnTo>
                  <a:lnTo>
                    <a:pt x="2747" y="275585"/>
                  </a:lnTo>
                  <a:lnTo>
                    <a:pt x="16120" y="297503"/>
                  </a:lnTo>
                  <a:lnTo>
                    <a:pt x="34824" y="310705"/>
                  </a:lnTo>
                  <a:lnTo>
                    <a:pt x="44326" y="313252"/>
                  </a:lnTo>
                  <a:lnTo>
                    <a:pt x="50670" y="313849"/>
                  </a:lnTo>
                  <a:lnTo>
                    <a:pt x="57018" y="311291"/>
                  </a:lnTo>
                  <a:lnTo>
                    <a:pt x="79241" y="291922"/>
                  </a:lnTo>
                  <a:lnTo>
                    <a:pt x="82769" y="282849"/>
                  </a:lnTo>
                  <a:lnTo>
                    <a:pt x="95704" y="237034"/>
                  </a:lnTo>
                  <a:lnTo>
                    <a:pt x="101993" y="206404"/>
                  </a:lnTo>
                  <a:lnTo>
                    <a:pt x="106678" y="170518"/>
                  </a:lnTo>
                  <a:lnTo>
                    <a:pt x="114770" y="133074"/>
                  </a:lnTo>
                  <a:lnTo>
                    <a:pt x="121929" y="87552"/>
                  </a:lnTo>
                  <a:lnTo>
                    <a:pt x="132230" y="43007"/>
                  </a:lnTo>
                  <a:lnTo>
                    <a:pt x="132778" y="35695"/>
                  </a:lnTo>
                  <a:lnTo>
                    <a:pt x="135843" y="28917"/>
                  </a:lnTo>
                  <a:lnTo>
                    <a:pt x="141378" y="20999"/>
                  </a:lnTo>
                  <a:lnTo>
                    <a:pt x="142706" y="9968"/>
                  </a:lnTo>
                  <a:lnTo>
                    <a:pt x="1522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041">
              <a:extLst>
                <a:ext uri="{FF2B5EF4-FFF2-40B4-BE49-F238E27FC236}">
                  <a16:creationId xmlns:a16="http://schemas.microsoft.com/office/drawing/2014/main" id="{E8B6F48C-0712-8B1E-2512-2F07F86A0CD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609854" y="4333995"/>
              <a:ext cx="200022" cy="209300"/>
            </a:xfrm>
            <a:custGeom>
              <a:avLst/>
              <a:gdLst/>
              <a:ahLst/>
              <a:cxnLst/>
              <a:rect l="0" t="0" r="0" b="0"/>
              <a:pathLst>
                <a:path w="200022" h="209300">
                  <a:moveTo>
                    <a:pt x="95246" y="85605"/>
                  </a:moveTo>
                  <a:lnTo>
                    <a:pt x="95246" y="85605"/>
                  </a:lnTo>
                  <a:lnTo>
                    <a:pt x="95246" y="76472"/>
                  </a:lnTo>
                  <a:lnTo>
                    <a:pt x="104379" y="66958"/>
                  </a:lnTo>
                  <a:lnTo>
                    <a:pt x="104771" y="29813"/>
                  </a:lnTo>
                  <a:lnTo>
                    <a:pt x="96570" y="20373"/>
                  </a:lnTo>
                  <a:lnTo>
                    <a:pt x="95362" y="10856"/>
                  </a:lnTo>
                  <a:lnTo>
                    <a:pt x="94265" y="10372"/>
                  </a:lnTo>
                  <a:lnTo>
                    <a:pt x="90224" y="9835"/>
                  </a:lnTo>
                  <a:lnTo>
                    <a:pt x="88723" y="8633"/>
                  </a:lnTo>
                  <a:lnTo>
                    <a:pt x="87055" y="4475"/>
                  </a:lnTo>
                  <a:lnTo>
                    <a:pt x="85552" y="2945"/>
                  </a:lnTo>
                  <a:lnTo>
                    <a:pt x="81060" y="1242"/>
                  </a:lnTo>
                  <a:lnTo>
                    <a:pt x="63366" y="0"/>
                  </a:lnTo>
                  <a:lnTo>
                    <a:pt x="61292" y="1018"/>
                  </a:lnTo>
                  <a:lnTo>
                    <a:pt x="59910" y="2755"/>
                  </a:lnTo>
                  <a:lnTo>
                    <a:pt x="57316" y="7508"/>
                  </a:lnTo>
                  <a:lnTo>
                    <a:pt x="52636" y="13149"/>
                  </a:lnTo>
                  <a:lnTo>
                    <a:pt x="44205" y="16360"/>
                  </a:lnTo>
                  <a:lnTo>
                    <a:pt x="38994" y="17217"/>
                  </a:lnTo>
                  <a:lnTo>
                    <a:pt x="34461" y="19905"/>
                  </a:lnTo>
                  <a:lnTo>
                    <a:pt x="16229" y="40238"/>
                  </a:lnTo>
                  <a:lnTo>
                    <a:pt x="12502" y="47097"/>
                  </a:lnTo>
                  <a:lnTo>
                    <a:pt x="662" y="92544"/>
                  </a:lnTo>
                  <a:lnTo>
                    <a:pt x="13" y="140113"/>
                  </a:lnTo>
                  <a:lnTo>
                    <a:pt x="0" y="154933"/>
                  </a:lnTo>
                  <a:lnTo>
                    <a:pt x="2820" y="161573"/>
                  </a:lnTo>
                  <a:lnTo>
                    <a:pt x="6543" y="168052"/>
                  </a:lnTo>
                  <a:lnTo>
                    <a:pt x="9697" y="177649"/>
                  </a:lnTo>
                  <a:lnTo>
                    <a:pt x="14185" y="184016"/>
                  </a:lnTo>
                  <a:lnTo>
                    <a:pt x="19708" y="187552"/>
                  </a:lnTo>
                  <a:lnTo>
                    <a:pt x="22662" y="188494"/>
                  </a:lnTo>
                  <a:lnTo>
                    <a:pt x="24632" y="190182"/>
                  </a:lnTo>
                  <a:lnTo>
                    <a:pt x="26820" y="194878"/>
                  </a:lnTo>
                  <a:lnTo>
                    <a:pt x="28462" y="196554"/>
                  </a:lnTo>
                  <a:lnTo>
                    <a:pt x="33109" y="198415"/>
                  </a:lnTo>
                  <a:lnTo>
                    <a:pt x="35829" y="197854"/>
                  </a:lnTo>
                  <a:lnTo>
                    <a:pt x="45859" y="191573"/>
                  </a:lnTo>
                  <a:lnTo>
                    <a:pt x="52155" y="185678"/>
                  </a:lnTo>
                  <a:lnTo>
                    <a:pt x="54928" y="180176"/>
                  </a:lnTo>
                  <a:lnTo>
                    <a:pt x="55667" y="177227"/>
                  </a:lnTo>
                  <a:lnTo>
                    <a:pt x="61765" y="168021"/>
                  </a:lnTo>
                  <a:lnTo>
                    <a:pt x="72248" y="155428"/>
                  </a:lnTo>
                  <a:lnTo>
                    <a:pt x="78238" y="142750"/>
                  </a:lnTo>
                  <a:lnTo>
                    <a:pt x="91282" y="126879"/>
                  </a:lnTo>
                  <a:lnTo>
                    <a:pt x="97285" y="114180"/>
                  </a:lnTo>
                  <a:lnTo>
                    <a:pt x="101444" y="107830"/>
                  </a:lnTo>
                  <a:lnTo>
                    <a:pt x="103292" y="101480"/>
                  </a:lnTo>
                  <a:lnTo>
                    <a:pt x="104844" y="99363"/>
                  </a:lnTo>
                  <a:lnTo>
                    <a:pt x="106936" y="97952"/>
                  </a:lnTo>
                  <a:lnTo>
                    <a:pt x="109390" y="97011"/>
                  </a:lnTo>
                  <a:lnTo>
                    <a:pt x="111025" y="95326"/>
                  </a:lnTo>
                  <a:lnTo>
                    <a:pt x="113866" y="87094"/>
                  </a:lnTo>
                  <a:lnTo>
                    <a:pt x="114292" y="76208"/>
                  </a:lnTo>
                  <a:lnTo>
                    <a:pt x="114296" y="103804"/>
                  </a:lnTo>
                  <a:lnTo>
                    <a:pt x="117118" y="112391"/>
                  </a:lnTo>
                  <a:lnTo>
                    <a:pt x="120842" y="119734"/>
                  </a:lnTo>
                  <a:lnTo>
                    <a:pt x="123429" y="136300"/>
                  </a:lnTo>
                  <a:lnTo>
                    <a:pt x="124802" y="150143"/>
                  </a:lnTo>
                  <a:lnTo>
                    <a:pt x="132457" y="170249"/>
                  </a:lnTo>
                  <a:lnTo>
                    <a:pt x="132950" y="175436"/>
                  </a:lnTo>
                  <a:lnTo>
                    <a:pt x="135992" y="181269"/>
                  </a:lnTo>
                  <a:lnTo>
                    <a:pt x="156941" y="204411"/>
                  </a:lnTo>
                  <a:lnTo>
                    <a:pt x="162530" y="207200"/>
                  </a:lnTo>
                  <a:lnTo>
                    <a:pt x="181024" y="209234"/>
                  </a:lnTo>
                  <a:lnTo>
                    <a:pt x="184182" y="209299"/>
                  </a:lnTo>
                  <a:lnTo>
                    <a:pt x="190512" y="206550"/>
                  </a:lnTo>
                  <a:lnTo>
                    <a:pt x="200021" y="1999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227">
            <a:extLst>
              <a:ext uri="{FF2B5EF4-FFF2-40B4-BE49-F238E27FC236}">
                <a16:creationId xmlns:a16="http://schemas.microsoft.com/office/drawing/2014/main" id="{8A090239-18A9-784C-9F16-22E28D059C3A}"/>
              </a:ext>
            </a:extLst>
          </p:cNvPr>
          <p:cNvGrpSpPr/>
          <p:nvPr/>
        </p:nvGrpSpPr>
        <p:grpSpPr>
          <a:xfrm>
            <a:off x="4524386" y="4229100"/>
            <a:ext cx="914390" cy="428626"/>
            <a:chOff x="4524386" y="4229100"/>
            <a:chExt cx="914390" cy="428626"/>
          </a:xfrm>
        </p:grpSpPr>
        <p:sp>
          <p:nvSpPr>
            <p:cNvPr id="346" name="SMARTInkShape-1042">
              <a:extLst>
                <a:ext uri="{FF2B5EF4-FFF2-40B4-BE49-F238E27FC236}">
                  <a16:creationId xmlns:a16="http://schemas.microsoft.com/office/drawing/2014/main" id="{4265A7FD-682F-B12D-E84F-C5A0DFACFDE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391150" y="4467228"/>
              <a:ext cx="47626" cy="9523"/>
            </a:xfrm>
            <a:custGeom>
              <a:avLst/>
              <a:gdLst/>
              <a:ahLst/>
              <a:cxnLst/>
              <a:rect l="0" t="0" r="0" b="0"/>
              <a:pathLst>
                <a:path w="47626" h="9523">
                  <a:moveTo>
                    <a:pt x="0" y="9522"/>
                  </a:moveTo>
                  <a:lnTo>
                    <a:pt x="0" y="9522"/>
                  </a:lnTo>
                  <a:lnTo>
                    <a:pt x="0" y="4465"/>
                  </a:lnTo>
                  <a:lnTo>
                    <a:pt x="1058" y="2976"/>
                  </a:lnTo>
                  <a:lnTo>
                    <a:pt x="2822" y="1983"/>
                  </a:lnTo>
                  <a:lnTo>
                    <a:pt x="9701" y="259"/>
                  </a:lnTo>
                  <a:lnTo>
                    <a:pt x="36258" y="0"/>
                  </a:lnTo>
                  <a:lnTo>
                    <a:pt x="36872" y="1057"/>
                  </a:lnTo>
                  <a:lnTo>
                    <a:pt x="37553" y="5054"/>
                  </a:lnTo>
                  <a:lnTo>
                    <a:pt x="38796" y="6544"/>
                  </a:lnTo>
                  <a:lnTo>
                    <a:pt x="47625" y="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043">
              <a:extLst>
                <a:ext uri="{FF2B5EF4-FFF2-40B4-BE49-F238E27FC236}">
                  <a16:creationId xmlns:a16="http://schemas.microsoft.com/office/drawing/2014/main" id="{88E31905-6592-C309-C79A-84E583EFD1D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238750" y="4324471"/>
              <a:ext cx="110256" cy="133230"/>
            </a:xfrm>
            <a:custGeom>
              <a:avLst/>
              <a:gdLst/>
              <a:ahLst/>
              <a:cxnLst/>
              <a:rect l="0" t="0" r="0" b="0"/>
              <a:pathLst>
                <a:path w="110256" h="133230">
                  <a:moveTo>
                    <a:pt x="9525" y="123704"/>
                  </a:moveTo>
                  <a:lnTo>
                    <a:pt x="9525" y="123704"/>
                  </a:lnTo>
                  <a:lnTo>
                    <a:pt x="9525" y="96256"/>
                  </a:lnTo>
                  <a:lnTo>
                    <a:pt x="12347" y="87517"/>
                  </a:lnTo>
                  <a:lnTo>
                    <a:pt x="26000" y="66722"/>
                  </a:lnTo>
                  <a:lnTo>
                    <a:pt x="28488" y="60278"/>
                  </a:lnTo>
                  <a:lnTo>
                    <a:pt x="44983" y="37983"/>
                  </a:lnTo>
                  <a:lnTo>
                    <a:pt x="47509" y="31631"/>
                  </a:lnTo>
                  <a:lnTo>
                    <a:pt x="53823" y="22104"/>
                  </a:lnTo>
                  <a:lnTo>
                    <a:pt x="55671" y="15754"/>
                  </a:lnTo>
                  <a:lnTo>
                    <a:pt x="57223" y="13637"/>
                  </a:lnTo>
                  <a:lnTo>
                    <a:pt x="59315" y="12226"/>
                  </a:lnTo>
                  <a:lnTo>
                    <a:pt x="67317" y="10240"/>
                  </a:lnTo>
                  <a:lnTo>
                    <a:pt x="70278" y="9962"/>
                  </a:lnTo>
                  <a:lnTo>
                    <a:pt x="72252" y="8718"/>
                  </a:lnTo>
                  <a:lnTo>
                    <a:pt x="73568" y="6829"/>
                  </a:lnTo>
                  <a:lnTo>
                    <a:pt x="75679" y="1252"/>
                  </a:lnTo>
                  <a:lnTo>
                    <a:pt x="78791" y="489"/>
                  </a:lnTo>
                  <a:lnTo>
                    <a:pt x="84356" y="0"/>
                  </a:lnTo>
                  <a:lnTo>
                    <a:pt x="93806" y="8091"/>
                  </a:lnTo>
                  <a:lnTo>
                    <a:pt x="99879" y="9015"/>
                  </a:lnTo>
                  <a:lnTo>
                    <a:pt x="101510" y="10203"/>
                  </a:lnTo>
                  <a:lnTo>
                    <a:pt x="102600" y="12053"/>
                  </a:lnTo>
                  <a:lnTo>
                    <a:pt x="104130" y="19714"/>
                  </a:lnTo>
                  <a:lnTo>
                    <a:pt x="105809" y="50907"/>
                  </a:lnTo>
                  <a:lnTo>
                    <a:pt x="109820" y="58894"/>
                  </a:lnTo>
                  <a:lnTo>
                    <a:pt x="110255" y="62506"/>
                  </a:lnTo>
                  <a:lnTo>
                    <a:pt x="107916" y="69341"/>
                  </a:lnTo>
                  <a:lnTo>
                    <a:pt x="97650" y="85553"/>
                  </a:lnTo>
                  <a:lnTo>
                    <a:pt x="95258" y="91931"/>
                  </a:lnTo>
                  <a:lnTo>
                    <a:pt x="90668" y="98294"/>
                  </a:lnTo>
                  <a:lnTo>
                    <a:pt x="85100" y="101827"/>
                  </a:lnTo>
                  <a:lnTo>
                    <a:pt x="79097" y="104456"/>
                  </a:lnTo>
                  <a:lnTo>
                    <a:pt x="53754" y="119732"/>
                  </a:lnTo>
                  <a:lnTo>
                    <a:pt x="42151" y="123585"/>
                  </a:lnTo>
                  <a:lnTo>
                    <a:pt x="32009" y="129902"/>
                  </a:lnTo>
                  <a:lnTo>
                    <a:pt x="22301" y="132243"/>
                  </a:lnTo>
                  <a:lnTo>
                    <a:pt x="0" y="1332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044">
              <a:extLst>
                <a:ext uri="{FF2B5EF4-FFF2-40B4-BE49-F238E27FC236}">
                  <a16:creationId xmlns:a16="http://schemas.microsoft.com/office/drawing/2014/main" id="{1DD0DF75-859D-9288-8D9A-80528918513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248275" y="4376274"/>
              <a:ext cx="27252" cy="281452"/>
            </a:xfrm>
            <a:custGeom>
              <a:avLst/>
              <a:gdLst/>
              <a:ahLst/>
              <a:cxnLst/>
              <a:rect l="0" t="0" r="0" b="0"/>
              <a:pathLst>
                <a:path w="27252" h="281452">
                  <a:moveTo>
                    <a:pt x="19050" y="14751"/>
                  </a:moveTo>
                  <a:lnTo>
                    <a:pt x="19050" y="14751"/>
                  </a:lnTo>
                  <a:lnTo>
                    <a:pt x="19050" y="6550"/>
                  </a:lnTo>
                  <a:lnTo>
                    <a:pt x="24106" y="562"/>
                  </a:lnTo>
                  <a:lnTo>
                    <a:pt x="25595" y="0"/>
                  </a:lnTo>
                  <a:lnTo>
                    <a:pt x="26589" y="684"/>
                  </a:lnTo>
                  <a:lnTo>
                    <a:pt x="27251" y="2198"/>
                  </a:lnTo>
                  <a:lnTo>
                    <a:pt x="26634" y="3207"/>
                  </a:lnTo>
                  <a:lnTo>
                    <a:pt x="23126" y="4329"/>
                  </a:lnTo>
                  <a:lnTo>
                    <a:pt x="21767" y="5686"/>
                  </a:lnTo>
                  <a:lnTo>
                    <a:pt x="20258" y="10018"/>
                  </a:lnTo>
                  <a:lnTo>
                    <a:pt x="18062" y="37266"/>
                  </a:lnTo>
                  <a:lnTo>
                    <a:pt x="12525" y="50938"/>
                  </a:lnTo>
                  <a:lnTo>
                    <a:pt x="8730" y="93540"/>
                  </a:lnTo>
                  <a:lnTo>
                    <a:pt x="907" y="138720"/>
                  </a:lnTo>
                  <a:lnTo>
                    <a:pt x="54" y="186023"/>
                  </a:lnTo>
                  <a:lnTo>
                    <a:pt x="3" y="230641"/>
                  </a:lnTo>
                  <a:lnTo>
                    <a:pt x="5488" y="254991"/>
                  </a:lnTo>
                  <a:lnTo>
                    <a:pt x="3155" y="267496"/>
                  </a:lnTo>
                  <a:lnTo>
                    <a:pt x="5988" y="274543"/>
                  </a:lnTo>
                  <a:lnTo>
                    <a:pt x="6109" y="276845"/>
                  </a:lnTo>
                  <a:lnTo>
                    <a:pt x="5131" y="278381"/>
                  </a:lnTo>
                  <a:lnTo>
                    <a:pt x="0" y="281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045">
              <a:extLst>
                <a:ext uri="{FF2B5EF4-FFF2-40B4-BE49-F238E27FC236}">
                  <a16:creationId xmlns:a16="http://schemas.microsoft.com/office/drawing/2014/main" id="{1D70CADE-5FCB-BE1B-B93C-A23A03AABA2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048416" y="4344772"/>
              <a:ext cx="133185" cy="160550"/>
            </a:xfrm>
            <a:custGeom>
              <a:avLst/>
              <a:gdLst/>
              <a:ahLst/>
              <a:cxnLst/>
              <a:rect l="0" t="0" r="0" b="0"/>
              <a:pathLst>
                <a:path w="133185" h="160550">
                  <a:moveTo>
                    <a:pt x="47459" y="65303"/>
                  </a:moveTo>
                  <a:lnTo>
                    <a:pt x="47459" y="65303"/>
                  </a:lnTo>
                  <a:lnTo>
                    <a:pt x="56591" y="74436"/>
                  </a:lnTo>
                  <a:lnTo>
                    <a:pt x="65151" y="74794"/>
                  </a:lnTo>
                  <a:lnTo>
                    <a:pt x="71163" y="79875"/>
                  </a:lnTo>
                  <a:lnTo>
                    <a:pt x="72787" y="80309"/>
                  </a:lnTo>
                  <a:lnTo>
                    <a:pt x="73869" y="79541"/>
                  </a:lnTo>
                  <a:lnTo>
                    <a:pt x="74591" y="77970"/>
                  </a:lnTo>
                  <a:lnTo>
                    <a:pt x="76130" y="76922"/>
                  </a:lnTo>
                  <a:lnTo>
                    <a:pt x="85129" y="74910"/>
                  </a:lnTo>
                  <a:lnTo>
                    <a:pt x="93722" y="66634"/>
                  </a:lnTo>
                  <a:lnTo>
                    <a:pt x="95873" y="57962"/>
                  </a:lnTo>
                  <a:lnTo>
                    <a:pt x="103249" y="48004"/>
                  </a:lnTo>
                  <a:lnTo>
                    <a:pt x="104490" y="38205"/>
                  </a:lnTo>
                  <a:lnTo>
                    <a:pt x="104606" y="14376"/>
                  </a:lnTo>
                  <a:lnTo>
                    <a:pt x="103549" y="12302"/>
                  </a:lnTo>
                  <a:lnTo>
                    <a:pt x="101786" y="10919"/>
                  </a:lnTo>
                  <a:lnTo>
                    <a:pt x="96408" y="8700"/>
                  </a:lnTo>
                  <a:lnTo>
                    <a:pt x="87741" y="1715"/>
                  </a:lnTo>
                  <a:lnTo>
                    <a:pt x="81943" y="0"/>
                  </a:lnTo>
                  <a:lnTo>
                    <a:pt x="78916" y="601"/>
                  </a:lnTo>
                  <a:lnTo>
                    <a:pt x="69597" y="6503"/>
                  </a:lnTo>
                  <a:lnTo>
                    <a:pt x="22320" y="44148"/>
                  </a:lnTo>
                  <a:lnTo>
                    <a:pt x="4090" y="77318"/>
                  </a:lnTo>
                  <a:lnTo>
                    <a:pt x="1096" y="90617"/>
                  </a:lnTo>
                  <a:lnTo>
                    <a:pt x="0" y="114629"/>
                  </a:lnTo>
                  <a:lnTo>
                    <a:pt x="2730" y="121798"/>
                  </a:lnTo>
                  <a:lnTo>
                    <a:pt x="6412" y="128512"/>
                  </a:lnTo>
                  <a:lnTo>
                    <a:pt x="9545" y="138242"/>
                  </a:lnTo>
                  <a:lnTo>
                    <a:pt x="22501" y="154192"/>
                  </a:lnTo>
                  <a:lnTo>
                    <a:pt x="28605" y="157726"/>
                  </a:lnTo>
                  <a:lnTo>
                    <a:pt x="41148" y="159995"/>
                  </a:lnTo>
                  <a:lnTo>
                    <a:pt x="84265" y="160549"/>
                  </a:lnTo>
                  <a:lnTo>
                    <a:pt x="93098" y="157730"/>
                  </a:lnTo>
                  <a:lnTo>
                    <a:pt x="101609" y="154006"/>
                  </a:lnTo>
                  <a:lnTo>
                    <a:pt x="117243" y="150852"/>
                  </a:lnTo>
                  <a:lnTo>
                    <a:pt x="133184" y="1415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046">
              <a:extLst>
                <a:ext uri="{FF2B5EF4-FFF2-40B4-BE49-F238E27FC236}">
                  <a16:creationId xmlns:a16="http://schemas.microsoft.com/office/drawing/2014/main" id="{DBD005AB-8AC5-887D-CB07-4F23DDEFD73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924556" y="4229100"/>
              <a:ext cx="123695" cy="285275"/>
            </a:xfrm>
            <a:custGeom>
              <a:avLst/>
              <a:gdLst/>
              <a:ahLst/>
              <a:cxnLst/>
              <a:rect l="0" t="0" r="0" b="0"/>
              <a:pathLst>
                <a:path w="123695" h="285275">
                  <a:moveTo>
                    <a:pt x="85594" y="209550"/>
                  </a:moveTo>
                  <a:lnTo>
                    <a:pt x="85594" y="209550"/>
                  </a:lnTo>
                  <a:lnTo>
                    <a:pt x="85594" y="172927"/>
                  </a:lnTo>
                  <a:lnTo>
                    <a:pt x="79049" y="164137"/>
                  </a:lnTo>
                  <a:lnTo>
                    <a:pt x="76462" y="154155"/>
                  </a:lnTo>
                  <a:lnTo>
                    <a:pt x="75273" y="153569"/>
                  </a:lnTo>
                  <a:lnTo>
                    <a:pt x="53406" y="152414"/>
                  </a:lnTo>
                  <a:lnTo>
                    <a:pt x="47299" y="155228"/>
                  </a:lnTo>
                  <a:lnTo>
                    <a:pt x="25258" y="174790"/>
                  </a:lnTo>
                  <a:lnTo>
                    <a:pt x="13626" y="193904"/>
                  </a:lnTo>
                  <a:lnTo>
                    <a:pt x="861" y="233991"/>
                  </a:lnTo>
                  <a:lnTo>
                    <a:pt x="0" y="250699"/>
                  </a:lnTo>
                  <a:lnTo>
                    <a:pt x="4964" y="265369"/>
                  </a:lnTo>
                  <a:lnTo>
                    <a:pt x="7500" y="268988"/>
                  </a:lnTo>
                  <a:lnTo>
                    <a:pt x="15065" y="275139"/>
                  </a:lnTo>
                  <a:lnTo>
                    <a:pt x="17206" y="280329"/>
                  </a:lnTo>
                  <a:lnTo>
                    <a:pt x="18835" y="282136"/>
                  </a:lnTo>
                  <a:lnTo>
                    <a:pt x="26970" y="285274"/>
                  </a:lnTo>
                  <a:lnTo>
                    <a:pt x="35757" y="278051"/>
                  </a:lnTo>
                  <a:lnTo>
                    <a:pt x="50796" y="263347"/>
                  </a:lnTo>
                  <a:lnTo>
                    <a:pt x="54253" y="254274"/>
                  </a:lnTo>
                  <a:lnTo>
                    <a:pt x="70115" y="207499"/>
                  </a:lnTo>
                  <a:lnTo>
                    <a:pt x="82497" y="163441"/>
                  </a:lnTo>
                  <a:lnTo>
                    <a:pt x="91967" y="126509"/>
                  </a:lnTo>
                  <a:lnTo>
                    <a:pt x="101827" y="78925"/>
                  </a:lnTo>
                  <a:lnTo>
                    <a:pt x="105331" y="37597"/>
                  </a:lnTo>
                  <a:lnTo>
                    <a:pt x="116381" y="9867"/>
                  </a:lnTo>
                  <a:lnTo>
                    <a:pt x="12369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047">
              <a:extLst>
                <a:ext uri="{FF2B5EF4-FFF2-40B4-BE49-F238E27FC236}">
                  <a16:creationId xmlns:a16="http://schemas.microsoft.com/office/drawing/2014/main" id="{FAF8E1A5-D4E7-0F9F-F1D0-8472607E394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629150" y="4381511"/>
              <a:ext cx="200026" cy="142865"/>
            </a:xfrm>
            <a:custGeom>
              <a:avLst/>
              <a:gdLst/>
              <a:ahLst/>
              <a:cxnLst/>
              <a:rect l="0" t="0" r="0" b="0"/>
              <a:pathLst>
                <a:path w="200026" h="142865">
                  <a:moveTo>
                    <a:pt x="0" y="66664"/>
                  </a:moveTo>
                  <a:lnTo>
                    <a:pt x="0" y="66664"/>
                  </a:lnTo>
                  <a:lnTo>
                    <a:pt x="0" y="61607"/>
                  </a:lnTo>
                  <a:lnTo>
                    <a:pt x="2822" y="56303"/>
                  </a:lnTo>
                  <a:lnTo>
                    <a:pt x="8201" y="49331"/>
                  </a:lnTo>
                  <a:lnTo>
                    <a:pt x="10321" y="40349"/>
                  </a:lnTo>
                  <a:lnTo>
                    <a:pt x="14465" y="34507"/>
                  </a:lnTo>
                  <a:lnTo>
                    <a:pt x="19834" y="31206"/>
                  </a:lnTo>
                  <a:lnTo>
                    <a:pt x="22748" y="30325"/>
                  </a:lnTo>
                  <a:lnTo>
                    <a:pt x="24690" y="28680"/>
                  </a:lnTo>
                  <a:lnTo>
                    <a:pt x="33119" y="15461"/>
                  </a:lnTo>
                  <a:lnTo>
                    <a:pt x="38709" y="12157"/>
                  </a:lnTo>
                  <a:lnTo>
                    <a:pt x="44721" y="9631"/>
                  </a:lnTo>
                  <a:lnTo>
                    <a:pt x="55304" y="1468"/>
                  </a:lnTo>
                  <a:lnTo>
                    <a:pt x="61659" y="427"/>
                  </a:lnTo>
                  <a:lnTo>
                    <a:pt x="75678" y="0"/>
                  </a:lnTo>
                  <a:lnTo>
                    <a:pt x="81102" y="5049"/>
                  </a:lnTo>
                  <a:lnTo>
                    <a:pt x="83670" y="10352"/>
                  </a:lnTo>
                  <a:lnTo>
                    <a:pt x="85646" y="36005"/>
                  </a:lnTo>
                  <a:lnTo>
                    <a:pt x="85724" y="83554"/>
                  </a:lnTo>
                  <a:lnTo>
                    <a:pt x="85725" y="130512"/>
                  </a:lnTo>
                  <a:lnTo>
                    <a:pt x="85725" y="133291"/>
                  </a:lnTo>
                  <a:lnTo>
                    <a:pt x="85725" y="125134"/>
                  </a:lnTo>
                  <a:lnTo>
                    <a:pt x="92270" y="116471"/>
                  </a:lnTo>
                  <a:lnTo>
                    <a:pt x="95426" y="107644"/>
                  </a:lnTo>
                  <a:lnTo>
                    <a:pt x="130201" y="61194"/>
                  </a:lnTo>
                  <a:lnTo>
                    <a:pt x="174625" y="15867"/>
                  </a:lnTo>
                  <a:lnTo>
                    <a:pt x="180975" y="12337"/>
                  </a:lnTo>
                  <a:lnTo>
                    <a:pt x="190335" y="9562"/>
                  </a:lnTo>
                  <a:lnTo>
                    <a:pt x="195508" y="9528"/>
                  </a:lnTo>
                  <a:lnTo>
                    <a:pt x="197013" y="10582"/>
                  </a:lnTo>
                  <a:lnTo>
                    <a:pt x="198017" y="12343"/>
                  </a:lnTo>
                  <a:lnTo>
                    <a:pt x="199628" y="22772"/>
                  </a:lnTo>
                  <a:lnTo>
                    <a:pt x="200022" y="68519"/>
                  </a:lnTo>
                  <a:lnTo>
                    <a:pt x="200025" y="112569"/>
                  </a:lnTo>
                  <a:lnTo>
                    <a:pt x="197203" y="121639"/>
                  </a:lnTo>
                  <a:lnTo>
                    <a:pt x="193480" y="129197"/>
                  </a:lnTo>
                  <a:lnTo>
                    <a:pt x="190500" y="1428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048">
              <a:extLst>
                <a:ext uri="{FF2B5EF4-FFF2-40B4-BE49-F238E27FC236}">
                  <a16:creationId xmlns:a16="http://schemas.microsoft.com/office/drawing/2014/main" id="{2179CE41-39BE-97C3-7776-408DA35C191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547462" y="4314825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9525"/>
                  </a:moveTo>
                  <a:lnTo>
                    <a:pt x="5488" y="9525"/>
                  </a:lnTo>
                  <a:lnTo>
                    <a:pt x="432" y="4468"/>
                  </a:lnTo>
                  <a:lnTo>
                    <a:pt x="0" y="2979"/>
                  </a:lnTo>
                  <a:lnTo>
                    <a:pt x="772" y="1986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049">
              <a:extLst>
                <a:ext uri="{FF2B5EF4-FFF2-40B4-BE49-F238E27FC236}">
                  <a16:creationId xmlns:a16="http://schemas.microsoft.com/office/drawing/2014/main" id="{348D7FA9-E45C-D5E5-F1F9-9977F726392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524386" y="4382551"/>
              <a:ext cx="28565" cy="151350"/>
            </a:xfrm>
            <a:custGeom>
              <a:avLst/>
              <a:gdLst/>
              <a:ahLst/>
              <a:cxnLst/>
              <a:rect l="0" t="0" r="0" b="0"/>
              <a:pathLst>
                <a:path w="28565" h="151350">
                  <a:moveTo>
                    <a:pt x="19039" y="17999"/>
                  </a:moveTo>
                  <a:lnTo>
                    <a:pt x="19039" y="17999"/>
                  </a:lnTo>
                  <a:lnTo>
                    <a:pt x="19039" y="12942"/>
                  </a:lnTo>
                  <a:lnTo>
                    <a:pt x="20097" y="11453"/>
                  </a:lnTo>
                  <a:lnTo>
                    <a:pt x="21861" y="10460"/>
                  </a:lnTo>
                  <a:lnTo>
                    <a:pt x="27240" y="8866"/>
                  </a:lnTo>
                  <a:lnTo>
                    <a:pt x="27976" y="5826"/>
                  </a:lnTo>
                  <a:lnTo>
                    <a:pt x="28302" y="3064"/>
                  </a:lnTo>
                  <a:lnTo>
                    <a:pt x="28448" y="5364"/>
                  </a:lnTo>
                  <a:lnTo>
                    <a:pt x="28486" y="5342"/>
                  </a:lnTo>
                  <a:lnTo>
                    <a:pt x="28554" y="0"/>
                  </a:lnTo>
                  <a:lnTo>
                    <a:pt x="28564" y="8109"/>
                  </a:lnTo>
                  <a:lnTo>
                    <a:pt x="21025" y="26326"/>
                  </a:lnTo>
                  <a:lnTo>
                    <a:pt x="10872" y="72510"/>
                  </a:lnTo>
                  <a:lnTo>
                    <a:pt x="7296" y="82090"/>
                  </a:lnTo>
                  <a:lnTo>
                    <a:pt x="3236" y="89876"/>
                  </a:lnTo>
                  <a:lnTo>
                    <a:pt x="951" y="101267"/>
                  </a:lnTo>
                  <a:lnTo>
                    <a:pt x="0" y="136678"/>
                  </a:lnTo>
                  <a:lnTo>
                    <a:pt x="2816" y="142359"/>
                  </a:lnTo>
                  <a:lnTo>
                    <a:pt x="9514" y="151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SMARTInkShape-Group228">
            <a:extLst>
              <a:ext uri="{FF2B5EF4-FFF2-40B4-BE49-F238E27FC236}">
                <a16:creationId xmlns:a16="http://schemas.microsoft.com/office/drawing/2014/main" id="{0E52152B-D90B-3554-DC37-38031FEEC536}"/>
              </a:ext>
            </a:extLst>
          </p:cNvPr>
          <p:cNvGrpSpPr/>
          <p:nvPr/>
        </p:nvGrpSpPr>
        <p:grpSpPr>
          <a:xfrm>
            <a:off x="5767034" y="4143506"/>
            <a:ext cx="367067" cy="474189"/>
            <a:chOff x="5767034" y="4143506"/>
            <a:chExt cx="367067" cy="474189"/>
          </a:xfrm>
        </p:grpSpPr>
        <p:sp>
          <p:nvSpPr>
            <p:cNvPr id="355" name="SMARTInkShape-1050">
              <a:extLst>
                <a:ext uri="{FF2B5EF4-FFF2-40B4-BE49-F238E27FC236}">
                  <a16:creationId xmlns:a16="http://schemas.microsoft.com/office/drawing/2014/main" id="{B05D6A42-5521-959E-756D-96FB638C715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972175" y="4410075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10361" y="11511"/>
                  </a:lnTo>
                  <a:lnTo>
                    <a:pt x="13257" y="10849"/>
                  </a:lnTo>
                  <a:lnTo>
                    <a:pt x="28648" y="2161"/>
                  </a:lnTo>
                  <a:lnTo>
                    <a:pt x="75612" y="17"/>
                  </a:lnTo>
                  <a:lnTo>
                    <a:pt x="121834" y="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051">
              <a:extLst>
                <a:ext uri="{FF2B5EF4-FFF2-40B4-BE49-F238E27FC236}">
                  <a16:creationId xmlns:a16="http://schemas.microsoft.com/office/drawing/2014/main" id="{C02AB4BC-5EDB-6D23-A2D0-3F93E2C1C17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972175" y="4143506"/>
              <a:ext cx="142474" cy="474189"/>
            </a:xfrm>
            <a:custGeom>
              <a:avLst/>
              <a:gdLst/>
              <a:ahLst/>
              <a:cxnLst/>
              <a:rect l="0" t="0" r="0" b="0"/>
              <a:pathLst>
                <a:path w="142474" h="474189">
                  <a:moveTo>
                    <a:pt x="123825" y="133219"/>
                  </a:moveTo>
                  <a:lnTo>
                    <a:pt x="123825" y="133219"/>
                  </a:lnTo>
                  <a:lnTo>
                    <a:pt x="128881" y="128162"/>
                  </a:lnTo>
                  <a:lnTo>
                    <a:pt x="131364" y="122858"/>
                  </a:lnTo>
                  <a:lnTo>
                    <a:pt x="134146" y="107709"/>
                  </a:lnTo>
                  <a:lnTo>
                    <a:pt x="140838" y="95097"/>
                  </a:lnTo>
                  <a:lnTo>
                    <a:pt x="142473" y="82415"/>
                  </a:lnTo>
                  <a:lnTo>
                    <a:pt x="139874" y="76067"/>
                  </a:lnTo>
                  <a:lnTo>
                    <a:pt x="137699" y="72893"/>
                  </a:lnTo>
                  <a:lnTo>
                    <a:pt x="137308" y="69718"/>
                  </a:lnTo>
                  <a:lnTo>
                    <a:pt x="139695" y="63369"/>
                  </a:lnTo>
                  <a:lnTo>
                    <a:pt x="139697" y="61252"/>
                  </a:lnTo>
                  <a:lnTo>
                    <a:pt x="138638" y="59841"/>
                  </a:lnTo>
                  <a:lnTo>
                    <a:pt x="136877" y="58901"/>
                  </a:lnTo>
                  <a:lnTo>
                    <a:pt x="134917" y="52211"/>
                  </a:lnTo>
                  <a:lnTo>
                    <a:pt x="133377" y="24958"/>
                  </a:lnTo>
                  <a:lnTo>
                    <a:pt x="130540" y="18781"/>
                  </a:lnTo>
                  <a:lnTo>
                    <a:pt x="125151" y="11248"/>
                  </a:lnTo>
                  <a:lnTo>
                    <a:pt x="124218" y="4887"/>
                  </a:lnTo>
                  <a:lnTo>
                    <a:pt x="123029" y="3215"/>
                  </a:lnTo>
                  <a:lnTo>
                    <a:pt x="121177" y="2099"/>
                  </a:lnTo>
                  <a:lnTo>
                    <a:pt x="114702" y="0"/>
                  </a:lnTo>
                  <a:lnTo>
                    <a:pt x="106775" y="6441"/>
                  </a:lnTo>
                  <a:lnTo>
                    <a:pt x="98077" y="9577"/>
                  </a:lnTo>
                  <a:lnTo>
                    <a:pt x="91920" y="14062"/>
                  </a:lnTo>
                  <a:lnTo>
                    <a:pt x="82505" y="27593"/>
                  </a:lnTo>
                  <a:lnTo>
                    <a:pt x="67906" y="70913"/>
                  </a:lnTo>
                  <a:lnTo>
                    <a:pt x="54575" y="96413"/>
                  </a:lnTo>
                  <a:lnTo>
                    <a:pt x="43484" y="142915"/>
                  </a:lnTo>
                  <a:lnTo>
                    <a:pt x="32617" y="187423"/>
                  </a:lnTo>
                  <a:lnTo>
                    <a:pt x="26551" y="227887"/>
                  </a:lnTo>
                  <a:lnTo>
                    <a:pt x="15475" y="266454"/>
                  </a:lnTo>
                  <a:lnTo>
                    <a:pt x="9642" y="304646"/>
                  </a:lnTo>
                  <a:lnTo>
                    <a:pt x="1479" y="347234"/>
                  </a:lnTo>
                  <a:lnTo>
                    <a:pt x="195" y="388160"/>
                  </a:lnTo>
                  <a:lnTo>
                    <a:pt x="11" y="434713"/>
                  </a:lnTo>
                  <a:lnTo>
                    <a:pt x="0" y="474188"/>
                  </a:lnTo>
                  <a:lnTo>
                    <a:pt x="1058" y="473773"/>
                  </a:lnTo>
                  <a:lnTo>
                    <a:pt x="9525" y="466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052">
              <a:extLst>
                <a:ext uri="{FF2B5EF4-FFF2-40B4-BE49-F238E27FC236}">
                  <a16:creationId xmlns:a16="http://schemas.microsoft.com/office/drawing/2014/main" id="{FC4E9863-79DF-2951-A80D-8AC90EA84F5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767034" y="4305300"/>
              <a:ext cx="109487" cy="142316"/>
            </a:xfrm>
            <a:custGeom>
              <a:avLst/>
              <a:gdLst/>
              <a:ahLst/>
              <a:cxnLst/>
              <a:rect l="0" t="0" r="0" b="0"/>
              <a:pathLst>
                <a:path w="109487" h="142316">
                  <a:moveTo>
                    <a:pt x="71791" y="47625"/>
                  </a:moveTo>
                  <a:lnTo>
                    <a:pt x="71791" y="47625"/>
                  </a:lnTo>
                  <a:lnTo>
                    <a:pt x="80923" y="47625"/>
                  </a:lnTo>
                  <a:lnTo>
                    <a:pt x="81313" y="30015"/>
                  </a:lnTo>
                  <a:lnTo>
                    <a:pt x="80256" y="29535"/>
                  </a:lnTo>
                  <a:lnTo>
                    <a:pt x="76259" y="29001"/>
                  </a:lnTo>
                  <a:lnTo>
                    <a:pt x="74769" y="27801"/>
                  </a:lnTo>
                  <a:lnTo>
                    <a:pt x="73115" y="23645"/>
                  </a:lnTo>
                  <a:lnTo>
                    <a:pt x="71615" y="22113"/>
                  </a:lnTo>
                  <a:lnTo>
                    <a:pt x="63706" y="19453"/>
                  </a:lnTo>
                  <a:lnTo>
                    <a:pt x="49135" y="19085"/>
                  </a:lnTo>
                  <a:lnTo>
                    <a:pt x="43024" y="21888"/>
                  </a:lnTo>
                  <a:lnTo>
                    <a:pt x="20980" y="41441"/>
                  </a:lnTo>
                  <a:lnTo>
                    <a:pt x="9348" y="60554"/>
                  </a:lnTo>
                  <a:lnTo>
                    <a:pt x="5312" y="72152"/>
                  </a:lnTo>
                  <a:lnTo>
                    <a:pt x="617" y="78987"/>
                  </a:lnTo>
                  <a:lnTo>
                    <a:pt x="0" y="83350"/>
                  </a:lnTo>
                  <a:lnTo>
                    <a:pt x="4233" y="106592"/>
                  </a:lnTo>
                  <a:lnTo>
                    <a:pt x="7546" y="113697"/>
                  </a:lnTo>
                  <a:lnTo>
                    <a:pt x="27482" y="136490"/>
                  </a:lnTo>
                  <a:lnTo>
                    <a:pt x="36576" y="140037"/>
                  </a:lnTo>
                  <a:lnTo>
                    <a:pt x="54603" y="142315"/>
                  </a:lnTo>
                  <a:lnTo>
                    <a:pt x="61683" y="139803"/>
                  </a:lnTo>
                  <a:lnTo>
                    <a:pt x="65052" y="137652"/>
                  </a:lnTo>
                  <a:lnTo>
                    <a:pt x="83552" y="133142"/>
                  </a:lnTo>
                  <a:lnTo>
                    <a:pt x="85982" y="131094"/>
                  </a:lnTo>
                  <a:lnTo>
                    <a:pt x="96746" y="116120"/>
                  </a:lnTo>
                  <a:lnTo>
                    <a:pt x="105282" y="69673"/>
                  </a:lnTo>
                  <a:lnTo>
                    <a:pt x="108981" y="50961"/>
                  </a:lnTo>
                  <a:lnTo>
                    <a:pt x="109486" y="39936"/>
                  </a:lnTo>
                  <a:lnTo>
                    <a:pt x="106888" y="30802"/>
                  </a:lnTo>
                  <a:lnTo>
                    <a:pt x="103265" y="23214"/>
                  </a:lnTo>
                  <a:lnTo>
                    <a:pt x="100621" y="9808"/>
                  </a:lnTo>
                  <a:lnTo>
                    <a:pt x="100479" y="5064"/>
                  </a:lnTo>
                  <a:lnTo>
                    <a:pt x="99383" y="3376"/>
                  </a:lnTo>
                  <a:lnTo>
                    <a:pt x="97594" y="2251"/>
                  </a:lnTo>
                  <a:lnTo>
                    <a:pt x="908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3" name="SMARTInkShape-Group229">
            <a:extLst>
              <a:ext uri="{FF2B5EF4-FFF2-40B4-BE49-F238E27FC236}">
                <a16:creationId xmlns:a16="http://schemas.microsoft.com/office/drawing/2014/main" id="{FC10F3E0-8039-B9C6-7A23-F86087C7FD3F}"/>
              </a:ext>
            </a:extLst>
          </p:cNvPr>
          <p:cNvGrpSpPr/>
          <p:nvPr/>
        </p:nvGrpSpPr>
        <p:grpSpPr>
          <a:xfrm>
            <a:off x="6505745" y="4203950"/>
            <a:ext cx="752306" cy="258859"/>
            <a:chOff x="6505745" y="4203950"/>
            <a:chExt cx="752306" cy="258859"/>
          </a:xfrm>
        </p:grpSpPr>
        <p:sp>
          <p:nvSpPr>
            <p:cNvPr id="359" name="SMARTInkShape-1053">
              <a:extLst>
                <a:ext uri="{FF2B5EF4-FFF2-40B4-BE49-F238E27FC236}">
                  <a16:creationId xmlns:a16="http://schemas.microsoft.com/office/drawing/2014/main" id="{BCAE5E34-D675-606A-9BF4-B437E2AE2B5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105650" y="4203950"/>
              <a:ext cx="152401" cy="253751"/>
            </a:xfrm>
            <a:custGeom>
              <a:avLst/>
              <a:gdLst/>
              <a:ahLst/>
              <a:cxnLst/>
              <a:rect l="0" t="0" r="0" b="0"/>
              <a:pathLst>
                <a:path w="152401" h="253751">
                  <a:moveTo>
                    <a:pt x="0" y="25150"/>
                  </a:moveTo>
                  <a:lnTo>
                    <a:pt x="0" y="25150"/>
                  </a:lnTo>
                  <a:lnTo>
                    <a:pt x="0" y="713"/>
                  </a:lnTo>
                  <a:lnTo>
                    <a:pt x="0" y="3000"/>
                  </a:lnTo>
                  <a:lnTo>
                    <a:pt x="0" y="0"/>
                  </a:lnTo>
                  <a:lnTo>
                    <a:pt x="0" y="2683"/>
                  </a:lnTo>
                  <a:lnTo>
                    <a:pt x="1058" y="3822"/>
                  </a:lnTo>
                  <a:lnTo>
                    <a:pt x="5056" y="5088"/>
                  </a:lnTo>
                  <a:lnTo>
                    <a:pt x="6545" y="6484"/>
                  </a:lnTo>
                  <a:lnTo>
                    <a:pt x="8200" y="10857"/>
                  </a:lnTo>
                  <a:lnTo>
                    <a:pt x="9502" y="51812"/>
                  </a:lnTo>
                  <a:lnTo>
                    <a:pt x="9523" y="95472"/>
                  </a:lnTo>
                  <a:lnTo>
                    <a:pt x="9525" y="141691"/>
                  </a:lnTo>
                  <a:lnTo>
                    <a:pt x="9525" y="187021"/>
                  </a:lnTo>
                  <a:lnTo>
                    <a:pt x="9525" y="234131"/>
                  </a:lnTo>
                  <a:lnTo>
                    <a:pt x="9525" y="244185"/>
                  </a:lnTo>
                  <a:lnTo>
                    <a:pt x="33977" y="218715"/>
                  </a:lnTo>
                  <a:lnTo>
                    <a:pt x="38995" y="208209"/>
                  </a:lnTo>
                  <a:lnTo>
                    <a:pt x="72841" y="161760"/>
                  </a:lnTo>
                  <a:lnTo>
                    <a:pt x="88875" y="137749"/>
                  </a:lnTo>
                  <a:lnTo>
                    <a:pt x="95238" y="133402"/>
                  </a:lnTo>
                  <a:lnTo>
                    <a:pt x="101595" y="130412"/>
                  </a:lnTo>
                  <a:lnTo>
                    <a:pt x="112417" y="121927"/>
                  </a:lnTo>
                  <a:lnTo>
                    <a:pt x="122336" y="120534"/>
                  </a:lnTo>
                  <a:lnTo>
                    <a:pt x="128439" y="120440"/>
                  </a:lnTo>
                  <a:lnTo>
                    <a:pt x="130077" y="121485"/>
                  </a:lnTo>
                  <a:lnTo>
                    <a:pt x="131168" y="123240"/>
                  </a:lnTo>
                  <a:lnTo>
                    <a:pt x="132703" y="130766"/>
                  </a:lnTo>
                  <a:lnTo>
                    <a:pt x="133345" y="175570"/>
                  </a:lnTo>
                  <a:lnTo>
                    <a:pt x="133350" y="209266"/>
                  </a:lnTo>
                  <a:lnTo>
                    <a:pt x="136172" y="215634"/>
                  </a:lnTo>
                  <a:lnTo>
                    <a:pt x="139897" y="221993"/>
                  </a:lnTo>
                  <a:lnTo>
                    <a:pt x="142287" y="234699"/>
                  </a:lnTo>
                  <a:lnTo>
                    <a:pt x="142484" y="237874"/>
                  </a:lnTo>
                  <a:lnTo>
                    <a:pt x="143673" y="239991"/>
                  </a:lnTo>
                  <a:lnTo>
                    <a:pt x="145523" y="241402"/>
                  </a:lnTo>
                  <a:lnTo>
                    <a:pt x="147815" y="242343"/>
                  </a:lnTo>
                  <a:lnTo>
                    <a:pt x="149344" y="244029"/>
                  </a:lnTo>
                  <a:lnTo>
                    <a:pt x="152400" y="253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054">
              <a:extLst>
                <a:ext uri="{FF2B5EF4-FFF2-40B4-BE49-F238E27FC236}">
                  <a16:creationId xmlns:a16="http://schemas.microsoft.com/office/drawing/2014/main" id="{636DB956-B113-E52F-72F6-1EFCB44F18F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896265" y="4344724"/>
              <a:ext cx="152236" cy="99307"/>
            </a:xfrm>
            <a:custGeom>
              <a:avLst/>
              <a:gdLst/>
              <a:ahLst/>
              <a:cxnLst/>
              <a:rect l="0" t="0" r="0" b="0"/>
              <a:pathLst>
                <a:path w="152236" h="99307">
                  <a:moveTo>
                    <a:pt x="95085" y="8201"/>
                  </a:moveTo>
                  <a:lnTo>
                    <a:pt x="95085" y="8201"/>
                  </a:lnTo>
                  <a:lnTo>
                    <a:pt x="86885" y="8201"/>
                  </a:lnTo>
                  <a:lnTo>
                    <a:pt x="77475" y="0"/>
                  </a:lnTo>
                  <a:lnTo>
                    <a:pt x="75937" y="617"/>
                  </a:lnTo>
                  <a:lnTo>
                    <a:pt x="68715" y="5483"/>
                  </a:lnTo>
                  <a:lnTo>
                    <a:pt x="56794" y="7663"/>
                  </a:lnTo>
                  <a:lnTo>
                    <a:pt x="53682" y="7843"/>
                  </a:lnTo>
                  <a:lnTo>
                    <a:pt x="47403" y="10864"/>
                  </a:lnTo>
                  <a:lnTo>
                    <a:pt x="6185" y="49490"/>
                  </a:lnTo>
                  <a:lnTo>
                    <a:pt x="2657" y="55832"/>
                  </a:lnTo>
                  <a:lnTo>
                    <a:pt x="206" y="65156"/>
                  </a:lnTo>
                  <a:lnTo>
                    <a:pt x="0" y="69850"/>
                  </a:lnTo>
                  <a:lnTo>
                    <a:pt x="2731" y="75465"/>
                  </a:lnTo>
                  <a:lnTo>
                    <a:pt x="6414" y="81488"/>
                  </a:lnTo>
                  <a:lnTo>
                    <a:pt x="8051" y="87692"/>
                  </a:lnTo>
                  <a:lnTo>
                    <a:pt x="9545" y="89770"/>
                  </a:lnTo>
                  <a:lnTo>
                    <a:pt x="11600" y="91156"/>
                  </a:lnTo>
                  <a:lnTo>
                    <a:pt x="19549" y="93106"/>
                  </a:lnTo>
                  <a:lnTo>
                    <a:pt x="26588" y="94619"/>
                  </a:lnTo>
                  <a:lnTo>
                    <a:pt x="36773" y="98820"/>
                  </a:lnTo>
                  <a:lnTo>
                    <a:pt x="41393" y="99306"/>
                  </a:lnTo>
                  <a:lnTo>
                    <a:pt x="87744" y="94047"/>
                  </a:lnTo>
                  <a:lnTo>
                    <a:pt x="117598" y="92883"/>
                  </a:lnTo>
                  <a:lnTo>
                    <a:pt x="135387" y="86326"/>
                  </a:lnTo>
                  <a:lnTo>
                    <a:pt x="152235" y="74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055">
              <a:extLst>
                <a:ext uri="{FF2B5EF4-FFF2-40B4-BE49-F238E27FC236}">
                  <a16:creationId xmlns:a16="http://schemas.microsoft.com/office/drawing/2014/main" id="{997CD86F-9E84-C418-0414-359988ECD1F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710033" y="4305819"/>
              <a:ext cx="147968" cy="131496"/>
            </a:xfrm>
            <a:custGeom>
              <a:avLst/>
              <a:gdLst/>
              <a:ahLst/>
              <a:cxnLst/>
              <a:rect l="0" t="0" r="0" b="0"/>
              <a:pathLst>
                <a:path w="147968" h="131496">
                  <a:moveTo>
                    <a:pt x="147967" y="56631"/>
                  </a:moveTo>
                  <a:lnTo>
                    <a:pt x="147967" y="56631"/>
                  </a:lnTo>
                  <a:lnTo>
                    <a:pt x="147967" y="19982"/>
                  </a:lnTo>
                  <a:lnTo>
                    <a:pt x="134710" y="5401"/>
                  </a:lnTo>
                  <a:lnTo>
                    <a:pt x="128670" y="2112"/>
                  </a:lnTo>
                  <a:lnTo>
                    <a:pt x="116168" y="0"/>
                  </a:lnTo>
                  <a:lnTo>
                    <a:pt x="109845" y="2534"/>
                  </a:lnTo>
                  <a:lnTo>
                    <a:pt x="103507" y="6129"/>
                  </a:lnTo>
                  <a:lnTo>
                    <a:pt x="93990" y="9212"/>
                  </a:lnTo>
                  <a:lnTo>
                    <a:pt x="49934" y="40795"/>
                  </a:lnTo>
                  <a:lnTo>
                    <a:pt x="11844" y="69332"/>
                  </a:lnTo>
                  <a:lnTo>
                    <a:pt x="8093" y="75681"/>
                  </a:lnTo>
                  <a:lnTo>
                    <a:pt x="5367" y="82031"/>
                  </a:lnTo>
                  <a:lnTo>
                    <a:pt x="628" y="88381"/>
                  </a:lnTo>
                  <a:lnTo>
                    <a:pt x="0" y="91556"/>
                  </a:lnTo>
                  <a:lnTo>
                    <a:pt x="639" y="94731"/>
                  </a:lnTo>
                  <a:lnTo>
                    <a:pt x="4213" y="102375"/>
                  </a:lnTo>
                  <a:lnTo>
                    <a:pt x="5014" y="112292"/>
                  </a:lnTo>
                  <a:lnTo>
                    <a:pt x="6099" y="112788"/>
                  </a:lnTo>
                  <a:lnTo>
                    <a:pt x="27481" y="113742"/>
                  </a:lnTo>
                  <a:lnTo>
                    <a:pt x="33739" y="110941"/>
                  </a:lnTo>
                  <a:lnTo>
                    <a:pt x="40049" y="107228"/>
                  </a:lnTo>
                  <a:lnTo>
                    <a:pt x="49551" y="104078"/>
                  </a:lnTo>
                  <a:lnTo>
                    <a:pt x="55896" y="99591"/>
                  </a:lnTo>
                  <a:lnTo>
                    <a:pt x="59421" y="94069"/>
                  </a:lnTo>
                  <a:lnTo>
                    <a:pt x="60362" y="91114"/>
                  </a:lnTo>
                  <a:lnTo>
                    <a:pt x="62047" y="89145"/>
                  </a:lnTo>
                  <a:lnTo>
                    <a:pt x="84584" y="72102"/>
                  </a:lnTo>
                  <a:lnTo>
                    <a:pt x="96132" y="59727"/>
                  </a:lnTo>
                  <a:lnTo>
                    <a:pt x="101031" y="47295"/>
                  </a:lnTo>
                  <a:lnTo>
                    <a:pt x="106778" y="39871"/>
                  </a:lnTo>
                  <a:lnTo>
                    <a:pt x="109864" y="28070"/>
                  </a:lnTo>
                  <a:lnTo>
                    <a:pt x="109867" y="59854"/>
                  </a:lnTo>
                  <a:lnTo>
                    <a:pt x="100516" y="104082"/>
                  </a:lnTo>
                  <a:lnTo>
                    <a:pt x="100345" y="121813"/>
                  </a:lnTo>
                  <a:lnTo>
                    <a:pt x="101402" y="122311"/>
                  </a:lnTo>
                  <a:lnTo>
                    <a:pt x="108543" y="123175"/>
                  </a:lnTo>
                  <a:lnTo>
                    <a:pt x="117210" y="129826"/>
                  </a:lnTo>
                  <a:lnTo>
                    <a:pt x="123008" y="131495"/>
                  </a:lnTo>
                  <a:lnTo>
                    <a:pt x="126036" y="130883"/>
                  </a:lnTo>
                  <a:lnTo>
                    <a:pt x="138500" y="125116"/>
                  </a:lnTo>
                  <a:lnTo>
                    <a:pt x="147967" y="1233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056">
              <a:extLst>
                <a:ext uri="{FF2B5EF4-FFF2-40B4-BE49-F238E27FC236}">
                  <a16:creationId xmlns:a16="http://schemas.microsoft.com/office/drawing/2014/main" id="{87A94966-4605-32B2-730B-4F02708E79F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505745" y="4276855"/>
              <a:ext cx="189889" cy="185954"/>
            </a:xfrm>
            <a:custGeom>
              <a:avLst/>
              <a:gdLst/>
              <a:ahLst/>
              <a:cxnLst/>
              <a:rect l="0" t="0" r="0" b="0"/>
              <a:pathLst>
                <a:path w="189889" h="185954">
                  <a:moveTo>
                    <a:pt x="56980" y="66545"/>
                  </a:moveTo>
                  <a:lnTo>
                    <a:pt x="56980" y="66545"/>
                  </a:lnTo>
                  <a:lnTo>
                    <a:pt x="66112" y="75678"/>
                  </a:lnTo>
                  <a:lnTo>
                    <a:pt x="71445" y="75953"/>
                  </a:lnTo>
                  <a:lnTo>
                    <a:pt x="72974" y="74934"/>
                  </a:lnTo>
                  <a:lnTo>
                    <a:pt x="73992" y="73196"/>
                  </a:lnTo>
                  <a:lnTo>
                    <a:pt x="74671" y="70979"/>
                  </a:lnTo>
                  <a:lnTo>
                    <a:pt x="76183" y="69501"/>
                  </a:lnTo>
                  <a:lnTo>
                    <a:pt x="80684" y="67858"/>
                  </a:lnTo>
                  <a:lnTo>
                    <a:pt x="83365" y="68479"/>
                  </a:lnTo>
                  <a:lnTo>
                    <a:pt x="89168" y="71991"/>
                  </a:lnTo>
                  <a:lnTo>
                    <a:pt x="92197" y="72292"/>
                  </a:lnTo>
                  <a:lnTo>
                    <a:pt x="114147" y="66974"/>
                  </a:lnTo>
                  <a:lnTo>
                    <a:pt x="136553" y="65544"/>
                  </a:lnTo>
                  <a:lnTo>
                    <a:pt x="161581" y="54790"/>
                  </a:lnTo>
                  <a:lnTo>
                    <a:pt x="168028" y="50737"/>
                  </a:lnTo>
                  <a:lnTo>
                    <a:pt x="174420" y="48936"/>
                  </a:lnTo>
                  <a:lnTo>
                    <a:pt x="176549" y="47397"/>
                  </a:lnTo>
                  <a:lnTo>
                    <a:pt x="177967" y="45313"/>
                  </a:lnTo>
                  <a:lnTo>
                    <a:pt x="180602" y="40175"/>
                  </a:lnTo>
                  <a:lnTo>
                    <a:pt x="188839" y="30199"/>
                  </a:lnTo>
                  <a:lnTo>
                    <a:pt x="189888" y="23908"/>
                  </a:lnTo>
                  <a:lnTo>
                    <a:pt x="187312" y="18315"/>
                  </a:lnTo>
                  <a:lnTo>
                    <a:pt x="185143" y="15342"/>
                  </a:lnTo>
                  <a:lnTo>
                    <a:pt x="179911" y="12038"/>
                  </a:lnTo>
                  <a:lnTo>
                    <a:pt x="174058" y="9511"/>
                  </a:lnTo>
                  <a:lnTo>
                    <a:pt x="164812" y="3197"/>
                  </a:lnTo>
                  <a:lnTo>
                    <a:pt x="154312" y="856"/>
                  </a:lnTo>
                  <a:lnTo>
                    <a:pt x="126268" y="0"/>
                  </a:lnTo>
                  <a:lnTo>
                    <a:pt x="83624" y="13139"/>
                  </a:lnTo>
                  <a:lnTo>
                    <a:pt x="54678" y="26441"/>
                  </a:lnTo>
                  <a:lnTo>
                    <a:pt x="36073" y="42433"/>
                  </a:lnTo>
                  <a:lnTo>
                    <a:pt x="9618" y="85671"/>
                  </a:lnTo>
                  <a:lnTo>
                    <a:pt x="4179" y="98329"/>
                  </a:lnTo>
                  <a:lnTo>
                    <a:pt x="0" y="140896"/>
                  </a:lnTo>
                  <a:lnTo>
                    <a:pt x="2727" y="150037"/>
                  </a:lnTo>
                  <a:lnTo>
                    <a:pt x="6410" y="157628"/>
                  </a:lnTo>
                  <a:lnTo>
                    <a:pt x="9540" y="167851"/>
                  </a:lnTo>
                  <a:lnTo>
                    <a:pt x="14024" y="174364"/>
                  </a:lnTo>
                  <a:lnTo>
                    <a:pt x="19544" y="177965"/>
                  </a:lnTo>
                  <a:lnTo>
                    <a:pt x="42446" y="185953"/>
                  </a:lnTo>
                  <a:lnTo>
                    <a:pt x="85633" y="181237"/>
                  </a:lnTo>
                  <a:lnTo>
                    <a:pt x="126484" y="178057"/>
                  </a:lnTo>
                  <a:lnTo>
                    <a:pt x="171280" y="1617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SMARTInkShape-Group230">
            <a:extLst>
              <a:ext uri="{FF2B5EF4-FFF2-40B4-BE49-F238E27FC236}">
                <a16:creationId xmlns:a16="http://schemas.microsoft.com/office/drawing/2014/main" id="{7B76B44D-B38F-447F-8287-5DFEAC377C5B}"/>
              </a:ext>
            </a:extLst>
          </p:cNvPr>
          <p:cNvGrpSpPr/>
          <p:nvPr/>
        </p:nvGrpSpPr>
        <p:grpSpPr>
          <a:xfrm>
            <a:off x="7534313" y="4200962"/>
            <a:ext cx="990563" cy="294839"/>
            <a:chOff x="7534313" y="4200962"/>
            <a:chExt cx="990563" cy="294839"/>
          </a:xfrm>
        </p:grpSpPr>
        <p:sp>
          <p:nvSpPr>
            <p:cNvPr id="364" name="SMARTInkShape-1057">
              <a:extLst>
                <a:ext uri="{FF2B5EF4-FFF2-40B4-BE49-F238E27FC236}">
                  <a16:creationId xmlns:a16="http://schemas.microsoft.com/office/drawing/2014/main" id="{9206F870-A2BD-4CA0-011F-0E09B11117B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534313" y="4305300"/>
              <a:ext cx="85282" cy="142710"/>
            </a:xfrm>
            <a:custGeom>
              <a:avLst/>
              <a:gdLst/>
              <a:ahLst/>
              <a:cxnLst/>
              <a:rect l="0" t="0" r="0" b="0"/>
              <a:pathLst>
                <a:path w="85282" h="142710">
                  <a:moveTo>
                    <a:pt x="57112" y="38100"/>
                  </a:moveTo>
                  <a:lnTo>
                    <a:pt x="57112" y="38100"/>
                  </a:lnTo>
                  <a:lnTo>
                    <a:pt x="57112" y="29899"/>
                  </a:lnTo>
                  <a:lnTo>
                    <a:pt x="58170" y="29458"/>
                  </a:lnTo>
                  <a:lnTo>
                    <a:pt x="66246" y="28609"/>
                  </a:lnTo>
                  <a:lnTo>
                    <a:pt x="66522" y="23528"/>
                  </a:lnTo>
                  <a:lnTo>
                    <a:pt x="65501" y="22036"/>
                  </a:lnTo>
                  <a:lnTo>
                    <a:pt x="63764" y="21041"/>
                  </a:lnTo>
                  <a:lnTo>
                    <a:pt x="57502" y="19167"/>
                  </a:lnTo>
                  <a:lnTo>
                    <a:pt x="49584" y="12527"/>
                  </a:lnTo>
                  <a:lnTo>
                    <a:pt x="43889" y="10859"/>
                  </a:lnTo>
                  <a:lnTo>
                    <a:pt x="41946" y="11473"/>
                  </a:lnTo>
                  <a:lnTo>
                    <a:pt x="40651" y="12940"/>
                  </a:lnTo>
                  <a:lnTo>
                    <a:pt x="39788" y="14976"/>
                  </a:lnTo>
                  <a:lnTo>
                    <a:pt x="38154" y="16334"/>
                  </a:lnTo>
                  <a:lnTo>
                    <a:pt x="27929" y="21336"/>
                  </a:lnTo>
                  <a:lnTo>
                    <a:pt x="15717" y="32202"/>
                  </a:lnTo>
                  <a:lnTo>
                    <a:pt x="12256" y="38301"/>
                  </a:lnTo>
                  <a:lnTo>
                    <a:pt x="402" y="78986"/>
                  </a:lnTo>
                  <a:lnTo>
                    <a:pt x="0" y="106592"/>
                  </a:lnTo>
                  <a:lnTo>
                    <a:pt x="2801" y="113697"/>
                  </a:lnTo>
                  <a:lnTo>
                    <a:pt x="22353" y="136490"/>
                  </a:lnTo>
                  <a:lnTo>
                    <a:pt x="28611" y="140037"/>
                  </a:lnTo>
                  <a:lnTo>
                    <a:pt x="41252" y="142315"/>
                  </a:lnTo>
                  <a:lnTo>
                    <a:pt x="50766" y="142709"/>
                  </a:lnTo>
                  <a:lnTo>
                    <a:pt x="57114" y="139979"/>
                  </a:lnTo>
                  <a:lnTo>
                    <a:pt x="69813" y="129603"/>
                  </a:lnTo>
                  <a:lnTo>
                    <a:pt x="73340" y="123571"/>
                  </a:lnTo>
                  <a:lnTo>
                    <a:pt x="75326" y="111403"/>
                  </a:lnTo>
                  <a:lnTo>
                    <a:pt x="76850" y="100312"/>
                  </a:lnTo>
                  <a:lnTo>
                    <a:pt x="84314" y="69681"/>
                  </a:lnTo>
                  <a:lnTo>
                    <a:pt x="85281" y="50750"/>
                  </a:lnTo>
                  <a:lnTo>
                    <a:pt x="82685" y="40900"/>
                  </a:lnTo>
                  <a:lnTo>
                    <a:pt x="78094" y="29405"/>
                  </a:lnTo>
                  <a:lnTo>
                    <a:pt x="75358" y="12809"/>
                  </a:lnTo>
                  <a:lnTo>
                    <a:pt x="71218" y="6398"/>
                  </a:lnTo>
                  <a:lnTo>
                    <a:pt x="65850" y="2844"/>
                  </a:lnTo>
                  <a:lnTo>
                    <a:pt x="571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058">
              <a:extLst>
                <a:ext uri="{FF2B5EF4-FFF2-40B4-BE49-F238E27FC236}">
                  <a16:creationId xmlns:a16="http://schemas.microsoft.com/office/drawing/2014/main" id="{F2CED121-CCD2-A695-C045-F17BAF18D4F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753362" y="4200962"/>
              <a:ext cx="123814" cy="256736"/>
            </a:xfrm>
            <a:custGeom>
              <a:avLst/>
              <a:gdLst/>
              <a:ahLst/>
              <a:cxnLst/>
              <a:rect l="0" t="0" r="0" b="0"/>
              <a:pathLst>
                <a:path w="123814" h="256736">
                  <a:moveTo>
                    <a:pt x="28563" y="28138"/>
                  </a:moveTo>
                  <a:lnTo>
                    <a:pt x="28563" y="28138"/>
                  </a:lnTo>
                  <a:lnTo>
                    <a:pt x="28563" y="23081"/>
                  </a:lnTo>
                  <a:lnTo>
                    <a:pt x="31385" y="17777"/>
                  </a:lnTo>
                  <a:lnTo>
                    <a:pt x="36764" y="10805"/>
                  </a:lnTo>
                  <a:lnTo>
                    <a:pt x="38054" y="0"/>
                  </a:lnTo>
                  <a:lnTo>
                    <a:pt x="38088" y="41506"/>
                  </a:lnTo>
                  <a:lnTo>
                    <a:pt x="37030" y="60086"/>
                  </a:lnTo>
                  <a:lnTo>
                    <a:pt x="22900" y="105610"/>
                  </a:lnTo>
                  <a:lnTo>
                    <a:pt x="14490" y="147075"/>
                  </a:lnTo>
                  <a:lnTo>
                    <a:pt x="3258" y="193138"/>
                  </a:lnTo>
                  <a:lnTo>
                    <a:pt x="6" y="239600"/>
                  </a:lnTo>
                  <a:lnTo>
                    <a:pt x="0" y="242139"/>
                  </a:lnTo>
                  <a:lnTo>
                    <a:pt x="1054" y="243829"/>
                  </a:lnTo>
                  <a:lnTo>
                    <a:pt x="2815" y="244957"/>
                  </a:lnTo>
                  <a:lnTo>
                    <a:pt x="8190" y="246768"/>
                  </a:lnTo>
                  <a:lnTo>
                    <a:pt x="16856" y="253672"/>
                  </a:lnTo>
                  <a:lnTo>
                    <a:pt x="25682" y="255830"/>
                  </a:lnTo>
                  <a:lnTo>
                    <a:pt x="69839" y="256735"/>
                  </a:lnTo>
                  <a:lnTo>
                    <a:pt x="76188" y="253915"/>
                  </a:lnTo>
                  <a:lnTo>
                    <a:pt x="82538" y="250191"/>
                  </a:lnTo>
                  <a:lnTo>
                    <a:pt x="95238" y="247801"/>
                  </a:lnTo>
                  <a:lnTo>
                    <a:pt x="98413" y="247605"/>
                  </a:lnTo>
                  <a:lnTo>
                    <a:pt x="104763" y="244565"/>
                  </a:lnTo>
                  <a:lnTo>
                    <a:pt x="107938" y="242273"/>
                  </a:lnTo>
                  <a:lnTo>
                    <a:pt x="111466" y="236904"/>
                  </a:lnTo>
                  <a:lnTo>
                    <a:pt x="112406" y="233990"/>
                  </a:lnTo>
                  <a:lnTo>
                    <a:pt x="114092" y="232048"/>
                  </a:lnTo>
                  <a:lnTo>
                    <a:pt x="123813" y="228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059">
              <a:extLst>
                <a:ext uri="{FF2B5EF4-FFF2-40B4-BE49-F238E27FC236}">
                  <a16:creationId xmlns:a16="http://schemas.microsoft.com/office/drawing/2014/main" id="{A99687B7-1ECF-18F7-C06C-56132D24DF2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743825" y="431482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3257" y="13993"/>
                  </a:lnTo>
                  <a:lnTo>
                    <a:pt x="22120" y="11511"/>
                  </a:lnTo>
                  <a:lnTo>
                    <a:pt x="68741" y="9577"/>
                  </a:lnTo>
                  <a:lnTo>
                    <a:pt x="79235" y="8490"/>
                  </a:lnTo>
                  <a:lnTo>
                    <a:pt x="97417" y="199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060">
              <a:extLst>
                <a:ext uri="{FF2B5EF4-FFF2-40B4-BE49-F238E27FC236}">
                  <a16:creationId xmlns:a16="http://schemas.microsoft.com/office/drawing/2014/main" id="{EEDA1097-5AD6-A35A-8760-DB77B8AB44F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924800" y="4210443"/>
              <a:ext cx="142872" cy="285358"/>
            </a:xfrm>
            <a:custGeom>
              <a:avLst/>
              <a:gdLst/>
              <a:ahLst/>
              <a:cxnLst/>
              <a:rect l="0" t="0" r="0" b="0"/>
              <a:pathLst>
                <a:path w="142872" h="285358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13807"/>
                  </a:lnTo>
                  <a:lnTo>
                    <a:pt x="2822" y="19323"/>
                  </a:lnTo>
                  <a:lnTo>
                    <a:pt x="5056" y="22277"/>
                  </a:lnTo>
                  <a:lnTo>
                    <a:pt x="7540" y="31202"/>
                  </a:lnTo>
                  <a:lnTo>
                    <a:pt x="9447" y="78041"/>
                  </a:lnTo>
                  <a:lnTo>
                    <a:pt x="9520" y="122041"/>
                  </a:lnTo>
                  <a:lnTo>
                    <a:pt x="8465" y="135514"/>
                  </a:lnTo>
                  <a:lnTo>
                    <a:pt x="391" y="181851"/>
                  </a:lnTo>
                  <a:lnTo>
                    <a:pt x="10" y="207226"/>
                  </a:lnTo>
                  <a:lnTo>
                    <a:pt x="9134" y="218239"/>
                  </a:lnTo>
                  <a:lnTo>
                    <a:pt x="17052" y="212049"/>
                  </a:lnTo>
                  <a:lnTo>
                    <a:pt x="22748" y="210442"/>
                  </a:lnTo>
                  <a:lnTo>
                    <a:pt x="24691" y="208955"/>
                  </a:lnTo>
                  <a:lnTo>
                    <a:pt x="26849" y="204481"/>
                  </a:lnTo>
                  <a:lnTo>
                    <a:pt x="69769" y="158738"/>
                  </a:lnTo>
                  <a:lnTo>
                    <a:pt x="114300" y="113908"/>
                  </a:lnTo>
                  <a:lnTo>
                    <a:pt x="121943" y="106264"/>
                  </a:lnTo>
                  <a:lnTo>
                    <a:pt x="125810" y="105218"/>
                  </a:lnTo>
                  <a:lnTo>
                    <a:pt x="141110" y="104431"/>
                  </a:lnTo>
                  <a:lnTo>
                    <a:pt x="141698" y="105473"/>
                  </a:lnTo>
                  <a:lnTo>
                    <a:pt x="142871" y="150452"/>
                  </a:lnTo>
                  <a:lnTo>
                    <a:pt x="141815" y="168006"/>
                  </a:lnTo>
                  <a:lnTo>
                    <a:pt x="127066" y="215397"/>
                  </a:lnTo>
                  <a:lnTo>
                    <a:pt x="123909" y="259861"/>
                  </a:lnTo>
                  <a:lnTo>
                    <a:pt x="123863" y="268028"/>
                  </a:lnTo>
                  <a:lnTo>
                    <a:pt x="126664" y="275186"/>
                  </a:lnTo>
                  <a:lnTo>
                    <a:pt x="133350" y="2853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061">
              <a:extLst>
                <a:ext uri="{FF2B5EF4-FFF2-40B4-BE49-F238E27FC236}">
                  <a16:creationId xmlns:a16="http://schemas.microsoft.com/office/drawing/2014/main" id="{FFB33CC8-BD5A-E513-2FB7-CE41F4D145A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143875" y="4324395"/>
              <a:ext cx="123826" cy="161760"/>
            </a:xfrm>
            <a:custGeom>
              <a:avLst/>
              <a:gdLst/>
              <a:ahLst/>
              <a:cxnLst/>
              <a:rect l="0" t="0" r="0" b="0"/>
              <a:pathLst>
                <a:path w="123826" h="161760">
                  <a:moveTo>
                    <a:pt x="0" y="95205"/>
                  </a:moveTo>
                  <a:lnTo>
                    <a:pt x="0" y="95205"/>
                  </a:lnTo>
                  <a:lnTo>
                    <a:pt x="0" y="87004"/>
                  </a:lnTo>
                  <a:lnTo>
                    <a:pt x="5056" y="81016"/>
                  </a:lnTo>
                  <a:lnTo>
                    <a:pt x="10361" y="78316"/>
                  </a:lnTo>
                  <a:lnTo>
                    <a:pt x="25510" y="75381"/>
                  </a:lnTo>
                  <a:lnTo>
                    <a:pt x="38122" y="68672"/>
                  </a:lnTo>
                  <a:lnTo>
                    <a:pt x="41290" y="67992"/>
                  </a:lnTo>
                  <a:lnTo>
                    <a:pt x="60327" y="58548"/>
                  </a:lnTo>
                  <a:lnTo>
                    <a:pt x="73025" y="56331"/>
                  </a:lnTo>
                  <a:lnTo>
                    <a:pt x="95250" y="40647"/>
                  </a:lnTo>
                  <a:lnTo>
                    <a:pt x="101599" y="38148"/>
                  </a:lnTo>
                  <a:lnTo>
                    <a:pt x="107951" y="33511"/>
                  </a:lnTo>
                  <a:lnTo>
                    <a:pt x="111477" y="27921"/>
                  </a:lnTo>
                  <a:lnTo>
                    <a:pt x="113743" y="20766"/>
                  </a:lnTo>
                  <a:lnTo>
                    <a:pt x="119192" y="14470"/>
                  </a:lnTo>
                  <a:lnTo>
                    <a:pt x="119677" y="11748"/>
                  </a:lnTo>
                  <a:lnTo>
                    <a:pt x="118944" y="8875"/>
                  </a:lnTo>
                  <a:lnTo>
                    <a:pt x="115217" y="1717"/>
                  </a:lnTo>
                  <a:lnTo>
                    <a:pt x="111886" y="738"/>
                  </a:lnTo>
                  <a:lnTo>
                    <a:pt x="91934" y="0"/>
                  </a:lnTo>
                  <a:lnTo>
                    <a:pt x="85663" y="2797"/>
                  </a:lnTo>
                  <a:lnTo>
                    <a:pt x="39784" y="36811"/>
                  </a:lnTo>
                  <a:lnTo>
                    <a:pt x="19689" y="59345"/>
                  </a:lnTo>
                  <a:lnTo>
                    <a:pt x="4318" y="82604"/>
                  </a:lnTo>
                  <a:lnTo>
                    <a:pt x="378" y="110113"/>
                  </a:lnTo>
                  <a:lnTo>
                    <a:pt x="15" y="136442"/>
                  </a:lnTo>
                  <a:lnTo>
                    <a:pt x="2829" y="142813"/>
                  </a:lnTo>
                  <a:lnTo>
                    <a:pt x="5061" y="145994"/>
                  </a:lnTo>
                  <a:lnTo>
                    <a:pt x="10363" y="149528"/>
                  </a:lnTo>
                  <a:lnTo>
                    <a:pt x="19299" y="151517"/>
                  </a:lnTo>
                  <a:lnTo>
                    <a:pt x="26569" y="153041"/>
                  </a:lnTo>
                  <a:lnTo>
                    <a:pt x="49491" y="160507"/>
                  </a:lnTo>
                  <a:lnTo>
                    <a:pt x="82993" y="161759"/>
                  </a:lnTo>
                  <a:lnTo>
                    <a:pt x="92625" y="159004"/>
                  </a:lnTo>
                  <a:lnTo>
                    <a:pt x="123825" y="1428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062">
              <a:extLst>
                <a:ext uri="{FF2B5EF4-FFF2-40B4-BE49-F238E27FC236}">
                  <a16:creationId xmlns:a16="http://schemas.microsoft.com/office/drawing/2014/main" id="{ABEEB3C9-CEAD-2797-B73A-E004A3274E6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305800" y="4295813"/>
              <a:ext cx="219076" cy="199854"/>
            </a:xfrm>
            <a:custGeom>
              <a:avLst/>
              <a:gdLst/>
              <a:ahLst/>
              <a:cxnLst/>
              <a:rect l="0" t="0" r="0" b="0"/>
              <a:pathLst>
                <a:path w="219076" h="199854">
                  <a:moveTo>
                    <a:pt x="0" y="47587"/>
                  </a:moveTo>
                  <a:lnTo>
                    <a:pt x="0" y="47587"/>
                  </a:lnTo>
                  <a:lnTo>
                    <a:pt x="0" y="42530"/>
                  </a:lnTo>
                  <a:lnTo>
                    <a:pt x="2823" y="37226"/>
                  </a:lnTo>
                  <a:lnTo>
                    <a:pt x="14190" y="23989"/>
                  </a:lnTo>
                  <a:lnTo>
                    <a:pt x="19713" y="21224"/>
                  </a:lnTo>
                  <a:lnTo>
                    <a:pt x="22668" y="20487"/>
                  </a:lnTo>
                  <a:lnTo>
                    <a:pt x="24636" y="18937"/>
                  </a:lnTo>
                  <a:lnTo>
                    <a:pt x="26824" y="14393"/>
                  </a:lnTo>
                  <a:lnTo>
                    <a:pt x="28467" y="12757"/>
                  </a:lnTo>
                  <a:lnTo>
                    <a:pt x="47806" y="2139"/>
                  </a:lnTo>
                  <a:lnTo>
                    <a:pt x="70246" y="0"/>
                  </a:lnTo>
                  <a:lnTo>
                    <a:pt x="72230" y="1046"/>
                  </a:lnTo>
                  <a:lnTo>
                    <a:pt x="73554" y="2801"/>
                  </a:lnTo>
                  <a:lnTo>
                    <a:pt x="74435" y="5030"/>
                  </a:lnTo>
                  <a:lnTo>
                    <a:pt x="76083" y="6515"/>
                  </a:lnTo>
                  <a:lnTo>
                    <a:pt x="86329" y="11722"/>
                  </a:lnTo>
                  <a:lnTo>
                    <a:pt x="99785" y="23642"/>
                  </a:lnTo>
                  <a:lnTo>
                    <a:pt x="102557" y="32006"/>
                  </a:lnTo>
                  <a:lnTo>
                    <a:pt x="105747" y="76318"/>
                  </a:lnTo>
                  <a:lnTo>
                    <a:pt x="112965" y="102627"/>
                  </a:lnTo>
                  <a:lnTo>
                    <a:pt x="113905" y="120928"/>
                  </a:lnTo>
                  <a:lnTo>
                    <a:pt x="111301" y="130630"/>
                  </a:lnTo>
                  <a:lnTo>
                    <a:pt x="107676" y="138470"/>
                  </a:lnTo>
                  <a:lnTo>
                    <a:pt x="104576" y="148834"/>
                  </a:lnTo>
                  <a:lnTo>
                    <a:pt x="98483" y="159665"/>
                  </a:lnTo>
                  <a:lnTo>
                    <a:pt x="95150" y="174752"/>
                  </a:lnTo>
                  <a:lnTo>
                    <a:pt x="90618" y="182774"/>
                  </a:lnTo>
                  <a:lnTo>
                    <a:pt x="85079" y="187045"/>
                  </a:lnTo>
                  <a:lnTo>
                    <a:pt x="79087" y="190002"/>
                  </a:lnTo>
                  <a:lnTo>
                    <a:pt x="69766" y="196558"/>
                  </a:lnTo>
                  <a:lnTo>
                    <a:pt x="59020" y="199535"/>
                  </a:lnTo>
                  <a:lnTo>
                    <a:pt x="47592" y="199853"/>
                  </a:lnTo>
                  <a:lnTo>
                    <a:pt x="44428" y="198840"/>
                  </a:lnTo>
                  <a:lnTo>
                    <a:pt x="42318" y="197105"/>
                  </a:lnTo>
                  <a:lnTo>
                    <a:pt x="30146" y="182650"/>
                  </a:lnTo>
                  <a:lnTo>
                    <a:pt x="29041" y="176388"/>
                  </a:lnTo>
                  <a:lnTo>
                    <a:pt x="28714" y="167830"/>
                  </a:lnTo>
                  <a:lnTo>
                    <a:pt x="33672" y="153534"/>
                  </a:lnTo>
                  <a:lnTo>
                    <a:pt x="47878" y="133884"/>
                  </a:lnTo>
                  <a:lnTo>
                    <a:pt x="55145" y="127216"/>
                  </a:lnTo>
                  <a:lnTo>
                    <a:pt x="97900" y="95216"/>
                  </a:lnTo>
                  <a:lnTo>
                    <a:pt x="109128" y="89922"/>
                  </a:lnTo>
                  <a:lnTo>
                    <a:pt x="130760" y="83701"/>
                  </a:lnTo>
                  <a:lnTo>
                    <a:pt x="139608" y="79513"/>
                  </a:lnTo>
                  <a:lnTo>
                    <a:pt x="185114" y="76249"/>
                  </a:lnTo>
                  <a:lnTo>
                    <a:pt x="219075" y="761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Estimates of the Regression Model Parameters</a:t>
            </a:r>
          </a:p>
        </p:txBody>
      </p:sp>
      <p:grpSp>
        <p:nvGrpSpPr>
          <p:cNvPr id="1652" name="SMARTInkShape-Group319">
            <a:extLst>
              <a:ext uri="{FF2B5EF4-FFF2-40B4-BE49-F238E27FC236}">
                <a16:creationId xmlns:a16="http://schemas.microsoft.com/office/drawing/2014/main" id="{5F51336E-61E3-5D54-2D5F-BDD5A50ACCF8}"/>
              </a:ext>
            </a:extLst>
          </p:cNvPr>
          <p:cNvGrpSpPr/>
          <p:nvPr/>
        </p:nvGrpSpPr>
        <p:grpSpPr>
          <a:xfrm>
            <a:off x="7105650" y="5353210"/>
            <a:ext cx="904876" cy="704691"/>
            <a:chOff x="7105650" y="5353210"/>
            <a:chExt cx="904876" cy="704691"/>
          </a:xfrm>
        </p:grpSpPr>
        <p:sp>
          <p:nvSpPr>
            <p:cNvPr id="1640" name="SMARTInkShape-1501">
              <a:extLst>
                <a:ext uri="{FF2B5EF4-FFF2-40B4-BE49-F238E27FC236}">
                  <a16:creationId xmlns:a16="http://schemas.microsoft.com/office/drawing/2014/main" id="{060039CA-02E3-1FE0-3AFC-B2429E927D2F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7315200" y="5354408"/>
              <a:ext cx="161775" cy="198527"/>
            </a:xfrm>
            <a:custGeom>
              <a:avLst/>
              <a:gdLst/>
              <a:ahLst/>
              <a:cxnLst/>
              <a:rect l="0" t="0" r="0" b="0"/>
              <a:pathLst>
                <a:path w="161775" h="198527">
                  <a:moveTo>
                    <a:pt x="142875" y="17692"/>
                  </a:moveTo>
                  <a:lnTo>
                    <a:pt x="142875" y="17692"/>
                  </a:lnTo>
                  <a:lnTo>
                    <a:pt x="147931" y="17692"/>
                  </a:lnTo>
                  <a:lnTo>
                    <a:pt x="153236" y="14870"/>
                  </a:lnTo>
                  <a:lnTo>
                    <a:pt x="161417" y="8559"/>
                  </a:lnTo>
                  <a:lnTo>
                    <a:pt x="161774" y="3227"/>
                  </a:lnTo>
                  <a:lnTo>
                    <a:pt x="158649" y="1698"/>
                  </a:lnTo>
                  <a:lnTo>
                    <a:pt x="146711" y="0"/>
                  </a:lnTo>
                  <a:lnTo>
                    <a:pt x="99309" y="6361"/>
                  </a:lnTo>
                  <a:lnTo>
                    <a:pt x="65595" y="12866"/>
                  </a:lnTo>
                  <a:lnTo>
                    <a:pt x="24553" y="34956"/>
                  </a:lnTo>
                  <a:lnTo>
                    <a:pt x="19544" y="38728"/>
                  </a:lnTo>
                  <a:lnTo>
                    <a:pt x="13977" y="51383"/>
                  </a:lnTo>
                  <a:lnTo>
                    <a:pt x="12562" y="65474"/>
                  </a:lnTo>
                  <a:lnTo>
                    <a:pt x="15460" y="75265"/>
                  </a:lnTo>
                  <a:lnTo>
                    <a:pt x="33156" y="91784"/>
                  </a:lnTo>
                  <a:lnTo>
                    <a:pt x="74126" y="108724"/>
                  </a:lnTo>
                  <a:lnTo>
                    <a:pt x="118496" y="125504"/>
                  </a:lnTo>
                  <a:lnTo>
                    <a:pt x="134005" y="135126"/>
                  </a:lnTo>
                  <a:lnTo>
                    <a:pt x="145304" y="149735"/>
                  </a:lnTo>
                  <a:lnTo>
                    <a:pt x="145552" y="154405"/>
                  </a:lnTo>
                  <a:lnTo>
                    <a:pt x="143601" y="158575"/>
                  </a:lnTo>
                  <a:lnTo>
                    <a:pt x="120206" y="177930"/>
                  </a:lnTo>
                  <a:lnTo>
                    <a:pt x="100344" y="184158"/>
                  </a:lnTo>
                  <a:lnTo>
                    <a:pt x="73828" y="190489"/>
                  </a:lnTo>
                  <a:lnTo>
                    <a:pt x="61387" y="195032"/>
                  </a:lnTo>
                  <a:lnTo>
                    <a:pt x="17724" y="198349"/>
                  </a:lnTo>
                  <a:lnTo>
                    <a:pt x="8582" y="198526"/>
                  </a:lnTo>
                  <a:lnTo>
                    <a:pt x="5721" y="197514"/>
                  </a:lnTo>
                  <a:lnTo>
                    <a:pt x="3814" y="195782"/>
                  </a:lnTo>
                  <a:lnTo>
                    <a:pt x="0" y="189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1" name="SMARTInkShape-1502">
              <a:extLst>
                <a:ext uri="{FF2B5EF4-FFF2-40B4-BE49-F238E27FC236}">
                  <a16:creationId xmlns:a16="http://schemas.microsoft.com/office/drawing/2014/main" id="{44BC62A2-FCDC-DCF5-F695-4012E3BF0077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7524750" y="5386602"/>
              <a:ext cx="160239" cy="166474"/>
            </a:xfrm>
            <a:custGeom>
              <a:avLst/>
              <a:gdLst/>
              <a:ahLst/>
              <a:cxnLst/>
              <a:rect l="0" t="0" r="0" b="0"/>
              <a:pathLst>
                <a:path w="160239" h="166474">
                  <a:moveTo>
                    <a:pt x="152400" y="23598"/>
                  </a:moveTo>
                  <a:lnTo>
                    <a:pt x="152400" y="23598"/>
                  </a:lnTo>
                  <a:lnTo>
                    <a:pt x="152400" y="10341"/>
                  </a:lnTo>
                  <a:lnTo>
                    <a:pt x="151342" y="8410"/>
                  </a:lnTo>
                  <a:lnTo>
                    <a:pt x="149578" y="7123"/>
                  </a:lnTo>
                  <a:lnTo>
                    <a:pt x="134086" y="0"/>
                  </a:lnTo>
                  <a:lnTo>
                    <a:pt x="122741" y="57"/>
                  </a:lnTo>
                  <a:lnTo>
                    <a:pt x="75269" y="6976"/>
                  </a:lnTo>
                  <a:lnTo>
                    <a:pt x="52994" y="14791"/>
                  </a:lnTo>
                  <a:lnTo>
                    <a:pt x="48030" y="17727"/>
                  </a:lnTo>
                  <a:lnTo>
                    <a:pt x="44720" y="21801"/>
                  </a:lnTo>
                  <a:lnTo>
                    <a:pt x="41042" y="31972"/>
                  </a:lnTo>
                  <a:lnTo>
                    <a:pt x="41119" y="36588"/>
                  </a:lnTo>
                  <a:lnTo>
                    <a:pt x="46559" y="49912"/>
                  </a:lnTo>
                  <a:lnTo>
                    <a:pt x="60789" y="65232"/>
                  </a:lnTo>
                  <a:lnTo>
                    <a:pt x="69703" y="68561"/>
                  </a:lnTo>
                  <a:lnTo>
                    <a:pt x="75043" y="69448"/>
                  </a:lnTo>
                  <a:lnTo>
                    <a:pt x="116359" y="92526"/>
                  </a:lnTo>
                  <a:lnTo>
                    <a:pt x="148260" y="115561"/>
                  </a:lnTo>
                  <a:lnTo>
                    <a:pt x="156230" y="127987"/>
                  </a:lnTo>
                  <a:lnTo>
                    <a:pt x="160238" y="140018"/>
                  </a:lnTo>
                  <a:lnTo>
                    <a:pt x="158684" y="143544"/>
                  </a:lnTo>
                  <a:lnTo>
                    <a:pt x="151312" y="150285"/>
                  </a:lnTo>
                  <a:lnTo>
                    <a:pt x="115182" y="162178"/>
                  </a:lnTo>
                  <a:lnTo>
                    <a:pt x="73552" y="165625"/>
                  </a:lnTo>
                  <a:lnTo>
                    <a:pt x="27560" y="166361"/>
                  </a:lnTo>
                  <a:lnTo>
                    <a:pt x="0" y="166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2" name="SMARTInkShape-1503">
              <a:extLst>
                <a:ext uri="{FF2B5EF4-FFF2-40B4-BE49-F238E27FC236}">
                  <a16:creationId xmlns:a16="http://schemas.microsoft.com/office/drawing/2014/main" id="{C7685E65-B2EC-5C65-D1DC-0559CC0859F7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7810500" y="5421442"/>
              <a:ext cx="18818" cy="160209"/>
            </a:xfrm>
            <a:custGeom>
              <a:avLst/>
              <a:gdLst/>
              <a:ahLst/>
              <a:cxnLst/>
              <a:rect l="0" t="0" r="0" b="0"/>
              <a:pathLst>
                <a:path w="18818" h="160209">
                  <a:moveTo>
                    <a:pt x="0" y="17333"/>
                  </a:moveTo>
                  <a:lnTo>
                    <a:pt x="0" y="17333"/>
                  </a:lnTo>
                  <a:lnTo>
                    <a:pt x="10113" y="12277"/>
                  </a:lnTo>
                  <a:lnTo>
                    <a:pt x="13091" y="9729"/>
                  </a:lnTo>
                  <a:lnTo>
                    <a:pt x="18265" y="0"/>
                  </a:lnTo>
                  <a:lnTo>
                    <a:pt x="18817" y="8904"/>
                  </a:lnTo>
                  <a:lnTo>
                    <a:pt x="5772" y="56365"/>
                  </a:lnTo>
                  <a:lnTo>
                    <a:pt x="1140" y="94775"/>
                  </a:lnTo>
                  <a:lnTo>
                    <a:pt x="1396" y="126591"/>
                  </a:lnTo>
                  <a:lnTo>
                    <a:pt x="9525" y="16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3" name="SMARTInkShape-1504">
              <a:extLst>
                <a:ext uri="{FF2B5EF4-FFF2-40B4-BE49-F238E27FC236}">
                  <a16:creationId xmlns:a16="http://schemas.microsoft.com/office/drawing/2014/main" id="{1B725601-0F5F-A9FC-5275-1D1D6A98AE03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7810500" y="5353210"/>
              <a:ext cx="133351" cy="28416"/>
            </a:xfrm>
            <a:custGeom>
              <a:avLst/>
              <a:gdLst/>
              <a:ahLst/>
              <a:cxnLst/>
              <a:rect l="0" t="0" r="0" b="0"/>
              <a:pathLst>
                <a:path w="133351" h="28416">
                  <a:moveTo>
                    <a:pt x="0" y="28415"/>
                  </a:moveTo>
                  <a:lnTo>
                    <a:pt x="0" y="28415"/>
                  </a:lnTo>
                  <a:lnTo>
                    <a:pt x="8664" y="20811"/>
                  </a:lnTo>
                  <a:lnTo>
                    <a:pt x="35648" y="6025"/>
                  </a:lnTo>
                  <a:lnTo>
                    <a:pt x="79025" y="654"/>
                  </a:lnTo>
                  <a:lnTo>
                    <a:pt x="97102" y="0"/>
                  </a:lnTo>
                  <a:lnTo>
                    <a:pt x="133350" y="9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4" name="SMARTInkShape-1505">
              <a:extLst>
                <a:ext uri="{FF2B5EF4-FFF2-40B4-BE49-F238E27FC236}">
                  <a16:creationId xmlns:a16="http://schemas.microsoft.com/office/drawing/2014/main" id="{1AD0016D-C1C7-2136-0DF0-35DEE2C7C9CA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7829550" y="5429366"/>
              <a:ext cx="114301" cy="9410"/>
            </a:xfrm>
            <a:custGeom>
              <a:avLst/>
              <a:gdLst/>
              <a:ahLst/>
              <a:cxnLst/>
              <a:rect l="0" t="0" r="0" b="0"/>
              <a:pathLst>
                <a:path w="114301" h="9410">
                  <a:moveTo>
                    <a:pt x="0" y="9409"/>
                  </a:moveTo>
                  <a:lnTo>
                    <a:pt x="0" y="9409"/>
                  </a:lnTo>
                  <a:lnTo>
                    <a:pt x="34716" y="1208"/>
                  </a:lnTo>
                  <a:lnTo>
                    <a:pt x="81208" y="0"/>
                  </a:lnTo>
                  <a:lnTo>
                    <a:pt x="114300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5" name="SMARTInkShape-1506">
              <a:extLst>
                <a:ext uri="{FF2B5EF4-FFF2-40B4-BE49-F238E27FC236}">
                  <a16:creationId xmlns:a16="http://schemas.microsoft.com/office/drawing/2014/main" id="{9318DC73-76AE-8332-C8A4-6620EF36334E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7810500" y="5553075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23371" y="8201"/>
                  </a:lnTo>
                  <a:lnTo>
                    <a:pt x="56883" y="4634"/>
                  </a:lnTo>
                  <a:lnTo>
                    <a:pt x="102766" y="16635"/>
                  </a:lnTo>
                  <a:lnTo>
                    <a:pt x="115524" y="19035"/>
                  </a:lnTo>
                  <a:lnTo>
                    <a:pt x="13335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" name="SMARTInkShape-1507">
              <a:extLst>
                <a:ext uri="{FF2B5EF4-FFF2-40B4-BE49-F238E27FC236}">
                  <a16:creationId xmlns:a16="http://schemas.microsoft.com/office/drawing/2014/main" id="{9A46CEAD-EA2C-9736-688E-571679A100E9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7105650" y="5648325"/>
              <a:ext cx="904876" cy="19051"/>
            </a:xfrm>
            <a:custGeom>
              <a:avLst/>
              <a:gdLst/>
              <a:ahLst/>
              <a:cxnLst/>
              <a:rect l="0" t="0" r="0" b="0"/>
              <a:pathLst>
                <a:path w="904876" h="190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3893" y="9502"/>
                  </a:lnTo>
                  <a:lnTo>
                    <a:pt x="73483" y="9515"/>
                  </a:lnTo>
                  <a:lnTo>
                    <a:pt x="113445" y="12342"/>
                  </a:lnTo>
                  <a:lnTo>
                    <a:pt x="156253" y="15011"/>
                  </a:lnTo>
                  <a:lnTo>
                    <a:pt x="192918" y="12669"/>
                  </a:lnTo>
                  <a:lnTo>
                    <a:pt x="226852" y="10922"/>
                  </a:lnTo>
                  <a:lnTo>
                    <a:pt x="260631" y="10146"/>
                  </a:lnTo>
                  <a:lnTo>
                    <a:pt x="296811" y="9801"/>
                  </a:lnTo>
                  <a:lnTo>
                    <a:pt x="336879" y="9647"/>
                  </a:lnTo>
                  <a:lnTo>
                    <a:pt x="378325" y="9579"/>
                  </a:lnTo>
                  <a:lnTo>
                    <a:pt x="417910" y="9549"/>
                  </a:lnTo>
                  <a:lnTo>
                    <a:pt x="456672" y="9536"/>
                  </a:lnTo>
                  <a:lnTo>
                    <a:pt x="495064" y="9530"/>
                  </a:lnTo>
                  <a:lnTo>
                    <a:pt x="533295" y="9527"/>
                  </a:lnTo>
                  <a:lnTo>
                    <a:pt x="571453" y="9526"/>
                  </a:lnTo>
                  <a:lnTo>
                    <a:pt x="607463" y="9525"/>
                  </a:lnTo>
                  <a:lnTo>
                    <a:pt x="652593" y="9525"/>
                  </a:lnTo>
                  <a:lnTo>
                    <a:pt x="697950" y="9525"/>
                  </a:lnTo>
                  <a:lnTo>
                    <a:pt x="739730" y="9525"/>
                  </a:lnTo>
                  <a:lnTo>
                    <a:pt x="785153" y="9525"/>
                  </a:lnTo>
                  <a:lnTo>
                    <a:pt x="830009" y="9525"/>
                  </a:lnTo>
                  <a:lnTo>
                    <a:pt x="874633" y="9525"/>
                  </a:lnTo>
                  <a:lnTo>
                    <a:pt x="892621" y="9525"/>
                  </a:lnTo>
                  <a:lnTo>
                    <a:pt x="896706" y="10583"/>
                  </a:lnTo>
                  <a:lnTo>
                    <a:pt x="899430" y="12347"/>
                  </a:lnTo>
                  <a:lnTo>
                    <a:pt x="9048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7" name="SMARTInkShape-1508">
              <a:extLst>
                <a:ext uri="{FF2B5EF4-FFF2-40B4-BE49-F238E27FC236}">
                  <a16:creationId xmlns:a16="http://schemas.microsoft.com/office/drawing/2014/main" id="{EC5F343A-E5D5-7E1D-C74C-56450704B042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7296150" y="5791708"/>
              <a:ext cx="180976" cy="123318"/>
            </a:xfrm>
            <a:custGeom>
              <a:avLst/>
              <a:gdLst/>
              <a:ahLst/>
              <a:cxnLst/>
              <a:rect l="0" t="0" r="0" b="0"/>
              <a:pathLst>
                <a:path w="180976" h="123318">
                  <a:moveTo>
                    <a:pt x="0" y="18542"/>
                  </a:moveTo>
                  <a:lnTo>
                    <a:pt x="0" y="18542"/>
                  </a:lnTo>
                  <a:lnTo>
                    <a:pt x="31523" y="1209"/>
                  </a:lnTo>
                  <a:lnTo>
                    <a:pt x="41208" y="0"/>
                  </a:lnTo>
                  <a:lnTo>
                    <a:pt x="43347" y="889"/>
                  </a:lnTo>
                  <a:lnTo>
                    <a:pt x="44773" y="2541"/>
                  </a:lnTo>
                  <a:lnTo>
                    <a:pt x="47416" y="7197"/>
                  </a:lnTo>
                  <a:lnTo>
                    <a:pt x="52119" y="12794"/>
                  </a:lnTo>
                  <a:lnTo>
                    <a:pt x="54914" y="21632"/>
                  </a:lnTo>
                  <a:lnTo>
                    <a:pt x="56856" y="63791"/>
                  </a:lnTo>
                  <a:lnTo>
                    <a:pt x="57142" y="111139"/>
                  </a:lnTo>
                  <a:lnTo>
                    <a:pt x="57146" y="112612"/>
                  </a:lnTo>
                  <a:lnTo>
                    <a:pt x="63695" y="99410"/>
                  </a:lnTo>
                  <a:lnTo>
                    <a:pt x="65350" y="92230"/>
                  </a:lnTo>
                  <a:lnTo>
                    <a:pt x="81622" y="71393"/>
                  </a:lnTo>
                  <a:lnTo>
                    <a:pt x="127941" y="25039"/>
                  </a:lnTo>
                  <a:lnTo>
                    <a:pt x="167724" y="1503"/>
                  </a:lnTo>
                  <a:lnTo>
                    <a:pt x="170024" y="1891"/>
                  </a:lnTo>
                  <a:lnTo>
                    <a:pt x="175402" y="5144"/>
                  </a:lnTo>
                  <a:lnTo>
                    <a:pt x="178498" y="12940"/>
                  </a:lnTo>
                  <a:lnTo>
                    <a:pt x="180486" y="40249"/>
                  </a:lnTo>
                  <a:lnTo>
                    <a:pt x="172731" y="81718"/>
                  </a:lnTo>
                  <a:lnTo>
                    <a:pt x="171562" y="115057"/>
                  </a:lnTo>
                  <a:lnTo>
                    <a:pt x="172584" y="117810"/>
                  </a:lnTo>
                  <a:lnTo>
                    <a:pt x="180975" y="12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8" name="SMARTInkShape-1509">
              <a:extLst>
                <a:ext uri="{FF2B5EF4-FFF2-40B4-BE49-F238E27FC236}">
                  <a16:creationId xmlns:a16="http://schemas.microsoft.com/office/drawing/2014/main" id="{BFCE360E-5084-708A-8593-850477E7AF30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7553325" y="5857875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41832" y="0"/>
                  </a:lnTo>
                  <a:lnTo>
                    <a:pt x="85217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9" name="SMARTInkShape-1510">
              <a:extLst>
                <a:ext uri="{FF2B5EF4-FFF2-40B4-BE49-F238E27FC236}">
                  <a16:creationId xmlns:a16="http://schemas.microsoft.com/office/drawing/2014/main" id="{781EF9CE-8955-8012-31FF-0E884F196381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7753350" y="5781805"/>
              <a:ext cx="190501" cy="142102"/>
            </a:xfrm>
            <a:custGeom>
              <a:avLst/>
              <a:gdLst/>
              <a:ahLst/>
              <a:cxnLst/>
              <a:rect l="0" t="0" r="0" b="0"/>
              <a:pathLst>
                <a:path w="190501" h="142102">
                  <a:moveTo>
                    <a:pt x="0" y="28445"/>
                  </a:moveTo>
                  <a:lnTo>
                    <a:pt x="0" y="28445"/>
                  </a:lnTo>
                  <a:lnTo>
                    <a:pt x="5056" y="28445"/>
                  </a:lnTo>
                  <a:lnTo>
                    <a:pt x="6547" y="27387"/>
                  </a:lnTo>
                  <a:lnTo>
                    <a:pt x="7540" y="25623"/>
                  </a:lnTo>
                  <a:lnTo>
                    <a:pt x="8201" y="23389"/>
                  </a:lnTo>
                  <a:lnTo>
                    <a:pt x="14190" y="15188"/>
                  </a:lnTo>
                  <a:lnTo>
                    <a:pt x="19713" y="11970"/>
                  </a:lnTo>
                  <a:lnTo>
                    <a:pt x="25694" y="9482"/>
                  </a:lnTo>
                  <a:lnTo>
                    <a:pt x="35013" y="3189"/>
                  </a:lnTo>
                  <a:lnTo>
                    <a:pt x="44476" y="853"/>
                  </a:lnTo>
                  <a:lnTo>
                    <a:pt x="55272" y="0"/>
                  </a:lnTo>
                  <a:lnTo>
                    <a:pt x="67264" y="7426"/>
                  </a:lnTo>
                  <a:lnTo>
                    <a:pt x="70243" y="8082"/>
                  </a:lnTo>
                  <a:lnTo>
                    <a:pt x="72229" y="9578"/>
                  </a:lnTo>
                  <a:lnTo>
                    <a:pt x="74435" y="14063"/>
                  </a:lnTo>
                  <a:lnTo>
                    <a:pt x="62788" y="58266"/>
                  </a:lnTo>
                  <a:lnTo>
                    <a:pt x="44710" y="97270"/>
                  </a:lnTo>
                  <a:lnTo>
                    <a:pt x="10116" y="142101"/>
                  </a:lnTo>
                  <a:lnTo>
                    <a:pt x="14756" y="137498"/>
                  </a:lnTo>
                  <a:lnTo>
                    <a:pt x="32947" y="134488"/>
                  </a:lnTo>
                  <a:lnTo>
                    <a:pt x="76776" y="133386"/>
                  </a:lnTo>
                  <a:lnTo>
                    <a:pt x="114414" y="133253"/>
                  </a:lnTo>
                  <a:lnTo>
                    <a:pt x="157911" y="133226"/>
                  </a:lnTo>
                  <a:lnTo>
                    <a:pt x="190500" y="133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" name="SMARTInkShape-1511">
              <a:extLst>
                <a:ext uri="{FF2B5EF4-FFF2-40B4-BE49-F238E27FC236}">
                  <a16:creationId xmlns:a16="http://schemas.microsoft.com/office/drawing/2014/main" id="{F02DF08D-F2EB-F070-76EE-767651AC7838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7886700" y="5715000"/>
              <a:ext cx="114157" cy="342901"/>
            </a:xfrm>
            <a:custGeom>
              <a:avLst/>
              <a:gdLst/>
              <a:ahLst/>
              <a:cxnLst/>
              <a:rect l="0" t="0" r="0" b="0"/>
              <a:pathLst>
                <a:path w="114157" h="342901">
                  <a:moveTo>
                    <a:pt x="57150" y="0"/>
                  </a:moveTo>
                  <a:lnTo>
                    <a:pt x="57150" y="0"/>
                  </a:lnTo>
                  <a:lnTo>
                    <a:pt x="62206" y="0"/>
                  </a:lnTo>
                  <a:lnTo>
                    <a:pt x="75464" y="10113"/>
                  </a:lnTo>
                  <a:lnTo>
                    <a:pt x="92798" y="36628"/>
                  </a:lnTo>
                  <a:lnTo>
                    <a:pt x="106019" y="77992"/>
                  </a:lnTo>
                  <a:lnTo>
                    <a:pt x="112664" y="114654"/>
                  </a:lnTo>
                  <a:lnTo>
                    <a:pt x="114156" y="158223"/>
                  </a:lnTo>
                  <a:lnTo>
                    <a:pt x="113213" y="190592"/>
                  </a:lnTo>
                  <a:lnTo>
                    <a:pt x="96993" y="233621"/>
                  </a:lnTo>
                  <a:lnTo>
                    <a:pt x="69243" y="279892"/>
                  </a:lnTo>
                  <a:lnTo>
                    <a:pt x="28553" y="323585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" name="SMARTInkShape-1512">
              <a:extLst>
                <a:ext uri="{FF2B5EF4-FFF2-40B4-BE49-F238E27FC236}">
                  <a16:creationId xmlns:a16="http://schemas.microsoft.com/office/drawing/2014/main" id="{5F7D4F2C-477F-66FF-F1CB-6444BB2DB903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7193297" y="5695984"/>
              <a:ext cx="131429" cy="323817"/>
            </a:xfrm>
            <a:custGeom>
              <a:avLst/>
              <a:gdLst/>
              <a:ahLst/>
              <a:cxnLst/>
              <a:rect l="0" t="0" r="0" b="0"/>
              <a:pathLst>
                <a:path w="131429" h="323817">
                  <a:moveTo>
                    <a:pt x="131428" y="9491"/>
                  </a:moveTo>
                  <a:lnTo>
                    <a:pt x="131428" y="9491"/>
                  </a:lnTo>
                  <a:lnTo>
                    <a:pt x="131428" y="0"/>
                  </a:lnTo>
                  <a:lnTo>
                    <a:pt x="85842" y="30365"/>
                  </a:lnTo>
                  <a:lnTo>
                    <a:pt x="59080" y="56848"/>
                  </a:lnTo>
                  <a:lnTo>
                    <a:pt x="33314" y="96435"/>
                  </a:lnTo>
                  <a:lnTo>
                    <a:pt x="14412" y="143001"/>
                  </a:lnTo>
                  <a:lnTo>
                    <a:pt x="4564" y="181577"/>
                  </a:lnTo>
                  <a:lnTo>
                    <a:pt x="0" y="226520"/>
                  </a:lnTo>
                  <a:lnTo>
                    <a:pt x="3704" y="263238"/>
                  </a:lnTo>
                  <a:lnTo>
                    <a:pt x="11514" y="281370"/>
                  </a:lnTo>
                  <a:lnTo>
                    <a:pt x="20983" y="294368"/>
                  </a:lnTo>
                  <a:lnTo>
                    <a:pt x="42309" y="310399"/>
                  </a:lnTo>
                  <a:lnTo>
                    <a:pt x="74278" y="323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5" name="SMARTInkShape-Group320">
            <a:extLst>
              <a:ext uri="{FF2B5EF4-FFF2-40B4-BE49-F238E27FC236}">
                <a16:creationId xmlns:a16="http://schemas.microsoft.com/office/drawing/2014/main" id="{E037E31C-0E5C-7F61-1647-83DE08B73824}"/>
              </a:ext>
            </a:extLst>
          </p:cNvPr>
          <p:cNvGrpSpPr/>
          <p:nvPr/>
        </p:nvGrpSpPr>
        <p:grpSpPr>
          <a:xfrm>
            <a:off x="6772275" y="5507391"/>
            <a:ext cx="171451" cy="102835"/>
            <a:chOff x="6772275" y="5507391"/>
            <a:chExt cx="171451" cy="102835"/>
          </a:xfrm>
        </p:grpSpPr>
        <p:sp>
          <p:nvSpPr>
            <p:cNvPr id="1653" name="SMARTInkShape-1513">
              <a:extLst>
                <a:ext uri="{FF2B5EF4-FFF2-40B4-BE49-F238E27FC236}">
                  <a16:creationId xmlns:a16="http://schemas.microsoft.com/office/drawing/2014/main" id="{387D81A5-A7A5-C075-CCDB-89F084B8ADFA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6772275" y="5507391"/>
              <a:ext cx="133351" cy="7585"/>
            </a:xfrm>
            <a:custGeom>
              <a:avLst/>
              <a:gdLst/>
              <a:ahLst/>
              <a:cxnLst/>
              <a:rect l="0" t="0" r="0" b="0"/>
              <a:pathLst>
                <a:path w="133351" h="7585">
                  <a:moveTo>
                    <a:pt x="0" y="7584"/>
                  </a:moveTo>
                  <a:lnTo>
                    <a:pt x="0" y="7584"/>
                  </a:lnTo>
                  <a:lnTo>
                    <a:pt x="8200" y="7584"/>
                  </a:lnTo>
                  <a:lnTo>
                    <a:pt x="30073" y="45"/>
                  </a:lnTo>
                  <a:lnTo>
                    <a:pt x="41941" y="0"/>
                  </a:lnTo>
                  <a:lnTo>
                    <a:pt x="85980" y="6779"/>
                  </a:lnTo>
                  <a:lnTo>
                    <a:pt x="133350" y="7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4" name="SMARTInkShape-1514">
              <a:extLst>
                <a:ext uri="{FF2B5EF4-FFF2-40B4-BE49-F238E27FC236}">
                  <a16:creationId xmlns:a16="http://schemas.microsoft.com/office/drawing/2014/main" id="{70C0175A-DFE9-B2C3-76BB-0829F9917F01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6781800" y="5582238"/>
              <a:ext cx="161926" cy="27988"/>
            </a:xfrm>
            <a:custGeom>
              <a:avLst/>
              <a:gdLst/>
              <a:ahLst/>
              <a:cxnLst/>
              <a:rect l="0" t="0" r="0" b="0"/>
              <a:pathLst>
                <a:path w="161926" h="27988">
                  <a:moveTo>
                    <a:pt x="0" y="8937"/>
                  </a:moveTo>
                  <a:lnTo>
                    <a:pt x="0" y="8937"/>
                  </a:lnTo>
                  <a:lnTo>
                    <a:pt x="10113" y="3881"/>
                  </a:lnTo>
                  <a:lnTo>
                    <a:pt x="51779" y="0"/>
                  </a:lnTo>
                  <a:lnTo>
                    <a:pt x="99246" y="4585"/>
                  </a:lnTo>
                  <a:lnTo>
                    <a:pt x="161925" y="27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4" name="SMARTInkShape-Group321">
            <a:extLst>
              <a:ext uri="{FF2B5EF4-FFF2-40B4-BE49-F238E27FC236}">
                <a16:creationId xmlns:a16="http://schemas.microsoft.com/office/drawing/2014/main" id="{A07FD80E-ADCE-C6B7-B4FF-BCC9782D6555}"/>
              </a:ext>
            </a:extLst>
          </p:cNvPr>
          <p:cNvGrpSpPr/>
          <p:nvPr/>
        </p:nvGrpSpPr>
        <p:grpSpPr>
          <a:xfrm>
            <a:off x="5184168" y="5347562"/>
            <a:ext cx="1072580" cy="567464"/>
            <a:chOff x="5184168" y="5347562"/>
            <a:chExt cx="1072580" cy="567464"/>
          </a:xfrm>
        </p:grpSpPr>
        <p:sp>
          <p:nvSpPr>
            <p:cNvPr id="1656" name="SMARTInkShape-1515">
              <a:extLst>
                <a:ext uri="{FF2B5EF4-FFF2-40B4-BE49-F238E27FC236}">
                  <a16:creationId xmlns:a16="http://schemas.microsoft.com/office/drawing/2014/main" id="{8C24910F-2559-3358-3332-41C12674F2BC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5184168" y="5373575"/>
              <a:ext cx="216000" cy="446201"/>
            </a:xfrm>
            <a:custGeom>
              <a:avLst/>
              <a:gdLst/>
              <a:ahLst/>
              <a:cxnLst/>
              <a:rect l="0" t="0" r="0" b="0"/>
              <a:pathLst>
                <a:path w="216000" h="446201">
                  <a:moveTo>
                    <a:pt x="197457" y="27100"/>
                  </a:moveTo>
                  <a:lnTo>
                    <a:pt x="197457" y="27100"/>
                  </a:lnTo>
                  <a:lnTo>
                    <a:pt x="214790" y="9767"/>
                  </a:lnTo>
                  <a:lnTo>
                    <a:pt x="215744" y="5991"/>
                  </a:lnTo>
                  <a:lnTo>
                    <a:pt x="215999" y="3502"/>
                  </a:lnTo>
                  <a:lnTo>
                    <a:pt x="215110" y="1844"/>
                  </a:lnTo>
                  <a:lnTo>
                    <a:pt x="213458" y="737"/>
                  </a:lnTo>
                  <a:lnTo>
                    <a:pt x="211299" y="0"/>
                  </a:lnTo>
                  <a:lnTo>
                    <a:pt x="185022" y="14025"/>
                  </a:lnTo>
                  <a:lnTo>
                    <a:pt x="144980" y="43344"/>
                  </a:lnTo>
                  <a:lnTo>
                    <a:pt x="101567" y="87957"/>
                  </a:lnTo>
                  <a:lnTo>
                    <a:pt x="69037" y="130726"/>
                  </a:lnTo>
                  <a:lnTo>
                    <a:pt x="35682" y="177352"/>
                  </a:lnTo>
                  <a:lnTo>
                    <a:pt x="15351" y="216846"/>
                  </a:lnTo>
                  <a:lnTo>
                    <a:pt x="6101" y="250073"/>
                  </a:lnTo>
                  <a:lnTo>
                    <a:pt x="0" y="289312"/>
                  </a:lnTo>
                  <a:lnTo>
                    <a:pt x="5544" y="331013"/>
                  </a:lnTo>
                  <a:lnTo>
                    <a:pt x="19652" y="372647"/>
                  </a:lnTo>
                  <a:lnTo>
                    <a:pt x="39293" y="406062"/>
                  </a:lnTo>
                  <a:lnTo>
                    <a:pt x="56254" y="424127"/>
                  </a:lnTo>
                  <a:lnTo>
                    <a:pt x="81535" y="439190"/>
                  </a:lnTo>
                  <a:lnTo>
                    <a:pt x="111732" y="44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7" name="SMARTInkShape-1516">
              <a:extLst>
                <a:ext uri="{FF2B5EF4-FFF2-40B4-BE49-F238E27FC236}">
                  <a16:creationId xmlns:a16="http://schemas.microsoft.com/office/drawing/2014/main" id="{0DF5182F-137A-272D-0940-2F4C76BF67E6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5467351" y="5530145"/>
              <a:ext cx="179623" cy="242006"/>
            </a:xfrm>
            <a:custGeom>
              <a:avLst/>
              <a:gdLst/>
              <a:ahLst/>
              <a:cxnLst/>
              <a:rect l="0" t="0" r="0" b="0"/>
              <a:pathLst>
                <a:path w="179623" h="242006">
                  <a:moveTo>
                    <a:pt x="9524" y="51505"/>
                  </a:moveTo>
                  <a:lnTo>
                    <a:pt x="9524" y="51505"/>
                  </a:lnTo>
                  <a:lnTo>
                    <a:pt x="9524" y="46449"/>
                  </a:lnTo>
                  <a:lnTo>
                    <a:pt x="12346" y="41144"/>
                  </a:lnTo>
                  <a:lnTo>
                    <a:pt x="17725" y="34172"/>
                  </a:lnTo>
                  <a:lnTo>
                    <a:pt x="18166" y="34658"/>
                  </a:lnTo>
                  <a:lnTo>
                    <a:pt x="18933" y="55976"/>
                  </a:lnTo>
                  <a:lnTo>
                    <a:pt x="8673" y="99718"/>
                  </a:lnTo>
                  <a:lnTo>
                    <a:pt x="1712" y="132290"/>
                  </a:lnTo>
                  <a:lnTo>
                    <a:pt x="224" y="173112"/>
                  </a:lnTo>
                  <a:lnTo>
                    <a:pt x="8" y="209776"/>
                  </a:lnTo>
                  <a:lnTo>
                    <a:pt x="0" y="174549"/>
                  </a:lnTo>
                  <a:lnTo>
                    <a:pt x="5056" y="134765"/>
                  </a:lnTo>
                  <a:lnTo>
                    <a:pt x="9700" y="89941"/>
                  </a:lnTo>
                  <a:lnTo>
                    <a:pt x="17609" y="44075"/>
                  </a:lnTo>
                  <a:lnTo>
                    <a:pt x="19823" y="20600"/>
                  </a:lnTo>
                  <a:lnTo>
                    <a:pt x="27667" y="0"/>
                  </a:lnTo>
                  <a:lnTo>
                    <a:pt x="27969" y="235"/>
                  </a:lnTo>
                  <a:lnTo>
                    <a:pt x="29363" y="4376"/>
                  </a:lnTo>
                  <a:lnTo>
                    <a:pt x="35040" y="19667"/>
                  </a:lnTo>
                  <a:lnTo>
                    <a:pt x="42753" y="66911"/>
                  </a:lnTo>
                  <a:lnTo>
                    <a:pt x="49804" y="110161"/>
                  </a:lnTo>
                  <a:lnTo>
                    <a:pt x="57795" y="132031"/>
                  </a:lnTo>
                  <a:lnTo>
                    <a:pt x="64920" y="143847"/>
                  </a:lnTo>
                  <a:lnTo>
                    <a:pt x="67621" y="143758"/>
                  </a:lnTo>
                  <a:lnTo>
                    <a:pt x="76266" y="140837"/>
                  </a:lnTo>
                  <a:lnTo>
                    <a:pt x="84344" y="133189"/>
                  </a:lnTo>
                  <a:lnTo>
                    <a:pt x="115014" y="93132"/>
                  </a:lnTo>
                  <a:lnTo>
                    <a:pt x="144026" y="50049"/>
                  </a:lnTo>
                  <a:lnTo>
                    <a:pt x="156353" y="21862"/>
                  </a:lnTo>
                  <a:lnTo>
                    <a:pt x="169636" y="5946"/>
                  </a:lnTo>
                  <a:lnTo>
                    <a:pt x="171299" y="6316"/>
                  </a:lnTo>
                  <a:lnTo>
                    <a:pt x="175968" y="9549"/>
                  </a:lnTo>
                  <a:lnTo>
                    <a:pt x="179491" y="32488"/>
                  </a:lnTo>
                  <a:lnTo>
                    <a:pt x="179622" y="71620"/>
                  </a:lnTo>
                  <a:lnTo>
                    <a:pt x="173376" y="119018"/>
                  </a:lnTo>
                  <a:lnTo>
                    <a:pt x="171830" y="159032"/>
                  </a:lnTo>
                  <a:lnTo>
                    <a:pt x="171499" y="204268"/>
                  </a:lnTo>
                  <a:lnTo>
                    <a:pt x="171449" y="242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8" name="SMARTInkShape-1517">
              <a:extLst>
                <a:ext uri="{FF2B5EF4-FFF2-40B4-BE49-F238E27FC236}">
                  <a16:creationId xmlns:a16="http://schemas.microsoft.com/office/drawing/2014/main" id="{B4EB55DC-95E7-E865-3BAF-044378D8BF9B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5715000" y="5509059"/>
              <a:ext cx="127874" cy="205942"/>
            </a:xfrm>
            <a:custGeom>
              <a:avLst/>
              <a:gdLst/>
              <a:ahLst/>
              <a:cxnLst/>
              <a:rect l="0" t="0" r="0" b="0"/>
              <a:pathLst>
                <a:path w="127874" h="205942">
                  <a:moveTo>
                    <a:pt x="85725" y="44016"/>
                  </a:moveTo>
                  <a:lnTo>
                    <a:pt x="85725" y="44016"/>
                  </a:lnTo>
                  <a:lnTo>
                    <a:pt x="115043" y="4997"/>
                  </a:lnTo>
                  <a:lnTo>
                    <a:pt x="115855" y="2129"/>
                  </a:lnTo>
                  <a:lnTo>
                    <a:pt x="115337" y="216"/>
                  </a:lnTo>
                  <a:lnTo>
                    <a:pt x="113933" y="0"/>
                  </a:lnTo>
                  <a:lnTo>
                    <a:pt x="89451" y="14978"/>
                  </a:lnTo>
                  <a:lnTo>
                    <a:pt x="46136" y="55223"/>
                  </a:lnTo>
                  <a:lnTo>
                    <a:pt x="35322" y="68047"/>
                  </a:lnTo>
                  <a:lnTo>
                    <a:pt x="24342" y="92058"/>
                  </a:lnTo>
                  <a:lnTo>
                    <a:pt x="21402" y="106290"/>
                  </a:lnTo>
                  <a:lnTo>
                    <a:pt x="22735" y="113049"/>
                  </a:lnTo>
                  <a:lnTo>
                    <a:pt x="29860" y="126202"/>
                  </a:lnTo>
                  <a:lnTo>
                    <a:pt x="34723" y="130556"/>
                  </a:lnTo>
                  <a:lnTo>
                    <a:pt x="79196" y="149118"/>
                  </a:lnTo>
                  <a:lnTo>
                    <a:pt x="109012" y="157105"/>
                  </a:lnTo>
                  <a:lnTo>
                    <a:pt x="116536" y="157778"/>
                  </a:lnTo>
                  <a:lnTo>
                    <a:pt x="123408" y="160900"/>
                  </a:lnTo>
                  <a:lnTo>
                    <a:pt x="126722" y="163213"/>
                  </a:lnTo>
                  <a:lnTo>
                    <a:pt x="127873" y="165814"/>
                  </a:lnTo>
                  <a:lnTo>
                    <a:pt x="127582" y="168606"/>
                  </a:lnTo>
                  <a:lnTo>
                    <a:pt x="126329" y="171526"/>
                  </a:lnTo>
                  <a:lnTo>
                    <a:pt x="123378" y="173473"/>
                  </a:lnTo>
                  <a:lnTo>
                    <a:pt x="77329" y="191174"/>
                  </a:lnTo>
                  <a:lnTo>
                    <a:pt x="46901" y="201095"/>
                  </a:lnTo>
                  <a:lnTo>
                    <a:pt x="0" y="205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9" name="SMARTInkShape-1518">
              <a:extLst>
                <a:ext uri="{FF2B5EF4-FFF2-40B4-BE49-F238E27FC236}">
                  <a16:creationId xmlns:a16="http://schemas.microsoft.com/office/drawing/2014/main" id="{40973585-413C-6B06-BA31-ACB013753882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5905500" y="5555183"/>
              <a:ext cx="70137" cy="188393"/>
            </a:xfrm>
            <a:custGeom>
              <a:avLst/>
              <a:gdLst/>
              <a:ahLst/>
              <a:cxnLst/>
              <a:rect l="0" t="0" r="0" b="0"/>
              <a:pathLst>
                <a:path w="70137" h="188393">
                  <a:moveTo>
                    <a:pt x="38100" y="26467"/>
                  </a:moveTo>
                  <a:lnTo>
                    <a:pt x="38100" y="26467"/>
                  </a:lnTo>
                  <a:lnTo>
                    <a:pt x="43156" y="16354"/>
                  </a:lnTo>
                  <a:lnTo>
                    <a:pt x="51283" y="8567"/>
                  </a:lnTo>
                  <a:lnTo>
                    <a:pt x="60894" y="2636"/>
                  </a:lnTo>
                  <a:lnTo>
                    <a:pt x="68692" y="0"/>
                  </a:lnTo>
                  <a:lnTo>
                    <a:pt x="70136" y="1414"/>
                  </a:lnTo>
                  <a:lnTo>
                    <a:pt x="70041" y="4473"/>
                  </a:lnTo>
                  <a:lnTo>
                    <a:pt x="56609" y="49754"/>
                  </a:lnTo>
                  <a:lnTo>
                    <a:pt x="44641" y="82050"/>
                  </a:lnTo>
                  <a:lnTo>
                    <a:pt x="33336" y="108905"/>
                  </a:lnTo>
                  <a:lnTo>
                    <a:pt x="21598" y="150055"/>
                  </a:lnTo>
                  <a:lnTo>
                    <a:pt x="0" y="188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0" name="SMARTInkShape-1519">
              <a:extLst>
                <a:ext uri="{FF2B5EF4-FFF2-40B4-BE49-F238E27FC236}">
                  <a16:creationId xmlns:a16="http://schemas.microsoft.com/office/drawing/2014/main" id="{5F343FCB-7F97-67A8-02F3-DC01F4FB3A53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5981700" y="5477452"/>
              <a:ext cx="95251" cy="37524"/>
            </a:xfrm>
            <a:custGeom>
              <a:avLst/>
              <a:gdLst/>
              <a:ahLst/>
              <a:cxnLst/>
              <a:rect l="0" t="0" r="0" b="0"/>
              <a:pathLst>
                <a:path w="95251" h="37524">
                  <a:moveTo>
                    <a:pt x="0" y="37523"/>
                  </a:moveTo>
                  <a:lnTo>
                    <a:pt x="0" y="37523"/>
                  </a:lnTo>
                  <a:lnTo>
                    <a:pt x="47532" y="9289"/>
                  </a:lnTo>
                  <a:lnTo>
                    <a:pt x="63825" y="2346"/>
                  </a:lnTo>
                  <a:lnTo>
                    <a:pt x="78812" y="0"/>
                  </a:lnTo>
                  <a:lnTo>
                    <a:pt x="95250" y="8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1" name="SMARTInkShape-1520">
              <a:extLst>
                <a:ext uri="{FF2B5EF4-FFF2-40B4-BE49-F238E27FC236}">
                  <a16:creationId xmlns:a16="http://schemas.microsoft.com/office/drawing/2014/main" id="{0FFD5945-9951-9AC8-DA06-4E010FE7CDF5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5981700" y="5553075"/>
              <a:ext cx="85726" cy="1"/>
            </a:xfrm>
            <a:custGeom>
              <a:avLst/>
              <a:gdLst/>
              <a:ahLst/>
              <a:cxnLst/>
              <a:rect l="0" t="0" r="0" b="0"/>
              <a:pathLst>
                <a:path w="85726" h="1">
                  <a:moveTo>
                    <a:pt x="0" y="0"/>
                  </a:moveTo>
                  <a:lnTo>
                    <a:pt x="0" y="0"/>
                  </a:lnTo>
                  <a:lnTo>
                    <a:pt x="43848" y="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2" name="SMARTInkShape-1521">
              <a:extLst>
                <a:ext uri="{FF2B5EF4-FFF2-40B4-BE49-F238E27FC236}">
                  <a16:creationId xmlns:a16="http://schemas.microsoft.com/office/drawing/2014/main" id="{12F43F75-0312-A3D2-E3DD-A044327C0FCD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5943600" y="5686425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42213" y="21853"/>
                  </a:lnTo>
                  <a:lnTo>
                    <a:pt x="88850" y="12274"/>
                  </a:lnTo>
                  <a:lnTo>
                    <a:pt x="135611" y="694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3" name="SMARTInkShape-1522">
              <a:extLst>
                <a:ext uri="{FF2B5EF4-FFF2-40B4-BE49-F238E27FC236}">
                  <a16:creationId xmlns:a16="http://schemas.microsoft.com/office/drawing/2014/main" id="{A135962C-7CE7-32E2-F7DF-2358FFE8814C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6038850" y="5347562"/>
              <a:ext cx="217898" cy="567464"/>
            </a:xfrm>
            <a:custGeom>
              <a:avLst/>
              <a:gdLst/>
              <a:ahLst/>
              <a:cxnLst/>
              <a:rect l="0" t="0" r="0" b="0"/>
              <a:pathLst>
                <a:path w="217898" h="567464">
                  <a:moveTo>
                    <a:pt x="95250" y="5488"/>
                  </a:moveTo>
                  <a:lnTo>
                    <a:pt x="95250" y="5488"/>
                  </a:lnTo>
                  <a:lnTo>
                    <a:pt x="100306" y="432"/>
                  </a:lnTo>
                  <a:lnTo>
                    <a:pt x="102854" y="0"/>
                  </a:lnTo>
                  <a:lnTo>
                    <a:pt x="105611" y="772"/>
                  </a:lnTo>
                  <a:lnTo>
                    <a:pt x="111497" y="3392"/>
                  </a:lnTo>
                  <a:lnTo>
                    <a:pt x="132106" y="10269"/>
                  </a:lnTo>
                  <a:lnTo>
                    <a:pt x="154854" y="28778"/>
                  </a:lnTo>
                  <a:lnTo>
                    <a:pt x="171589" y="54369"/>
                  </a:lnTo>
                  <a:lnTo>
                    <a:pt x="186725" y="99065"/>
                  </a:lnTo>
                  <a:lnTo>
                    <a:pt x="195614" y="136108"/>
                  </a:lnTo>
                  <a:lnTo>
                    <a:pt x="199776" y="174955"/>
                  </a:lnTo>
                  <a:lnTo>
                    <a:pt x="207242" y="219506"/>
                  </a:lnTo>
                  <a:lnTo>
                    <a:pt x="215099" y="266221"/>
                  </a:lnTo>
                  <a:lnTo>
                    <a:pt x="217897" y="312518"/>
                  </a:lnTo>
                  <a:lnTo>
                    <a:pt x="217667" y="353518"/>
                  </a:lnTo>
                  <a:lnTo>
                    <a:pt x="211367" y="392477"/>
                  </a:lnTo>
                  <a:lnTo>
                    <a:pt x="200681" y="429772"/>
                  </a:lnTo>
                  <a:lnTo>
                    <a:pt x="165814" y="476110"/>
                  </a:lnTo>
                  <a:lnTo>
                    <a:pt x="132237" y="508966"/>
                  </a:lnTo>
                  <a:lnTo>
                    <a:pt x="85578" y="536581"/>
                  </a:lnTo>
                  <a:lnTo>
                    <a:pt x="42109" y="553680"/>
                  </a:lnTo>
                  <a:lnTo>
                    <a:pt x="0" y="567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0" name="SMARTInkShape-Group322">
            <a:extLst>
              <a:ext uri="{FF2B5EF4-FFF2-40B4-BE49-F238E27FC236}">
                <a16:creationId xmlns:a16="http://schemas.microsoft.com/office/drawing/2014/main" id="{2E6D64B0-6A30-E1C7-91C6-080ADC71E705}"/>
              </a:ext>
            </a:extLst>
          </p:cNvPr>
          <p:cNvGrpSpPr/>
          <p:nvPr/>
        </p:nvGrpSpPr>
        <p:grpSpPr>
          <a:xfrm>
            <a:off x="3895725" y="5589278"/>
            <a:ext cx="1000126" cy="168465"/>
            <a:chOff x="3895725" y="5589278"/>
            <a:chExt cx="1000126" cy="168465"/>
          </a:xfrm>
        </p:grpSpPr>
        <p:sp>
          <p:nvSpPr>
            <p:cNvPr id="1665" name="SMARTInkShape-1523">
              <a:extLst>
                <a:ext uri="{FF2B5EF4-FFF2-40B4-BE49-F238E27FC236}">
                  <a16:creationId xmlns:a16="http://schemas.microsoft.com/office/drawing/2014/main" id="{CA90C749-CAAF-D6A1-A583-D9A1A7A7BD7B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3895725" y="5589278"/>
              <a:ext cx="209551" cy="151815"/>
            </a:xfrm>
            <a:custGeom>
              <a:avLst/>
              <a:gdLst/>
              <a:ahLst/>
              <a:cxnLst/>
              <a:rect l="0" t="0" r="0" b="0"/>
              <a:pathLst>
                <a:path w="209551" h="151815">
                  <a:moveTo>
                    <a:pt x="0" y="49522"/>
                  </a:moveTo>
                  <a:lnTo>
                    <a:pt x="0" y="49522"/>
                  </a:lnTo>
                  <a:lnTo>
                    <a:pt x="8201" y="49522"/>
                  </a:lnTo>
                  <a:lnTo>
                    <a:pt x="25531" y="56067"/>
                  </a:lnTo>
                  <a:lnTo>
                    <a:pt x="40980" y="57723"/>
                  </a:lnTo>
                  <a:lnTo>
                    <a:pt x="52785" y="55635"/>
                  </a:lnTo>
                  <a:lnTo>
                    <a:pt x="98434" y="39697"/>
                  </a:lnTo>
                  <a:lnTo>
                    <a:pt x="107248" y="33514"/>
                  </a:lnTo>
                  <a:lnTo>
                    <a:pt x="111166" y="27238"/>
                  </a:lnTo>
                  <a:lnTo>
                    <a:pt x="113372" y="17755"/>
                  </a:lnTo>
                  <a:lnTo>
                    <a:pt x="108968" y="3185"/>
                  </a:lnTo>
                  <a:lnTo>
                    <a:pt x="105454" y="640"/>
                  </a:lnTo>
                  <a:lnTo>
                    <a:pt x="100994" y="0"/>
                  </a:lnTo>
                  <a:lnTo>
                    <a:pt x="73572" y="6579"/>
                  </a:lnTo>
                  <a:lnTo>
                    <a:pt x="46846" y="20100"/>
                  </a:lnTo>
                  <a:lnTo>
                    <a:pt x="28933" y="37512"/>
                  </a:lnTo>
                  <a:lnTo>
                    <a:pt x="16922" y="61133"/>
                  </a:lnTo>
                  <a:lnTo>
                    <a:pt x="15634" y="79024"/>
                  </a:lnTo>
                  <a:lnTo>
                    <a:pt x="23432" y="111323"/>
                  </a:lnTo>
                  <a:lnTo>
                    <a:pt x="34756" y="124967"/>
                  </a:lnTo>
                  <a:lnTo>
                    <a:pt x="62839" y="145917"/>
                  </a:lnTo>
                  <a:lnTo>
                    <a:pt x="87411" y="151814"/>
                  </a:lnTo>
                  <a:lnTo>
                    <a:pt x="129646" y="147261"/>
                  </a:lnTo>
                  <a:lnTo>
                    <a:pt x="155653" y="143393"/>
                  </a:lnTo>
                  <a:lnTo>
                    <a:pt x="209550" y="116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6" name="SMARTInkShape-1524">
              <a:extLst>
                <a:ext uri="{FF2B5EF4-FFF2-40B4-BE49-F238E27FC236}">
                  <a16:creationId xmlns:a16="http://schemas.microsoft.com/office/drawing/2014/main" id="{BB990F5E-08E0-DA06-6A60-6ADAFB2DC9B9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4095750" y="5610493"/>
              <a:ext cx="238126" cy="131792"/>
            </a:xfrm>
            <a:custGeom>
              <a:avLst/>
              <a:gdLst/>
              <a:ahLst/>
              <a:cxnLst/>
              <a:rect l="0" t="0" r="0" b="0"/>
              <a:pathLst>
                <a:path w="238126" h="131792">
                  <a:moveTo>
                    <a:pt x="0" y="28307"/>
                  </a:moveTo>
                  <a:lnTo>
                    <a:pt x="0" y="28307"/>
                  </a:lnTo>
                  <a:lnTo>
                    <a:pt x="23370" y="9993"/>
                  </a:lnTo>
                  <a:lnTo>
                    <a:pt x="38793" y="2773"/>
                  </a:lnTo>
                  <a:lnTo>
                    <a:pt x="76509" y="0"/>
                  </a:lnTo>
                  <a:lnTo>
                    <a:pt x="84451" y="2673"/>
                  </a:lnTo>
                  <a:lnTo>
                    <a:pt x="88051" y="4868"/>
                  </a:lnTo>
                  <a:lnTo>
                    <a:pt x="98173" y="33239"/>
                  </a:lnTo>
                  <a:lnTo>
                    <a:pt x="99020" y="54841"/>
                  </a:lnTo>
                  <a:lnTo>
                    <a:pt x="95995" y="94579"/>
                  </a:lnTo>
                  <a:lnTo>
                    <a:pt x="89936" y="111029"/>
                  </a:lnTo>
                  <a:lnTo>
                    <a:pt x="81246" y="123281"/>
                  </a:lnTo>
                  <a:lnTo>
                    <a:pt x="68803" y="131791"/>
                  </a:lnTo>
                  <a:lnTo>
                    <a:pt x="67035" y="131164"/>
                  </a:lnTo>
                  <a:lnTo>
                    <a:pt x="62249" y="127644"/>
                  </a:lnTo>
                  <a:lnTo>
                    <a:pt x="59416" y="119728"/>
                  </a:lnTo>
                  <a:lnTo>
                    <a:pt x="58661" y="114655"/>
                  </a:lnTo>
                  <a:lnTo>
                    <a:pt x="62654" y="92345"/>
                  </a:lnTo>
                  <a:lnTo>
                    <a:pt x="70533" y="80404"/>
                  </a:lnTo>
                  <a:lnTo>
                    <a:pt x="99992" y="54100"/>
                  </a:lnTo>
                  <a:lnTo>
                    <a:pt x="116407" y="45768"/>
                  </a:lnTo>
                  <a:lnTo>
                    <a:pt x="153612" y="40183"/>
                  </a:lnTo>
                  <a:lnTo>
                    <a:pt x="198383" y="45901"/>
                  </a:lnTo>
                  <a:lnTo>
                    <a:pt x="238125" y="56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7" name="SMARTInkShape-1525">
              <a:extLst>
                <a:ext uri="{FF2B5EF4-FFF2-40B4-BE49-F238E27FC236}">
                  <a16:creationId xmlns:a16="http://schemas.microsoft.com/office/drawing/2014/main" id="{5C5B755A-5D22-9905-A0DF-E85B38E8CD75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4619625" y="5620327"/>
              <a:ext cx="276226" cy="137416"/>
            </a:xfrm>
            <a:custGeom>
              <a:avLst/>
              <a:gdLst/>
              <a:ahLst/>
              <a:cxnLst/>
              <a:rect l="0" t="0" r="0" b="0"/>
              <a:pathLst>
                <a:path w="276226" h="137416">
                  <a:moveTo>
                    <a:pt x="0" y="37523"/>
                  </a:moveTo>
                  <a:lnTo>
                    <a:pt x="0" y="37523"/>
                  </a:lnTo>
                  <a:lnTo>
                    <a:pt x="31057" y="9289"/>
                  </a:lnTo>
                  <a:lnTo>
                    <a:pt x="44352" y="1372"/>
                  </a:lnTo>
                  <a:lnTo>
                    <a:pt x="56767" y="0"/>
                  </a:lnTo>
                  <a:lnTo>
                    <a:pt x="61129" y="1925"/>
                  </a:lnTo>
                  <a:lnTo>
                    <a:pt x="68796" y="9706"/>
                  </a:lnTo>
                  <a:lnTo>
                    <a:pt x="72909" y="23044"/>
                  </a:lnTo>
                  <a:lnTo>
                    <a:pt x="75549" y="62532"/>
                  </a:lnTo>
                  <a:lnTo>
                    <a:pt x="75013" y="103493"/>
                  </a:lnTo>
                  <a:lnTo>
                    <a:pt x="71086" y="122935"/>
                  </a:lnTo>
                  <a:lnTo>
                    <a:pt x="67499" y="129389"/>
                  </a:lnTo>
                  <a:lnTo>
                    <a:pt x="62991" y="133692"/>
                  </a:lnTo>
                  <a:lnTo>
                    <a:pt x="57869" y="136561"/>
                  </a:lnTo>
                  <a:lnTo>
                    <a:pt x="53396" y="137415"/>
                  </a:lnTo>
                  <a:lnTo>
                    <a:pt x="49356" y="136926"/>
                  </a:lnTo>
                  <a:lnTo>
                    <a:pt x="45603" y="135542"/>
                  </a:lnTo>
                  <a:lnTo>
                    <a:pt x="43102" y="131443"/>
                  </a:lnTo>
                  <a:lnTo>
                    <a:pt x="40323" y="118424"/>
                  </a:lnTo>
                  <a:lnTo>
                    <a:pt x="43816" y="93244"/>
                  </a:lnTo>
                  <a:lnTo>
                    <a:pt x="56609" y="70731"/>
                  </a:lnTo>
                  <a:lnTo>
                    <a:pt x="84105" y="39502"/>
                  </a:lnTo>
                  <a:lnTo>
                    <a:pt x="127688" y="16329"/>
                  </a:lnTo>
                  <a:lnTo>
                    <a:pt x="150942" y="6937"/>
                  </a:lnTo>
                  <a:lnTo>
                    <a:pt x="187834" y="1650"/>
                  </a:lnTo>
                  <a:lnTo>
                    <a:pt x="222400" y="1142"/>
                  </a:lnTo>
                  <a:lnTo>
                    <a:pt x="276225" y="18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8" name="SMARTInkShape-1526">
              <a:extLst>
                <a:ext uri="{FF2B5EF4-FFF2-40B4-BE49-F238E27FC236}">
                  <a16:creationId xmlns:a16="http://schemas.microsoft.com/office/drawing/2014/main" id="{F8498E8C-8083-428C-3690-86C72199D36B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517191" y="5648949"/>
              <a:ext cx="58805" cy="92080"/>
            </a:xfrm>
            <a:custGeom>
              <a:avLst/>
              <a:gdLst/>
              <a:ahLst/>
              <a:cxnLst/>
              <a:rect l="0" t="0" r="0" b="0"/>
              <a:pathLst>
                <a:path w="58805" h="92080">
                  <a:moveTo>
                    <a:pt x="45284" y="27951"/>
                  </a:moveTo>
                  <a:lnTo>
                    <a:pt x="45284" y="27951"/>
                  </a:lnTo>
                  <a:lnTo>
                    <a:pt x="45284" y="1484"/>
                  </a:lnTo>
                  <a:lnTo>
                    <a:pt x="39639" y="314"/>
                  </a:lnTo>
                  <a:lnTo>
                    <a:pt x="35171" y="0"/>
                  </a:lnTo>
                  <a:lnTo>
                    <a:pt x="24561" y="5298"/>
                  </a:lnTo>
                  <a:lnTo>
                    <a:pt x="13849" y="14707"/>
                  </a:lnTo>
                  <a:lnTo>
                    <a:pt x="5561" y="25946"/>
                  </a:lnTo>
                  <a:lnTo>
                    <a:pt x="0" y="49229"/>
                  </a:lnTo>
                  <a:lnTo>
                    <a:pt x="1521" y="64219"/>
                  </a:lnTo>
                  <a:lnTo>
                    <a:pt x="5726" y="76879"/>
                  </a:lnTo>
                  <a:lnTo>
                    <a:pt x="11123" y="86033"/>
                  </a:lnTo>
                  <a:lnTo>
                    <a:pt x="15101" y="88897"/>
                  </a:lnTo>
                  <a:lnTo>
                    <a:pt x="25166" y="92079"/>
                  </a:lnTo>
                  <a:lnTo>
                    <a:pt x="30814" y="89753"/>
                  </a:lnTo>
                  <a:lnTo>
                    <a:pt x="42733" y="78703"/>
                  </a:lnTo>
                  <a:lnTo>
                    <a:pt x="49442" y="68851"/>
                  </a:lnTo>
                  <a:lnTo>
                    <a:pt x="58804" y="43792"/>
                  </a:lnTo>
                  <a:lnTo>
                    <a:pt x="54809" y="8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9" name="SMARTInkShape-1527">
              <a:extLst>
                <a:ext uri="{FF2B5EF4-FFF2-40B4-BE49-F238E27FC236}">
                  <a16:creationId xmlns:a16="http://schemas.microsoft.com/office/drawing/2014/main" id="{91E5377D-7B3A-F48E-E607-387A55D33719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4314825" y="5619829"/>
              <a:ext cx="209551" cy="128973"/>
            </a:xfrm>
            <a:custGeom>
              <a:avLst/>
              <a:gdLst/>
              <a:ahLst/>
              <a:cxnLst/>
              <a:rect l="0" t="0" r="0" b="0"/>
              <a:pathLst>
                <a:path w="209551" h="128973">
                  <a:moveTo>
                    <a:pt x="0" y="28496"/>
                  </a:moveTo>
                  <a:lnTo>
                    <a:pt x="0" y="28496"/>
                  </a:lnTo>
                  <a:lnTo>
                    <a:pt x="45512" y="1948"/>
                  </a:lnTo>
                  <a:lnTo>
                    <a:pt x="61690" y="0"/>
                  </a:lnTo>
                  <a:lnTo>
                    <a:pt x="63352" y="1032"/>
                  </a:lnTo>
                  <a:lnTo>
                    <a:pt x="64460" y="2779"/>
                  </a:lnTo>
                  <a:lnTo>
                    <a:pt x="74156" y="32818"/>
                  </a:lnTo>
                  <a:lnTo>
                    <a:pt x="75931" y="76690"/>
                  </a:lnTo>
                  <a:lnTo>
                    <a:pt x="75062" y="103807"/>
                  </a:lnTo>
                  <a:lnTo>
                    <a:pt x="67988" y="128972"/>
                  </a:lnTo>
                  <a:lnTo>
                    <a:pt x="66492" y="128290"/>
                  </a:lnTo>
                  <a:lnTo>
                    <a:pt x="62007" y="121884"/>
                  </a:lnTo>
                  <a:lnTo>
                    <a:pt x="58590" y="106378"/>
                  </a:lnTo>
                  <a:lnTo>
                    <a:pt x="62633" y="83322"/>
                  </a:lnTo>
                  <a:lnTo>
                    <a:pt x="70534" y="66495"/>
                  </a:lnTo>
                  <a:lnTo>
                    <a:pt x="89691" y="49751"/>
                  </a:lnTo>
                  <a:lnTo>
                    <a:pt x="115476" y="36440"/>
                  </a:lnTo>
                  <a:lnTo>
                    <a:pt x="159178" y="30065"/>
                  </a:lnTo>
                  <a:lnTo>
                    <a:pt x="209550" y="28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6" name="SMARTInkShape-Group323">
            <a:extLst>
              <a:ext uri="{FF2B5EF4-FFF2-40B4-BE49-F238E27FC236}">
                <a16:creationId xmlns:a16="http://schemas.microsoft.com/office/drawing/2014/main" id="{2661F5F4-B31D-2B46-E0C5-75C57B01B820}"/>
              </a:ext>
            </a:extLst>
          </p:cNvPr>
          <p:cNvGrpSpPr/>
          <p:nvPr/>
        </p:nvGrpSpPr>
        <p:grpSpPr>
          <a:xfrm>
            <a:off x="2428875" y="5524500"/>
            <a:ext cx="1181101" cy="304581"/>
            <a:chOff x="2428875" y="5524500"/>
            <a:chExt cx="1181101" cy="304581"/>
          </a:xfrm>
        </p:grpSpPr>
        <p:sp>
          <p:nvSpPr>
            <p:cNvPr id="1671" name="SMARTInkShape-1528">
              <a:extLst>
                <a:ext uri="{FF2B5EF4-FFF2-40B4-BE49-F238E27FC236}">
                  <a16:creationId xmlns:a16="http://schemas.microsoft.com/office/drawing/2014/main" id="{32FE5E87-4103-AE81-F506-DF30C4E3DF21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3403752" y="5524500"/>
              <a:ext cx="206224" cy="275356"/>
            </a:xfrm>
            <a:custGeom>
              <a:avLst/>
              <a:gdLst/>
              <a:ahLst/>
              <a:cxnLst/>
              <a:rect l="0" t="0" r="0" b="0"/>
              <a:pathLst>
                <a:path w="206224" h="275356">
                  <a:moveTo>
                    <a:pt x="101448" y="190500"/>
                  </a:moveTo>
                  <a:lnTo>
                    <a:pt x="101448" y="190500"/>
                  </a:lnTo>
                  <a:lnTo>
                    <a:pt x="106504" y="185444"/>
                  </a:lnTo>
                  <a:lnTo>
                    <a:pt x="108987" y="177317"/>
                  </a:lnTo>
                  <a:lnTo>
                    <a:pt x="109649" y="172186"/>
                  </a:lnTo>
                  <a:lnTo>
                    <a:pt x="107973" y="167706"/>
                  </a:lnTo>
                  <a:lnTo>
                    <a:pt x="100467" y="159908"/>
                  </a:lnTo>
                  <a:lnTo>
                    <a:pt x="90076" y="155737"/>
                  </a:lnTo>
                  <a:lnTo>
                    <a:pt x="84342" y="154625"/>
                  </a:lnTo>
                  <a:lnTo>
                    <a:pt x="61102" y="158116"/>
                  </a:lnTo>
                  <a:lnTo>
                    <a:pt x="39164" y="170909"/>
                  </a:lnTo>
                  <a:lnTo>
                    <a:pt x="8156" y="198405"/>
                  </a:lnTo>
                  <a:lnTo>
                    <a:pt x="1777" y="213063"/>
                  </a:lnTo>
                  <a:lnTo>
                    <a:pt x="0" y="230162"/>
                  </a:lnTo>
                  <a:lnTo>
                    <a:pt x="4949" y="255521"/>
                  </a:lnTo>
                  <a:lnTo>
                    <a:pt x="10229" y="266317"/>
                  </a:lnTo>
                  <a:lnTo>
                    <a:pt x="14177" y="269621"/>
                  </a:lnTo>
                  <a:lnTo>
                    <a:pt x="24208" y="273290"/>
                  </a:lnTo>
                  <a:lnTo>
                    <a:pt x="46812" y="275355"/>
                  </a:lnTo>
                  <a:lnTo>
                    <a:pt x="61643" y="270194"/>
                  </a:lnTo>
                  <a:lnTo>
                    <a:pt x="73173" y="261902"/>
                  </a:lnTo>
                  <a:lnTo>
                    <a:pt x="91296" y="229510"/>
                  </a:lnTo>
                  <a:lnTo>
                    <a:pt x="108105" y="189621"/>
                  </a:lnTo>
                  <a:lnTo>
                    <a:pt x="127889" y="142075"/>
                  </a:lnTo>
                  <a:lnTo>
                    <a:pt x="141738" y="104538"/>
                  </a:lnTo>
                  <a:lnTo>
                    <a:pt x="160324" y="58984"/>
                  </a:lnTo>
                  <a:lnTo>
                    <a:pt x="177457" y="22949"/>
                  </a:lnTo>
                  <a:lnTo>
                    <a:pt x="190310" y="7120"/>
                  </a:lnTo>
                  <a:lnTo>
                    <a:pt x="196682" y="3165"/>
                  </a:lnTo>
                  <a:lnTo>
                    <a:pt x="2062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2" name="SMARTInkShape-1529">
              <a:extLst>
                <a:ext uri="{FF2B5EF4-FFF2-40B4-BE49-F238E27FC236}">
                  <a16:creationId xmlns:a16="http://schemas.microsoft.com/office/drawing/2014/main" id="{3BAD32F7-67EF-286F-C4B2-2D9747EAA1E6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3272648" y="5650587"/>
              <a:ext cx="106294" cy="100353"/>
            </a:xfrm>
            <a:custGeom>
              <a:avLst/>
              <a:gdLst/>
              <a:ahLst/>
              <a:cxnLst/>
              <a:rect l="0" t="0" r="0" b="0"/>
              <a:pathLst>
                <a:path w="106294" h="100353">
                  <a:moveTo>
                    <a:pt x="13477" y="54888"/>
                  </a:moveTo>
                  <a:lnTo>
                    <a:pt x="13477" y="54888"/>
                  </a:lnTo>
                  <a:lnTo>
                    <a:pt x="37328" y="53830"/>
                  </a:lnTo>
                  <a:lnTo>
                    <a:pt x="80247" y="43129"/>
                  </a:lnTo>
                  <a:lnTo>
                    <a:pt x="96408" y="35176"/>
                  </a:lnTo>
                  <a:lnTo>
                    <a:pt x="100514" y="32222"/>
                  </a:lnTo>
                  <a:lnTo>
                    <a:pt x="103252" y="28136"/>
                  </a:lnTo>
                  <a:lnTo>
                    <a:pt x="106293" y="17951"/>
                  </a:lnTo>
                  <a:lnTo>
                    <a:pt x="104988" y="13330"/>
                  </a:lnTo>
                  <a:lnTo>
                    <a:pt x="97893" y="5374"/>
                  </a:lnTo>
                  <a:lnTo>
                    <a:pt x="84861" y="1132"/>
                  </a:lnTo>
                  <a:lnTo>
                    <a:pt x="76942" y="0"/>
                  </a:lnTo>
                  <a:lnTo>
                    <a:pt x="45570" y="8522"/>
                  </a:lnTo>
                  <a:lnTo>
                    <a:pt x="30210" y="18758"/>
                  </a:lnTo>
                  <a:lnTo>
                    <a:pt x="11726" y="42577"/>
                  </a:lnTo>
                  <a:lnTo>
                    <a:pt x="1199" y="61353"/>
                  </a:lnTo>
                  <a:lnTo>
                    <a:pt x="0" y="67664"/>
                  </a:lnTo>
                  <a:lnTo>
                    <a:pt x="1490" y="80322"/>
                  </a:lnTo>
                  <a:lnTo>
                    <a:pt x="3369" y="84544"/>
                  </a:lnTo>
                  <a:lnTo>
                    <a:pt x="5679" y="87359"/>
                  </a:lnTo>
                  <a:lnTo>
                    <a:pt x="13187" y="91545"/>
                  </a:lnTo>
                  <a:lnTo>
                    <a:pt x="36321" y="98793"/>
                  </a:lnTo>
                  <a:lnTo>
                    <a:pt x="66342" y="100352"/>
                  </a:lnTo>
                  <a:lnTo>
                    <a:pt x="89677" y="92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3" name="SMARTInkShape-1530">
              <a:extLst>
                <a:ext uri="{FF2B5EF4-FFF2-40B4-BE49-F238E27FC236}">
                  <a16:creationId xmlns:a16="http://schemas.microsoft.com/office/drawing/2014/main" id="{3CF601F1-A7E7-EA16-4A47-7590AB371523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3057832" y="5640679"/>
              <a:ext cx="190194" cy="131472"/>
            </a:xfrm>
            <a:custGeom>
              <a:avLst/>
              <a:gdLst/>
              <a:ahLst/>
              <a:cxnLst/>
              <a:rect l="0" t="0" r="0" b="0"/>
              <a:pathLst>
                <a:path w="190194" h="131472">
                  <a:moveTo>
                    <a:pt x="56843" y="55271"/>
                  </a:moveTo>
                  <a:lnTo>
                    <a:pt x="56843" y="55271"/>
                  </a:lnTo>
                  <a:lnTo>
                    <a:pt x="56843" y="13957"/>
                  </a:lnTo>
                  <a:lnTo>
                    <a:pt x="54726" y="10795"/>
                  </a:lnTo>
                  <a:lnTo>
                    <a:pt x="40441" y="0"/>
                  </a:lnTo>
                  <a:lnTo>
                    <a:pt x="33326" y="1778"/>
                  </a:lnTo>
                  <a:lnTo>
                    <a:pt x="23108" y="7155"/>
                  </a:lnTo>
                  <a:lnTo>
                    <a:pt x="7572" y="21023"/>
                  </a:lnTo>
                  <a:lnTo>
                    <a:pt x="3195" y="28761"/>
                  </a:lnTo>
                  <a:lnTo>
                    <a:pt x="0" y="70282"/>
                  </a:lnTo>
                  <a:lnTo>
                    <a:pt x="4841" y="94997"/>
                  </a:lnTo>
                  <a:lnTo>
                    <a:pt x="12978" y="112314"/>
                  </a:lnTo>
                  <a:lnTo>
                    <a:pt x="19003" y="117666"/>
                  </a:lnTo>
                  <a:lnTo>
                    <a:pt x="25209" y="120043"/>
                  </a:lnTo>
                  <a:lnTo>
                    <a:pt x="31494" y="121100"/>
                  </a:lnTo>
                  <a:lnTo>
                    <a:pt x="40638" y="115926"/>
                  </a:lnTo>
                  <a:lnTo>
                    <a:pt x="46040" y="111583"/>
                  </a:lnTo>
                  <a:lnTo>
                    <a:pt x="52041" y="101112"/>
                  </a:lnTo>
                  <a:lnTo>
                    <a:pt x="66783" y="61817"/>
                  </a:lnTo>
                  <a:lnTo>
                    <a:pt x="82632" y="15851"/>
                  </a:lnTo>
                  <a:lnTo>
                    <a:pt x="84592" y="7255"/>
                  </a:lnTo>
                  <a:lnTo>
                    <a:pt x="85051" y="3239"/>
                  </a:lnTo>
                  <a:lnTo>
                    <a:pt x="85174" y="3651"/>
                  </a:lnTo>
                  <a:lnTo>
                    <a:pt x="85255" y="4981"/>
                  </a:lnTo>
                  <a:lnTo>
                    <a:pt x="91932" y="15782"/>
                  </a:lnTo>
                  <a:lnTo>
                    <a:pt x="94767" y="63101"/>
                  </a:lnTo>
                  <a:lnTo>
                    <a:pt x="95923" y="75684"/>
                  </a:lnTo>
                  <a:lnTo>
                    <a:pt x="104637" y="98225"/>
                  </a:lnTo>
                  <a:lnTo>
                    <a:pt x="106697" y="99782"/>
                  </a:lnTo>
                  <a:lnTo>
                    <a:pt x="113956" y="102879"/>
                  </a:lnTo>
                  <a:lnTo>
                    <a:pt x="113993" y="131471"/>
                  </a:lnTo>
                  <a:lnTo>
                    <a:pt x="105793" y="131471"/>
                  </a:lnTo>
                  <a:lnTo>
                    <a:pt x="105351" y="130413"/>
                  </a:lnTo>
                  <a:lnTo>
                    <a:pt x="104471" y="121980"/>
                  </a:lnTo>
                  <a:lnTo>
                    <a:pt x="112670" y="113748"/>
                  </a:lnTo>
                  <a:lnTo>
                    <a:pt x="118657" y="112814"/>
                  </a:lnTo>
                  <a:lnTo>
                    <a:pt x="120278" y="111625"/>
                  </a:lnTo>
                  <a:lnTo>
                    <a:pt x="123091" y="104254"/>
                  </a:lnTo>
                  <a:lnTo>
                    <a:pt x="123481" y="103015"/>
                  </a:lnTo>
                  <a:lnTo>
                    <a:pt x="128563" y="102931"/>
                  </a:lnTo>
                  <a:lnTo>
                    <a:pt x="130056" y="101862"/>
                  </a:lnTo>
                  <a:lnTo>
                    <a:pt x="131715" y="97850"/>
                  </a:lnTo>
                  <a:lnTo>
                    <a:pt x="133217" y="96357"/>
                  </a:lnTo>
                  <a:lnTo>
                    <a:pt x="137706" y="94698"/>
                  </a:lnTo>
                  <a:lnTo>
                    <a:pt x="139327" y="93196"/>
                  </a:lnTo>
                  <a:lnTo>
                    <a:pt x="141128" y="88709"/>
                  </a:lnTo>
                  <a:lnTo>
                    <a:pt x="145200" y="71303"/>
                  </a:lnTo>
                  <a:lnTo>
                    <a:pt x="152873" y="57198"/>
                  </a:lnTo>
                  <a:lnTo>
                    <a:pt x="164947" y="42952"/>
                  </a:lnTo>
                  <a:lnTo>
                    <a:pt x="171212" y="39212"/>
                  </a:lnTo>
                  <a:lnTo>
                    <a:pt x="174364" y="38215"/>
                  </a:lnTo>
                  <a:lnTo>
                    <a:pt x="176465" y="38608"/>
                  </a:lnTo>
                  <a:lnTo>
                    <a:pt x="177866" y="39929"/>
                  </a:lnTo>
                  <a:lnTo>
                    <a:pt x="178800" y="41868"/>
                  </a:lnTo>
                  <a:lnTo>
                    <a:pt x="180481" y="43160"/>
                  </a:lnTo>
                  <a:lnTo>
                    <a:pt x="190193" y="45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4" name="SMARTInkShape-1531">
              <a:extLst>
                <a:ext uri="{FF2B5EF4-FFF2-40B4-BE49-F238E27FC236}">
                  <a16:creationId xmlns:a16="http://schemas.microsoft.com/office/drawing/2014/main" id="{BC204919-D374-5665-D623-EEE020DCF3AF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2640976" y="5658406"/>
              <a:ext cx="387975" cy="170675"/>
            </a:xfrm>
            <a:custGeom>
              <a:avLst/>
              <a:gdLst/>
              <a:ahLst/>
              <a:cxnLst/>
              <a:rect l="0" t="0" r="0" b="0"/>
              <a:pathLst>
                <a:path w="387975" h="170675">
                  <a:moveTo>
                    <a:pt x="102224" y="56594"/>
                  </a:moveTo>
                  <a:lnTo>
                    <a:pt x="102224" y="56594"/>
                  </a:lnTo>
                  <a:lnTo>
                    <a:pt x="110425" y="56594"/>
                  </a:lnTo>
                  <a:lnTo>
                    <a:pt x="120848" y="47461"/>
                  </a:lnTo>
                  <a:lnTo>
                    <a:pt x="121148" y="42129"/>
                  </a:lnTo>
                  <a:lnTo>
                    <a:pt x="118395" y="36761"/>
                  </a:lnTo>
                  <a:lnTo>
                    <a:pt x="114703" y="30846"/>
                  </a:lnTo>
                  <a:lnTo>
                    <a:pt x="111566" y="21566"/>
                  </a:lnTo>
                  <a:lnTo>
                    <a:pt x="98607" y="5780"/>
                  </a:lnTo>
                  <a:lnTo>
                    <a:pt x="89680" y="2260"/>
                  </a:lnTo>
                  <a:lnTo>
                    <a:pt x="66703" y="0"/>
                  </a:lnTo>
                  <a:lnTo>
                    <a:pt x="43016" y="4664"/>
                  </a:lnTo>
                  <a:lnTo>
                    <a:pt x="20946" y="17807"/>
                  </a:lnTo>
                  <a:lnTo>
                    <a:pt x="6058" y="35106"/>
                  </a:lnTo>
                  <a:lnTo>
                    <a:pt x="1275" y="47396"/>
                  </a:lnTo>
                  <a:lnTo>
                    <a:pt x="0" y="53637"/>
                  </a:lnTo>
                  <a:lnTo>
                    <a:pt x="2325" y="59915"/>
                  </a:lnTo>
                  <a:lnTo>
                    <a:pt x="13374" y="72533"/>
                  </a:lnTo>
                  <a:lnTo>
                    <a:pt x="32389" y="86482"/>
                  </a:lnTo>
                  <a:lnTo>
                    <a:pt x="51429" y="92260"/>
                  </a:lnTo>
                  <a:lnTo>
                    <a:pt x="64126" y="90789"/>
                  </a:lnTo>
                  <a:lnTo>
                    <a:pt x="75767" y="86609"/>
                  </a:lnTo>
                  <a:lnTo>
                    <a:pt x="105224" y="68083"/>
                  </a:lnTo>
                  <a:lnTo>
                    <a:pt x="116048" y="53178"/>
                  </a:lnTo>
                  <a:lnTo>
                    <a:pt x="121213" y="37744"/>
                  </a:lnTo>
                  <a:lnTo>
                    <a:pt x="103939" y="69072"/>
                  </a:lnTo>
                  <a:lnTo>
                    <a:pt x="101266" y="98052"/>
                  </a:lnTo>
                  <a:lnTo>
                    <a:pt x="97212" y="106064"/>
                  </a:lnTo>
                  <a:lnTo>
                    <a:pt x="97527" y="118797"/>
                  </a:lnTo>
                  <a:lnTo>
                    <a:pt x="110150" y="162401"/>
                  </a:lnTo>
                  <a:lnTo>
                    <a:pt x="111742" y="165231"/>
                  </a:lnTo>
                  <a:lnTo>
                    <a:pt x="113861" y="167119"/>
                  </a:lnTo>
                  <a:lnTo>
                    <a:pt x="119810" y="170149"/>
                  </a:lnTo>
                  <a:lnTo>
                    <a:pt x="125897" y="170674"/>
                  </a:lnTo>
                  <a:lnTo>
                    <a:pt x="144516" y="165772"/>
                  </a:lnTo>
                  <a:lnTo>
                    <a:pt x="165085" y="152561"/>
                  </a:lnTo>
                  <a:lnTo>
                    <a:pt x="184584" y="130184"/>
                  </a:lnTo>
                  <a:lnTo>
                    <a:pt x="209600" y="85528"/>
                  </a:lnTo>
                  <a:lnTo>
                    <a:pt x="232729" y="47796"/>
                  </a:lnTo>
                  <a:lnTo>
                    <a:pt x="233677" y="44379"/>
                  </a:lnTo>
                  <a:lnTo>
                    <a:pt x="235368" y="42100"/>
                  </a:lnTo>
                  <a:lnTo>
                    <a:pt x="237554" y="40582"/>
                  </a:lnTo>
                  <a:lnTo>
                    <a:pt x="240069" y="39570"/>
                  </a:lnTo>
                  <a:lnTo>
                    <a:pt x="240687" y="38894"/>
                  </a:lnTo>
                  <a:lnTo>
                    <a:pt x="240041" y="38444"/>
                  </a:lnTo>
                  <a:lnTo>
                    <a:pt x="238552" y="38144"/>
                  </a:lnTo>
                  <a:lnTo>
                    <a:pt x="238618" y="37944"/>
                  </a:lnTo>
                  <a:lnTo>
                    <a:pt x="241513" y="37722"/>
                  </a:lnTo>
                  <a:lnTo>
                    <a:pt x="242708" y="39780"/>
                  </a:lnTo>
                  <a:lnTo>
                    <a:pt x="245057" y="84482"/>
                  </a:lnTo>
                  <a:lnTo>
                    <a:pt x="245091" y="97734"/>
                  </a:lnTo>
                  <a:lnTo>
                    <a:pt x="253299" y="125109"/>
                  </a:lnTo>
                  <a:lnTo>
                    <a:pt x="254800" y="127670"/>
                  </a:lnTo>
                  <a:lnTo>
                    <a:pt x="256857" y="129378"/>
                  </a:lnTo>
                  <a:lnTo>
                    <a:pt x="259288" y="130516"/>
                  </a:lnTo>
                  <a:lnTo>
                    <a:pt x="261967" y="130217"/>
                  </a:lnTo>
                  <a:lnTo>
                    <a:pt x="267765" y="127063"/>
                  </a:lnTo>
                  <a:lnTo>
                    <a:pt x="285599" y="109867"/>
                  </a:lnTo>
                  <a:lnTo>
                    <a:pt x="310207" y="64592"/>
                  </a:lnTo>
                  <a:lnTo>
                    <a:pt x="327443" y="20410"/>
                  </a:lnTo>
                  <a:lnTo>
                    <a:pt x="338440" y="2413"/>
                  </a:lnTo>
                  <a:lnTo>
                    <a:pt x="332558" y="20557"/>
                  </a:lnTo>
                  <a:lnTo>
                    <a:pt x="330977" y="64314"/>
                  </a:lnTo>
                  <a:lnTo>
                    <a:pt x="331950" y="78017"/>
                  </a:lnTo>
                  <a:lnTo>
                    <a:pt x="338448" y="96573"/>
                  </a:lnTo>
                  <a:lnTo>
                    <a:pt x="344090" y="105408"/>
                  </a:lnTo>
                  <a:lnTo>
                    <a:pt x="350126" y="110040"/>
                  </a:lnTo>
                  <a:lnTo>
                    <a:pt x="353217" y="111274"/>
                  </a:lnTo>
                  <a:lnTo>
                    <a:pt x="387974" y="104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5" name="SMARTInkShape-1532">
              <a:extLst>
                <a:ext uri="{FF2B5EF4-FFF2-40B4-BE49-F238E27FC236}">
                  <a16:creationId xmlns:a16="http://schemas.microsoft.com/office/drawing/2014/main" id="{48FC91B2-98B6-001E-03C5-6C6DF0A40E70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2428875" y="5595551"/>
              <a:ext cx="161429" cy="153089"/>
            </a:xfrm>
            <a:custGeom>
              <a:avLst/>
              <a:gdLst/>
              <a:ahLst/>
              <a:cxnLst/>
              <a:rect l="0" t="0" r="0" b="0"/>
              <a:pathLst>
                <a:path w="161429" h="153089">
                  <a:moveTo>
                    <a:pt x="114300" y="24199"/>
                  </a:moveTo>
                  <a:lnTo>
                    <a:pt x="114300" y="24199"/>
                  </a:lnTo>
                  <a:lnTo>
                    <a:pt x="124413" y="24199"/>
                  </a:lnTo>
                  <a:lnTo>
                    <a:pt x="127392" y="23141"/>
                  </a:lnTo>
                  <a:lnTo>
                    <a:pt x="129378" y="21377"/>
                  </a:lnTo>
                  <a:lnTo>
                    <a:pt x="131585" y="16595"/>
                  </a:lnTo>
                  <a:lnTo>
                    <a:pt x="133117" y="6866"/>
                  </a:lnTo>
                  <a:lnTo>
                    <a:pt x="123168" y="601"/>
                  </a:lnTo>
                  <a:lnTo>
                    <a:pt x="119153" y="0"/>
                  </a:lnTo>
                  <a:lnTo>
                    <a:pt x="115419" y="658"/>
                  </a:lnTo>
                  <a:lnTo>
                    <a:pt x="70682" y="18144"/>
                  </a:lnTo>
                  <a:lnTo>
                    <a:pt x="56103" y="27462"/>
                  </a:lnTo>
                  <a:lnTo>
                    <a:pt x="54335" y="30608"/>
                  </a:lnTo>
                  <a:lnTo>
                    <a:pt x="54215" y="33763"/>
                  </a:lnTo>
                  <a:lnTo>
                    <a:pt x="55193" y="36925"/>
                  </a:lnTo>
                  <a:lnTo>
                    <a:pt x="66683" y="51488"/>
                  </a:lnTo>
                  <a:lnTo>
                    <a:pt x="102649" y="77913"/>
                  </a:lnTo>
                  <a:lnTo>
                    <a:pt x="143328" y="97201"/>
                  </a:lnTo>
                  <a:lnTo>
                    <a:pt x="150770" y="105684"/>
                  </a:lnTo>
                  <a:lnTo>
                    <a:pt x="156262" y="108039"/>
                  </a:lnTo>
                  <a:lnTo>
                    <a:pt x="158149" y="109727"/>
                  </a:lnTo>
                  <a:lnTo>
                    <a:pt x="161428" y="117960"/>
                  </a:lnTo>
                  <a:lnTo>
                    <a:pt x="151665" y="129121"/>
                  </a:lnTo>
                  <a:lnTo>
                    <a:pt x="130310" y="140777"/>
                  </a:lnTo>
                  <a:lnTo>
                    <a:pt x="87045" y="147651"/>
                  </a:lnTo>
                  <a:lnTo>
                    <a:pt x="51309" y="153088"/>
                  </a:lnTo>
                  <a:lnTo>
                    <a:pt x="0" y="148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1" name="SMARTInkShape-Group324">
            <a:extLst>
              <a:ext uri="{FF2B5EF4-FFF2-40B4-BE49-F238E27FC236}">
                <a16:creationId xmlns:a16="http://schemas.microsoft.com/office/drawing/2014/main" id="{A3C79344-364C-E5B7-A8AF-C68E9BE4DB59}"/>
              </a:ext>
            </a:extLst>
          </p:cNvPr>
          <p:cNvGrpSpPr/>
          <p:nvPr/>
        </p:nvGrpSpPr>
        <p:grpSpPr>
          <a:xfrm>
            <a:off x="1009650" y="5620863"/>
            <a:ext cx="895351" cy="217963"/>
            <a:chOff x="1009650" y="5620863"/>
            <a:chExt cx="895351" cy="217963"/>
          </a:xfrm>
        </p:grpSpPr>
        <p:sp>
          <p:nvSpPr>
            <p:cNvPr id="1677" name="SMARTInkShape-1533">
              <a:extLst>
                <a:ext uri="{FF2B5EF4-FFF2-40B4-BE49-F238E27FC236}">
                  <a16:creationId xmlns:a16="http://schemas.microsoft.com/office/drawing/2014/main" id="{F2964B14-5D22-49EE-42BC-096B5FFC1594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554641" y="5653621"/>
              <a:ext cx="350360" cy="147105"/>
            </a:xfrm>
            <a:custGeom>
              <a:avLst/>
              <a:gdLst/>
              <a:ahLst/>
              <a:cxnLst/>
              <a:rect l="0" t="0" r="0" b="0"/>
              <a:pathLst>
                <a:path w="350360" h="147105">
                  <a:moveTo>
                    <a:pt x="102709" y="70904"/>
                  </a:moveTo>
                  <a:lnTo>
                    <a:pt x="102709" y="70904"/>
                  </a:lnTo>
                  <a:lnTo>
                    <a:pt x="102709" y="62703"/>
                  </a:lnTo>
                  <a:lnTo>
                    <a:pt x="94508" y="40037"/>
                  </a:lnTo>
                  <a:lnTo>
                    <a:pt x="92387" y="26629"/>
                  </a:lnTo>
                  <a:lnTo>
                    <a:pt x="79961" y="10602"/>
                  </a:lnTo>
                  <a:lnTo>
                    <a:pt x="70804" y="1061"/>
                  </a:lnTo>
                  <a:lnTo>
                    <a:pt x="65564" y="0"/>
                  </a:lnTo>
                  <a:lnTo>
                    <a:pt x="51275" y="1644"/>
                  </a:lnTo>
                  <a:lnTo>
                    <a:pt x="37163" y="8724"/>
                  </a:lnTo>
                  <a:lnTo>
                    <a:pt x="24894" y="18927"/>
                  </a:lnTo>
                  <a:lnTo>
                    <a:pt x="15914" y="30517"/>
                  </a:lnTo>
                  <a:lnTo>
                    <a:pt x="2583" y="68296"/>
                  </a:lnTo>
                  <a:lnTo>
                    <a:pt x="0" y="84209"/>
                  </a:lnTo>
                  <a:lnTo>
                    <a:pt x="1674" y="98337"/>
                  </a:lnTo>
                  <a:lnTo>
                    <a:pt x="7005" y="111672"/>
                  </a:lnTo>
                  <a:lnTo>
                    <a:pt x="16429" y="124654"/>
                  </a:lnTo>
                  <a:lnTo>
                    <a:pt x="27674" y="131834"/>
                  </a:lnTo>
                  <a:lnTo>
                    <a:pt x="33636" y="133750"/>
                  </a:lnTo>
                  <a:lnTo>
                    <a:pt x="38668" y="133968"/>
                  </a:lnTo>
                  <a:lnTo>
                    <a:pt x="47082" y="131388"/>
                  </a:lnTo>
                  <a:lnTo>
                    <a:pt x="54350" y="123891"/>
                  </a:lnTo>
                  <a:lnTo>
                    <a:pt x="83640" y="78335"/>
                  </a:lnTo>
                  <a:lnTo>
                    <a:pt x="98473" y="42915"/>
                  </a:lnTo>
                  <a:lnTo>
                    <a:pt x="102599" y="18343"/>
                  </a:lnTo>
                  <a:lnTo>
                    <a:pt x="105530" y="64583"/>
                  </a:lnTo>
                  <a:lnTo>
                    <a:pt x="115966" y="95056"/>
                  </a:lnTo>
                  <a:lnTo>
                    <a:pt x="125099" y="109928"/>
                  </a:lnTo>
                  <a:lnTo>
                    <a:pt x="131357" y="114706"/>
                  </a:lnTo>
                  <a:lnTo>
                    <a:pt x="138942" y="117774"/>
                  </a:lnTo>
                  <a:lnTo>
                    <a:pt x="145312" y="118305"/>
                  </a:lnTo>
                  <a:lnTo>
                    <a:pt x="146986" y="117322"/>
                  </a:lnTo>
                  <a:lnTo>
                    <a:pt x="148102" y="115608"/>
                  </a:lnTo>
                  <a:lnTo>
                    <a:pt x="148846" y="113407"/>
                  </a:lnTo>
                  <a:lnTo>
                    <a:pt x="157677" y="99222"/>
                  </a:lnTo>
                  <a:lnTo>
                    <a:pt x="173079" y="54467"/>
                  </a:lnTo>
                  <a:lnTo>
                    <a:pt x="183454" y="33282"/>
                  </a:lnTo>
                  <a:lnTo>
                    <a:pt x="186172" y="29948"/>
                  </a:lnTo>
                  <a:lnTo>
                    <a:pt x="193996" y="24198"/>
                  </a:lnTo>
                  <a:lnTo>
                    <a:pt x="197438" y="15337"/>
                  </a:lnTo>
                  <a:lnTo>
                    <a:pt x="198670" y="15869"/>
                  </a:lnTo>
                  <a:lnTo>
                    <a:pt x="202861" y="19280"/>
                  </a:lnTo>
                  <a:lnTo>
                    <a:pt x="205429" y="29969"/>
                  </a:lnTo>
                  <a:lnTo>
                    <a:pt x="210126" y="70655"/>
                  </a:lnTo>
                  <a:lnTo>
                    <a:pt x="220705" y="96256"/>
                  </a:lnTo>
                  <a:lnTo>
                    <a:pt x="226766" y="103338"/>
                  </a:lnTo>
                  <a:lnTo>
                    <a:pt x="232987" y="106485"/>
                  </a:lnTo>
                  <a:lnTo>
                    <a:pt x="239280" y="107886"/>
                  </a:lnTo>
                  <a:lnTo>
                    <a:pt x="241381" y="107199"/>
                  </a:lnTo>
                  <a:lnTo>
                    <a:pt x="242782" y="105684"/>
                  </a:lnTo>
                  <a:lnTo>
                    <a:pt x="264876" y="58585"/>
                  </a:lnTo>
                  <a:lnTo>
                    <a:pt x="289936" y="24138"/>
                  </a:lnTo>
                  <a:lnTo>
                    <a:pt x="291027" y="20676"/>
                  </a:lnTo>
                  <a:lnTo>
                    <a:pt x="292813" y="18369"/>
                  </a:lnTo>
                  <a:lnTo>
                    <a:pt x="297619" y="15805"/>
                  </a:lnTo>
                  <a:lnTo>
                    <a:pt x="299324" y="16180"/>
                  </a:lnTo>
                  <a:lnTo>
                    <a:pt x="300461" y="17487"/>
                  </a:lnTo>
                  <a:lnTo>
                    <a:pt x="301723" y="21763"/>
                  </a:lnTo>
                  <a:lnTo>
                    <a:pt x="302285" y="27191"/>
                  </a:lnTo>
                  <a:lnTo>
                    <a:pt x="305357" y="33131"/>
                  </a:lnTo>
                  <a:lnTo>
                    <a:pt x="309191" y="39300"/>
                  </a:lnTo>
                  <a:lnTo>
                    <a:pt x="310895" y="45568"/>
                  </a:lnTo>
                  <a:lnTo>
                    <a:pt x="313048" y="71309"/>
                  </a:lnTo>
                  <a:lnTo>
                    <a:pt x="328482" y="107815"/>
                  </a:lnTo>
                  <a:lnTo>
                    <a:pt x="336704" y="117471"/>
                  </a:lnTo>
                  <a:lnTo>
                    <a:pt x="342840" y="135802"/>
                  </a:lnTo>
                  <a:lnTo>
                    <a:pt x="350359" y="147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8" name="SMARTInkShape-1534">
              <a:extLst>
                <a:ext uri="{FF2B5EF4-FFF2-40B4-BE49-F238E27FC236}">
                  <a16:creationId xmlns:a16="http://schemas.microsoft.com/office/drawing/2014/main" id="{13F88351-9C2E-2662-9071-93C625D90927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340040" y="5670190"/>
              <a:ext cx="136336" cy="155166"/>
            </a:xfrm>
            <a:custGeom>
              <a:avLst/>
              <a:gdLst/>
              <a:ahLst/>
              <a:cxnLst/>
              <a:rect l="0" t="0" r="0" b="0"/>
              <a:pathLst>
                <a:path w="136336" h="155166">
                  <a:moveTo>
                    <a:pt x="2985" y="73385"/>
                  </a:moveTo>
                  <a:lnTo>
                    <a:pt x="2985" y="73385"/>
                  </a:lnTo>
                  <a:lnTo>
                    <a:pt x="16243" y="73385"/>
                  </a:lnTo>
                  <a:lnTo>
                    <a:pt x="22283" y="76207"/>
                  </a:lnTo>
                  <a:lnTo>
                    <a:pt x="30612" y="80989"/>
                  </a:lnTo>
                  <a:lnTo>
                    <a:pt x="59007" y="89860"/>
                  </a:lnTo>
                  <a:lnTo>
                    <a:pt x="71275" y="90232"/>
                  </a:lnTo>
                  <a:lnTo>
                    <a:pt x="96318" y="79027"/>
                  </a:lnTo>
                  <a:lnTo>
                    <a:pt x="105497" y="70248"/>
                  </a:lnTo>
                  <a:lnTo>
                    <a:pt x="112046" y="59291"/>
                  </a:lnTo>
                  <a:lnTo>
                    <a:pt x="114956" y="47365"/>
                  </a:lnTo>
                  <a:lnTo>
                    <a:pt x="111539" y="23695"/>
                  </a:lnTo>
                  <a:lnTo>
                    <a:pt x="103823" y="6686"/>
                  </a:lnTo>
                  <a:lnTo>
                    <a:pt x="98785" y="3519"/>
                  </a:lnTo>
                  <a:lnTo>
                    <a:pt x="84721" y="0"/>
                  </a:lnTo>
                  <a:lnTo>
                    <a:pt x="58953" y="3076"/>
                  </a:lnTo>
                  <a:lnTo>
                    <a:pt x="43382" y="13562"/>
                  </a:lnTo>
                  <a:lnTo>
                    <a:pt x="10696" y="43204"/>
                  </a:lnTo>
                  <a:lnTo>
                    <a:pt x="1826" y="62441"/>
                  </a:lnTo>
                  <a:lnTo>
                    <a:pt x="0" y="82279"/>
                  </a:lnTo>
                  <a:lnTo>
                    <a:pt x="3775" y="101680"/>
                  </a:lnTo>
                  <a:lnTo>
                    <a:pt x="17801" y="129394"/>
                  </a:lnTo>
                  <a:lnTo>
                    <a:pt x="29326" y="144492"/>
                  </a:lnTo>
                  <a:lnTo>
                    <a:pt x="44325" y="152613"/>
                  </a:lnTo>
                  <a:lnTo>
                    <a:pt x="63692" y="155165"/>
                  </a:lnTo>
                  <a:lnTo>
                    <a:pt x="136335" y="149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9" name="SMARTInkShape-1535">
              <a:extLst>
                <a:ext uri="{FF2B5EF4-FFF2-40B4-BE49-F238E27FC236}">
                  <a16:creationId xmlns:a16="http://schemas.microsoft.com/office/drawing/2014/main" id="{0DD2AE01-0051-87E4-DA28-8517F6C6B7C5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047785" y="5620863"/>
              <a:ext cx="171416" cy="198913"/>
            </a:xfrm>
            <a:custGeom>
              <a:avLst/>
              <a:gdLst/>
              <a:ahLst/>
              <a:cxnLst/>
              <a:rect l="0" t="0" r="0" b="0"/>
              <a:pathLst>
                <a:path w="171416" h="198913">
                  <a:moveTo>
                    <a:pt x="9490" y="36987"/>
                  </a:moveTo>
                  <a:lnTo>
                    <a:pt x="9490" y="36987"/>
                  </a:lnTo>
                  <a:lnTo>
                    <a:pt x="4433" y="31931"/>
                  </a:lnTo>
                  <a:lnTo>
                    <a:pt x="1951" y="26626"/>
                  </a:lnTo>
                  <a:lnTo>
                    <a:pt x="0" y="755"/>
                  </a:lnTo>
                  <a:lnTo>
                    <a:pt x="1025" y="18419"/>
                  </a:lnTo>
                  <a:lnTo>
                    <a:pt x="13223" y="60360"/>
                  </a:lnTo>
                  <a:lnTo>
                    <a:pt x="27412" y="80837"/>
                  </a:lnTo>
                  <a:lnTo>
                    <a:pt x="50078" y="95253"/>
                  </a:lnTo>
                  <a:lnTo>
                    <a:pt x="66789" y="101170"/>
                  </a:lnTo>
                  <a:lnTo>
                    <a:pt x="83500" y="102924"/>
                  </a:lnTo>
                  <a:lnTo>
                    <a:pt x="101857" y="98387"/>
                  </a:lnTo>
                  <a:lnTo>
                    <a:pt x="111573" y="90381"/>
                  </a:lnTo>
                  <a:lnTo>
                    <a:pt x="136332" y="49467"/>
                  </a:lnTo>
                  <a:lnTo>
                    <a:pt x="140912" y="30572"/>
                  </a:lnTo>
                  <a:lnTo>
                    <a:pt x="142790" y="0"/>
                  </a:lnTo>
                  <a:lnTo>
                    <a:pt x="142838" y="38951"/>
                  </a:lnTo>
                  <a:lnTo>
                    <a:pt x="142840" y="80532"/>
                  </a:lnTo>
                  <a:lnTo>
                    <a:pt x="142840" y="124161"/>
                  </a:lnTo>
                  <a:lnTo>
                    <a:pt x="145662" y="151716"/>
                  </a:lnTo>
                  <a:lnTo>
                    <a:pt x="171415" y="198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0" name="SMARTInkShape-1536">
              <a:extLst>
                <a:ext uri="{FF2B5EF4-FFF2-40B4-BE49-F238E27FC236}">
                  <a16:creationId xmlns:a16="http://schemas.microsoft.com/office/drawing/2014/main" id="{8ABB8F7C-ED11-7240-FFEB-43E72EB02E15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009650" y="5630716"/>
              <a:ext cx="19051" cy="208110"/>
            </a:xfrm>
            <a:custGeom>
              <a:avLst/>
              <a:gdLst/>
              <a:ahLst/>
              <a:cxnLst/>
              <a:rect l="0" t="0" r="0" b="0"/>
              <a:pathLst>
                <a:path w="19051" h="208110">
                  <a:moveTo>
                    <a:pt x="19050" y="17609"/>
                  </a:moveTo>
                  <a:lnTo>
                    <a:pt x="19050" y="17609"/>
                  </a:lnTo>
                  <a:lnTo>
                    <a:pt x="19050" y="0"/>
                  </a:lnTo>
                  <a:lnTo>
                    <a:pt x="16228" y="2021"/>
                  </a:lnTo>
                  <a:lnTo>
                    <a:pt x="13993" y="4042"/>
                  </a:lnTo>
                  <a:lnTo>
                    <a:pt x="11511" y="14755"/>
                  </a:lnTo>
                  <a:lnTo>
                    <a:pt x="4861" y="52558"/>
                  </a:lnTo>
                  <a:lnTo>
                    <a:pt x="1440" y="93464"/>
                  </a:lnTo>
                  <a:lnTo>
                    <a:pt x="427" y="139097"/>
                  </a:lnTo>
                  <a:lnTo>
                    <a:pt x="56" y="186661"/>
                  </a:lnTo>
                  <a:lnTo>
                    <a:pt x="0" y="208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5" name="SMARTInkShape-Group325">
            <a:extLst>
              <a:ext uri="{FF2B5EF4-FFF2-40B4-BE49-F238E27FC236}">
                <a16:creationId xmlns:a16="http://schemas.microsoft.com/office/drawing/2014/main" id="{88A5DFD2-25D5-B477-2F49-56E3CCF2CE4D}"/>
              </a:ext>
            </a:extLst>
          </p:cNvPr>
          <p:cNvGrpSpPr/>
          <p:nvPr/>
        </p:nvGrpSpPr>
        <p:grpSpPr>
          <a:xfrm>
            <a:off x="3971925" y="4505361"/>
            <a:ext cx="2057401" cy="619090"/>
            <a:chOff x="3971925" y="4505361"/>
            <a:chExt cx="2057401" cy="619090"/>
          </a:xfrm>
        </p:grpSpPr>
        <p:sp>
          <p:nvSpPr>
            <p:cNvPr id="1682" name="SMARTInkShape-1537">
              <a:extLst>
                <a:ext uri="{FF2B5EF4-FFF2-40B4-BE49-F238E27FC236}">
                  <a16:creationId xmlns:a16="http://schemas.microsoft.com/office/drawing/2014/main" id="{EC3F0A9C-1869-AD4C-645E-B0F427F0D87B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5867793" y="4505361"/>
              <a:ext cx="161533" cy="104740"/>
            </a:xfrm>
            <a:custGeom>
              <a:avLst/>
              <a:gdLst/>
              <a:ahLst/>
              <a:cxnLst/>
              <a:rect l="0" t="0" r="0" b="0"/>
              <a:pathLst>
                <a:path w="161533" h="104740">
                  <a:moveTo>
                    <a:pt x="9132" y="28539"/>
                  </a:moveTo>
                  <a:lnTo>
                    <a:pt x="9132" y="28539"/>
                  </a:lnTo>
                  <a:lnTo>
                    <a:pt x="9132" y="14074"/>
                  </a:lnTo>
                  <a:lnTo>
                    <a:pt x="10190" y="12546"/>
                  </a:lnTo>
                  <a:lnTo>
                    <a:pt x="11954" y="11526"/>
                  </a:lnTo>
                  <a:lnTo>
                    <a:pt x="19493" y="10092"/>
                  </a:lnTo>
                  <a:lnTo>
                    <a:pt x="22389" y="9892"/>
                  </a:lnTo>
                  <a:lnTo>
                    <a:pt x="28430" y="6846"/>
                  </a:lnTo>
                  <a:lnTo>
                    <a:pt x="35874" y="1323"/>
                  </a:lnTo>
                  <a:lnTo>
                    <a:pt x="44949" y="232"/>
                  </a:lnTo>
                  <a:lnTo>
                    <a:pt x="54993" y="0"/>
                  </a:lnTo>
                  <a:lnTo>
                    <a:pt x="61291" y="5032"/>
                  </a:lnTo>
                  <a:lnTo>
                    <a:pt x="64064" y="10330"/>
                  </a:lnTo>
                  <a:lnTo>
                    <a:pt x="64803" y="13225"/>
                  </a:lnTo>
                  <a:lnTo>
                    <a:pt x="57952" y="39963"/>
                  </a:lnTo>
                  <a:lnTo>
                    <a:pt x="54467" y="47023"/>
                  </a:lnTo>
                  <a:lnTo>
                    <a:pt x="50447" y="53687"/>
                  </a:lnTo>
                  <a:lnTo>
                    <a:pt x="47126" y="63390"/>
                  </a:lnTo>
                  <a:lnTo>
                    <a:pt x="40968" y="72967"/>
                  </a:lnTo>
                  <a:lnTo>
                    <a:pt x="37615" y="82507"/>
                  </a:lnTo>
                  <a:lnTo>
                    <a:pt x="33079" y="88861"/>
                  </a:lnTo>
                  <a:lnTo>
                    <a:pt x="27537" y="92391"/>
                  </a:lnTo>
                  <a:lnTo>
                    <a:pt x="24577" y="93332"/>
                  </a:lnTo>
                  <a:lnTo>
                    <a:pt x="22604" y="95018"/>
                  </a:lnTo>
                  <a:lnTo>
                    <a:pt x="20411" y="99713"/>
                  </a:lnTo>
                  <a:lnTo>
                    <a:pt x="18767" y="101388"/>
                  </a:lnTo>
                  <a:lnTo>
                    <a:pt x="9149" y="104734"/>
                  </a:lnTo>
                  <a:lnTo>
                    <a:pt x="9143" y="104736"/>
                  </a:lnTo>
                  <a:lnTo>
                    <a:pt x="0" y="104739"/>
                  </a:lnTo>
                  <a:lnTo>
                    <a:pt x="43466" y="104739"/>
                  </a:lnTo>
                  <a:lnTo>
                    <a:pt x="88913" y="104739"/>
                  </a:lnTo>
                  <a:lnTo>
                    <a:pt x="118848" y="101917"/>
                  </a:lnTo>
                  <a:lnTo>
                    <a:pt x="161449" y="95219"/>
                  </a:lnTo>
                  <a:lnTo>
                    <a:pt x="161477" y="95217"/>
                  </a:lnTo>
                  <a:lnTo>
                    <a:pt x="161532" y="1047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3" name="SMARTInkShape-1538">
              <a:extLst>
                <a:ext uri="{FF2B5EF4-FFF2-40B4-BE49-F238E27FC236}">
                  <a16:creationId xmlns:a16="http://schemas.microsoft.com/office/drawing/2014/main" id="{FEBB8166-0E0C-2F88-0D36-B9368DBD1377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5737177" y="4601899"/>
              <a:ext cx="138250" cy="522552"/>
            </a:xfrm>
            <a:custGeom>
              <a:avLst/>
              <a:gdLst/>
              <a:ahLst/>
              <a:cxnLst/>
              <a:rect l="0" t="0" r="0" b="0"/>
              <a:pathLst>
                <a:path w="138250" h="522552">
                  <a:moveTo>
                    <a:pt x="15923" y="8201"/>
                  </a:moveTo>
                  <a:lnTo>
                    <a:pt x="15923" y="8201"/>
                  </a:lnTo>
                  <a:lnTo>
                    <a:pt x="15923" y="3144"/>
                  </a:lnTo>
                  <a:lnTo>
                    <a:pt x="16981" y="1655"/>
                  </a:lnTo>
                  <a:lnTo>
                    <a:pt x="18745" y="662"/>
                  </a:lnTo>
                  <a:lnTo>
                    <a:pt x="20979" y="0"/>
                  </a:lnTo>
                  <a:lnTo>
                    <a:pt x="22468" y="617"/>
                  </a:lnTo>
                  <a:lnTo>
                    <a:pt x="23462" y="2087"/>
                  </a:lnTo>
                  <a:lnTo>
                    <a:pt x="24124" y="4125"/>
                  </a:lnTo>
                  <a:lnTo>
                    <a:pt x="54992" y="47616"/>
                  </a:lnTo>
                  <a:lnTo>
                    <a:pt x="72783" y="94098"/>
                  </a:lnTo>
                  <a:lnTo>
                    <a:pt x="85715" y="132060"/>
                  </a:lnTo>
                  <a:lnTo>
                    <a:pt x="105007" y="176679"/>
                  </a:lnTo>
                  <a:lnTo>
                    <a:pt x="120107" y="217164"/>
                  </a:lnTo>
                  <a:lnTo>
                    <a:pt x="127226" y="246152"/>
                  </a:lnTo>
                  <a:lnTo>
                    <a:pt x="134688" y="284392"/>
                  </a:lnTo>
                  <a:lnTo>
                    <a:pt x="138249" y="312991"/>
                  </a:lnTo>
                  <a:lnTo>
                    <a:pt x="132905" y="351099"/>
                  </a:lnTo>
                  <a:lnTo>
                    <a:pt x="128901" y="380734"/>
                  </a:lnTo>
                  <a:lnTo>
                    <a:pt x="115249" y="413739"/>
                  </a:lnTo>
                  <a:lnTo>
                    <a:pt x="85474" y="456808"/>
                  </a:lnTo>
                  <a:lnTo>
                    <a:pt x="43622" y="493262"/>
                  </a:lnTo>
                  <a:lnTo>
                    <a:pt x="0" y="520884"/>
                  </a:lnTo>
                  <a:lnTo>
                    <a:pt x="17" y="521440"/>
                  </a:lnTo>
                  <a:lnTo>
                    <a:pt x="2856" y="522058"/>
                  </a:lnTo>
                  <a:lnTo>
                    <a:pt x="25448" y="522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4" name="SMARTInkShape-1539">
              <a:extLst>
                <a:ext uri="{FF2B5EF4-FFF2-40B4-BE49-F238E27FC236}">
                  <a16:creationId xmlns:a16="http://schemas.microsoft.com/office/drawing/2014/main" id="{E6FD6095-59F4-A51A-48F4-9D2631811EEF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5297224" y="4600580"/>
              <a:ext cx="265377" cy="142871"/>
            </a:xfrm>
            <a:custGeom>
              <a:avLst/>
              <a:gdLst/>
              <a:ahLst/>
              <a:cxnLst/>
              <a:rect l="0" t="0" r="0" b="0"/>
              <a:pathLst>
                <a:path w="265377" h="142871">
                  <a:moveTo>
                    <a:pt x="8201" y="142870"/>
                  </a:moveTo>
                  <a:lnTo>
                    <a:pt x="8201" y="142870"/>
                  </a:lnTo>
                  <a:lnTo>
                    <a:pt x="0" y="142870"/>
                  </a:lnTo>
                  <a:lnTo>
                    <a:pt x="4125" y="142870"/>
                  </a:lnTo>
                  <a:lnTo>
                    <a:pt x="9213" y="140048"/>
                  </a:lnTo>
                  <a:lnTo>
                    <a:pt x="56100" y="94924"/>
                  </a:lnTo>
                  <a:lnTo>
                    <a:pt x="95236" y="50776"/>
                  </a:lnTo>
                  <a:lnTo>
                    <a:pt x="119606" y="10356"/>
                  </a:lnTo>
                  <a:lnTo>
                    <a:pt x="122500" y="0"/>
                  </a:lnTo>
                  <a:lnTo>
                    <a:pt x="127557" y="5053"/>
                  </a:lnTo>
                  <a:lnTo>
                    <a:pt x="132862" y="7534"/>
                  </a:lnTo>
                  <a:lnTo>
                    <a:pt x="135758" y="8196"/>
                  </a:lnTo>
                  <a:lnTo>
                    <a:pt x="144891" y="14184"/>
                  </a:lnTo>
                  <a:lnTo>
                    <a:pt x="191668" y="51017"/>
                  </a:lnTo>
                  <a:lnTo>
                    <a:pt x="238904" y="87876"/>
                  </a:lnTo>
                  <a:lnTo>
                    <a:pt x="241378" y="90332"/>
                  </a:lnTo>
                  <a:lnTo>
                    <a:pt x="246950" y="93062"/>
                  </a:lnTo>
                  <a:lnTo>
                    <a:pt x="249917" y="93790"/>
                  </a:lnTo>
                  <a:lnTo>
                    <a:pt x="265376" y="1047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5" name="SMARTInkShape-1540">
              <a:extLst>
                <a:ext uri="{FF2B5EF4-FFF2-40B4-BE49-F238E27FC236}">
                  <a16:creationId xmlns:a16="http://schemas.microsoft.com/office/drawing/2014/main" id="{CDFF3BC4-70E2-EB02-7B1C-5AA9F7F59063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5715000" y="49244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6" name="SMARTInkShape-1541">
              <a:extLst>
                <a:ext uri="{FF2B5EF4-FFF2-40B4-BE49-F238E27FC236}">
                  <a16:creationId xmlns:a16="http://schemas.microsoft.com/office/drawing/2014/main" id="{1632F545-9C5C-088E-88CD-472468C48B21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5648833" y="4981575"/>
              <a:ext cx="94743" cy="71487"/>
            </a:xfrm>
            <a:custGeom>
              <a:avLst/>
              <a:gdLst/>
              <a:ahLst/>
              <a:cxnLst/>
              <a:rect l="0" t="0" r="0" b="0"/>
              <a:pathLst>
                <a:path w="94743" h="71487">
                  <a:moveTo>
                    <a:pt x="18542" y="0"/>
                  </a:moveTo>
                  <a:lnTo>
                    <a:pt x="18542" y="0"/>
                  </a:lnTo>
                  <a:lnTo>
                    <a:pt x="17484" y="9721"/>
                  </a:lnTo>
                  <a:lnTo>
                    <a:pt x="10938" y="29338"/>
                  </a:lnTo>
                  <a:lnTo>
                    <a:pt x="3354" y="43853"/>
                  </a:lnTo>
                  <a:lnTo>
                    <a:pt x="0" y="63252"/>
                  </a:lnTo>
                  <a:lnTo>
                    <a:pt x="2541" y="67976"/>
                  </a:lnTo>
                  <a:lnTo>
                    <a:pt x="4700" y="70717"/>
                  </a:lnTo>
                  <a:lnTo>
                    <a:pt x="6138" y="71486"/>
                  </a:lnTo>
                  <a:lnTo>
                    <a:pt x="7099" y="70941"/>
                  </a:lnTo>
                  <a:lnTo>
                    <a:pt x="7738" y="69519"/>
                  </a:lnTo>
                  <a:lnTo>
                    <a:pt x="9223" y="68571"/>
                  </a:lnTo>
                  <a:lnTo>
                    <a:pt x="49692" y="58082"/>
                  </a:lnTo>
                  <a:lnTo>
                    <a:pt x="92424" y="57160"/>
                  </a:lnTo>
                  <a:lnTo>
                    <a:pt x="93197" y="56099"/>
                  </a:lnTo>
                  <a:lnTo>
                    <a:pt x="94742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7" name="SMARTInkShape-1542">
              <a:extLst>
                <a:ext uri="{FF2B5EF4-FFF2-40B4-BE49-F238E27FC236}">
                  <a16:creationId xmlns:a16="http://schemas.microsoft.com/office/drawing/2014/main" id="{2A8389FE-B53F-6D7D-E2CC-06A279E2D6F2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5405167" y="4753720"/>
              <a:ext cx="136944" cy="255527"/>
            </a:xfrm>
            <a:custGeom>
              <a:avLst/>
              <a:gdLst/>
              <a:ahLst/>
              <a:cxnLst/>
              <a:rect l="0" t="0" r="0" b="0"/>
              <a:pathLst>
                <a:path w="136944" h="255527">
                  <a:moveTo>
                    <a:pt x="5033" y="27830"/>
                  </a:moveTo>
                  <a:lnTo>
                    <a:pt x="5033" y="27830"/>
                  </a:lnTo>
                  <a:lnTo>
                    <a:pt x="10089" y="27830"/>
                  </a:lnTo>
                  <a:lnTo>
                    <a:pt x="10521" y="26772"/>
                  </a:lnTo>
                  <a:lnTo>
                    <a:pt x="8177" y="22773"/>
                  </a:lnTo>
                  <a:lnTo>
                    <a:pt x="7129" y="22342"/>
                  </a:lnTo>
                  <a:lnTo>
                    <a:pt x="6430" y="23114"/>
                  </a:lnTo>
                  <a:lnTo>
                    <a:pt x="5309" y="26898"/>
                  </a:lnTo>
                  <a:lnTo>
                    <a:pt x="4030" y="42854"/>
                  </a:lnTo>
                  <a:lnTo>
                    <a:pt x="0" y="54264"/>
                  </a:lnTo>
                  <a:lnTo>
                    <a:pt x="327" y="69212"/>
                  </a:lnTo>
                  <a:lnTo>
                    <a:pt x="9160" y="104678"/>
                  </a:lnTo>
                  <a:lnTo>
                    <a:pt x="17803" y="117723"/>
                  </a:lnTo>
                  <a:lnTo>
                    <a:pt x="40599" y="134722"/>
                  </a:lnTo>
                  <a:lnTo>
                    <a:pt x="46735" y="135075"/>
                  </a:lnTo>
                  <a:lnTo>
                    <a:pt x="78115" y="120021"/>
                  </a:lnTo>
                  <a:lnTo>
                    <a:pt x="87960" y="107962"/>
                  </a:lnTo>
                  <a:lnTo>
                    <a:pt x="107962" y="69294"/>
                  </a:lnTo>
                  <a:lnTo>
                    <a:pt x="117087" y="36099"/>
                  </a:lnTo>
                  <a:lnTo>
                    <a:pt x="119726" y="16757"/>
                  </a:lnTo>
                  <a:lnTo>
                    <a:pt x="128440" y="0"/>
                  </a:lnTo>
                  <a:lnTo>
                    <a:pt x="123677" y="9589"/>
                  </a:lnTo>
                  <a:lnTo>
                    <a:pt x="119905" y="52958"/>
                  </a:lnTo>
                  <a:lnTo>
                    <a:pt x="119383" y="99847"/>
                  </a:lnTo>
                  <a:lnTo>
                    <a:pt x="119343" y="146360"/>
                  </a:lnTo>
                  <a:lnTo>
                    <a:pt x="122160" y="162707"/>
                  </a:lnTo>
                  <a:lnTo>
                    <a:pt x="125881" y="176676"/>
                  </a:lnTo>
                  <a:lnTo>
                    <a:pt x="131092" y="217315"/>
                  </a:lnTo>
                  <a:lnTo>
                    <a:pt x="136943" y="246116"/>
                  </a:lnTo>
                  <a:lnTo>
                    <a:pt x="136365" y="249554"/>
                  </a:lnTo>
                  <a:lnTo>
                    <a:pt x="134921" y="251846"/>
                  </a:lnTo>
                  <a:lnTo>
                    <a:pt x="132900" y="253374"/>
                  </a:lnTo>
                  <a:lnTo>
                    <a:pt x="127833" y="255072"/>
                  </a:lnTo>
                  <a:lnTo>
                    <a:pt x="124999" y="255526"/>
                  </a:lnTo>
                  <a:lnTo>
                    <a:pt x="98697" y="248646"/>
                  </a:lnTo>
                  <a:lnTo>
                    <a:pt x="52751" y="230593"/>
                  </a:lnTo>
                  <a:lnTo>
                    <a:pt x="24083" y="2278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8" name="SMARTInkShape-1543">
              <a:extLst>
                <a:ext uri="{FF2B5EF4-FFF2-40B4-BE49-F238E27FC236}">
                  <a16:creationId xmlns:a16="http://schemas.microsoft.com/office/drawing/2014/main" id="{D1403E08-153D-E5F6-9366-BFF0D290BDED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5095875" y="4877195"/>
              <a:ext cx="180976" cy="18656"/>
            </a:xfrm>
            <a:custGeom>
              <a:avLst/>
              <a:gdLst/>
              <a:ahLst/>
              <a:cxnLst/>
              <a:rect l="0" t="0" r="0" b="0"/>
              <a:pathLst>
                <a:path w="180976" h="18656">
                  <a:moveTo>
                    <a:pt x="0" y="18655"/>
                  </a:moveTo>
                  <a:lnTo>
                    <a:pt x="0" y="18655"/>
                  </a:lnTo>
                  <a:lnTo>
                    <a:pt x="16267" y="17597"/>
                  </a:lnTo>
                  <a:lnTo>
                    <a:pt x="63094" y="10454"/>
                  </a:lnTo>
                  <a:lnTo>
                    <a:pt x="104302" y="9522"/>
                  </a:lnTo>
                  <a:lnTo>
                    <a:pt x="142821" y="8149"/>
                  </a:lnTo>
                  <a:lnTo>
                    <a:pt x="170208" y="0"/>
                  </a:lnTo>
                  <a:lnTo>
                    <a:pt x="180975" y="91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9" name="SMARTInkShape-1544">
              <a:extLst>
                <a:ext uri="{FF2B5EF4-FFF2-40B4-BE49-F238E27FC236}">
                  <a16:creationId xmlns:a16="http://schemas.microsoft.com/office/drawing/2014/main" id="{3C49CD47-8F23-E568-ED7F-EB16C49C2FCB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4924425" y="48958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0" name="SMARTInkShape-1545">
              <a:extLst>
                <a:ext uri="{FF2B5EF4-FFF2-40B4-BE49-F238E27FC236}">
                  <a16:creationId xmlns:a16="http://schemas.microsoft.com/office/drawing/2014/main" id="{0CB7A1C6-4737-00BA-2801-0AFA5916C45C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4876927" y="4972166"/>
              <a:ext cx="95124" cy="75505"/>
            </a:xfrm>
            <a:custGeom>
              <a:avLst/>
              <a:gdLst/>
              <a:ahLst/>
              <a:cxnLst/>
              <a:rect l="0" t="0" r="0" b="0"/>
              <a:pathLst>
                <a:path w="95124" h="75505">
                  <a:moveTo>
                    <a:pt x="18923" y="9409"/>
                  </a:moveTo>
                  <a:lnTo>
                    <a:pt x="18923" y="9409"/>
                  </a:lnTo>
                  <a:lnTo>
                    <a:pt x="13867" y="4353"/>
                  </a:lnTo>
                  <a:lnTo>
                    <a:pt x="13435" y="2864"/>
                  </a:lnTo>
                  <a:lnTo>
                    <a:pt x="14207" y="1870"/>
                  </a:lnTo>
                  <a:lnTo>
                    <a:pt x="18647" y="0"/>
                  </a:lnTo>
                  <a:lnTo>
                    <a:pt x="17810" y="16173"/>
                  </a:lnTo>
                  <a:lnTo>
                    <a:pt x="9217" y="51944"/>
                  </a:lnTo>
                  <a:lnTo>
                    <a:pt x="2033" y="66181"/>
                  </a:lnTo>
                  <a:lnTo>
                    <a:pt x="0" y="75504"/>
                  </a:lnTo>
                  <a:lnTo>
                    <a:pt x="7502" y="69424"/>
                  </a:lnTo>
                  <a:lnTo>
                    <a:pt x="16127" y="67407"/>
                  </a:lnTo>
                  <a:lnTo>
                    <a:pt x="31674" y="66671"/>
                  </a:lnTo>
                  <a:lnTo>
                    <a:pt x="37995" y="63787"/>
                  </a:lnTo>
                  <a:lnTo>
                    <a:pt x="44333" y="60035"/>
                  </a:lnTo>
                  <a:lnTo>
                    <a:pt x="54910" y="57923"/>
                  </a:lnTo>
                  <a:lnTo>
                    <a:pt x="65255" y="57429"/>
                  </a:lnTo>
                  <a:lnTo>
                    <a:pt x="68861" y="58356"/>
                  </a:lnTo>
                  <a:lnTo>
                    <a:pt x="71265" y="60031"/>
                  </a:lnTo>
                  <a:lnTo>
                    <a:pt x="72868" y="62207"/>
                  </a:lnTo>
                  <a:lnTo>
                    <a:pt x="74994" y="62600"/>
                  </a:lnTo>
                  <a:lnTo>
                    <a:pt x="80180" y="60213"/>
                  </a:lnTo>
                  <a:lnTo>
                    <a:pt x="83044" y="60212"/>
                  </a:lnTo>
                  <a:lnTo>
                    <a:pt x="95123" y="57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1" name="SMARTInkShape-1546">
              <a:extLst>
                <a:ext uri="{FF2B5EF4-FFF2-40B4-BE49-F238E27FC236}">
                  <a16:creationId xmlns:a16="http://schemas.microsoft.com/office/drawing/2014/main" id="{494C86F8-D851-5F44-7E3F-508B9C4FBC84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687183" y="4791075"/>
              <a:ext cx="128169" cy="265408"/>
            </a:xfrm>
            <a:custGeom>
              <a:avLst/>
              <a:gdLst/>
              <a:ahLst/>
              <a:cxnLst/>
              <a:rect l="0" t="0" r="0" b="0"/>
              <a:pathLst>
                <a:path w="128169" h="265408">
                  <a:moveTo>
                    <a:pt x="8642" y="0"/>
                  </a:moveTo>
                  <a:lnTo>
                    <a:pt x="8642" y="0"/>
                  </a:lnTo>
                  <a:lnTo>
                    <a:pt x="8642" y="10113"/>
                  </a:lnTo>
                  <a:lnTo>
                    <a:pt x="5820" y="17900"/>
                  </a:lnTo>
                  <a:lnTo>
                    <a:pt x="3586" y="21459"/>
                  </a:lnTo>
                  <a:lnTo>
                    <a:pt x="0" y="51041"/>
                  </a:lnTo>
                  <a:lnTo>
                    <a:pt x="2114" y="90908"/>
                  </a:lnTo>
                  <a:lnTo>
                    <a:pt x="9530" y="110191"/>
                  </a:lnTo>
                  <a:lnTo>
                    <a:pt x="16446" y="118824"/>
                  </a:lnTo>
                  <a:lnTo>
                    <a:pt x="26575" y="126188"/>
                  </a:lnTo>
                  <a:lnTo>
                    <a:pt x="40954" y="127345"/>
                  </a:lnTo>
                  <a:lnTo>
                    <a:pt x="49234" y="126171"/>
                  </a:lnTo>
                  <a:lnTo>
                    <a:pt x="55811" y="123273"/>
                  </a:lnTo>
                  <a:lnTo>
                    <a:pt x="82652" y="97516"/>
                  </a:lnTo>
                  <a:lnTo>
                    <a:pt x="101540" y="62157"/>
                  </a:lnTo>
                  <a:lnTo>
                    <a:pt x="104486" y="50535"/>
                  </a:lnTo>
                  <a:lnTo>
                    <a:pt x="110301" y="41196"/>
                  </a:lnTo>
                  <a:lnTo>
                    <a:pt x="113007" y="30446"/>
                  </a:lnTo>
                  <a:lnTo>
                    <a:pt x="113414" y="10048"/>
                  </a:lnTo>
                  <a:lnTo>
                    <a:pt x="113417" y="52388"/>
                  </a:lnTo>
                  <a:lnTo>
                    <a:pt x="113417" y="99366"/>
                  </a:lnTo>
                  <a:lnTo>
                    <a:pt x="116239" y="144149"/>
                  </a:lnTo>
                  <a:lnTo>
                    <a:pt x="125176" y="187881"/>
                  </a:lnTo>
                  <a:lnTo>
                    <a:pt x="128168" y="208386"/>
                  </a:lnTo>
                  <a:lnTo>
                    <a:pt x="123839" y="251966"/>
                  </a:lnTo>
                  <a:lnTo>
                    <a:pt x="122482" y="256877"/>
                  </a:lnTo>
                  <a:lnTo>
                    <a:pt x="120519" y="260151"/>
                  </a:lnTo>
                  <a:lnTo>
                    <a:pt x="118150" y="262334"/>
                  </a:lnTo>
                  <a:lnTo>
                    <a:pt x="112699" y="264759"/>
                  </a:lnTo>
                  <a:lnTo>
                    <a:pt x="109763" y="265407"/>
                  </a:lnTo>
                  <a:lnTo>
                    <a:pt x="68845" y="245954"/>
                  </a:lnTo>
                  <a:lnTo>
                    <a:pt x="27692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2" name="SMARTInkShape-1547">
              <a:extLst>
                <a:ext uri="{FF2B5EF4-FFF2-40B4-BE49-F238E27FC236}">
                  <a16:creationId xmlns:a16="http://schemas.microsoft.com/office/drawing/2014/main" id="{AEB72591-D069-68E3-EB16-261F69F9190A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4440168" y="4638678"/>
              <a:ext cx="122274" cy="409573"/>
            </a:xfrm>
            <a:custGeom>
              <a:avLst/>
              <a:gdLst/>
              <a:ahLst/>
              <a:cxnLst/>
              <a:rect l="0" t="0" r="0" b="0"/>
              <a:pathLst>
                <a:path w="122274" h="409573">
                  <a:moveTo>
                    <a:pt x="112782" y="9522"/>
                  </a:moveTo>
                  <a:lnTo>
                    <a:pt x="112782" y="9522"/>
                  </a:lnTo>
                  <a:lnTo>
                    <a:pt x="112782" y="4465"/>
                  </a:lnTo>
                  <a:lnTo>
                    <a:pt x="113840" y="2976"/>
                  </a:lnTo>
                  <a:lnTo>
                    <a:pt x="115604" y="1983"/>
                  </a:lnTo>
                  <a:lnTo>
                    <a:pt x="122273" y="7"/>
                  </a:lnTo>
                  <a:lnTo>
                    <a:pt x="117239" y="0"/>
                  </a:lnTo>
                  <a:lnTo>
                    <a:pt x="111941" y="2820"/>
                  </a:lnTo>
                  <a:lnTo>
                    <a:pt x="75758" y="32478"/>
                  </a:lnTo>
                  <a:lnTo>
                    <a:pt x="49494" y="72500"/>
                  </a:lnTo>
                  <a:lnTo>
                    <a:pt x="30470" y="115683"/>
                  </a:lnTo>
                  <a:lnTo>
                    <a:pt x="14546" y="157864"/>
                  </a:lnTo>
                  <a:lnTo>
                    <a:pt x="3712" y="203876"/>
                  </a:lnTo>
                  <a:lnTo>
                    <a:pt x="32" y="249965"/>
                  </a:lnTo>
                  <a:lnTo>
                    <a:pt x="0" y="289844"/>
                  </a:lnTo>
                  <a:lnTo>
                    <a:pt x="11800" y="337125"/>
                  </a:lnTo>
                  <a:lnTo>
                    <a:pt x="20890" y="358003"/>
                  </a:lnTo>
                  <a:lnTo>
                    <a:pt x="29961" y="368308"/>
                  </a:lnTo>
                  <a:lnTo>
                    <a:pt x="52643" y="385872"/>
                  </a:lnTo>
                  <a:lnTo>
                    <a:pt x="67211" y="390201"/>
                  </a:lnTo>
                  <a:lnTo>
                    <a:pt x="69701" y="392427"/>
                  </a:lnTo>
                  <a:lnTo>
                    <a:pt x="71362" y="394966"/>
                  </a:lnTo>
                  <a:lnTo>
                    <a:pt x="73527" y="396660"/>
                  </a:lnTo>
                  <a:lnTo>
                    <a:pt x="82592" y="399601"/>
                  </a:lnTo>
                  <a:lnTo>
                    <a:pt x="88785" y="399915"/>
                  </a:lnTo>
                  <a:lnTo>
                    <a:pt x="90434" y="401016"/>
                  </a:lnTo>
                  <a:lnTo>
                    <a:pt x="93732" y="409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3" name="SMARTInkShape-1548">
              <a:extLst>
                <a:ext uri="{FF2B5EF4-FFF2-40B4-BE49-F238E27FC236}">
                  <a16:creationId xmlns:a16="http://schemas.microsoft.com/office/drawing/2014/main" id="{1BA29C9D-6F94-B6F1-F092-DE1C9790A740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3971925" y="4705352"/>
              <a:ext cx="314326" cy="257174"/>
            </a:xfrm>
            <a:custGeom>
              <a:avLst/>
              <a:gdLst/>
              <a:ahLst/>
              <a:cxnLst/>
              <a:rect l="0" t="0" r="0" b="0"/>
              <a:pathLst>
                <a:path w="314326" h="257174">
                  <a:moveTo>
                    <a:pt x="28575" y="9523"/>
                  </a:moveTo>
                  <a:lnTo>
                    <a:pt x="28575" y="9523"/>
                  </a:lnTo>
                  <a:lnTo>
                    <a:pt x="23519" y="4466"/>
                  </a:lnTo>
                  <a:lnTo>
                    <a:pt x="22029" y="4035"/>
                  </a:lnTo>
                  <a:lnTo>
                    <a:pt x="21036" y="4807"/>
                  </a:lnTo>
                  <a:lnTo>
                    <a:pt x="20374" y="6379"/>
                  </a:lnTo>
                  <a:lnTo>
                    <a:pt x="19933" y="6368"/>
                  </a:lnTo>
                  <a:lnTo>
                    <a:pt x="19166" y="1046"/>
                  </a:lnTo>
                  <a:lnTo>
                    <a:pt x="16279" y="463"/>
                  </a:lnTo>
                  <a:lnTo>
                    <a:pt x="9560" y="0"/>
                  </a:lnTo>
                  <a:lnTo>
                    <a:pt x="10" y="9513"/>
                  </a:lnTo>
                  <a:lnTo>
                    <a:pt x="2" y="4033"/>
                  </a:lnTo>
                  <a:lnTo>
                    <a:pt x="0" y="8591"/>
                  </a:lnTo>
                  <a:lnTo>
                    <a:pt x="5056" y="14304"/>
                  </a:lnTo>
                  <a:lnTo>
                    <a:pt x="48303" y="48109"/>
                  </a:lnTo>
                  <a:lnTo>
                    <a:pt x="95104" y="83394"/>
                  </a:lnTo>
                  <a:lnTo>
                    <a:pt x="120621" y="103019"/>
                  </a:lnTo>
                  <a:lnTo>
                    <a:pt x="127692" y="112107"/>
                  </a:lnTo>
                  <a:lnTo>
                    <a:pt x="134496" y="123174"/>
                  </a:lnTo>
                  <a:lnTo>
                    <a:pt x="146277" y="136395"/>
                  </a:lnTo>
                  <a:lnTo>
                    <a:pt x="149678" y="145638"/>
                  </a:lnTo>
                  <a:lnTo>
                    <a:pt x="150586" y="151066"/>
                  </a:lnTo>
                  <a:lnTo>
                    <a:pt x="148771" y="162743"/>
                  </a:lnTo>
                  <a:lnTo>
                    <a:pt x="141799" y="178394"/>
                  </a:lnTo>
                  <a:lnTo>
                    <a:pt x="133931" y="187235"/>
                  </a:lnTo>
                  <a:lnTo>
                    <a:pt x="87785" y="221811"/>
                  </a:lnTo>
                  <a:lnTo>
                    <a:pt x="45098" y="247631"/>
                  </a:lnTo>
                  <a:lnTo>
                    <a:pt x="42765" y="250812"/>
                  </a:lnTo>
                  <a:lnTo>
                    <a:pt x="37352" y="254346"/>
                  </a:lnTo>
                  <a:lnTo>
                    <a:pt x="29089" y="257008"/>
                  </a:lnTo>
                  <a:lnTo>
                    <a:pt x="69761" y="257163"/>
                  </a:lnTo>
                  <a:lnTo>
                    <a:pt x="109892" y="257171"/>
                  </a:lnTo>
                  <a:lnTo>
                    <a:pt x="153999" y="257173"/>
                  </a:lnTo>
                  <a:lnTo>
                    <a:pt x="198264" y="257173"/>
                  </a:lnTo>
                  <a:lnTo>
                    <a:pt x="244894" y="257173"/>
                  </a:lnTo>
                  <a:lnTo>
                    <a:pt x="291789" y="257173"/>
                  </a:lnTo>
                  <a:lnTo>
                    <a:pt x="314325" y="2571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4" name="SMARTInkShape-1549">
              <a:extLst>
                <a:ext uri="{FF2B5EF4-FFF2-40B4-BE49-F238E27FC236}">
                  <a16:creationId xmlns:a16="http://schemas.microsoft.com/office/drawing/2014/main" id="{33995885-5DFB-E200-02C1-BEF40892144D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3990975" y="4676775"/>
              <a:ext cx="257176" cy="24539"/>
            </a:xfrm>
            <a:custGeom>
              <a:avLst/>
              <a:gdLst/>
              <a:ahLst/>
              <a:cxnLst/>
              <a:rect l="0" t="0" r="0" b="0"/>
              <a:pathLst>
                <a:path w="257176" h="24539">
                  <a:moveTo>
                    <a:pt x="0" y="19050"/>
                  </a:moveTo>
                  <a:lnTo>
                    <a:pt x="0" y="19050"/>
                  </a:lnTo>
                  <a:lnTo>
                    <a:pt x="5056" y="24107"/>
                  </a:lnTo>
                  <a:lnTo>
                    <a:pt x="8662" y="24538"/>
                  </a:lnTo>
                  <a:lnTo>
                    <a:pt x="51478" y="18613"/>
                  </a:lnTo>
                  <a:lnTo>
                    <a:pt x="91923" y="12688"/>
                  </a:lnTo>
                  <a:lnTo>
                    <a:pt x="133187" y="10463"/>
                  </a:lnTo>
                  <a:lnTo>
                    <a:pt x="178158" y="4592"/>
                  </a:lnTo>
                  <a:lnTo>
                    <a:pt x="225407" y="605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8" name="SMARTInkShape-Group326">
            <a:extLst>
              <a:ext uri="{FF2B5EF4-FFF2-40B4-BE49-F238E27FC236}">
                <a16:creationId xmlns:a16="http://schemas.microsoft.com/office/drawing/2014/main" id="{320F725B-FD62-856F-2988-582D2EB65191}"/>
              </a:ext>
            </a:extLst>
          </p:cNvPr>
          <p:cNvGrpSpPr/>
          <p:nvPr/>
        </p:nvGrpSpPr>
        <p:grpSpPr>
          <a:xfrm>
            <a:off x="3476625" y="4876800"/>
            <a:ext cx="180976" cy="85726"/>
            <a:chOff x="3476625" y="4876800"/>
            <a:chExt cx="180976" cy="85726"/>
          </a:xfrm>
        </p:grpSpPr>
        <p:sp>
          <p:nvSpPr>
            <p:cNvPr id="1696" name="SMARTInkShape-1550">
              <a:extLst>
                <a:ext uri="{FF2B5EF4-FFF2-40B4-BE49-F238E27FC236}">
                  <a16:creationId xmlns:a16="http://schemas.microsoft.com/office/drawing/2014/main" id="{FCA6C687-FD76-4167-B0E2-ECD50270A7F7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3476625" y="495300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41418" y="6703"/>
                  </a:lnTo>
                  <a:lnTo>
                    <a:pt x="81912" y="1324"/>
                  </a:lnTo>
                  <a:lnTo>
                    <a:pt x="122013" y="262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7" name="SMARTInkShape-1551">
              <a:extLst>
                <a:ext uri="{FF2B5EF4-FFF2-40B4-BE49-F238E27FC236}">
                  <a16:creationId xmlns:a16="http://schemas.microsoft.com/office/drawing/2014/main" id="{104DB4DB-332E-B5E9-64FE-6697CAB92CA5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3476625" y="487680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3183" y="21036"/>
                  </a:lnTo>
                  <a:lnTo>
                    <a:pt x="54848" y="12765"/>
                  </a:lnTo>
                  <a:lnTo>
                    <a:pt x="101633" y="217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7" name="SMARTInkShape-Group327">
            <a:extLst>
              <a:ext uri="{FF2B5EF4-FFF2-40B4-BE49-F238E27FC236}">
                <a16:creationId xmlns:a16="http://schemas.microsoft.com/office/drawing/2014/main" id="{E90B5C97-3528-8BBF-8BB1-D0094FA38C3A}"/>
              </a:ext>
            </a:extLst>
          </p:cNvPr>
          <p:cNvGrpSpPr/>
          <p:nvPr/>
        </p:nvGrpSpPr>
        <p:grpSpPr>
          <a:xfrm>
            <a:off x="1982558" y="5095923"/>
            <a:ext cx="769327" cy="381922"/>
            <a:chOff x="1982558" y="5095923"/>
            <a:chExt cx="769327" cy="381922"/>
          </a:xfrm>
        </p:grpSpPr>
        <p:sp>
          <p:nvSpPr>
            <p:cNvPr id="1699" name="SMARTInkShape-1552">
              <a:extLst>
                <a:ext uri="{FF2B5EF4-FFF2-40B4-BE49-F238E27FC236}">
                  <a16:creationId xmlns:a16="http://schemas.microsoft.com/office/drawing/2014/main" id="{BC83270E-FAED-2435-B899-59F0D978FD8F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619375" y="5106724"/>
              <a:ext cx="132510" cy="370152"/>
            </a:xfrm>
            <a:custGeom>
              <a:avLst/>
              <a:gdLst/>
              <a:ahLst/>
              <a:cxnLst/>
              <a:rect l="0" t="0" r="0" b="0"/>
              <a:pathLst>
                <a:path w="132510" h="370152">
                  <a:moveTo>
                    <a:pt x="47625" y="8201"/>
                  </a:moveTo>
                  <a:lnTo>
                    <a:pt x="47625" y="8201"/>
                  </a:lnTo>
                  <a:lnTo>
                    <a:pt x="47625" y="0"/>
                  </a:lnTo>
                  <a:lnTo>
                    <a:pt x="61775" y="14146"/>
                  </a:lnTo>
                  <a:lnTo>
                    <a:pt x="84204" y="58661"/>
                  </a:lnTo>
                  <a:lnTo>
                    <a:pt x="100673" y="103187"/>
                  </a:lnTo>
                  <a:lnTo>
                    <a:pt x="114117" y="148829"/>
                  </a:lnTo>
                  <a:lnTo>
                    <a:pt x="126964" y="188733"/>
                  </a:lnTo>
                  <a:lnTo>
                    <a:pt x="132509" y="234848"/>
                  </a:lnTo>
                  <a:lnTo>
                    <a:pt x="130859" y="261333"/>
                  </a:lnTo>
                  <a:lnTo>
                    <a:pt x="118031" y="297927"/>
                  </a:lnTo>
                  <a:lnTo>
                    <a:pt x="100824" y="322057"/>
                  </a:lnTo>
                  <a:lnTo>
                    <a:pt x="59927" y="355419"/>
                  </a:lnTo>
                  <a:lnTo>
                    <a:pt x="48448" y="359083"/>
                  </a:lnTo>
                  <a:lnTo>
                    <a:pt x="0" y="3701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0" name="SMARTInkShape-1553">
              <a:extLst>
                <a:ext uri="{FF2B5EF4-FFF2-40B4-BE49-F238E27FC236}">
                  <a16:creationId xmlns:a16="http://schemas.microsoft.com/office/drawing/2014/main" id="{DEA51990-F39B-3DFA-791C-A62F6B7591B2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2533650" y="535305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15208" y="17992"/>
                  </a:lnTo>
                  <a:lnTo>
                    <a:pt x="41418" y="11511"/>
                  </a:lnTo>
                  <a:lnTo>
                    <a:pt x="84045" y="872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1" name="SMARTInkShape-1554">
              <a:extLst>
                <a:ext uri="{FF2B5EF4-FFF2-40B4-BE49-F238E27FC236}">
                  <a16:creationId xmlns:a16="http://schemas.microsoft.com/office/drawing/2014/main" id="{BAE62627-17E0-94D1-1623-9C2A2B2FA20B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566262" y="5276850"/>
              <a:ext cx="81689" cy="9526"/>
            </a:xfrm>
            <a:custGeom>
              <a:avLst/>
              <a:gdLst/>
              <a:ahLst/>
              <a:cxnLst/>
              <a:rect l="0" t="0" r="0" b="0"/>
              <a:pathLst>
                <a:path w="8168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2343" y="9525"/>
                  </a:lnTo>
                  <a:lnTo>
                    <a:pt x="6912" y="6703"/>
                  </a:lnTo>
                  <a:lnTo>
                    <a:pt x="12471" y="2980"/>
                  </a:lnTo>
                  <a:lnTo>
                    <a:pt x="22609" y="883"/>
                  </a:lnTo>
                  <a:lnTo>
                    <a:pt x="66016" y="34"/>
                  </a:lnTo>
                  <a:lnTo>
                    <a:pt x="816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2" name="SMARTInkShape-1555">
              <a:extLst>
                <a:ext uri="{FF2B5EF4-FFF2-40B4-BE49-F238E27FC236}">
                  <a16:creationId xmlns:a16="http://schemas.microsoft.com/office/drawing/2014/main" id="{4A19AE72-78FD-99E1-CEAE-C1A32909EC78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552700" y="5191633"/>
              <a:ext cx="104776" cy="18543"/>
            </a:xfrm>
            <a:custGeom>
              <a:avLst/>
              <a:gdLst/>
              <a:ahLst/>
              <a:cxnLst/>
              <a:rect l="0" t="0" r="0" b="0"/>
              <a:pathLst>
                <a:path w="104776" h="18543">
                  <a:moveTo>
                    <a:pt x="0" y="18542"/>
                  </a:moveTo>
                  <a:lnTo>
                    <a:pt x="0" y="18542"/>
                  </a:lnTo>
                  <a:lnTo>
                    <a:pt x="13257" y="5285"/>
                  </a:lnTo>
                  <a:lnTo>
                    <a:pt x="22120" y="2067"/>
                  </a:lnTo>
                  <a:lnTo>
                    <a:pt x="50113" y="0"/>
                  </a:lnTo>
                  <a:lnTo>
                    <a:pt x="62136" y="2541"/>
                  </a:lnTo>
                  <a:lnTo>
                    <a:pt x="72066" y="6138"/>
                  </a:lnTo>
                  <a:lnTo>
                    <a:pt x="88498" y="9223"/>
                  </a:lnTo>
                  <a:lnTo>
                    <a:pt x="104775" y="185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3" name="SMARTInkShape-1556">
              <a:extLst>
                <a:ext uri="{FF2B5EF4-FFF2-40B4-BE49-F238E27FC236}">
                  <a16:creationId xmlns:a16="http://schemas.microsoft.com/office/drawing/2014/main" id="{DD6F99E8-369A-057F-5AFF-11F92A9F9E84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533650" y="5249992"/>
              <a:ext cx="19051" cy="141159"/>
            </a:xfrm>
            <a:custGeom>
              <a:avLst/>
              <a:gdLst/>
              <a:ahLst/>
              <a:cxnLst/>
              <a:rect l="0" t="0" r="0" b="0"/>
              <a:pathLst>
                <a:path w="19051" h="141159">
                  <a:moveTo>
                    <a:pt x="0" y="17333"/>
                  </a:moveTo>
                  <a:lnTo>
                    <a:pt x="0" y="17333"/>
                  </a:lnTo>
                  <a:lnTo>
                    <a:pt x="0" y="12277"/>
                  </a:lnTo>
                  <a:lnTo>
                    <a:pt x="2822" y="6972"/>
                  </a:lnTo>
                  <a:lnTo>
                    <a:pt x="5056" y="4076"/>
                  </a:lnTo>
                  <a:lnTo>
                    <a:pt x="10361" y="858"/>
                  </a:lnTo>
                  <a:lnTo>
                    <a:pt x="13257" y="0"/>
                  </a:lnTo>
                  <a:lnTo>
                    <a:pt x="15188" y="486"/>
                  </a:lnTo>
                  <a:lnTo>
                    <a:pt x="16476" y="1868"/>
                  </a:lnTo>
                  <a:lnTo>
                    <a:pt x="17906" y="6227"/>
                  </a:lnTo>
                  <a:lnTo>
                    <a:pt x="18899" y="35887"/>
                  </a:lnTo>
                  <a:lnTo>
                    <a:pt x="11416" y="74385"/>
                  </a:lnTo>
                  <a:lnTo>
                    <a:pt x="4911" y="101970"/>
                  </a:lnTo>
                  <a:lnTo>
                    <a:pt x="6769" y="117039"/>
                  </a:lnTo>
                  <a:lnTo>
                    <a:pt x="19050" y="141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4" name="SMARTInkShape-1557">
              <a:extLst>
                <a:ext uri="{FF2B5EF4-FFF2-40B4-BE49-F238E27FC236}">
                  <a16:creationId xmlns:a16="http://schemas.microsoft.com/office/drawing/2014/main" id="{FA0A6F3D-DB0E-8856-5B11-34691C0CA1A1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314575" y="5220945"/>
              <a:ext cx="168509" cy="151156"/>
            </a:xfrm>
            <a:custGeom>
              <a:avLst/>
              <a:gdLst/>
              <a:ahLst/>
              <a:cxnLst/>
              <a:rect l="0" t="0" r="0" b="0"/>
              <a:pathLst>
                <a:path w="168509" h="151156">
                  <a:moveTo>
                    <a:pt x="114300" y="36855"/>
                  </a:moveTo>
                  <a:lnTo>
                    <a:pt x="114300" y="36855"/>
                  </a:lnTo>
                  <a:lnTo>
                    <a:pt x="136690" y="14465"/>
                  </a:lnTo>
                  <a:lnTo>
                    <a:pt x="137694" y="11345"/>
                  </a:lnTo>
                  <a:lnTo>
                    <a:pt x="137304" y="8207"/>
                  </a:lnTo>
                  <a:lnTo>
                    <a:pt x="135986" y="5057"/>
                  </a:lnTo>
                  <a:lnTo>
                    <a:pt x="132991" y="2956"/>
                  </a:lnTo>
                  <a:lnTo>
                    <a:pt x="118662" y="0"/>
                  </a:lnTo>
                  <a:lnTo>
                    <a:pt x="99953" y="182"/>
                  </a:lnTo>
                  <a:lnTo>
                    <a:pt x="76888" y="6468"/>
                  </a:lnTo>
                  <a:lnTo>
                    <a:pt x="66628" y="12061"/>
                  </a:lnTo>
                  <a:lnTo>
                    <a:pt x="54901" y="26216"/>
                  </a:lnTo>
                  <a:lnTo>
                    <a:pt x="53535" y="30820"/>
                  </a:lnTo>
                  <a:lnTo>
                    <a:pt x="53681" y="34949"/>
                  </a:lnTo>
                  <a:lnTo>
                    <a:pt x="61521" y="54235"/>
                  </a:lnTo>
                  <a:lnTo>
                    <a:pt x="70029" y="63277"/>
                  </a:lnTo>
                  <a:lnTo>
                    <a:pt x="116378" y="92585"/>
                  </a:lnTo>
                  <a:lnTo>
                    <a:pt x="156554" y="117168"/>
                  </a:lnTo>
                  <a:lnTo>
                    <a:pt x="161520" y="118971"/>
                  </a:lnTo>
                  <a:lnTo>
                    <a:pt x="164830" y="121232"/>
                  </a:lnTo>
                  <a:lnTo>
                    <a:pt x="168508" y="126567"/>
                  </a:lnTo>
                  <a:lnTo>
                    <a:pt x="166314" y="129471"/>
                  </a:lnTo>
                  <a:lnTo>
                    <a:pt x="131419" y="144876"/>
                  </a:lnTo>
                  <a:lnTo>
                    <a:pt x="89381" y="149916"/>
                  </a:lnTo>
                  <a:lnTo>
                    <a:pt x="42933" y="151045"/>
                  </a:lnTo>
                  <a:lnTo>
                    <a:pt x="0" y="1511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5" name="SMARTInkShape-1558">
              <a:extLst>
                <a:ext uri="{FF2B5EF4-FFF2-40B4-BE49-F238E27FC236}">
                  <a16:creationId xmlns:a16="http://schemas.microsoft.com/office/drawing/2014/main" id="{34FE0A3C-73D7-2C34-ACCE-DB3CF81C009F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2143125" y="5210989"/>
              <a:ext cx="174451" cy="170637"/>
            </a:xfrm>
            <a:custGeom>
              <a:avLst/>
              <a:gdLst/>
              <a:ahLst/>
              <a:cxnLst/>
              <a:rect l="0" t="0" r="0" b="0"/>
              <a:pathLst>
                <a:path w="174451" h="170637">
                  <a:moveTo>
                    <a:pt x="133350" y="27761"/>
                  </a:moveTo>
                  <a:lnTo>
                    <a:pt x="133350" y="27761"/>
                  </a:lnTo>
                  <a:lnTo>
                    <a:pt x="148538" y="11514"/>
                  </a:lnTo>
                  <a:lnTo>
                    <a:pt x="151892" y="1018"/>
                  </a:lnTo>
                  <a:lnTo>
                    <a:pt x="146530" y="0"/>
                  </a:lnTo>
                  <a:lnTo>
                    <a:pt x="136033" y="606"/>
                  </a:lnTo>
                  <a:lnTo>
                    <a:pt x="112272" y="7956"/>
                  </a:lnTo>
                  <a:lnTo>
                    <a:pt x="76521" y="29791"/>
                  </a:lnTo>
                  <a:lnTo>
                    <a:pt x="71051" y="36776"/>
                  </a:lnTo>
                  <a:lnTo>
                    <a:pt x="67539" y="44829"/>
                  </a:lnTo>
                  <a:lnTo>
                    <a:pt x="71987" y="56336"/>
                  </a:lnTo>
                  <a:lnTo>
                    <a:pt x="74450" y="59511"/>
                  </a:lnTo>
                  <a:lnTo>
                    <a:pt x="108517" y="83390"/>
                  </a:lnTo>
                  <a:lnTo>
                    <a:pt x="145289" y="101644"/>
                  </a:lnTo>
                  <a:lnTo>
                    <a:pt x="163816" y="117856"/>
                  </a:lnTo>
                  <a:lnTo>
                    <a:pt x="172643" y="129892"/>
                  </a:lnTo>
                  <a:lnTo>
                    <a:pt x="174362" y="133949"/>
                  </a:lnTo>
                  <a:lnTo>
                    <a:pt x="174450" y="136653"/>
                  </a:lnTo>
                  <a:lnTo>
                    <a:pt x="172783" y="140717"/>
                  </a:lnTo>
                  <a:lnTo>
                    <a:pt x="172043" y="146050"/>
                  </a:lnTo>
                  <a:lnTo>
                    <a:pt x="166069" y="151947"/>
                  </a:lnTo>
                  <a:lnTo>
                    <a:pt x="154242" y="158097"/>
                  </a:lnTo>
                  <a:lnTo>
                    <a:pt x="115340" y="168776"/>
                  </a:lnTo>
                  <a:lnTo>
                    <a:pt x="77503" y="170269"/>
                  </a:lnTo>
                  <a:lnTo>
                    <a:pt x="0" y="1706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6" name="SMARTInkShape-1559">
              <a:extLst>
                <a:ext uri="{FF2B5EF4-FFF2-40B4-BE49-F238E27FC236}">
                  <a16:creationId xmlns:a16="http://schemas.microsoft.com/office/drawing/2014/main" id="{5AE0208F-D885-58E4-6E5D-A3335B01F1DF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982558" y="5095923"/>
              <a:ext cx="149176" cy="381922"/>
            </a:xfrm>
            <a:custGeom>
              <a:avLst/>
              <a:gdLst/>
              <a:ahLst/>
              <a:cxnLst/>
              <a:rect l="0" t="0" r="0" b="0"/>
              <a:pathLst>
                <a:path w="149176" h="381922">
                  <a:moveTo>
                    <a:pt x="112942" y="28527"/>
                  </a:moveTo>
                  <a:lnTo>
                    <a:pt x="112942" y="28527"/>
                  </a:lnTo>
                  <a:lnTo>
                    <a:pt x="138452" y="4075"/>
                  </a:lnTo>
                  <a:lnTo>
                    <a:pt x="149175" y="495"/>
                  </a:lnTo>
                  <a:lnTo>
                    <a:pt x="148739" y="314"/>
                  </a:lnTo>
                  <a:lnTo>
                    <a:pt x="137621" y="0"/>
                  </a:lnTo>
                  <a:lnTo>
                    <a:pt x="118490" y="10080"/>
                  </a:lnTo>
                  <a:lnTo>
                    <a:pt x="78225" y="44734"/>
                  </a:lnTo>
                  <a:lnTo>
                    <a:pt x="53833" y="86556"/>
                  </a:lnTo>
                  <a:lnTo>
                    <a:pt x="30005" y="129008"/>
                  </a:lnTo>
                  <a:lnTo>
                    <a:pt x="12520" y="171612"/>
                  </a:lnTo>
                  <a:lnTo>
                    <a:pt x="3224" y="209447"/>
                  </a:lnTo>
                  <a:lnTo>
                    <a:pt x="0" y="256758"/>
                  </a:lnTo>
                  <a:lnTo>
                    <a:pt x="1733" y="302797"/>
                  </a:lnTo>
                  <a:lnTo>
                    <a:pt x="8378" y="344515"/>
                  </a:lnTo>
                  <a:lnTo>
                    <a:pt x="21313" y="377577"/>
                  </a:lnTo>
                  <a:lnTo>
                    <a:pt x="25398" y="380820"/>
                  </a:lnTo>
                  <a:lnTo>
                    <a:pt x="30237" y="381921"/>
                  </a:lnTo>
                  <a:lnTo>
                    <a:pt x="41259" y="380325"/>
                  </a:lnTo>
                  <a:lnTo>
                    <a:pt x="53214" y="376087"/>
                  </a:lnTo>
                  <a:lnTo>
                    <a:pt x="57248" y="373475"/>
                  </a:lnTo>
                  <a:lnTo>
                    <a:pt x="65317" y="3619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4" name="SMARTInkShape-Group328">
            <a:extLst>
              <a:ext uri="{FF2B5EF4-FFF2-40B4-BE49-F238E27FC236}">
                <a16:creationId xmlns:a16="http://schemas.microsoft.com/office/drawing/2014/main" id="{101AE800-FD89-27FB-0222-B4DE635800D3}"/>
              </a:ext>
            </a:extLst>
          </p:cNvPr>
          <p:cNvGrpSpPr/>
          <p:nvPr/>
        </p:nvGrpSpPr>
        <p:grpSpPr>
          <a:xfrm>
            <a:off x="515122" y="5177250"/>
            <a:ext cx="998454" cy="165797"/>
            <a:chOff x="515122" y="5177250"/>
            <a:chExt cx="998454" cy="165797"/>
          </a:xfrm>
        </p:grpSpPr>
        <p:sp>
          <p:nvSpPr>
            <p:cNvPr id="1708" name="SMARTInkShape-1560">
              <a:extLst>
                <a:ext uri="{FF2B5EF4-FFF2-40B4-BE49-F238E27FC236}">
                  <a16:creationId xmlns:a16="http://schemas.microsoft.com/office/drawing/2014/main" id="{8F8FF4D9-CA08-231F-73EA-7069CA875563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362075" y="5192610"/>
              <a:ext cx="151501" cy="141391"/>
            </a:xfrm>
            <a:custGeom>
              <a:avLst/>
              <a:gdLst/>
              <a:ahLst/>
              <a:cxnLst/>
              <a:rect l="0" t="0" r="0" b="0"/>
              <a:pathLst>
                <a:path w="151501" h="141391">
                  <a:moveTo>
                    <a:pt x="123825" y="36615"/>
                  </a:moveTo>
                  <a:lnTo>
                    <a:pt x="123825" y="36615"/>
                  </a:lnTo>
                  <a:lnTo>
                    <a:pt x="132488" y="29011"/>
                  </a:lnTo>
                  <a:lnTo>
                    <a:pt x="145559" y="20368"/>
                  </a:lnTo>
                  <a:lnTo>
                    <a:pt x="151500" y="9872"/>
                  </a:lnTo>
                  <a:lnTo>
                    <a:pt x="149177" y="6032"/>
                  </a:lnTo>
                  <a:lnTo>
                    <a:pt x="147077" y="3527"/>
                  </a:lnTo>
                  <a:lnTo>
                    <a:pt x="136276" y="743"/>
                  </a:lnTo>
                  <a:lnTo>
                    <a:pt x="128951" y="0"/>
                  </a:lnTo>
                  <a:lnTo>
                    <a:pt x="112345" y="4820"/>
                  </a:lnTo>
                  <a:lnTo>
                    <a:pt x="65825" y="30076"/>
                  </a:lnTo>
                  <a:lnTo>
                    <a:pt x="61005" y="39353"/>
                  </a:lnTo>
                  <a:lnTo>
                    <a:pt x="59720" y="44791"/>
                  </a:lnTo>
                  <a:lnTo>
                    <a:pt x="59922" y="49474"/>
                  </a:lnTo>
                  <a:lnTo>
                    <a:pt x="62968" y="57499"/>
                  </a:lnTo>
                  <a:lnTo>
                    <a:pt x="79607" y="77772"/>
                  </a:lnTo>
                  <a:lnTo>
                    <a:pt x="112032" y="101405"/>
                  </a:lnTo>
                  <a:lnTo>
                    <a:pt x="113628" y="112844"/>
                  </a:lnTo>
                  <a:lnTo>
                    <a:pt x="111735" y="116010"/>
                  </a:lnTo>
                  <a:lnTo>
                    <a:pt x="108357" y="118119"/>
                  </a:lnTo>
                  <a:lnTo>
                    <a:pt x="70034" y="132330"/>
                  </a:lnTo>
                  <a:lnTo>
                    <a:pt x="27097" y="140196"/>
                  </a:lnTo>
                  <a:lnTo>
                    <a:pt x="0" y="141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9" name="SMARTInkShape-1561">
              <a:extLst>
                <a:ext uri="{FF2B5EF4-FFF2-40B4-BE49-F238E27FC236}">
                  <a16:creationId xmlns:a16="http://schemas.microsoft.com/office/drawing/2014/main" id="{575A7159-9BF2-6084-3D98-D44331836BB8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200150" y="5211486"/>
              <a:ext cx="180976" cy="110434"/>
            </a:xfrm>
            <a:custGeom>
              <a:avLst/>
              <a:gdLst/>
              <a:ahLst/>
              <a:cxnLst/>
              <a:rect l="0" t="0" r="0" b="0"/>
              <a:pathLst>
                <a:path w="180976" h="110434">
                  <a:moveTo>
                    <a:pt x="0" y="27264"/>
                  </a:moveTo>
                  <a:lnTo>
                    <a:pt x="0" y="27264"/>
                  </a:lnTo>
                  <a:lnTo>
                    <a:pt x="17900" y="19725"/>
                  </a:lnTo>
                  <a:lnTo>
                    <a:pt x="31057" y="15505"/>
                  </a:lnTo>
                  <a:lnTo>
                    <a:pt x="42378" y="11454"/>
                  </a:lnTo>
                  <a:lnTo>
                    <a:pt x="68114" y="8641"/>
                  </a:lnTo>
                  <a:lnTo>
                    <a:pt x="70809" y="11674"/>
                  </a:lnTo>
                  <a:lnTo>
                    <a:pt x="74603" y="30053"/>
                  </a:lnTo>
                  <a:lnTo>
                    <a:pt x="75002" y="75051"/>
                  </a:lnTo>
                  <a:lnTo>
                    <a:pt x="68554" y="95163"/>
                  </a:lnTo>
                  <a:lnTo>
                    <a:pt x="62924" y="104361"/>
                  </a:lnTo>
                  <a:lnTo>
                    <a:pt x="56894" y="109155"/>
                  </a:lnTo>
                  <a:lnTo>
                    <a:pt x="53804" y="110433"/>
                  </a:lnTo>
                  <a:lnTo>
                    <a:pt x="50686" y="110226"/>
                  </a:lnTo>
                  <a:lnTo>
                    <a:pt x="44399" y="107175"/>
                  </a:lnTo>
                  <a:lnTo>
                    <a:pt x="40900" y="96647"/>
                  </a:lnTo>
                  <a:lnTo>
                    <a:pt x="38653" y="69074"/>
                  </a:lnTo>
                  <a:lnTo>
                    <a:pt x="43320" y="44591"/>
                  </a:lnTo>
                  <a:lnTo>
                    <a:pt x="51356" y="32143"/>
                  </a:lnTo>
                  <a:lnTo>
                    <a:pt x="63042" y="23082"/>
                  </a:lnTo>
                  <a:lnTo>
                    <a:pt x="105551" y="5323"/>
                  </a:lnTo>
                  <a:lnTo>
                    <a:pt x="129936" y="0"/>
                  </a:lnTo>
                  <a:lnTo>
                    <a:pt x="153152" y="136"/>
                  </a:lnTo>
                  <a:lnTo>
                    <a:pt x="180975" y="82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0" name="SMARTInkShape-1562">
              <a:extLst>
                <a:ext uri="{FF2B5EF4-FFF2-40B4-BE49-F238E27FC236}">
                  <a16:creationId xmlns:a16="http://schemas.microsoft.com/office/drawing/2014/main" id="{81CF36FC-3CDE-A7B5-BD38-B1C94B975C06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096150" y="5229225"/>
              <a:ext cx="101923" cy="99698"/>
            </a:xfrm>
            <a:custGeom>
              <a:avLst/>
              <a:gdLst/>
              <a:ahLst/>
              <a:cxnLst/>
              <a:rect l="0" t="0" r="0" b="0"/>
              <a:pathLst>
                <a:path w="101923" h="99698">
                  <a:moveTo>
                    <a:pt x="46850" y="19050"/>
                  </a:moveTo>
                  <a:lnTo>
                    <a:pt x="46850" y="19050"/>
                  </a:lnTo>
                  <a:lnTo>
                    <a:pt x="46850" y="1441"/>
                  </a:lnTo>
                  <a:lnTo>
                    <a:pt x="45792" y="960"/>
                  </a:lnTo>
                  <a:lnTo>
                    <a:pt x="41793" y="427"/>
                  </a:lnTo>
                  <a:lnTo>
                    <a:pt x="23480" y="10240"/>
                  </a:lnTo>
                  <a:lnTo>
                    <a:pt x="8058" y="26552"/>
                  </a:lnTo>
                  <a:lnTo>
                    <a:pt x="3151" y="38612"/>
                  </a:lnTo>
                  <a:lnTo>
                    <a:pt x="0" y="63601"/>
                  </a:lnTo>
                  <a:lnTo>
                    <a:pt x="9568" y="87637"/>
                  </a:lnTo>
                  <a:lnTo>
                    <a:pt x="14587" y="93349"/>
                  </a:lnTo>
                  <a:lnTo>
                    <a:pt x="25808" y="99697"/>
                  </a:lnTo>
                  <a:lnTo>
                    <a:pt x="40673" y="99696"/>
                  </a:lnTo>
                  <a:lnTo>
                    <a:pt x="56805" y="95109"/>
                  </a:lnTo>
                  <a:lnTo>
                    <a:pt x="71030" y="86015"/>
                  </a:lnTo>
                  <a:lnTo>
                    <a:pt x="85882" y="68995"/>
                  </a:lnTo>
                  <a:lnTo>
                    <a:pt x="99324" y="38793"/>
                  </a:lnTo>
                  <a:lnTo>
                    <a:pt x="101922" y="28530"/>
                  </a:lnTo>
                  <a:lnTo>
                    <a:pt x="101556" y="24313"/>
                  </a:lnTo>
                  <a:lnTo>
                    <a:pt x="98328" y="16803"/>
                  </a:lnTo>
                  <a:lnTo>
                    <a:pt x="84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1" name="SMARTInkShape-1563">
              <a:extLst>
                <a:ext uri="{FF2B5EF4-FFF2-40B4-BE49-F238E27FC236}">
                  <a16:creationId xmlns:a16="http://schemas.microsoft.com/office/drawing/2014/main" id="{4EAEE70F-9B45-504C-16F0-CB49AC10BFC8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904875" y="5220243"/>
              <a:ext cx="190501" cy="98368"/>
            </a:xfrm>
            <a:custGeom>
              <a:avLst/>
              <a:gdLst/>
              <a:ahLst/>
              <a:cxnLst/>
              <a:rect l="0" t="0" r="0" b="0"/>
              <a:pathLst>
                <a:path w="190501" h="98368">
                  <a:moveTo>
                    <a:pt x="0" y="28032"/>
                  </a:moveTo>
                  <a:lnTo>
                    <a:pt x="0" y="28032"/>
                  </a:lnTo>
                  <a:lnTo>
                    <a:pt x="8663" y="20428"/>
                  </a:lnTo>
                  <a:lnTo>
                    <a:pt x="35211" y="3580"/>
                  </a:lnTo>
                  <a:lnTo>
                    <a:pt x="58899" y="0"/>
                  </a:lnTo>
                  <a:lnTo>
                    <a:pt x="61491" y="1936"/>
                  </a:lnTo>
                  <a:lnTo>
                    <a:pt x="72766" y="37470"/>
                  </a:lnTo>
                  <a:lnTo>
                    <a:pt x="75999" y="80833"/>
                  </a:lnTo>
                  <a:lnTo>
                    <a:pt x="76066" y="85458"/>
                  </a:lnTo>
                  <a:lnTo>
                    <a:pt x="73994" y="89599"/>
                  </a:lnTo>
                  <a:lnTo>
                    <a:pt x="66047" y="97023"/>
                  </a:lnTo>
                  <a:lnTo>
                    <a:pt x="62023" y="98367"/>
                  </a:lnTo>
                  <a:lnTo>
                    <a:pt x="58282" y="98206"/>
                  </a:lnTo>
                  <a:lnTo>
                    <a:pt x="51303" y="95203"/>
                  </a:lnTo>
                  <a:lnTo>
                    <a:pt x="44674" y="90341"/>
                  </a:lnTo>
                  <a:lnTo>
                    <a:pt x="41022" y="79008"/>
                  </a:lnTo>
                  <a:lnTo>
                    <a:pt x="40457" y="63388"/>
                  </a:lnTo>
                  <a:lnTo>
                    <a:pt x="43734" y="45862"/>
                  </a:lnTo>
                  <a:lnTo>
                    <a:pt x="56585" y="23202"/>
                  </a:lnTo>
                  <a:lnTo>
                    <a:pt x="70657" y="12480"/>
                  </a:lnTo>
                  <a:lnTo>
                    <a:pt x="88553" y="5245"/>
                  </a:lnTo>
                  <a:lnTo>
                    <a:pt x="121370" y="2230"/>
                  </a:lnTo>
                  <a:lnTo>
                    <a:pt x="166070" y="7884"/>
                  </a:lnTo>
                  <a:lnTo>
                    <a:pt x="190500" y="8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2" name="SMARTInkShape-1564">
              <a:extLst>
                <a:ext uri="{FF2B5EF4-FFF2-40B4-BE49-F238E27FC236}">
                  <a16:creationId xmlns:a16="http://schemas.microsoft.com/office/drawing/2014/main" id="{F16BBC53-4657-23E0-4DD1-BF309FB37BB6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733425" y="5234144"/>
              <a:ext cx="171451" cy="88808"/>
            </a:xfrm>
            <a:custGeom>
              <a:avLst/>
              <a:gdLst/>
              <a:ahLst/>
              <a:cxnLst/>
              <a:rect l="0" t="0" r="0" b="0"/>
              <a:pathLst>
                <a:path w="171451" h="88808">
                  <a:moveTo>
                    <a:pt x="0" y="14131"/>
                  </a:moveTo>
                  <a:lnTo>
                    <a:pt x="0" y="14131"/>
                  </a:lnTo>
                  <a:lnTo>
                    <a:pt x="21458" y="874"/>
                  </a:lnTo>
                  <a:lnTo>
                    <a:pt x="25947" y="0"/>
                  </a:lnTo>
                  <a:lnTo>
                    <a:pt x="36579" y="1854"/>
                  </a:lnTo>
                  <a:lnTo>
                    <a:pt x="49409" y="8846"/>
                  </a:lnTo>
                  <a:lnTo>
                    <a:pt x="69728" y="48383"/>
                  </a:lnTo>
                  <a:lnTo>
                    <a:pt x="74283" y="72963"/>
                  </a:lnTo>
                  <a:lnTo>
                    <a:pt x="73863" y="78752"/>
                  </a:lnTo>
                  <a:lnTo>
                    <a:pt x="72526" y="82612"/>
                  </a:lnTo>
                  <a:lnTo>
                    <a:pt x="70575" y="85185"/>
                  </a:lnTo>
                  <a:lnTo>
                    <a:pt x="62764" y="88044"/>
                  </a:lnTo>
                  <a:lnTo>
                    <a:pt x="57718" y="88807"/>
                  </a:lnTo>
                  <a:lnTo>
                    <a:pt x="54354" y="87198"/>
                  </a:lnTo>
                  <a:lnTo>
                    <a:pt x="52111" y="84009"/>
                  </a:lnTo>
                  <a:lnTo>
                    <a:pt x="48511" y="68740"/>
                  </a:lnTo>
                  <a:lnTo>
                    <a:pt x="47703" y="49111"/>
                  </a:lnTo>
                  <a:lnTo>
                    <a:pt x="50482" y="42730"/>
                  </a:lnTo>
                  <a:lnTo>
                    <a:pt x="52705" y="39548"/>
                  </a:lnTo>
                  <a:lnTo>
                    <a:pt x="77287" y="23658"/>
                  </a:lnTo>
                  <a:lnTo>
                    <a:pt x="106871" y="10956"/>
                  </a:lnTo>
                  <a:lnTo>
                    <a:pt x="151996" y="5164"/>
                  </a:lnTo>
                  <a:lnTo>
                    <a:pt x="171450" y="4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3" name="SMARTInkShape-1565">
              <a:extLst>
                <a:ext uri="{FF2B5EF4-FFF2-40B4-BE49-F238E27FC236}">
                  <a16:creationId xmlns:a16="http://schemas.microsoft.com/office/drawing/2014/main" id="{17BCC614-E5C3-559F-5607-30B8B2C66BD7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15122" y="5177250"/>
              <a:ext cx="189729" cy="165797"/>
            </a:xfrm>
            <a:custGeom>
              <a:avLst/>
              <a:gdLst/>
              <a:ahLst/>
              <a:cxnLst/>
              <a:rect l="0" t="0" r="0" b="0"/>
              <a:pathLst>
                <a:path w="189729" h="165797">
                  <a:moveTo>
                    <a:pt x="27803" y="61500"/>
                  </a:moveTo>
                  <a:lnTo>
                    <a:pt x="27803" y="61500"/>
                  </a:lnTo>
                  <a:lnTo>
                    <a:pt x="22747" y="61500"/>
                  </a:lnTo>
                  <a:lnTo>
                    <a:pt x="23374" y="62558"/>
                  </a:lnTo>
                  <a:lnTo>
                    <a:pt x="33311" y="68045"/>
                  </a:lnTo>
                  <a:lnTo>
                    <a:pt x="49917" y="70633"/>
                  </a:lnTo>
                  <a:lnTo>
                    <a:pt x="76856" y="69889"/>
                  </a:lnTo>
                  <a:lnTo>
                    <a:pt x="110123" y="57759"/>
                  </a:lnTo>
                  <a:lnTo>
                    <a:pt x="129335" y="43575"/>
                  </a:lnTo>
                  <a:lnTo>
                    <a:pt x="136428" y="32013"/>
                  </a:lnTo>
                  <a:lnTo>
                    <a:pt x="138320" y="25967"/>
                  </a:lnTo>
                  <a:lnTo>
                    <a:pt x="138522" y="20878"/>
                  </a:lnTo>
                  <a:lnTo>
                    <a:pt x="135925" y="12401"/>
                  </a:lnTo>
                  <a:lnTo>
                    <a:pt x="133751" y="9718"/>
                  </a:lnTo>
                  <a:lnTo>
                    <a:pt x="128513" y="6736"/>
                  </a:lnTo>
                  <a:lnTo>
                    <a:pt x="104445" y="0"/>
                  </a:lnTo>
                  <a:lnTo>
                    <a:pt x="85149" y="2770"/>
                  </a:lnTo>
                  <a:lnTo>
                    <a:pt x="46892" y="21795"/>
                  </a:lnTo>
                  <a:lnTo>
                    <a:pt x="23346" y="49853"/>
                  </a:lnTo>
                  <a:lnTo>
                    <a:pt x="3136" y="86137"/>
                  </a:lnTo>
                  <a:lnTo>
                    <a:pt x="0" y="107054"/>
                  </a:lnTo>
                  <a:lnTo>
                    <a:pt x="4513" y="125327"/>
                  </a:lnTo>
                  <a:lnTo>
                    <a:pt x="18556" y="153971"/>
                  </a:lnTo>
                  <a:lnTo>
                    <a:pt x="21638" y="158072"/>
                  </a:lnTo>
                  <a:lnTo>
                    <a:pt x="33530" y="162630"/>
                  </a:lnTo>
                  <a:lnTo>
                    <a:pt x="76182" y="165796"/>
                  </a:lnTo>
                  <a:lnTo>
                    <a:pt x="116499" y="163359"/>
                  </a:lnTo>
                  <a:lnTo>
                    <a:pt x="144042" y="155886"/>
                  </a:lnTo>
                  <a:lnTo>
                    <a:pt x="189728" y="128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0" name="SMARTInkShape-Group329">
            <a:extLst>
              <a:ext uri="{FF2B5EF4-FFF2-40B4-BE49-F238E27FC236}">
                <a16:creationId xmlns:a16="http://schemas.microsoft.com/office/drawing/2014/main" id="{E07A465C-AD5C-588A-3571-7839C8B77AAF}"/>
              </a:ext>
            </a:extLst>
          </p:cNvPr>
          <p:cNvGrpSpPr/>
          <p:nvPr/>
        </p:nvGrpSpPr>
        <p:grpSpPr>
          <a:xfrm>
            <a:off x="1724025" y="4701577"/>
            <a:ext cx="1095376" cy="277644"/>
            <a:chOff x="1724025" y="4701577"/>
            <a:chExt cx="1095376" cy="277644"/>
          </a:xfrm>
        </p:grpSpPr>
        <p:sp>
          <p:nvSpPr>
            <p:cNvPr id="1715" name="SMARTInkShape-1566">
              <a:extLst>
                <a:ext uri="{FF2B5EF4-FFF2-40B4-BE49-F238E27FC236}">
                  <a16:creationId xmlns:a16="http://schemas.microsoft.com/office/drawing/2014/main" id="{FB8ECEA5-0764-766A-1E07-1AB969524A8B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701158" y="4701577"/>
              <a:ext cx="118243" cy="229706"/>
            </a:xfrm>
            <a:custGeom>
              <a:avLst/>
              <a:gdLst/>
              <a:ahLst/>
              <a:cxnLst/>
              <a:rect l="0" t="0" r="0" b="0"/>
              <a:pathLst>
                <a:path w="118243" h="229706">
                  <a:moveTo>
                    <a:pt x="89667" y="137123"/>
                  </a:moveTo>
                  <a:lnTo>
                    <a:pt x="89667" y="137123"/>
                  </a:lnTo>
                  <a:lnTo>
                    <a:pt x="94723" y="132066"/>
                  </a:lnTo>
                  <a:lnTo>
                    <a:pt x="95155" y="129519"/>
                  </a:lnTo>
                  <a:lnTo>
                    <a:pt x="94384" y="126762"/>
                  </a:lnTo>
                  <a:lnTo>
                    <a:pt x="92812" y="123866"/>
                  </a:lnTo>
                  <a:lnTo>
                    <a:pt x="90705" y="121935"/>
                  </a:lnTo>
                  <a:lnTo>
                    <a:pt x="71629" y="113525"/>
                  </a:lnTo>
                  <a:lnTo>
                    <a:pt x="60131" y="113582"/>
                  </a:lnTo>
                  <a:lnTo>
                    <a:pt x="49023" y="117135"/>
                  </a:lnTo>
                  <a:lnTo>
                    <a:pt x="35761" y="126145"/>
                  </a:lnTo>
                  <a:lnTo>
                    <a:pt x="15676" y="147615"/>
                  </a:lnTo>
                  <a:lnTo>
                    <a:pt x="8099" y="161895"/>
                  </a:lnTo>
                  <a:lnTo>
                    <a:pt x="0" y="191617"/>
                  </a:lnTo>
                  <a:lnTo>
                    <a:pt x="1484" y="207556"/>
                  </a:lnTo>
                  <a:lnTo>
                    <a:pt x="5672" y="218874"/>
                  </a:lnTo>
                  <a:lnTo>
                    <a:pt x="8270" y="223374"/>
                  </a:lnTo>
                  <a:lnTo>
                    <a:pt x="13980" y="228373"/>
                  </a:lnTo>
                  <a:lnTo>
                    <a:pt x="16984" y="229705"/>
                  </a:lnTo>
                  <a:lnTo>
                    <a:pt x="36381" y="226526"/>
                  </a:lnTo>
                  <a:lnTo>
                    <a:pt x="52124" y="218881"/>
                  </a:lnTo>
                  <a:lnTo>
                    <a:pt x="55113" y="213854"/>
                  </a:lnTo>
                  <a:lnTo>
                    <a:pt x="62734" y="177327"/>
                  </a:lnTo>
                  <a:lnTo>
                    <a:pt x="74116" y="129895"/>
                  </a:lnTo>
                  <a:lnTo>
                    <a:pt x="82171" y="83098"/>
                  </a:lnTo>
                  <a:lnTo>
                    <a:pt x="87446" y="59027"/>
                  </a:lnTo>
                  <a:lnTo>
                    <a:pt x="91831" y="34609"/>
                  </a:lnTo>
                  <a:lnTo>
                    <a:pt x="98223" y="8500"/>
                  </a:lnTo>
                  <a:lnTo>
                    <a:pt x="98762" y="1288"/>
                  </a:lnTo>
                  <a:lnTo>
                    <a:pt x="99963" y="0"/>
                  </a:lnTo>
                  <a:lnTo>
                    <a:pt x="101823" y="199"/>
                  </a:lnTo>
                  <a:lnTo>
                    <a:pt x="107355" y="3067"/>
                  </a:lnTo>
                  <a:lnTo>
                    <a:pt x="118242" y="132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6" name="SMARTInkShape-1567">
              <a:extLst>
                <a:ext uri="{FF2B5EF4-FFF2-40B4-BE49-F238E27FC236}">
                  <a16:creationId xmlns:a16="http://schemas.microsoft.com/office/drawing/2014/main" id="{9C128BDC-C7A5-0A59-6975-717D202A3624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2572500" y="4812356"/>
              <a:ext cx="94501" cy="102516"/>
            </a:xfrm>
            <a:custGeom>
              <a:avLst/>
              <a:gdLst/>
              <a:ahLst/>
              <a:cxnLst/>
              <a:rect l="0" t="0" r="0" b="0"/>
              <a:pathLst>
                <a:path w="94501" h="102516">
                  <a:moveTo>
                    <a:pt x="8775" y="7294"/>
                  </a:moveTo>
                  <a:lnTo>
                    <a:pt x="8775" y="7294"/>
                  </a:lnTo>
                  <a:lnTo>
                    <a:pt x="8775" y="12351"/>
                  </a:lnTo>
                  <a:lnTo>
                    <a:pt x="16976" y="32829"/>
                  </a:lnTo>
                  <a:lnTo>
                    <a:pt x="22964" y="40025"/>
                  </a:lnTo>
                  <a:lnTo>
                    <a:pt x="27759" y="40757"/>
                  </a:lnTo>
                  <a:lnTo>
                    <a:pt x="57058" y="36722"/>
                  </a:lnTo>
                  <a:lnTo>
                    <a:pt x="64806" y="33426"/>
                  </a:lnTo>
                  <a:lnTo>
                    <a:pt x="68355" y="31065"/>
                  </a:lnTo>
                  <a:lnTo>
                    <a:pt x="78404" y="17630"/>
                  </a:lnTo>
                  <a:lnTo>
                    <a:pt x="79536" y="13126"/>
                  </a:lnTo>
                  <a:lnTo>
                    <a:pt x="79232" y="9066"/>
                  </a:lnTo>
                  <a:lnTo>
                    <a:pt x="77972" y="5300"/>
                  </a:lnTo>
                  <a:lnTo>
                    <a:pt x="75015" y="2790"/>
                  </a:lnTo>
                  <a:lnTo>
                    <a:pt x="66084" y="0"/>
                  </a:lnTo>
                  <a:lnTo>
                    <a:pt x="44100" y="3486"/>
                  </a:lnTo>
                  <a:lnTo>
                    <a:pt x="22534" y="16279"/>
                  </a:lnTo>
                  <a:lnTo>
                    <a:pt x="7795" y="28418"/>
                  </a:lnTo>
                  <a:lnTo>
                    <a:pt x="3048" y="41024"/>
                  </a:lnTo>
                  <a:lnTo>
                    <a:pt x="0" y="69931"/>
                  </a:lnTo>
                  <a:lnTo>
                    <a:pt x="4529" y="89588"/>
                  </a:lnTo>
                  <a:lnTo>
                    <a:pt x="8061" y="93907"/>
                  </a:lnTo>
                  <a:lnTo>
                    <a:pt x="17630" y="98704"/>
                  </a:lnTo>
                  <a:lnTo>
                    <a:pt x="62421" y="102477"/>
                  </a:lnTo>
                  <a:lnTo>
                    <a:pt x="68954" y="102515"/>
                  </a:lnTo>
                  <a:lnTo>
                    <a:pt x="94500" y="930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7" name="SMARTInkShape-1568">
              <a:extLst>
                <a:ext uri="{FF2B5EF4-FFF2-40B4-BE49-F238E27FC236}">
                  <a16:creationId xmlns:a16="http://schemas.microsoft.com/office/drawing/2014/main" id="{546CB624-26EE-6A9B-4E66-9EF9A424EE6B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290748" y="4810125"/>
              <a:ext cx="290528" cy="127167"/>
            </a:xfrm>
            <a:custGeom>
              <a:avLst/>
              <a:gdLst/>
              <a:ahLst/>
              <a:cxnLst/>
              <a:rect l="0" t="0" r="0" b="0"/>
              <a:pathLst>
                <a:path w="290528" h="127167">
                  <a:moveTo>
                    <a:pt x="71452" y="28575"/>
                  </a:moveTo>
                  <a:lnTo>
                    <a:pt x="71452" y="28575"/>
                  </a:lnTo>
                  <a:lnTo>
                    <a:pt x="76508" y="28575"/>
                  </a:lnTo>
                  <a:lnTo>
                    <a:pt x="77998" y="27517"/>
                  </a:lnTo>
                  <a:lnTo>
                    <a:pt x="78991" y="25753"/>
                  </a:lnTo>
                  <a:lnTo>
                    <a:pt x="80585" y="15318"/>
                  </a:lnTo>
                  <a:lnTo>
                    <a:pt x="79657" y="13387"/>
                  </a:lnTo>
                  <a:lnTo>
                    <a:pt x="77980" y="12100"/>
                  </a:lnTo>
                  <a:lnTo>
                    <a:pt x="73295" y="9611"/>
                  </a:lnTo>
                  <a:lnTo>
                    <a:pt x="64707" y="3319"/>
                  </a:lnTo>
                  <a:lnTo>
                    <a:pt x="58577" y="1475"/>
                  </a:lnTo>
                  <a:lnTo>
                    <a:pt x="55460" y="2041"/>
                  </a:lnTo>
                  <a:lnTo>
                    <a:pt x="28913" y="17391"/>
                  </a:lnTo>
                  <a:lnTo>
                    <a:pt x="16915" y="27485"/>
                  </a:lnTo>
                  <a:lnTo>
                    <a:pt x="10171" y="39027"/>
                  </a:lnTo>
                  <a:lnTo>
                    <a:pt x="0" y="76518"/>
                  </a:lnTo>
                  <a:lnTo>
                    <a:pt x="3939" y="105692"/>
                  </a:lnTo>
                  <a:lnTo>
                    <a:pt x="6335" y="108562"/>
                  </a:lnTo>
                  <a:lnTo>
                    <a:pt x="14642" y="111750"/>
                  </a:lnTo>
                  <a:lnTo>
                    <a:pt x="18762" y="111542"/>
                  </a:lnTo>
                  <a:lnTo>
                    <a:pt x="26162" y="108488"/>
                  </a:lnTo>
                  <a:lnTo>
                    <a:pt x="36278" y="100820"/>
                  </a:lnTo>
                  <a:lnTo>
                    <a:pt x="64225" y="63083"/>
                  </a:lnTo>
                  <a:lnTo>
                    <a:pt x="81390" y="21848"/>
                  </a:lnTo>
                  <a:lnTo>
                    <a:pt x="89969" y="10246"/>
                  </a:lnTo>
                  <a:lnTo>
                    <a:pt x="93318" y="57480"/>
                  </a:lnTo>
                  <a:lnTo>
                    <a:pt x="97046" y="72113"/>
                  </a:lnTo>
                  <a:lnTo>
                    <a:pt x="102260" y="107536"/>
                  </a:lnTo>
                  <a:lnTo>
                    <a:pt x="107392" y="121820"/>
                  </a:lnTo>
                  <a:lnTo>
                    <a:pt x="108112" y="125665"/>
                  </a:lnTo>
                  <a:lnTo>
                    <a:pt x="109650" y="127166"/>
                  </a:lnTo>
                  <a:lnTo>
                    <a:pt x="111734" y="127112"/>
                  </a:lnTo>
                  <a:lnTo>
                    <a:pt x="116872" y="124227"/>
                  </a:lnTo>
                  <a:lnTo>
                    <a:pt x="122684" y="119418"/>
                  </a:lnTo>
                  <a:lnTo>
                    <a:pt x="149990" y="76619"/>
                  </a:lnTo>
                  <a:lnTo>
                    <a:pt x="157164" y="61272"/>
                  </a:lnTo>
                  <a:lnTo>
                    <a:pt x="171834" y="40482"/>
                  </a:lnTo>
                  <a:lnTo>
                    <a:pt x="173299" y="36513"/>
                  </a:lnTo>
                  <a:lnTo>
                    <a:pt x="175333" y="33867"/>
                  </a:lnTo>
                  <a:lnTo>
                    <a:pt x="180416" y="30927"/>
                  </a:lnTo>
                  <a:lnTo>
                    <a:pt x="182195" y="31202"/>
                  </a:lnTo>
                  <a:lnTo>
                    <a:pt x="183381" y="32443"/>
                  </a:lnTo>
                  <a:lnTo>
                    <a:pt x="184171" y="34329"/>
                  </a:lnTo>
                  <a:lnTo>
                    <a:pt x="185613" y="64284"/>
                  </a:lnTo>
                  <a:lnTo>
                    <a:pt x="175372" y="102893"/>
                  </a:lnTo>
                  <a:lnTo>
                    <a:pt x="169497" y="114522"/>
                  </a:lnTo>
                  <a:lnTo>
                    <a:pt x="163358" y="119690"/>
                  </a:lnTo>
                  <a:lnTo>
                    <a:pt x="162356" y="120010"/>
                  </a:lnTo>
                  <a:lnTo>
                    <a:pt x="162746" y="119165"/>
                  </a:lnTo>
                  <a:lnTo>
                    <a:pt x="164065" y="117543"/>
                  </a:lnTo>
                  <a:lnTo>
                    <a:pt x="165530" y="112920"/>
                  </a:lnTo>
                  <a:lnTo>
                    <a:pt x="167239" y="106278"/>
                  </a:lnTo>
                  <a:lnTo>
                    <a:pt x="175211" y="90638"/>
                  </a:lnTo>
                  <a:lnTo>
                    <a:pt x="202957" y="54907"/>
                  </a:lnTo>
                  <a:lnTo>
                    <a:pt x="245497" y="31052"/>
                  </a:lnTo>
                  <a:lnTo>
                    <a:pt x="2905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8" name="SMARTInkShape-1569">
              <a:extLst>
                <a:ext uri="{FF2B5EF4-FFF2-40B4-BE49-F238E27FC236}">
                  <a16:creationId xmlns:a16="http://schemas.microsoft.com/office/drawing/2014/main" id="{0A2CBC54-868D-0E36-23CD-ABA63851409B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955131" y="4791263"/>
              <a:ext cx="302295" cy="187958"/>
            </a:xfrm>
            <a:custGeom>
              <a:avLst/>
              <a:gdLst/>
              <a:ahLst/>
              <a:cxnLst/>
              <a:rect l="0" t="0" r="0" b="0"/>
              <a:pathLst>
                <a:path w="302295" h="187958">
                  <a:moveTo>
                    <a:pt x="92744" y="47437"/>
                  </a:moveTo>
                  <a:lnTo>
                    <a:pt x="92744" y="47437"/>
                  </a:lnTo>
                  <a:lnTo>
                    <a:pt x="92744" y="29745"/>
                  </a:lnTo>
                  <a:lnTo>
                    <a:pt x="85140" y="14505"/>
                  </a:lnTo>
                  <a:lnTo>
                    <a:pt x="79487" y="7048"/>
                  </a:lnTo>
                  <a:lnTo>
                    <a:pt x="73446" y="3028"/>
                  </a:lnTo>
                  <a:lnTo>
                    <a:pt x="64096" y="765"/>
                  </a:lnTo>
                  <a:lnTo>
                    <a:pt x="41342" y="0"/>
                  </a:lnTo>
                  <a:lnTo>
                    <a:pt x="27212" y="5540"/>
                  </a:lnTo>
                  <a:lnTo>
                    <a:pt x="14935" y="15058"/>
                  </a:lnTo>
                  <a:lnTo>
                    <a:pt x="5951" y="26343"/>
                  </a:lnTo>
                  <a:lnTo>
                    <a:pt x="1253" y="38415"/>
                  </a:lnTo>
                  <a:lnTo>
                    <a:pt x="0" y="44597"/>
                  </a:lnTo>
                  <a:lnTo>
                    <a:pt x="1430" y="54289"/>
                  </a:lnTo>
                  <a:lnTo>
                    <a:pt x="8185" y="65695"/>
                  </a:lnTo>
                  <a:lnTo>
                    <a:pt x="14945" y="72485"/>
                  </a:lnTo>
                  <a:lnTo>
                    <a:pt x="25006" y="79031"/>
                  </a:lnTo>
                  <a:lnTo>
                    <a:pt x="42570" y="83610"/>
                  </a:lnTo>
                  <a:lnTo>
                    <a:pt x="46594" y="83193"/>
                  </a:lnTo>
                  <a:lnTo>
                    <a:pt x="49278" y="81858"/>
                  </a:lnTo>
                  <a:lnTo>
                    <a:pt x="51067" y="79909"/>
                  </a:lnTo>
                  <a:lnTo>
                    <a:pt x="55876" y="77744"/>
                  </a:lnTo>
                  <a:lnTo>
                    <a:pt x="58640" y="77167"/>
                  </a:lnTo>
                  <a:lnTo>
                    <a:pt x="73535" y="66612"/>
                  </a:lnTo>
                  <a:lnTo>
                    <a:pt x="78704" y="66524"/>
                  </a:lnTo>
                  <a:lnTo>
                    <a:pt x="79150" y="68628"/>
                  </a:lnTo>
                  <a:lnTo>
                    <a:pt x="76825" y="76612"/>
                  </a:lnTo>
                  <a:lnTo>
                    <a:pt x="59028" y="105084"/>
                  </a:lnTo>
                  <a:lnTo>
                    <a:pt x="46700" y="152211"/>
                  </a:lnTo>
                  <a:lnTo>
                    <a:pt x="45588" y="169028"/>
                  </a:lnTo>
                  <a:lnTo>
                    <a:pt x="48150" y="178382"/>
                  </a:lnTo>
                  <a:lnTo>
                    <a:pt x="50314" y="182359"/>
                  </a:lnTo>
                  <a:lnTo>
                    <a:pt x="53874" y="185010"/>
                  </a:lnTo>
                  <a:lnTo>
                    <a:pt x="63474" y="187957"/>
                  </a:lnTo>
                  <a:lnTo>
                    <a:pt x="67939" y="186624"/>
                  </a:lnTo>
                  <a:lnTo>
                    <a:pt x="91111" y="163590"/>
                  </a:lnTo>
                  <a:lnTo>
                    <a:pt x="115273" y="125099"/>
                  </a:lnTo>
                  <a:lnTo>
                    <a:pt x="140004" y="79708"/>
                  </a:lnTo>
                  <a:lnTo>
                    <a:pt x="174020" y="33212"/>
                  </a:lnTo>
                  <a:lnTo>
                    <a:pt x="177883" y="29021"/>
                  </a:lnTo>
                  <a:lnTo>
                    <a:pt x="173239" y="28575"/>
                  </a:lnTo>
                  <a:lnTo>
                    <a:pt x="172866" y="31688"/>
                  </a:lnTo>
                  <a:lnTo>
                    <a:pt x="178048" y="75926"/>
                  </a:lnTo>
                  <a:lnTo>
                    <a:pt x="179472" y="112179"/>
                  </a:lnTo>
                  <a:lnTo>
                    <a:pt x="181254" y="115999"/>
                  </a:lnTo>
                  <a:lnTo>
                    <a:pt x="186663" y="122129"/>
                  </a:lnTo>
                  <a:lnTo>
                    <a:pt x="197713" y="123190"/>
                  </a:lnTo>
                  <a:lnTo>
                    <a:pt x="208541" y="117794"/>
                  </a:lnTo>
                  <a:lnTo>
                    <a:pt x="219351" y="108340"/>
                  </a:lnTo>
                  <a:lnTo>
                    <a:pt x="244935" y="66335"/>
                  </a:lnTo>
                  <a:lnTo>
                    <a:pt x="251785" y="50214"/>
                  </a:lnTo>
                  <a:lnTo>
                    <a:pt x="254500" y="30431"/>
                  </a:lnTo>
                  <a:lnTo>
                    <a:pt x="254669" y="77031"/>
                  </a:lnTo>
                  <a:lnTo>
                    <a:pt x="254669" y="122827"/>
                  </a:lnTo>
                  <a:lnTo>
                    <a:pt x="254669" y="126271"/>
                  </a:lnTo>
                  <a:lnTo>
                    <a:pt x="256786" y="127510"/>
                  </a:lnTo>
                  <a:lnTo>
                    <a:pt x="264782" y="126064"/>
                  </a:lnTo>
                  <a:lnTo>
                    <a:pt x="286104" y="116512"/>
                  </a:lnTo>
                  <a:lnTo>
                    <a:pt x="302294" y="1045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9" name="SMARTInkShape-1570">
              <a:extLst>
                <a:ext uri="{FF2B5EF4-FFF2-40B4-BE49-F238E27FC236}">
                  <a16:creationId xmlns:a16="http://schemas.microsoft.com/office/drawing/2014/main" id="{D37382BE-A05B-F991-22B4-47B7C245A9E7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724025" y="4781584"/>
              <a:ext cx="180796" cy="128914"/>
            </a:xfrm>
            <a:custGeom>
              <a:avLst/>
              <a:gdLst/>
              <a:ahLst/>
              <a:cxnLst/>
              <a:rect l="0" t="0" r="0" b="0"/>
              <a:pathLst>
                <a:path w="180796" h="128914">
                  <a:moveTo>
                    <a:pt x="114300" y="9491"/>
                  </a:moveTo>
                  <a:lnTo>
                    <a:pt x="114300" y="9491"/>
                  </a:lnTo>
                  <a:lnTo>
                    <a:pt x="128489" y="9491"/>
                  </a:lnTo>
                  <a:lnTo>
                    <a:pt x="130109" y="8433"/>
                  </a:lnTo>
                  <a:lnTo>
                    <a:pt x="131190" y="6669"/>
                  </a:lnTo>
                  <a:lnTo>
                    <a:pt x="132923" y="1290"/>
                  </a:lnTo>
                  <a:lnTo>
                    <a:pt x="132007" y="849"/>
                  </a:lnTo>
                  <a:lnTo>
                    <a:pt x="92635" y="0"/>
                  </a:lnTo>
                  <a:lnTo>
                    <a:pt x="70956" y="5034"/>
                  </a:lnTo>
                  <a:lnTo>
                    <a:pt x="56184" y="13227"/>
                  </a:lnTo>
                  <a:lnTo>
                    <a:pt x="51429" y="19265"/>
                  </a:lnTo>
                  <a:lnTo>
                    <a:pt x="50161" y="22357"/>
                  </a:lnTo>
                  <a:lnTo>
                    <a:pt x="50374" y="25476"/>
                  </a:lnTo>
                  <a:lnTo>
                    <a:pt x="53433" y="31764"/>
                  </a:lnTo>
                  <a:lnTo>
                    <a:pt x="99820" y="57118"/>
                  </a:lnTo>
                  <a:lnTo>
                    <a:pt x="142440" y="73344"/>
                  </a:lnTo>
                  <a:lnTo>
                    <a:pt x="154323" y="75970"/>
                  </a:lnTo>
                  <a:lnTo>
                    <a:pt x="166963" y="83399"/>
                  </a:lnTo>
                  <a:lnTo>
                    <a:pt x="178921" y="93451"/>
                  </a:lnTo>
                  <a:lnTo>
                    <a:pt x="180062" y="97253"/>
                  </a:lnTo>
                  <a:lnTo>
                    <a:pt x="180795" y="108319"/>
                  </a:lnTo>
                  <a:lnTo>
                    <a:pt x="178738" y="111359"/>
                  </a:lnTo>
                  <a:lnTo>
                    <a:pt x="170808" y="117560"/>
                  </a:lnTo>
                  <a:lnTo>
                    <a:pt x="133263" y="123619"/>
                  </a:lnTo>
                  <a:lnTo>
                    <a:pt x="97459" y="128913"/>
                  </a:lnTo>
                  <a:lnTo>
                    <a:pt x="53078" y="125117"/>
                  </a:lnTo>
                  <a:lnTo>
                    <a:pt x="0" y="1237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4" name="SMARTInkShape-Group330">
            <a:extLst>
              <a:ext uri="{FF2B5EF4-FFF2-40B4-BE49-F238E27FC236}">
                <a16:creationId xmlns:a16="http://schemas.microsoft.com/office/drawing/2014/main" id="{386167EC-77F6-76AC-CC1E-AF9D5CC6316E}"/>
              </a:ext>
            </a:extLst>
          </p:cNvPr>
          <p:cNvGrpSpPr/>
          <p:nvPr/>
        </p:nvGrpSpPr>
        <p:grpSpPr>
          <a:xfrm>
            <a:off x="1106767" y="4686984"/>
            <a:ext cx="274359" cy="313642"/>
            <a:chOff x="1106767" y="4686984"/>
            <a:chExt cx="274359" cy="313642"/>
          </a:xfrm>
        </p:grpSpPr>
        <p:sp>
          <p:nvSpPr>
            <p:cNvPr id="1721" name="SMARTInkShape-1571">
              <a:extLst>
                <a:ext uri="{FF2B5EF4-FFF2-40B4-BE49-F238E27FC236}">
                  <a16:creationId xmlns:a16="http://schemas.microsoft.com/office/drawing/2014/main" id="{9B127E88-3C98-8CED-A687-5018255A901A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247775" y="48577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1418" y="6703"/>
                  </a:lnTo>
                  <a:lnTo>
                    <a:pt x="86655" y="39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2" name="SMARTInkShape-1572">
              <a:extLst>
                <a:ext uri="{FF2B5EF4-FFF2-40B4-BE49-F238E27FC236}">
                  <a16:creationId xmlns:a16="http://schemas.microsoft.com/office/drawing/2014/main" id="{17F9F252-503D-BE95-3746-0C82EA303CBB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266825" y="4686984"/>
              <a:ext cx="76050" cy="313642"/>
            </a:xfrm>
            <a:custGeom>
              <a:avLst/>
              <a:gdLst/>
              <a:ahLst/>
              <a:cxnLst/>
              <a:rect l="0" t="0" r="0" b="0"/>
              <a:pathLst>
                <a:path w="76050" h="313642">
                  <a:moveTo>
                    <a:pt x="57150" y="85041"/>
                  </a:moveTo>
                  <a:lnTo>
                    <a:pt x="57150" y="85041"/>
                  </a:lnTo>
                  <a:lnTo>
                    <a:pt x="73625" y="53984"/>
                  </a:lnTo>
                  <a:lnTo>
                    <a:pt x="76049" y="20072"/>
                  </a:lnTo>
                  <a:lnTo>
                    <a:pt x="73311" y="11010"/>
                  </a:lnTo>
                  <a:lnTo>
                    <a:pt x="67986" y="1626"/>
                  </a:lnTo>
                  <a:lnTo>
                    <a:pt x="56950" y="0"/>
                  </a:lnTo>
                  <a:lnTo>
                    <a:pt x="48947" y="2443"/>
                  </a:lnTo>
                  <a:lnTo>
                    <a:pt x="45332" y="4575"/>
                  </a:lnTo>
                  <a:lnTo>
                    <a:pt x="35186" y="17690"/>
                  </a:lnTo>
                  <a:lnTo>
                    <a:pt x="19084" y="60455"/>
                  </a:lnTo>
                  <a:lnTo>
                    <a:pt x="10784" y="107399"/>
                  </a:lnTo>
                  <a:lnTo>
                    <a:pt x="8839" y="141995"/>
                  </a:lnTo>
                  <a:lnTo>
                    <a:pt x="3090" y="185290"/>
                  </a:lnTo>
                  <a:lnTo>
                    <a:pt x="915" y="230573"/>
                  </a:lnTo>
                  <a:lnTo>
                    <a:pt x="271" y="269155"/>
                  </a:lnTo>
                  <a:lnTo>
                    <a:pt x="0" y="3136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3" name="SMARTInkShape-1573">
              <a:extLst>
                <a:ext uri="{FF2B5EF4-FFF2-40B4-BE49-F238E27FC236}">
                  <a16:creationId xmlns:a16="http://schemas.microsoft.com/office/drawing/2014/main" id="{CC6F1591-141E-32F3-6DC9-EBE32EB19671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106767" y="4791976"/>
              <a:ext cx="49474" cy="97325"/>
            </a:xfrm>
            <a:custGeom>
              <a:avLst/>
              <a:gdLst/>
              <a:ahLst/>
              <a:cxnLst/>
              <a:rect l="0" t="0" r="0" b="0"/>
              <a:pathLst>
                <a:path w="49474" h="97325">
                  <a:moveTo>
                    <a:pt x="36233" y="27674"/>
                  </a:moveTo>
                  <a:lnTo>
                    <a:pt x="36233" y="27674"/>
                  </a:lnTo>
                  <a:lnTo>
                    <a:pt x="36233" y="9982"/>
                  </a:lnTo>
                  <a:lnTo>
                    <a:pt x="35175" y="9531"/>
                  </a:lnTo>
                  <a:lnTo>
                    <a:pt x="22975" y="8743"/>
                  </a:lnTo>
                  <a:lnTo>
                    <a:pt x="19986" y="11878"/>
                  </a:lnTo>
                  <a:lnTo>
                    <a:pt x="2334" y="49767"/>
                  </a:lnTo>
                  <a:lnTo>
                    <a:pt x="0" y="62540"/>
                  </a:lnTo>
                  <a:lnTo>
                    <a:pt x="1785" y="75273"/>
                  </a:lnTo>
                  <a:lnTo>
                    <a:pt x="8740" y="91519"/>
                  </a:lnTo>
                  <a:lnTo>
                    <a:pt x="11554" y="95637"/>
                  </a:lnTo>
                  <a:lnTo>
                    <a:pt x="15547" y="97324"/>
                  </a:lnTo>
                  <a:lnTo>
                    <a:pt x="25629" y="96377"/>
                  </a:lnTo>
                  <a:lnTo>
                    <a:pt x="34342" y="89606"/>
                  </a:lnTo>
                  <a:lnTo>
                    <a:pt x="41742" y="77424"/>
                  </a:lnTo>
                  <a:lnTo>
                    <a:pt x="48559" y="57899"/>
                  </a:lnTo>
                  <a:lnTo>
                    <a:pt x="49473" y="37932"/>
                  </a:lnTo>
                  <a:lnTo>
                    <a:pt x="46492" y="9357"/>
                  </a:lnTo>
                  <a:lnTo>
                    <a:pt x="45189" y="5938"/>
                  </a:lnTo>
                  <a:lnTo>
                    <a:pt x="43262" y="3658"/>
                  </a:lnTo>
                  <a:lnTo>
                    <a:pt x="37621" y="0"/>
                  </a:lnTo>
                  <a:lnTo>
                    <a:pt x="37159" y="758"/>
                  </a:lnTo>
                  <a:lnTo>
                    <a:pt x="36233" y="86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8" name="SMARTInkShape-Group331">
            <a:extLst>
              <a:ext uri="{FF2B5EF4-FFF2-40B4-BE49-F238E27FC236}">
                <a16:creationId xmlns:a16="http://schemas.microsoft.com/office/drawing/2014/main" id="{1FD566FA-75F5-8C1F-91DC-6E0B9354753C}"/>
              </a:ext>
            </a:extLst>
          </p:cNvPr>
          <p:cNvGrpSpPr/>
          <p:nvPr/>
        </p:nvGrpSpPr>
        <p:grpSpPr>
          <a:xfrm>
            <a:off x="123825" y="4686334"/>
            <a:ext cx="710331" cy="243625"/>
            <a:chOff x="123825" y="4686334"/>
            <a:chExt cx="710331" cy="243625"/>
          </a:xfrm>
        </p:grpSpPr>
        <p:sp>
          <p:nvSpPr>
            <p:cNvPr id="1725" name="SMARTInkShape-1574">
              <a:extLst>
                <a:ext uri="{FF2B5EF4-FFF2-40B4-BE49-F238E27FC236}">
                  <a16:creationId xmlns:a16="http://schemas.microsoft.com/office/drawing/2014/main" id="{4D70657B-392A-2FB6-9CCC-541D76D4C8B7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09600" y="4810246"/>
              <a:ext cx="224556" cy="104655"/>
            </a:xfrm>
            <a:custGeom>
              <a:avLst/>
              <a:gdLst/>
              <a:ahLst/>
              <a:cxnLst/>
              <a:rect l="0" t="0" r="0" b="0"/>
              <a:pathLst>
                <a:path w="224556" h="104655">
                  <a:moveTo>
                    <a:pt x="0" y="37979"/>
                  </a:moveTo>
                  <a:lnTo>
                    <a:pt x="0" y="37979"/>
                  </a:lnTo>
                  <a:lnTo>
                    <a:pt x="0" y="32922"/>
                  </a:lnTo>
                  <a:lnTo>
                    <a:pt x="2822" y="27618"/>
                  </a:lnTo>
                  <a:lnTo>
                    <a:pt x="5056" y="24722"/>
                  </a:lnTo>
                  <a:lnTo>
                    <a:pt x="10361" y="21504"/>
                  </a:lnTo>
                  <a:lnTo>
                    <a:pt x="16247" y="19015"/>
                  </a:lnTo>
                  <a:lnTo>
                    <a:pt x="26743" y="10879"/>
                  </a:lnTo>
                  <a:lnTo>
                    <a:pt x="28412" y="11445"/>
                  </a:lnTo>
                  <a:lnTo>
                    <a:pt x="33088" y="14897"/>
                  </a:lnTo>
                  <a:lnTo>
                    <a:pt x="35873" y="19960"/>
                  </a:lnTo>
                  <a:lnTo>
                    <a:pt x="36615" y="22791"/>
                  </a:lnTo>
                  <a:lnTo>
                    <a:pt x="42717" y="31832"/>
                  </a:lnTo>
                  <a:lnTo>
                    <a:pt x="43294" y="35998"/>
                  </a:lnTo>
                  <a:lnTo>
                    <a:pt x="38218" y="83446"/>
                  </a:lnTo>
                  <a:lnTo>
                    <a:pt x="38123" y="92821"/>
                  </a:lnTo>
                  <a:lnTo>
                    <a:pt x="43163" y="84332"/>
                  </a:lnTo>
                  <a:lnTo>
                    <a:pt x="57812" y="49564"/>
                  </a:lnTo>
                  <a:lnTo>
                    <a:pt x="102701" y="1955"/>
                  </a:lnTo>
                  <a:lnTo>
                    <a:pt x="104365" y="289"/>
                  </a:lnTo>
                  <a:lnTo>
                    <a:pt x="109710" y="0"/>
                  </a:lnTo>
                  <a:lnTo>
                    <a:pt x="111240" y="1018"/>
                  </a:lnTo>
                  <a:lnTo>
                    <a:pt x="112260" y="2755"/>
                  </a:lnTo>
                  <a:lnTo>
                    <a:pt x="113695" y="10255"/>
                  </a:lnTo>
                  <a:lnTo>
                    <a:pt x="115090" y="17191"/>
                  </a:lnTo>
                  <a:lnTo>
                    <a:pt x="122466" y="39880"/>
                  </a:lnTo>
                  <a:lnTo>
                    <a:pt x="124804" y="77435"/>
                  </a:lnTo>
                  <a:lnTo>
                    <a:pt x="126594" y="80158"/>
                  </a:lnTo>
                  <a:lnTo>
                    <a:pt x="132015" y="84528"/>
                  </a:lnTo>
                  <a:lnTo>
                    <a:pt x="131402" y="84887"/>
                  </a:lnTo>
                  <a:lnTo>
                    <a:pt x="127599" y="85391"/>
                  </a:lnTo>
                  <a:lnTo>
                    <a:pt x="130088" y="85510"/>
                  </a:lnTo>
                  <a:lnTo>
                    <a:pt x="131175" y="84483"/>
                  </a:lnTo>
                  <a:lnTo>
                    <a:pt x="134822" y="76922"/>
                  </a:lnTo>
                  <a:lnTo>
                    <a:pt x="148301" y="58763"/>
                  </a:lnTo>
                  <a:lnTo>
                    <a:pt x="149667" y="55010"/>
                  </a:lnTo>
                  <a:lnTo>
                    <a:pt x="183852" y="11120"/>
                  </a:lnTo>
                  <a:lnTo>
                    <a:pt x="190367" y="4875"/>
                  </a:lnTo>
                  <a:lnTo>
                    <a:pt x="196791" y="2099"/>
                  </a:lnTo>
                  <a:lnTo>
                    <a:pt x="203174" y="866"/>
                  </a:lnTo>
                  <a:lnTo>
                    <a:pt x="205299" y="1595"/>
                  </a:lnTo>
                  <a:lnTo>
                    <a:pt x="206716" y="3140"/>
                  </a:lnTo>
                  <a:lnTo>
                    <a:pt x="216840" y="26754"/>
                  </a:lnTo>
                  <a:lnTo>
                    <a:pt x="218944" y="72038"/>
                  </a:lnTo>
                  <a:lnTo>
                    <a:pt x="219036" y="86641"/>
                  </a:lnTo>
                  <a:lnTo>
                    <a:pt x="220108" y="89470"/>
                  </a:lnTo>
                  <a:lnTo>
                    <a:pt x="221880" y="91357"/>
                  </a:lnTo>
                  <a:lnTo>
                    <a:pt x="224120" y="92614"/>
                  </a:lnTo>
                  <a:lnTo>
                    <a:pt x="224555" y="94510"/>
                  </a:lnTo>
                  <a:lnTo>
                    <a:pt x="219075" y="1046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6" name="SMARTInkShape-1575">
              <a:extLst>
                <a:ext uri="{FF2B5EF4-FFF2-40B4-BE49-F238E27FC236}">
                  <a16:creationId xmlns:a16="http://schemas.microsoft.com/office/drawing/2014/main" id="{1AA2C278-C8D1-32C3-17DD-3078DBB3EAA9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66725" y="4800600"/>
              <a:ext cx="97574" cy="129359"/>
            </a:xfrm>
            <a:custGeom>
              <a:avLst/>
              <a:gdLst/>
              <a:ahLst/>
              <a:cxnLst/>
              <a:rect l="0" t="0" r="0" b="0"/>
              <a:pathLst>
                <a:path w="97574" h="129359">
                  <a:moveTo>
                    <a:pt x="0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10361" y="91323"/>
                  </a:lnTo>
                  <a:lnTo>
                    <a:pt x="13257" y="98981"/>
                  </a:lnTo>
                  <a:lnTo>
                    <a:pt x="24942" y="113136"/>
                  </a:lnTo>
                  <a:lnTo>
                    <a:pt x="43726" y="127361"/>
                  </a:lnTo>
                  <a:lnTo>
                    <a:pt x="48201" y="129358"/>
                  </a:lnTo>
                  <a:lnTo>
                    <a:pt x="61639" y="125931"/>
                  </a:lnTo>
                  <a:lnTo>
                    <a:pt x="76079" y="117353"/>
                  </a:lnTo>
                  <a:lnTo>
                    <a:pt x="86024" y="106485"/>
                  </a:lnTo>
                  <a:lnTo>
                    <a:pt x="97573" y="78353"/>
                  </a:lnTo>
                  <a:lnTo>
                    <a:pt x="96806" y="34096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7" name="SMARTInkShape-1576">
              <a:extLst>
                <a:ext uri="{FF2B5EF4-FFF2-40B4-BE49-F238E27FC236}">
                  <a16:creationId xmlns:a16="http://schemas.microsoft.com/office/drawing/2014/main" id="{33331394-0AA2-8F99-3BF6-42287457EFAD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23825" y="4686334"/>
              <a:ext cx="208552" cy="209517"/>
            </a:xfrm>
            <a:custGeom>
              <a:avLst/>
              <a:gdLst/>
              <a:ahLst/>
              <a:cxnLst/>
              <a:rect l="0" t="0" r="0" b="0"/>
              <a:pathLst>
                <a:path w="208552" h="209517">
                  <a:moveTo>
                    <a:pt x="152400" y="38066"/>
                  </a:moveTo>
                  <a:lnTo>
                    <a:pt x="152400" y="38066"/>
                  </a:lnTo>
                  <a:lnTo>
                    <a:pt x="160601" y="38066"/>
                  </a:lnTo>
                  <a:lnTo>
                    <a:pt x="161042" y="37008"/>
                  </a:lnTo>
                  <a:lnTo>
                    <a:pt x="161663" y="32578"/>
                  </a:lnTo>
                  <a:lnTo>
                    <a:pt x="161809" y="34922"/>
                  </a:lnTo>
                  <a:lnTo>
                    <a:pt x="161848" y="34911"/>
                  </a:lnTo>
                  <a:lnTo>
                    <a:pt x="161925" y="19026"/>
                  </a:lnTo>
                  <a:lnTo>
                    <a:pt x="167413" y="19018"/>
                  </a:lnTo>
                  <a:lnTo>
                    <a:pt x="161925" y="19016"/>
                  </a:lnTo>
                  <a:lnTo>
                    <a:pt x="161925" y="24504"/>
                  </a:lnTo>
                  <a:lnTo>
                    <a:pt x="161925" y="19018"/>
                  </a:lnTo>
                  <a:lnTo>
                    <a:pt x="166981" y="19016"/>
                  </a:lnTo>
                  <a:lnTo>
                    <a:pt x="172286" y="16194"/>
                  </a:lnTo>
                  <a:lnTo>
                    <a:pt x="179259" y="10815"/>
                  </a:lnTo>
                  <a:lnTo>
                    <a:pt x="190489" y="9491"/>
                  </a:lnTo>
                  <a:lnTo>
                    <a:pt x="190499" y="1290"/>
                  </a:lnTo>
                  <a:lnTo>
                    <a:pt x="189441" y="849"/>
                  </a:lnTo>
                  <a:lnTo>
                    <a:pt x="168110" y="0"/>
                  </a:lnTo>
                  <a:lnTo>
                    <a:pt x="122189" y="17273"/>
                  </a:lnTo>
                  <a:lnTo>
                    <a:pt x="75194" y="44625"/>
                  </a:lnTo>
                  <a:lnTo>
                    <a:pt x="62967" y="60235"/>
                  </a:lnTo>
                  <a:lnTo>
                    <a:pt x="59735" y="68380"/>
                  </a:lnTo>
                  <a:lnTo>
                    <a:pt x="59932" y="72034"/>
                  </a:lnTo>
                  <a:lnTo>
                    <a:pt x="62973" y="78916"/>
                  </a:lnTo>
                  <a:lnTo>
                    <a:pt x="70634" y="88740"/>
                  </a:lnTo>
                  <a:lnTo>
                    <a:pt x="79371" y="92337"/>
                  </a:lnTo>
                  <a:lnTo>
                    <a:pt x="122118" y="105324"/>
                  </a:lnTo>
                  <a:lnTo>
                    <a:pt x="155350" y="121751"/>
                  </a:lnTo>
                  <a:lnTo>
                    <a:pt x="201960" y="159515"/>
                  </a:lnTo>
                  <a:lnTo>
                    <a:pt x="206177" y="170007"/>
                  </a:lnTo>
                  <a:lnTo>
                    <a:pt x="208551" y="182758"/>
                  </a:lnTo>
                  <a:lnTo>
                    <a:pt x="206767" y="186386"/>
                  </a:lnTo>
                  <a:lnTo>
                    <a:pt x="199141" y="193238"/>
                  </a:lnTo>
                  <a:lnTo>
                    <a:pt x="182947" y="203047"/>
                  </a:lnTo>
                  <a:lnTo>
                    <a:pt x="143304" y="208238"/>
                  </a:lnTo>
                  <a:lnTo>
                    <a:pt x="100352" y="209264"/>
                  </a:lnTo>
                  <a:lnTo>
                    <a:pt x="60745" y="204410"/>
                  </a:lnTo>
                  <a:lnTo>
                    <a:pt x="0" y="2095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9" name="SMARTInkShape-1577">
            <a:extLst>
              <a:ext uri="{FF2B5EF4-FFF2-40B4-BE49-F238E27FC236}">
                <a16:creationId xmlns:a16="http://schemas.microsoft.com/office/drawing/2014/main" id="{A1323C6A-2E28-02A2-BA11-106A19A53F7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461987" y="3543300"/>
            <a:ext cx="234089" cy="609601"/>
          </a:xfrm>
          <a:custGeom>
            <a:avLst/>
            <a:gdLst/>
            <a:ahLst/>
            <a:cxnLst/>
            <a:rect l="0" t="0" r="0" b="0"/>
            <a:pathLst>
              <a:path w="234089" h="609601">
                <a:moveTo>
                  <a:pt x="5488" y="9525"/>
                </a:moveTo>
                <a:lnTo>
                  <a:pt x="5488" y="9525"/>
                </a:lnTo>
                <a:lnTo>
                  <a:pt x="0" y="9525"/>
                </a:lnTo>
                <a:lnTo>
                  <a:pt x="43491" y="9525"/>
                </a:lnTo>
                <a:lnTo>
                  <a:pt x="89312" y="4468"/>
                </a:lnTo>
                <a:lnTo>
                  <a:pt x="133368" y="883"/>
                </a:lnTo>
                <a:lnTo>
                  <a:pt x="178328" y="34"/>
                </a:lnTo>
                <a:lnTo>
                  <a:pt x="194452" y="0"/>
                </a:lnTo>
                <a:lnTo>
                  <a:pt x="194965" y="1058"/>
                </a:lnTo>
                <a:lnTo>
                  <a:pt x="195533" y="5057"/>
                </a:lnTo>
                <a:lnTo>
                  <a:pt x="198608" y="10361"/>
                </a:lnTo>
                <a:lnTo>
                  <a:pt x="200909" y="13257"/>
                </a:lnTo>
                <a:lnTo>
                  <a:pt x="203467" y="22120"/>
                </a:lnTo>
                <a:lnTo>
                  <a:pt x="205334" y="63064"/>
                </a:lnTo>
                <a:lnTo>
                  <a:pt x="205477" y="109119"/>
                </a:lnTo>
                <a:lnTo>
                  <a:pt x="212052" y="146947"/>
                </a:lnTo>
                <a:lnTo>
                  <a:pt x="214154" y="187238"/>
                </a:lnTo>
                <a:lnTo>
                  <a:pt x="215834" y="232690"/>
                </a:lnTo>
                <a:lnTo>
                  <a:pt x="221507" y="277554"/>
                </a:lnTo>
                <a:lnTo>
                  <a:pt x="223657" y="314014"/>
                </a:lnTo>
                <a:lnTo>
                  <a:pt x="224295" y="357389"/>
                </a:lnTo>
                <a:lnTo>
                  <a:pt x="224484" y="402697"/>
                </a:lnTo>
                <a:lnTo>
                  <a:pt x="224539" y="441286"/>
                </a:lnTo>
                <a:lnTo>
                  <a:pt x="227381" y="477183"/>
                </a:lnTo>
                <a:lnTo>
                  <a:pt x="230049" y="495715"/>
                </a:lnTo>
                <a:lnTo>
                  <a:pt x="225494" y="542980"/>
                </a:lnTo>
                <a:lnTo>
                  <a:pt x="234055" y="590321"/>
                </a:lnTo>
                <a:lnTo>
                  <a:pt x="234082" y="595992"/>
                </a:lnTo>
                <a:lnTo>
                  <a:pt x="234085" y="593674"/>
                </a:lnTo>
                <a:lnTo>
                  <a:pt x="234088" y="596655"/>
                </a:lnTo>
                <a:lnTo>
                  <a:pt x="234088" y="590639"/>
                </a:lnTo>
                <a:lnTo>
                  <a:pt x="234088" y="595633"/>
                </a:lnTo>
                <a:lnTo>
                  <a:pt x="233030" y="597114"/>
                </a:lnTo>
                <a:lnTo>
                  <a:pt x="229032" y="598759"/>
                </a:lnTo>
                <a:lnTo>
                  <a:pt x="185785" y="599998"/>
                </a:lnTo>
                <a:lnTo>
                  <a:pt x="138984" y="600070"/>
                </a:lnTo>
                <a:lnTo>
                  <a:pt x="110300" y="600075"/>
                </a:lnTo>
                <a:lnTo>
                  <a:pt x="100738" y="609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0" name="SMARTInkShape-1578">
            <a:extLst>
              <a:ext uri="{FF2B5EF4-FFF2-40B4-BE49-F238E27FC236}">
                <a16:creationId xmlns:a16="http://schemas.microsoft.com/office/drawing/2014/main" id="{F7E934C6-3B05-2B42-39BF-1DB3F5745C8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05276" y="3581410"/>
            <a:ext cx="161925" cy="533391"/>
          </a:xfrm>
          <a:custGeom>
            <a:avLst/>
            <a:gdLst/>
            <a:ahLst/>
            <a:cxnLst/>
            <a:rect l="0" t="0" r="0" b="0"/>
            <a:pathLst>
              <a:path w="161925" h="533391">
                <a:moveTo>
                  <a:pt x="133349" y="9515"/>
                </a:moveTo>
                <a:lnTo>
                  <a:pt x="133349" y="9515"/>
                </a:lnTo>
                <a:lnTo>
                  <a:pt x="138405" y="9515"/>
                </a:lnTo>
                <a:lnTo>
                  <a:pt x="139895" y="8457"/>
                </a:lnTo>
                <a:lnTo>
                  <a:pt x="140888" y="6693"/>
                </a:lnTo>
                <a:lnTo>
                  <a:pt x="142758" y="383"/>
                </a:lnTo>
                <a:lnTo>
                  <a:pt x="135247" y="6613"/>
                </a:lnTo>
                <a:lnTo>
                  <a:pt x="129607" y="8226"/>
                </a:lnTo>
                <a:lnTo>
                  <a:pt x="84559" y="9401"/>
                </a:lnTo>
                <a:lnTo>
                  <a:pt x="42964" y="8434"/>
                </a:lnTo>
                <a:lnTo>
                  <a:pt x="175" y="0"/>
                </a:lnTo>
                <a:lnTo>
                  <a:pt x="0" y="22656"/>
                </a:lnTo>
                <a:lnTo>
                  <a:pt x="9700" y="64926"/>
                </a:lnTo>
                <a:lnTo>
                  <a:pt x="16889" y="106930"/>
                </a:lnTo>
                <a:lnTo>
                  <a:pt x="21231" y="143506"/>
                </a:lnTo>
                <a:lnTo>
                  <a:pt x="26399" y="183978"/>
                </a:lnTo>
                <a:lnTo>
                  <a:pt x="27930" y="223838"/>
                </a:lnTo>
                <a:lnTo>
                  <a:pt x="33504" y="265752"/>
                </a:lnTo>
                <a:lnTo>
                  <a:pt x="37494" y="312297"/>
                </a:lnTo>
                <a:lnTo>
                  <a:pt x="37920" y="351817"/>
                </a:lnTo>
                <a:lnTo>
                  <a:pt x="38046" y="390338"/>
                </a:lnTo>
                <a:lnTo>
                  <a:pt x="38089" y="431167"/>
                </a:lnTo>
                <a:lnTo>
                  <a:pt x="37039" y="466161"/>
                </a:lnTo>
                <a:lnTo>
                  <a:pt x="22910" y="513150"/>
                </a:lnTo>
                <a:lnTo>
                  <a:pt x="19558" y="530515"/>
                </a:lnTo>
                <a:lnTo>
                  <a:pt x="18330" y="531473"/>
                </a:lnTo>
                <a:lnTo>
                  <a:pt x="9929" y="533315"/>
                </a:lnTo>
                <a:lnTo>
                  <a:pt x="54584" y="533390"/>
                </a:lnTo>
                <a:lnTo>
                  <a:pt x="86040" y="532332"/>
                </a:lnTo>
                <a:lnTo>
                  <a:pt x="133182" y="524454"/>
                </a:lnTo>
                <a:lnTo>
                  <a:pt x="144916" y="523069"/>
                </a:lnTo>
                <a:lnTo>
                  <a:pt x="161924" y="5143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9" name="SMARTInkShape-Group334">
            <a:extLst>
              <a:ext uri="{FF2B5EF4-FFF2-40B4-BE49-F238E27FC236}">
                <a16:creationId xmlns:a16="http://schemas.microsoft.com/office/drawing/2014/main" id="{FF2D73CA-DB35-4025-8EB8-FB950E5906F6}"/>
              </a:ext>
            </a:extLst>
          </p:cNvPr>
          <p:cNvGrpSpPr/>
          <p:nvPr/>
        </p:nvGrpSpPr>
        <p:grpSpPr>
          <a:xfrm>
            <a:off x="5153025" y="3719144"/>
            <a:ext cx="1409701" cy="350992"/>
            <a:chOff x="5153025" y="3719144"/>
            <a:chExt cx="1409701" cy="350992"/>
          </a:xfrm>
        </p:grpSpPr>
        <p:sp>
          <p:nvSpPr>
            <p:cNvPr id="1731" name="SMARTInkShape-1579">
              <a:extLst>
                <a:ext uri="{FF2B5EF4-FFF2-40B4-BE49-F238E27FC236}">
                  <a16:creationId xmlns:a16="http://schemas.microsoft.com/office/drawing/2014/main" id="{468B24A5-05E4-E3A5-9F62-4793131B2196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543675" y="38766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2" name="SMARTInkShape-1580">
              <a:extLst>
                <a:ext uri="{FF2B5EF4-FFF2-40B4-BE49-F238E27FC236}">
                  <a16:creationId xmlns:a16="http://schemas.microsoft.com/office/drawing/2014/main" id="{52D597FD-F5B2-7975-92EF-25DDD2473A5A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6477045" y="3947387"/>
              <a:ext cx="85681" cy="67672"/>
            </a:xfrm>
            <a:custGeom>
              <a:avLst/>
              <a:gdLst/>
              <a:ahLst/>
              <a:cxnLst/>
              <a:rect l="0" t="0" r="0" b="0"/>
              <a:pathLst>
                <a:path w="85681" h="67672">
                  <a:moveTo>
                    <a:pt x="9480" y="5488"/>
                  </a:moveTo>
                  <a:lnTo>
                    <a:pt x="9480" y="5488"/>
                  </a:lnTo>
                  <a:lnTo>
                    <a:pt x="14536" y="5488"/>
                  </a:lnTo>
                  <a:lnTo>
                    <a:pt x="16025" y="4430"/>
                  </a:lnTo>
                  <a:lnTo>
                    <a:pt x="17019" y="2666"/>
                  </a:lnTo>
                  <a:lnTo>
                    <a:pt x="17681" y="431"/>
                  </a:lnTo>
                  <a:lnTo>
                    <a:pt x="18122" y="0"/>
                  </a:lnTo>
                  <a:lnTo>
                    <a:pt x="18417" y="771"/>
                  </a:lnTo>
                  <a:lnTo>
                    <a:pt x="18612" y="2344"/>
                  </a:lnTo>
                  <a:lnTo>
                    <a:pt x="13832" y="14669"/>
                  </a:lnTo>
                  <a:lnTo>
                    <a:pt x="3793" y="31251"/>
                  </a:lnTo>
                  <a:lnTo>
                    <a:pt x="55" y="62162"/>
                  </a:lnTo>
                  <a:lnTo>
                    <a:pt x="0" y="67013"/>
                  </a:lnTo>
                  <a:lnTo>
                    <a:pt x="1043" y="67671"/>
                  </a:lnTo>
                  <a:lnTo>
                    <a:pt x="2797" y="67052"/>
                  </a:lnTo>
                  <a:lnTo>
                    <a:pt x="7568" y="64600"/>
                  </a:lnTo>
                  <a:lnTo>
                    <a:pt x="26270" y="62689"/>
                  </a:lnTo>
                  <a:lnTo>
                    <a:pt x="70008" y="62638"/>
                  </a:lnTo>
                  <a:lnTo>
                    <a:pt x="85680" y="62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3" name="SMARTInkShape-1581">
              <a:extLst>
                <a:ext uri="{FF2B5EF4-FFF2-40B4-BE49-F238E27FC236}">
                  <a16:creationId xmlns:a16="http://schemas.microsoft.com/office/drawing/2014/main" id="{B352F052-2EB1-0823-BE3A-E03AC8A91DDE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191250" y="3829176"/>
              <a:ext cx="257176" cy="132456"/>
            </a:xfrm>
            <a:custGeom>
              <a:avLst/>
              <a:gdLst/>
              <a:ahLst/>
              <a:cxnLst/>
              <a:rect l="0" t="0" r="0" b="0"/>
              <a:pathLst>
                <a:path w="257176" h="132456">
                  <a:moveTo>
                    <a:pt x="0" y="18924"/>
                  </a:moveTo>
                  <a:lnTo>
                    <a:pt x="0" y="18924"/>
                  </a:lnTo>
                  <a:lnTo>
                    <a:pt x="5056" y="13867"/>
                  </a:lnTo>
                  <a:lnTo>
                    <a:pt x="10361" y="11385"/>
                  </a:lnTo>
                  <a:lnTo>
                    <a:pt x="13257" y="10723"/>
                  </a:lnTo>
                  <a:lnTo>
                    <a:pt x="26569" y="3115"/>
                  </a:lnTo>
                  <a:lnTo>
                    <a:pt x="68137" y="0"/>
                  </a:lnTo>
                  <a:lnTo>
                    <a:pt x="83924" y="4968"/>
                  </a:lnTo>
                  <a:lnTo>
                    <a:pt x="87699" y="7503"/>
                  </a:lnTo>
                  <a:lnTo>
                    <a:pt x="91894" y="13143"/>
                  </a:lnTo>
                  <a:lnTo>
                    <a:pt x="94954" y="58189"/>
                  </a:lnTo>
                  <a:lnTo>
                    <a:pt x="89475" y="76592"/>
                  </a:lnTo>
                  <a:lnTo>
                    <a:pt x="74489" y="101980"/>
                  </a:lnTo>
                  <a:lnTo>
                    <a:pt x="56643" y="120086"/>
                  </a:lnTo>
                  <a:lnTo>
                    <a:pt x="40772" y="129331"/>
                  </a:lnTo>
                  <a:lnTo>
                    <a:pt x="30985" y="132455"/>
                  </a:lnTo>
                  <a:lnTo>
                    <a:pt x="30181" y="131653"/>
                  </a:lnTo>
                  <a:lnTo>
                    <a:pt x="29289" y="127940"/>
                  </a:lnTo>
                  <a:lnTo>
                    <a:pt x="31714" y="122761"/>
                  </a:lnTo>
                  <a:lnTo>
                    <a:pt x="50983" y="101419"/>
                  </a:lnTo>
                  <a:lnTo>
                    <a:pt x="96381" y="69162"/>
                  </a:lnTo>
                  <a:lnTo>
                    <a:pt x="143024" y="40722"/>
                  </a:lnTo>
                  <a:lnTo>
                    <a:pt x="170892" y="25817"/>
                  </a:lnTo>
                  <a:lnTo>
                    <a:pt x="186587" y="13740"/>
                  </a:lnTo>
                  <a:lnTo>
                    <a:pt x="193348" y="11328"/>
                  </a:lnTo>
                  <a:lnTo>
                    <a:pt x="195573" y="9627"/>
                  </a:lnTo>
                  <a:lnTo>
                    <a:pt x="198046" y="4914"/>
                  </a:lnTo>
                  <a:lnTo>
                    <a:pt x="196589" y="4292"/>
                  </a:lnTo>
                  <a:lnTo>
                    <a:pt x="179042" y="10899"/>
                  </a:lnTo>
                  <a:lnTo>
                    <a:pt x="161353" y="22190"/>
                  </a:lnTo>
                  <a:lnTo>
                    <a:pt x="122498" y="66709"/>
                  </a:lnTo>
                  <a:lnTo>
                    <a:pt x="111672" y="83412"/>
                  </a:lnTo>
                  <a:lnTo>
                    <a:pt x="106818" y="101767"/>
                  </a:lnTo>
                  <a:lnTo>
                    <a:pt x="108505" y="111482"/>
                  </a:lnTo>
                  <a:lnTo>
                    <a:pt x="110438" y="115554"/>
                  </a:lnTo>
                  <a:lnTo>
                    <a:pt x="113841" y="118269"/>
                  </a:lnTo>
                  <a:lnTo>
                    <a:pt x="123268" y="121286"/>
                  </a:lnTo>
                  <a:lnTo>
                    <a:pt x="145532" y="122984"/>
                  </a:lnTo>
                  <a:lnTo>
                    <a:pt x="186133" y="116066"/>
                  </a:lnTo>
                  <a:lnTo>
                    <a:pt x="229367" y="114340"/>
                  </a:lnTo>
                  <a:lnTo>
                    <a:pt x="257175" y="114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4" name="SMARTInkShape-1582">
              <a:extLst>
                <a:ext uri="{FF2B5EF4-FFF2-40B4-BE49-F238E27FC236}">
                  <a16:creationId xmlns:a16="http://schemas.microsoft.com/office/drawing/2014/main" id="{B66714FE-4752-10EA-FE5A-65F588184D81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867516" y="3743325"/>
              <a:ext cx="199910" cy="247651"/>
            </a:xfrm>
            <a:custGeom>
              <a:avLst/>
              <a:gdLst/>
              <a:ahLst/>
              <a:cxnLst/>
              <a:rect l="0" t="0" r="0" b="0"/>
              <a:pathLst>
                <a:path w="199910" h="247651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41523" y="22390"/>
                  </a:lnTo>
                  <a:lnTo>
                    <a:pt x="83254" y="45661"/>
                  </a:lnTo>
                  <a:lnTo>
                    <a:pt x="124864" y="69735"/>
                  </a:lnTo>
                  <a:lnTo>
                    <a:pt x="129514" y="76149"/>
                  </a:lnTo>
                  <a:lnTo>
                    <a:pt x="132639" y="82527"/>
                  </a:lnTo>
                  <a:lnTo>
                    <a:pt x="139290" y="92068"/>
                  </a:lnTo>
                  <a:lnTo>
                    <a:pt x="141731" y="101598"/>
                  </a:lnTo>
                  <a:lnTo>
                    <a:pt x="142624" y="122531"/>
                  </a:lnTo>
                  <a:lnTo>
                    <a:pt x="139877" y="131364"/>
                  </a:lnTo>
                  <a:lnTo>
                    <a:pt x="107107" y="176917"/>
                  </a:lnTo>
                  <a:lnTo>
                    <a:pt x="64614" y="215822"/>
                  </a:lnTo>
                  <a:lnTo>
                    <a:pt x="30620" y="245602"/>
                  </a:lnTo>
                  <a:lnTo>
                    <a:pt x="26597" y="246740"/>
                  </a:lnTo>
                  <a:lnTo>
                    <a:pt x="19066" y="247634"/>
                  </a:lnTo>
                  <a:lnTo>
                    <a:pt x="62786" y="247650"/>
                  </a:lnTo>
                  <a:lnTo>
                    <a:pt x="102816" y="247650"/>
                  </a:lnTo>
                  <a:lnTo>
                    <a:pt x="146985" y="247650"/>
                  </a:lnTo>
                  <a:lnTo>
                    <a:pt x="19990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5" name="SMARTInkShape-1583">
              <a:extLst>
                <a:ext uri="{FF2B5EF4-FFF2-40B4-BE49-F238E27FC236}">
                  <a16:creationId xmlns:a16="http://schemas.microsoft.com/office/drawing/2014/main" id="{B10BE927-8CA7-5FB6-9B08-840841F2514D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859199" y="3719144"/>
              <a:ext cx="255852" cy="5132"/>
            </a:xfrm>
            <a:custGeom>
              <a:avLst/>
              <a:gdLst/>
              <a:ahLst/>
              <a:cxnLst/>
              <a:rect l="0" t="0" r="0" b="0"/>
              <a:pathLst>
                <a:path w="255852" h="5132">
                  <a:moveTo>
                    <a:pt x="8201" y="5131"/>
                  </a:moveTo>
                  <a:lnTo>
                    <a:pt x="8201" y="5131"/>
                  </a:lnTo>
                  <a:lnTo>
                    <a:pt x="0" y="5131"/>
                  </a:lnTo>
                  <a:lnTo>
                    <a:pt x="41571" y="5131"/>
                  </a:lnTo>
                  <a:lnTo>
                    <a:pt x="79119" y="5131"/>
                  </a:lnTo>
                  <a:lnTo>
                    <a:pt x="123758" y="2309"/>
                  </a:lnTo>
                  <a:lnTo>
                    <a:pt x="162032" y="414"/>
                  </a:lnTo>
                  <a:lnTo>
                    <a:pt x="181345" y="1976"/>
                  </a:lnTo>
                  <a:lnTo>
                    <a:pt x="222593" y="0"/>
                  </a:lnTo>
                  <a:lnTo>
                    <a:pt x="255851" y="5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6" name="SMARTInkShape-1584">
              <a:extLst>
                <a:ext uri="{FF2B5EF4-FFF2-40B4-BE49-F238E27FC236}">
                  <a16:creationId xmlns:a16="http://schemas.microsoft.com/office/drawing/2014/main" id="{FA8AF5BE-C368-CC44-0573-C734D77BA875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734050" y="3952875"/>
              <a:ext cx="9526" cy="117261"/>
            </a:xfrm>
            <a:custGeom>
              <a:avLst/>
              <a:gdLst/>
              <a:ahLst/>
              <a:cxnLst/>
              <a:rect l="0" t="0" r="0" b="0"/>
              <a:pathLst>
                <a:path w="9526" h="11726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132" y="5057"/>
                  </a:lnTo>
                  <a:lnTo>
                    <a:pt x="860" y="48303"/>
                  </a:lnTo>
                  <a:lnTo>
                    <a:pt x="50" y="95104"/>
                  </a:lnTo>
                  <a:lnTo>
                    <a:pt x="10" y="115565"/>
                  </a:lnTo>
                  <a:lnTo>
                    <a:pt x="1065" y="117260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7" name="SMARTInkShape-1585">
              <a:extLst>
                <a:ext uri="{FF2B5EF4-FFF2-40B4-BE49-F238E27FC236}">
                  <a16:creationId xmlns:a16="http://schemas.microsoft.com/office/drawing/2014/main" id="{FD771F3D-5A44-4A2E-762A-DB383352B154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524500" y="3752969"/>
              <a:ext cx="119962" cy="244726"/>
            </a:xfrm>
            <a:custGeom>
              <a:avLst/>
              <a:gdLst/>
              <a:ahLst/>
              <a:cxnLst/>
              <a:rect l="0" t="0" r="0" b="0"/>
              <a:pathLst>
                <a:path w="119962" h="244726">
                  <a:moveTo>
                    <a:pt x="19050" y="18931"/>
                  </a:moveTo>
                  <a:lnTo>
                    <a:pt x="19050" y="18931"/>
                  </a:lnTo>
                  <a:lnTo>
                    <a:pt x="19050" y="13874"/>
                  </a:lnTo>
                  <a:lnTo>
                    <a:pt x="20108" y="12385"/>
                  </a:lnTo>
                  <a:lnTo>
                    <a:pt x="21872" y="11392"/>
                  </a:lnTo>
                  <a:lnTo>
                    <a:pt x="27251" y="9799"/>
                  </a:lnTo>
                  <a:lnTo>
                    <a:pt x="25163" y="6758"/>
                  </a:lnTo>
                  <a:lnTo>
                    <a:pt x="19408" y="283"/>
                  </a:lnTo>
                  <a:lnTo>
                    <a:pt x="24212" y="0"/>
                  </a:lnTo>
                  <a:lnTo>
                    <a:pt x="24608" y="2077"/>
                  </a:lnTo>
                  <a:lnTo>
                    <a:pt x="19468" y="44126"/>
                  </a:lnTo>
                  <a:lnTo>
                    <a:pt x="14075" y="84938"/>
                  </a:lnTo>
                  <a:lnTo>
                    <a:pt x="14370" y="101537"/>
                  </a:lnTo>
                  <a:lnTo>
                    <a:pt x="15912" y="118086"/>
                  </a:lnTo>
                  <a:lnTo>
                    <a:pt x="11100" y="163205"/>
                  </a:lnTo>
                  <a:lnTo>
                    <a:pt x="11283" y="184653"/>
                  </a:lnTo>
                  <a:lnTo>
                    <a:pt x="25833" y="227813"/>
                  </a:lnTo>
                  <a:lnTo>
                    <a:pt x="31943" y="238062"/>
                  </a:lnTo>
                  <a:lnTo>
                    <a:pt x="36111" y="241218"/>
                  </a:lnTo>
                  <a:lnTo>
                    <a:pt x="46389" y="244725"/>
                  </a:lnTo>
                  <a:lnTo>
                    <a:pt x="69131" y="241643"/>
                  </a:lnTo>
                  <a:lnTo>
                    <a:pt x="90923" y="234027"/>
                  </a:lnTo>
                  <a:lnTo>
                    <a:pt x="110784" y="220011"/>
                  </a:lnTo>
                  <a:lnTo>
                    <a:pt x="118028" y="205667"/>
                  </a:lnTo>
                  <a:lnTo>
                    <a:pt x="119961" y="197396"/>
                  </a:lnTo>
                  <a:lnTo>
                    <a:pt x="119132" y="189767"/>
                  </a:lnTo>
                  <a:lnTo>
                    <a:pt x="112568" y="175644"/>
                  </a:lnTo>
                  <a:lnTo>
                    <a:pt x="99771" y="165134"/>
                  </a:lnTo>
                  <a:lnTo>
                    <a:pt x="91914" y="160850"/>
                  </a:lnTo>
                  <a:lnTo>
                    <a:pt x="55573" y="154820"/>
                  </a:lnTo>
                  <a:lnTo>
                    <a:pt x="21405" y="158090"/>
                  </a:lnTo>
                  <a:lnTo>
                    <a:pt x="0" y="171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8" name="SMARTInkShape-1586">
              <a:extLst>
                <a:ext uri="{FF2B5EF4-FFF2-40B4-BE49-F238E27FC236}">
                  <a16:creationId xmlns:a16="http://schemas.microsoft.com/office/drawing/2014/main" id="{8C702FDE-6F18-7540-52D1-1CECAFAD3358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153025" y="3924300"/>
              <a:ext cx="152362" cy="9526"/>
            </a:xfrm>
            <a:custGeom>
              <a:avLst/>
              <a:gdLst/>
              <a:ahLst/>
              <a:cxnLst/>
              <a:rect l="0" t="0" r="0" b="0"/>
              <a:pathLst>
                <a:path w="152362" h="9526">
                  <a:moveTo>
                    <a:pt x="0" y="9525"/>
                  </a:moveTo>
                  <a:lnTo>
                    <a:pt x="0" y="9525"/>
                  </a:lnTo>
                  <a:lnTo>
                    <a:pt x="5488" y="9525"/>
                  </a:lnTo>
                  <a:lnTo>
                    <a:pt x="3144" y="9525"/>
                  </a:lnTo>
                  <a:lnTo>
                    <a:pt x="9432" y="9525"/>
                  </a:lnTo>
                  <a:lnTo>
                    <a:pt x="0" y="9525"/>
                  </a:lnTo>
                  <a:lnTo>
                    <a:pt x="41954" y="9525"/>
                  </a:lnTo>
                  <a:lnTo>
                    <a:pt x="67817" y="6703"/>
                  </a:lnTo>
                  <a:lnTo>
                    <a:pt x="111959" y="393"/>
                  </a:lnTo>
                  <a:lnTo>
                    <a:pt x="152361" y="0"/>
                  </a:lnTo>
                  <a:lnTo>
                    <a:pt x="147332" y="0"/>
                  </a:lnTo>
                  <a:lnTo>
                    <a:pt x="145847" y="1058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3" name="SMARTInkShape-Group335">
            <a:extLst>
              <a:ext uri="{FF2B5EF4-FFF2-40B4-BE49-F238E27FC236}">
                <a16:creationId xmlns:a16="http://schemas.microsoft.com/office/drawing/2014/main" id="{6D906ADD-C903-C5B6-70CF-7B0D07510220}"/>
              </a:ext>
            </a:extLst>
          </p:cNvPr>
          <p:cNvGrpSpPr/>
          <p:nvPr/>
        </p:nvGrpSpPr>
        <p:grpSpPr>
          <a:xfrm>
            <a:off x="4610100" y="3838578"/>
            <a:ext cx="276226" cy="227890"/>
            <a:chOff x="4610100" y="3838578"/>
            <a:chExt cx="276226" cy="227890"/>
          </a:xfrm>
        </p:grpSpPr>
        <p:sp>
          <p:nvSpPr>
            <p:cNvPr id="1740" name="SMARTInkShape-1587">
              <a:extLst>
                <a:ext uri="{FF2B5EF4-FFF2-40B4-BE49-F238E27FC236}">
                  <a16:creationId xmlns:a16="http://schemas.microsoft.com/office/drawing/2014/main" id="{E4272A68-F64D-779B-4867-85D306242CF0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4819650" y="38862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8937"/>
                  </a:lnTo>
                  <a:lnTo>
                    <a:pt x="1058" y="5958"/>
                  </a:lnTo>
                  <a:lnTo>
                    <a:pt x="2822" y="397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1" name="SMARTInkShape-1588">
              <a:extLst>
                <a:ext uri="{FF2B5EF4-FFF2-40B4-BE49-F238E27FC236}">
                  <a16:creationId xmlns:a16="http://schemas.microsoft.com/office/drawing/2014/main" id="{356D13F1-9842-2058-A262-26472DA9F0E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800600" y="3981567"/>
              <a:ext cx="85726" cy="84901"/>
            </a:xfrm>
            <a:custGeom>
              <a:avLst/>
              <a:gdLst/>
              <a:ahLst/>
              <a:cxnLst/>
              <a:rect l="0" t="0" r="0" b="0"/>
              <a:pathLst>
                <a:path w="85726" h="84901">
                  <a:moveTo>
                    <a:pt x="0" y="9408"/>
                  </a:moveTo>
                  <a:lnTo>
                    <a:pt x="0" y="9408"/>
                  </a:lnTo>
                  <a:lnTo>
                    <a:pt x="9132" y="276"/>
                  </a:lnTo>
                  <a:lnTo>
                    <a:pt x="14465" y="0"/>
                  </a:lnTo>
                  <a:lnTo>
                    <a:pt x="14935" y="1019"/>
                  </a:lnTo>
                  <a:lnTo>
                    <a:pt x="10907" y="10259"/>
                  </a:lnTo>
                  <a:lnTo>
                    <a:pt x="9536" y="57876"/>
                  </a:lnTo>
                  <a:lnTo>
                    <a:pt x="9525" y="83219"/>
                  </a:lnTo>
                  <a:lnTo>
                    <a:pt x="10584" y="84015"/>
                  </a:lnTo>
                  <a:lnTo>
                    <a:pt x="14581" y="84900"/>
                  </a:lnTo>
                  <a:lnTo>
                    <a:pt x="59820" y="73427"/>
                  </a:lnTo>
                  <a:lnTo>
                    <a:pt x="85725" y="66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2" name="SMARTInkShape-1589">
              <a:extLst>
                <a:ext uri="{FF2B5EF4-FFF2-40B4-BE49-F238E27FC236}">
                  <a16:creationId xmlns:a16="http://schemas.microsoft.com/office/drawing/2014/main" id="{EAB6817E-DB42-554D-A002-DCBEBA724CAA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610100" y="3838578"/>
              <a:ext cx="142358" cy="215605"/>
            </a:xfrm>
            <a:custGeom>
              <a:avLst/>
              <a:gdLst/>
              <a:ahLst/>
              <a:cxnLst/>
              <a:rect l="0" t="0" r="0" b="0"/>
              <a:pathLst>
                <a:path w="142358" h="215605">
                  <a:moveTo>
                    <a:pt x="0" y="9522"/>
                  </a:moveTo>
                  <a:lnTo>
                    <a:pt x="0" y="9522"/>
                  </a:lnTo>
                  <a:lnTo>
                    <a:pt x="8201" y="9522"/>
                  </a:lnTo>
                  <a:lnTo>
                    <a:pt x="8642" y="8464"/>
                  </a:lnTo>
                  <a:lnTo>
                    <a:pt x="9525" y="0"/>
                  </a:lnTo>
                  <a:lnTo>
                    <a:pt x="2980" y="15206"/>
                  </a:lnTo>
                  <a:lnTo>
                    <a:pt x="393" y="44778"/>
                  </a:lnTo>
                  <a:lnTo>
                    <a:pt x="5173" y="68651"/>
                  </a:lnTo>
                  <a:lnTo>
                    <a:pt x="13293" y="85720"/>
                  </a:lnTo>
                  <a:lnTo>
                    <a:pt x="31802" y="107668"/>
                  </a:lnTo>
                  <a:lnTo>
                    <a:pt x="40945" y="111351"/>
                  </a:lnTo>
                  <a:lnTo>
                    <a:pt x="46346" y="112332"/>
                  </a:lnTo>
                  <a:lnTo>
                    <a:pt x="52065" y="110871"/>
                  </a:lnTo>
                  <a:lnTo>
                    <a:pt x="70225" y="98700"/>
                  </a:lnTo>
                  <a:lnTo>
                    <a:pt x="92502" y="75625"/>
                  </a:lnTo>
                  <a:lnTo>
                    <a:pt x="107407" y="45627"/>
                  </a:lnTo>
                  <a:lnTo>
                    <a:pt x="113393" y="20457"/>
                  </a:lnTo>
                  <a:lnTo>
                    <a:pt x="114247" y="10162"/>
                  </a:lnTo>
                  <a:lnTo>
                    <a:pt x="120843" y="48619"/>
                  </a:lnTo>
                  <a:lnTo>
                    <a:pt x="124000" y="84841"/>
                  </a:lnTo>
                  <a:lnTo>
                    <a:pt x="131167" y="126501"/>
                  </a:lnTo>
                  <a:lnTo>
                    <a:pt x="140249" y="172917"/>
                  </a:lnTo>
                  <a:lnTo>
                    <a:pt x="142357" y="207368"/>
                  </a:lnTo>
                  <a:lnTo>
                    <a:pt x="140413" y="211269"/>
                  </a:lnTo>
                  <a:lnTo>
                    <a:pt x="137001" y="213870"/>
                  </a:lnTo>
                  <a:lnTo>
                    <a:pt x="132609" y="215604"/>
                  </a:lnTo>
                  <a:lnTo>
                    <a:pt x="122084" y="214708"/>
                  </a:lnTo>
                  <a:lnTo>
                    <a:pt x="78033" y="199639"/>
                  </a:lnTo>
                  <a:lnTo>
                    <a:pt x="38100" y="180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9" name="SMARTInkShape-Group336">
            <a:extLst>
              <a:ext uri="{FF2B5EF4-FFF2-40B4-BE49-F238E27FC236}">
                <a16:creationId xmlns:a16="http://schemas.microsoft.com/office/drawing/2014/main" id="{C1457A17-B141-CEBF-8613-8F4618BA7A1C}"/>
              </a:ext>
            </a:extLst>
          </p:cNvPr>
          <p:cNvGrpSpPr/>
          <p:nvPr/>
        </p:nvGrpSpPr>
        <p:grpSpPr>
          <a:xfrm>
            <a:off x="3706549" y="3733800"/>
            <a:ext cx="803950" cy="666751"/>
            <a:chOff x="3706549" y="3733800"/>
            <a:chExt cx="803950" cy="666751"/>
          </a:xfrm>
        </p:grpSpPr>
        <p:sp>
          <p:nvSpPr>
            <p:cNvPr id="1744" name="SMARTInkShape-1590">
              <a:extLst>
                <a:ext uri="{FF2B5EF4-FFF2-40B4-BE49-F238E27FC236}">
                  <a16:creationId xmlns:a16="http://schemas.microsoft.com/office/drawing/2014/main" id="{272D0252-4AE9-1DAD-0494-B1C840BB594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238625" y="3752850"/>
              <a:ext cx="271874" cy="295276"/>
            </a:xfrm>
            <a:custGeom>
              <a:avLst/>
              <a:gdLst/>
              <a:ahLst/>
              <a:cxnLst/>
              <a:rect l="0" t="0" r="0" b="0"/>
              <a:pathLst>
                <a:path w="271874" h="295276">
                  <a:moveTo>
                    <a:pt x="19050" y="9525"/>
                  </a:moveTo>
                  <a:lnTo>
                    <a:pt x="19050" y="9525"/>
                  </a:lnTo>
                  <a:lnTo>
                    <a:pt x="13994" y="9525"/>
                  </a:lnTo>
                  <a:lnTo>
                    <a:pt x="12504" y="8467"/>
                  </a:lnTo>
                  <a:lnTo>
                    <a:pt x="11511" y="6703"/>
                  </a:lnTo>
                  <a:lnTo>
                    <a:pt x="9559" y="117"/>
                  </a:ln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19298" y="19712"/>
                  </a:lnTo>
                  <a:lnTo>
                    <a:pt x="40944" y="38158"/>
                  </a:lnTo>
                  <a:lnTo>
                    <a:pt x="73628" y="64694"/>
                  </a:lnTo>
                  <a:lnTo>
                    <a:pt x="116106" y="106592"/>
                  </a:lnTo>
                  <a:lnTo>
                    <a:pt x="120395" y="116518"/>
                  </a:lnTo>
                  <a:lnTo>
                    <a:pt x="123147" y="135082"/>
                  </a:lnTo>
                  <a:lnTo>
                    <a:pt x="118568" y="155735"/>
                  </a:lnTo>
                  <a:lnTo>
                    <a:pt x="96962" y="194820"/>
                  </a:lnTo>
                  <a:lnTo>
                    <a:pt x="57783" y="240223"/>
                  </a:lnTo>
                  <a:lnTo>
                    <a:pt x="50023" y="250699"/>
                  </a:lnTo>
                  <a:lnTo>
                    <a:pt x="23132" y="271702"/>
                  </a:lnTo>
                  <a:lnTo>
                    <a:pt x="12969" y="274885"/>
                  </a:lnTo>
                  <a:lnTo>
                    <a:pt x="1917" y="276049"/>
                  </a:lnTo>
                  <a:lnTo>
                    <a:pt x="41811" y="276222"/>
                  </a:lnTo>
                  <a:lnTo>
                    <a:pt x="76124" y="277283"/>
                  </a:lnTo>
                  <a:lnTo>
                    <a:pt x="116159" y="282771"/>
                  </a:lnTo>
                  <a:lnTo>
                    <a:pt x="155902" y="285161"/>
                  </a:lnTo>
                  <a:lnTo>
                    <a:pt x="198836" y="290690"/>
                  </a:lnTo>
                  <a:lnTo>
                    <a:pt x="241849" y="294671"/>
                  </a:lnTo>
                  <a:lnTo>
                    <a:pt x="271873" y="295273"/>
                  </a:lnTo>
                  <a:lnTo>
                    <a:pt x="26670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5" name="SMARTInkShape-1591">
              <a:extLst>
                <a:ext uri="{FF2B5EF4-FFF2-40B4-BE49-F238E27FC236}">
                  <a16:creationId xmlns:a16="http://schemas.microsoft.com/office/drawing/2014/main" id="{9A37ACFB-40FE-A4B6-8801-37D876E6445B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257685" y="3733800"/>
              <a:ext cx="219066" cy="19051"/>
            </a:xfrm>
            <a:custGeom>
              <a:avLst/>
              <a:gdLst/>
              <a:ahLst/>
              <a:cxnLst/>
              <a:rect l="0" t="0" r="0" b="0"/>
              <a:pathLst>
                <a:path w="219066" h="19051">
                  <a:moveTo>
                    <a:pt x="9515" y="0"/>
                  </a:moveTo>
                  <a:lnTo>
                    <a:pt x="9515" y="0"/>
                  </a:lnTo>
                  <a:lnTo>
                    <a:pt x="9515" y="9408"/>
                  </a:lnTo>
                  <a:lnTo>
                    <a:pt x="1314" y="9515"/>
                  </a:lnTo>
                  <a:lnTo>
                    <a:pt x="873" y="8460"/>
                  </a:lnTo>
                  <a:lnTo>
                    <a:pt x="24" y="392"/>
                  </a:lnTo>
                  <a:lnTo>
                    <a:pt x="0" y="5172"/>
                  </a:lnTo>
                  <a:lnTo>
                    <a:pt x="2114" y="6623"/>
                  </a:lnTo>
                  <a:lnTo>
                    <a:pt x="10106" y="8235"/>
                  </a:lnTo>
                  <a:lnTo>
                    <a:pt x="51769" y="1816"/>
                  </a:lnTo>
                  <a:lnTo>
                    <a:pt x="94178" y="359"/>
                  </a:lnTo>
                  <a:lnTo>
                    <a:pt x="139676" y="71"/>
                  </a:lnTo>
                  <a:lnTo>
                    <a:pt x="183158" y="2836"/>
                  </a:lnTo>
                  <a:lnTo>
                    <a:pt x="216963" y="9134"/>
                  </a:lnTo>
                  <a:lnTo>
                    <a:pt x="217664" y="10322"/>
                  </a:lnTo>
                  <a:lnTo>
                    <a:pt x="21906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" name="SMARTInkShape-1592">
              <a:extLst>
                <a:ext uri="{FF2B5EF4-FFF2-40B4-BE49-F238E27FC236}">
                  <a16:creationId xmlns:a16="http://schemas.microsoft.com/office/drawing/2014/main" id="{278AA6DF-EE53-80AD-4017-3D5EBB7AA9CD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819525" y="4220118"/>
              <a:ext cx="190501" cy="180433"/>
            </a:xfrm>
            <a:custGeom>
              <a:avLst/>
              <a:gdLst/>
              <a:ahLst/>
              <a:cxnLst/>
              <a:rect l="0" t="0" r="0" b="0"/>
              <a:pathLst>
                <a:path w="190501" h="180433">
                  <a:moveTo>
                    <a:pt x="0" y="28032"/>
                  </a:moveTo>
                  <a:lnTo>
                    <a:pt x="0" y="28032"/>
                  </a:lnTo>
                  <a:lnTo>
                    <a:pt x="5056" y="28032"/>
                  </a:lnTo>
                  <a:lnTo>
                    <a:pt x="10361" y="25210"/>
                  </a:lnTo>
                  <a:lnTo>
                    <a:pt x="13257" y="22975"/>
                  </a:lnTo>
                  <a:lnTo>
                    <a:pt x="16475" y="17671"/>
                  </a:lnTo>
                  <a:lnTo>
                    <a:pt x="17333" y="14775"/>
                  </a:lnTo>
                  <a:lnTo>
                    <a:pt x="23931" y="8734"/>
                  </a:lnTo>
                  <a:lnTo>
                    <a:pt x="35301" y="1289"/>
                  </a:lnTo>
                  <a:lnTo>
                    <a:pt x="42327" y="0"/>
                  </a:lnTo>
                  <a:lnTo>
                    <a:pt x="48092" y="2521"/>
                  </a:lnTo>
                  <a:lnTo>
                    <a:pt x="51112" y="4674"/>
                  </a:lnTo>
                  <a:lnTo>
                    <a:pt x="54466" y="15534"/>
                  </a:lnTo>
                  <a:lnTo>
                    <a:pt x="56797" y="58528"/>
                  </a:lnTo>
                  <a:lnTo>
                    <a:pt x="57080" y="102416"/>
                  </a:lnTo>
                  <a:lnTo>
                    <a:pt x="54306" y="129446"/>
                  </a:lnTo>
                  <a:lnTo>
                    <a:pt x="48016" y="158747"/>
                  </a:lnTo>
                  <a:lnTo>
                    <a:pt x="47886" y="158567"/>
                  </a:lnTo>
                  <a:lnTo>
                    <a:pt x="47741" y="155545"/>
                  </a:lnTo>
                  <a:lnTo>
                    <a:pt x="53320" y="150674"/>
                  </a:lnTo>
                  <a:lnTo>
                    <a:pt x="62857" y="142864"/>
                  </a:lnTo>
                  <a:lnTo>
                    <a:pt x="92101" y="101522"/>
                  </a:lnTo>
                  <a:lnTo>
                    <a:pt x="126223" y="65115"/>
                  </a:lnTo>
                  <a:lnTo>
                    <a:pt x="160477" y="43682"/>
                  </a:lnTo>
                  <a:lnTo>
                    <a:pt x="165193" y="42699"/>
                  </a:lnTo>
                  <a:lnTo>
                    <a:pt x="169395" y="43101"/>
                  </a:lnTo>
                  <a:lnTo>
                    <a:pt x="178688" y="46296"/>
                  </a:lnTo>
                  <a:lnTo>
                    <a:pt x="179959" y="52377"/>
                  </a:lnTo>
                  <a:lnTo>
                    <a:pt x="188425" y="96008"/>
                  </a:lnTo>
                  <a:lnTo>
                    <a:pt x="190227" y="140387"/>
                  </a:lnTo>
                  <a:lnTo>
                    <a:pt x="190500" y="180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" name="SMARTInkShape-1593">
              <a:extLst>
                <a:ext uri="{FF2B5EF4-FFF2-40B4-BE49-F238E27FC236}">
                  <a16:creationId xmlns:a16="http://schemas.microsoft.com/office/drawing/2014/main" id="{51225AF7-902F-E7C4-2E36-CD04005627FB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706549" y="4095750"/>
              <a:ext cx="398727" cy="19051"/>
            </a:xfrm>
            <a:custGeom>
              <a:avLst/>
              <a:gdLst/>
              <a:ahLst/>
              <a:cxnLst/>
              <a:rect l="0" t="0" r="0" b="0"/>
              <a:pathLst>
                <a:path w="398727" h="19051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8642"/>
                  </a:lnTo>
                  <a:lnTo>
                    <a:pt x="17106" y="9408"/>
                  </a:lnTo>
                  <a:lnTo>
                    <a:pt x="64327" y="2956"/>
                  </a:lnTo>
                  <a:lnTo>
                    <a:pt x="97704" y="1314"/>
                  </a:lnTo>
                  <a:lnTo>
                    <a:pt x="142082" y="389"/>
                  </a:lnTo>
                  <a:lnTo>
                    <a:pt x="177418" y="173"/>
                  </a:lnTo>
                  <a:lnTo>
                    <a:pt x="216758" y="77"/>
                  </a:lnTo>
                  <a:lnTo>
                    <a:pt x="255410" y="34"/>
                  </a:lnTo>
                  <a:lnTo>
                    <a:pt x="302757" y="10"/>
                  </a:lnTo>
                  <a:lnTo>
                    <a:pt x="343590" y="1060"/>
                  </a:lnTo>
                  <a:lnTo>
                    <a:pt x="391185" y="9701"/>
                  </a:lnTo>
                  <a:lnTo>
                    <a:pt x="393699" y="11759"/>
                  </a:lnTo>
                  <a:lnTo>
                    <a:pt x="39872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8" name="SMARTInkShape-1594">
              <a:extLst>
                <a:ext uri="{FF2B5EF4-FFF2-40B4-BE49-F238E27FC236}">
                  <a16:creationId xmlns:a16="http://schemas.microsoft.com/office/drawing/2014/main" id="{76A6FBBC-CD2D-59BE-39AD-960FA0A07BD6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857625" y="3781590"/>
              <a:ext cx="38101" cy="228436"/>
            </a:xfrm>
            <a:custGeom>
              <a:avLst/>
              <a:gdLst/>
              <a:ahLst/>
              <a:cxnLst/>
              <a:rect l="0" t="0" r="0" b="0"/>
              <a:pathLst>
                <a:path w="38101" h="228436">
                  <a:moveTo>
                    <a:pt x="0" y="66510"/>
                  </a:moveTo>
                  <a:lnTo>
                    <a:pt x="0" y="66510"/>
                  </a:lnTo>
                  <a:lnTo>
                    <a:pt x="7539" y="48610"/>
                  </a:lnTo>
                  <a:lnTo>
                    <a:pt x="8201" y="45051"/>
                  </a:lnTo>
                  <a:lnTo>
                    <a:pt x="11759" y="38276"/>
                  </a:lnTo>
                  <a:lnTo>
                    <a:pt x="15810" y="31736"/>
                  </a:lnTo>
                  <a:lnTo>
                    <a:pt x="18410" y="18915"/>
                  </a:lnTo>
                  <a:lnTo>
                    <a:pt x="19047" y="0"/>
                  </a:lnTo>
                  <a:lnTo>
                    <a:pt x="17992" y="24754"/>
                  </a:lnTo>
                  <a:lnTo>
                    <a:pt x="10849" y="62226"/>
                  </a:lnTo>
                  <a:lnTo>
                    <a:pt x="16333" y="103724"/>
                  </a:lnTo>
                  <a:lnTo>
                    <a:pt x="21336" y="149865"/>
                  </a:lnTo>
                  <a:lnTo>
                    <a:pt x="28151" y="197313"/>
                  </a:lnTo>
                  <a:lnTo>
                    <a:pt x="28449" y="210864"/>
                  </a:lnTo>
                  <a:lnTo>
                    <a:pt x="29550" y="213546"/>
                  </a:lnTo>
                  <a:lnTo>
                    <a:pt x="31341" y="215334"/>
                  </a:lnTo>
                  <a:lnTo>
                    <a:pt x="33594" y="216526"/>
                  </a:lnTo>
                  <a:lnTo>
                    <a:pt x="35096" y="218379"/>
                  </a:lnTo>
                  <a:lnTo>
                    <a:pt x="38100" y="22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2" name="SMARTInkShape-Group337">
            <a:extLst>
              <a:ext uri="{FF2B5EF4-FFF2-40B4-BE49-F238E27FC236}">
                <a16:creationId xmlns:a16="http://schemas.microsoft.com/office/drawing/2014/main" id="{453AC916-7079-0FF4-4BFC-2512AA4047BD}"/>
              </a:ext>
            </a:extLst>
          </p:cNvPr>
          <p:cNvGrpSpPr/>
          <p:nvPr/>
        </p:nvGrpSpPr>
        <p:grpSpPr>
          <a:xfrm>
            <a:off x="3152775" y="3933825"/>
            <a:ext cx="161926" cy="76201"/>
            <a:chOff x="3152775" y="3933825"/>
            <a:chExt cx="161926" cy="76201"/>
          </a:xfrm>
        </p:grpSpPr>
        <p:sp>
          <p:nvSpPr>
            <p:cNvPr id="1750" name="SMARTInkShape-1595">
              <a:extLst>
                <a:ext uri="{FF2B5EF4-FFF2-40B4-BE49-F238E27FC236}">
                  <a16:creationId xmlns:a16="http://schemas.microsoft.com/office/drawing/2014/main" id="{A61DEEFD-F10D-5A5B-E51C-B76EA46FD5D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181350" y="400050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41757" y="0"/>
                  </a:lnTo>
                  <a:lnTo>
                    <a:pt x="85753" y="0"/>
                  </a:lnTo>
                  <a:lnTo>
                    <a:pt x="118867" y="0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1" name="SMARTInkShape-1596">
              <a:extLst>
                <a:ext uri="{FF2B5EF4-FFF2-40B4-BE49-F238E27FC236}">
                  <a16:creationId xmlns:a16="http://schemas.microsoft.com/office/drawing/2014/main" id="{788F4E7D-E920-F081-9833-C48651A4367D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152775" y="39338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45518" y="0"/>
                  </a:lnTo>
                  <a:lnTo>
                    <a:pt x="74793" y="0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7" name="SMARTInkShape-Group338">
            <a:extLst>
              <a:ext uri="{FF2B5EF4-FFF2-40B4-BE49-F238E27FC236}">
                <a16:creationId xmlns:a16="http://schemas.microsoft.com/office/drawing/2014/main" id="{9BAA022F-615C-394D-14E0-46B1FCFCA55A}"/>
              </a:ext>
            </a:extLst>
          </p:cNvPr>
          <p:cNvGrpSpPr/>
          <p:nvPr/>
        </p:nvGrpSpPr>
        <p:grpSpPr>
          <a:xfrm>
            <a:off x="4657725" y="3105150"/>
            <a:ext cx="666751" cy="386369"/>
            <a:chOff x="4657725" y="3105150"/>
            <a:chExt cx="666751" cy="386369"/>
          </a:xfrm>
        </p:grpSpPr>
        <p:sp>
          <p:nvSpPr>
            <p:cNvPr id="1753" name="SMARTInkShape-1597">
              <a:extLst>
                <a:ext uri="{FF2B5EF4-FFF2-40B4-BE49-F238E27FC236}">
                  <a16:creationId xmlns:a16="http://schemas.microsoft.com/office/drawing/2014/main" id="{A6187A74-4705-591C-FB89-C7E20AE67A7E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982899" y="3105150"/>
              <a:ext cx="341577" cy="19051"/>
            </a:xfrm>
            <a:custGeom>
              <a:avLst/>
              <a:gdLst/>
              <a:ahLst/>
              <a:cxnLst/>
              <a:rect l="0" t="0" r="0" b="0"/>
              <a:pathLst>
                <a:path w="341577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42968" y="19050"/>
                  </a:lnTo>
                  <a:lnTo>
                    <a:pt x="79533" y="19050"/>
                  </a:lnTo>
                  <a:lnTo>
                    <a:pt x="118237" y="19050"/>
                  </a:lnTo>
                  <a:lnTo>
                    <a:pt x="158279" y="19050"/>
                  </a:lnTo>
                  <a:lnTo>
                    <a:pt x="192377" y="17992"/>
                  </a:lnTo>
                  <a:lnTo>
                    <a:pt x="228699" y="13994"/>
                  </a:lnTo>
                  <a:lnTo>
                    <a:pt x="274734" y="10849"/>
                  </a:lnTo>
                  <a:lnTo>
                    <a:pt x="322308" y="2160"/>
                  </a:lnTo>
                  <a:lnTo>
                    <a:pt x="3415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4" name="SMARTInkShape-1598">
              <a:extLst>
                <a:ext uri="{FF2B5EF4-FFF2-40B4-BE49-F238E27FC236}">
                  <a16:creationId xmlns:a16="http://schemas.microsoft.com/office/drawing/2014/main" id="{7BC795F1-B25D-4F71-9A06-43BD48CCB203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067300" y="3220926"/>
              <a:ext cx="257176" cy="169835"/>
            </a:xfrm>
            <a:custGeom>
              <a:avLst/>
              <a:gdLst/>
              <a:ahLst/>
              <a:cxnLst/>
              <a:rect l="0" t="0" r="0" b="0"/>
              <a:pathLst>
                <a:path w="257176" h="169835">
                  <a:moveTo>
                    <a:pt x="0" y="46149"/>
                  </a:moveTo>
                  <a:lnTo>
                    <a:pt x="0" y="46149"/>
                  </a:lnTo>
                  <a:lnTo>
                    <a:pt x="0" y="37948"/>
                  </a:lnTo>
                  <a:lnTo>
                    <a:pt x="9132" y="27525"/>
                  </a:lnTo>
                  <a:lnTo>
                    <a:pt x="35449" y="11935"/>
                  </a:lnTo>
                  <a:lnTo>
                    <a:pt x="55059" y="5994"/>
                  </a:lnTo>
                  <a:lnTo>
                    <a:pt x="62570" y="1844"/>
                  </a:lnTo>
                  <a:lnTo>
                    <a:pt x="69436" y="0"/>
                  </a:lnTo>
                  <a:lnTo>
                    <a:pt x="72749" y="566"/>
                  </a:lnTo>
                  <a:lnTo>
                    <a:pt x="79252" y="4017"/>
                  </a:lnTo>
                  <a:lnTo>
                    <a:pt x="81410" y="6420"/>
                  </a:lnTo>
                  <a:lnTo>
                    <a:pt x="91892" y="31664"/>
                  </a:lnTo>
                  <a:lnTo>
                    <a:pt x="93757" y="43591"/>
                  </a:lnTo>
                  <a:lnTo>
                    <a:pt x="84693" y="87989"/>
                  </a:lnTo>
                  <a:lnTo>
                    <a:pt x="72822" y="130731"/>
                  </a:lnTo>
                  <a:lnTo>
                    <a:pt x="59012" y="157352"/>
                  </a:lnTo>
                  <a:lnTo>
                    <a:pt x="38346" y="169834"/>
                  </a:lnTo>
                  <a:lnTo>
                    <a:pt x="75688" y="129565"/>
                  </a:lnTo>
                  <a:lnTo>
                    <a:pt x="88799" y="111075"/>
                  </a:lnTo>
                  <a:lnTo>
                    <a:pt x="120768" y="91140"/>
                  </a:lnTo>
                  <a:lnTo>
                    <a:pt x="159984" y="65804"/>
                  </a:lnTo>
                  <a:lnTo>
                    <a:pt x="187249" y="40881"/>
                  </a:lnTo>
                  <a:lnTo>
                    <a:pt x="193642" y="38516"/>
                  </a:lnTo>
                  <a:lnTo>
                    <a:pt x="195769" y="36827"/>
                  </a:lnTo>
                  <a:lnTo>
                    <a:pt x="199465" y="28589"/>
                  </a:lnTo>
                  <a:lnTo>
                    <a:pt x="198593" y="28093"/>
                  </a:lnTo>
                  <a:lnTo>
                    <a:pt x="177621" y="27138"/>
                  </a:lnTo>
                  <a:lnTo>
                    <a:pt x="168548" y="32761"/>
                  </a:lnTo>
                  <a:lnTo>
                    <a:pt x="130237" y="69477"/>
                  </a:lnTo>
                  <a:lnTo>
                    <a:pt x="122089" y="81565"/>
                  </a:lnTo>
                  <a:lnTo>
                    <a:pt x="116608" y="105326"/>
                  </a:lnTo>
                  <a:lnTo>
                    <a:pt x="114984" y="127418"/>
                  </a:lnTo>
                  <a:lnTo>
                    <a:pt x="117427" y="138007"/>
                  </a:lnTo>
                  <a:lnTo>
                    <a:pt x="119559" y="142313"/>
                  </a:lnTo>
                  <a:lnTo>
                    <a:pt x="127572" y="149919"/>
                  </a:lnTo>
                  <a:lnTo>
                    <a:pt x="137132" y="155769"/>
                  </a:lnTo>
                  <a:lnTo>
                    <a:pt x="149524" y="159062"/>
                  </a:lnTo>
                  <a:lnTo>
                    <a:pt x="160293" y="159833"/>
                  </a:lnTo>
                  <a:lnTo>
                    <a:pt x="169314" y="157353"/>
                  </a:lnTo>
                  <a:lnTo>
                    <a:pt x="176850" y="153782"/>
                  </a:lnTo>
                  <a:lnTo>
                    <a:pt x="193134" y="151488"/>
                  </a:lnTo>
                  <a:lnTo>
                    <a:pt x="238249" y="150957"/>
                  </a:lnTo>
                  <a:lnTo>
                    <a:pt x="257175" y="150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5" name="SMARTInkShape-1599">
              <a:extLst>
                <a:ext uri="{FF2B5EF4-FFF2-40B4-BE49-F238E27FC236}">
                  <a16:creationId xmlns:a16="http://schemas.microsoft.com/office/drawing/2014/main" id="{6861A01B-ED8B-4280-5802-6A0A07336B0B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857750" y="3362442"/>
              <a:ext cx="1" cy="129077"/>
            </a:xfrm>
            <a:custGeom>
              <a:avLst/>
              <a:gdLst/>
              <a:ahLst/>
              <a:cxnLst/>
              <a:rect l="0" t="0" r="0" b="0"/>
              <a:pathLst>
                <a:path w="1" h="129077">
                  <a:moveTo>
                    <a:pt x="0" y="9408"/>
                  </a:moveTo>
                  <a:lnTo>
                    <a:pt x="0" y="9408"/>
                  </a:lnTo>
                  <a:lnTo>
                    <a:pt x="0" y="0"/>
                  </a:lnTo>
                  <a:lnTo>
                    <a:pt x="0" y="42720"/>
                  </a:lnTo>
                  <a:lnTo>
                    <a:pt x="0" y="86034"/>
                  </a:lnTo>
                  <a:lnTo>
                    <a:pt x="0" y="129076"/>
                  </a:lnTo>
                  <a:lnTo>
                    <a:pt x="0" y="123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6" name="SMARTInkShape-1600">
              <a:extLst>
                <a:ext uri="{FF2B5EF4-FFF2-40B4-BE49-F238E27FC236}">
                  <a16:creationId xmlns:a16="http://schemas.microsoft.com/office/drawing/2014/main" id="{2230C2E8-53C3-4D61-A4CE-0D7948C7EB6B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657725" y="3162693"/>
              <a:ext cx="130928" cy="244532"/>
            </a:xfrm>
            <a:custGeom>
              <a:avLst/>
              <a:gdLst/>
              <a:ahLst/>
              <a:cxnLst/>
              <a:rect l="0" t="0" r="0" b="0"/>
              <a:pathLst>
                <a:path w="130928" h="244532">
                  <a:moveTo>
                    <a:pt x="28575" y="18657"/>
                  </a:moveTo>
                  <a:lnTo>
                    <a:pt x="28575" y="18657"/>
                  </a:lnTo>
                  <a:lnTo>
                    <a:pt x="38066" y="9167"/>
                  </a:lnTo>
                  <a:lnTo>
                    <a:pt x="38100" y="0"/>
                  </a:lnTo>
                  <a:lnTo>
                    <a:pt x="38100" y="43420"/>
                  </a:lnTo>
                  <a:lnTo>
                    <a:pt x="38100" y="89241"/>
                  </a:lnTo>
                  <a:lnTo>
                    <a:pt x="38100" y="130467"/>
                  </a:lnTo>
                  <a:lnTo>
                    <a:pt x="38100" y="171623"/>
                  </a:lnTo>
                  <a:lnTo>
                    <a:pt x="38100" y="213776"/>
                  </a:lnTo>
                  <a:lnTo>
                    <a:pt x="39158" y="228144"/>
                  </a:lnTo>
                  <a:lnTo>
                    <a:pt x="43156" y="238056"/>
                  </a:lnTo>
                  <a:lnTo>
                    <a:pt x="45704" y="241123"/>
                  </a:lnTo>
                  <a:lnTo>
                    <a:pt x="51357" y="244531"/>
                  </a:lnTo>
                  <a:lnTo>
                    <a:pt x="54347" y="244381"/>
                  </a:lnTo>
                  <a:lnTo>
                    <a:pt x="69571" y="239359"/>
                  </a:lnTo>
                  <a:lnTo>
                    <a:pt x="80662" y="237397"/>
                  </a:lnTo>
                  <a:lnTo>
                    <a:pt x="98806" y="229284"/>
                  </a:lnTo>
                  <a:lnTo>
                    <a:pt x="116529" y="213945"/>
                  </a:lnTo>
                  <a:lnTo>
                    <a:pt x="125169" y="202112"/>
                  </a:lnTo>
                  <a:lnTo>
                    <a:pt x="129714" y="189798"/>
                  </a:lnTo>
                  <a:lnTo>
                    <a:pt x="130927" y="183551"/>
                  </a:lnTo>
                  <a:lnTo>
                    <a:pt x="129617" y="177270"/>
                  </a:lnTo>
                  <a:lnTo>
                    <a:pt x="122518" y="164646"/>
                  </a:lnTo>
                  <a:lnTo>
                    <a:pt x="109486" y="154802"/>
                  </a:lnTo>
                  <a:lnTo>
                    <a:pt x="93111" y="147958"/>
                  </a:lnTo>
                  <a:lnTo>
                    <a:pt x="53905" y="143564"/>
                  </a:lnTo>
                  <a:lnTo>
                    <a:pt x="23733" y="145624"/>
                  </a:lnTo>
                  <a:lnTo>
                    <a:pt x="0" y="152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58" name="SMARTInkShape-1601">
            <a:extLst>
              <a:ext uri="{FF2B5EF4-FFF2-40B4-BE49-F238E27FC236}">
                <a16:creationId xmlns:a16="http://schemas.microsoft.com/office/drawing/2014/main" id="{3D5BFE34-2372-4566-5D48-DAB96EE937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86618" y="3381375"/>
            <a:ext cx="266308" cy="19051"/>
          </a:xfrm>
          <a:custGeom>
            <a:avLst/>
            <a:gdLst/>
            <a:ahLst/>
            <a:cxnLst/>
            <a:rect l="0" t="0" r="0" b="0"/>
            <a:pathLst>
              <a:path w="266308" h="19051">
                <a:moveTo>
                  <a:pt x="9132" y="19050"/>
                </a:moveTo>
                <a:lnTo>
                  <a:pt x="9132" y="19050"/>
                </a:lnTo>
                <a:lnTo>
                  <a:pt x="0" y="19050"/>
                </a:lnTo>
                <a:lnTo>
                  <a:pt x="41391" y="19050"/>
                </a:lnTo>
                <a:lnTo>
                  <a:pt x="88822" y="19050"/>
                </a:lnTo>
                <a:lnTo>
                  <a:pt x="125055" y="19050"/>
                </a:lnTo>
                <a:lnTo>
                  <a:pt x="164247" y="19050"/>
                </a:lnTo>
                <a:lnTo>
                  <a:pt x="202671" y="13993"/>
                </a:lnTo>
                <a:lnTo>
                  <a:pt x="242800" y="9349"/>
                </a:lnTo>
                <a:lnTo>
                  <a:pt x="247461" y="7291"/>
                </a:lnTo>
                <a:lnTo>
                  <a:pt x="253698" y="3241"/>
                </a:lnTo>
                <a:lnTo>
                  <a:pt x="26630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1" name="SMARTInkShape-Group340">
            <a:extLst>
              <a:ext uri="{FF2B5EF4-FFF2-40B4-BE49-F238E27FC236}">
                <a16:creationId xmlns:a16="http://schemas.microsoft.com/office/drawing/2014/main" id="{A4B365A8-0185-2C0D-DFA7-62B6928627D5}"/>
              </a:ext>
            </a:extLst>
          </p:cNvPr>
          <p:cNvGrpSpPr/>
          <p:nvPr/>
        </p:nvGrpSpPr>
        <p:grpSpPr>
          <a:xfrm>
            <a:off x="3467216" y="3152778"/>
            <a:ext cx="266564" cy="408280"/>
            <a:chOff x="3467216" y="3152778"/>
            <a:chExt cx="266564" cy="408280"/>
          </a:xfrm>
        </p:grpSpPr>
        <p:sp>
          <p:nvSpPr>
            <p:cNvPr id="1759" name="SMARTInkShape-1602">
              <a:extLst>
                <a:ext uri="{FF2B5EF4-FFF2-40B4-BE49-F238E27FC236}">
                  <a16:creationId xmlns:a16="http://schemas.microsoft.com/office/drawing/2014/main" id="{F278B1D1-E38A-F071-4C0F-B17867FC43F9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467216" y="3152778"/>
              <a:ext cx="266564" cy="28457"/>
            </a:xfrm>
            <a:custGeom>
              <a:avLst/>
              <a:gdLst/>
              <a:ahLst/>
              <a:cxnLst/>
              <a:rect l="0" t="0" r="0" b="0"/>
              <a:pathLst>
                <a:path w="266564" h="28457">
                  <a:moveTo>
                    <a:pt x="9409" y="19047"/>
                  </a:moveTo>
                  <a:lnTo>
                    <a:pt x="9409" y="19047"/>
                  </a:lnTo>
                  <a:lnTo>
                    <a:pt x="0" y="28456"/>
                  </a:lnTo>
                  <a:lnTo>
                    <a:pt x="24800" y="27507"/>
                  </a:lnTo>
                  <a:lnTo>
                    <a:pt x="63837" y="21032"/>
                  </a:lnTo>
                  <a:lnTo>
                    <a:pt x="106708" y="19439"/>
                  </a:lnTo>
                  <a:lnTo>
                    <a:pt x="150768" y="12578"/>
                  </a:lnTo>
                  <a:lnTo>
                    <a:pt x="187700" y="10427"/>
                  </a:lnTo>
                  <a:lnTo>
                    <a:pt x="232462" y="6879"/>
                  </a:lnTo>
                  <a:lnTo>
                    <a:pt x="266563" y="0"/>
                  </a:lnTo>
                  <a:lnTo>
                    <a:pt x="257059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0" name="SMARTInkShape-1603">
              <a:extLst>
                <a:ext uri="{FF2B5EF4-FFF2-40B4-BE49-F238E27FC236}">
                  <a16:creationId xmlns:a16="http://schemas.microsoft.com/office/drawing/2014/main" id="{06783C42-49A4-18E9-191E-CE907E403938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562743" y="3295650"/>
              <a:ext cx="151364" cy="265408"/>
            </a:xfrm>
            <a:custGeom>
              <a:avLst/>
              <a:gdLst/>
              <a:ahLst/>
              <a:cxnLst/>
              <a:rect l="0" t="0" r="0" b="0"/>
              <a:pathLst>
                <a:path w="151364" h="265408">
                  <a:moveTo>
                    <a:pt x="9132" y="9525"/>
                  </a:moveTo>
                  <a:lnTo>
                    <a:pt x="9132" y="9525"/>
                  </a:lnTo>
                  <a:lnTo>
                    <a:pt x="9132" y="0"/>
                  </a:lnTo>
                  <a:lnTo>
                    <a:pt x="2586" y="15209"/>
                  </a:lnTo>
                  <a:lnTo>
                    <a:pt x="0" y="49837"/>
                  </a:lnTo>
                  <a:lnTo>
                    <a:pt x="5426" y="67658"/>
                  </a:lnTo>
                  <a:lnTo>
                    <a:pt x="20381" y="92719"/>
                  </a:lnTo>
                  <a:lnTo>
                    <a:pt x="38217" y="110728"/>
                  </a:lnTo>
                  <a:lnTo>
                    <a:pt x="44397" y="115094"/>
                  </a:lnTo>
                  <a:lnTo>
                    <a:pt x="59731" y="119944"/>
                  </a:lnTo>
                  <a:lnTo>
                    <a:pt x="68264" y="121238"/>
                  </a:lnTo>
                  <a:lnTo>
                    <a:pt x="75012" y="119983"/>
                  </a:lnTo>
                  <a:lnTo>
                    <a:pt x="85332" y="112945"/>
                  </a:lnTo>
                  <a:lnTo>
                    <a:pt x="97091" y="102140"/>
                  </a:lnTo>
                  <a:lnTo>
                    <a:pt x="117000" y="61139"/>
                  </a:lnTo>
                  <a:lnTo>
                    <a:pt x="122585" y="31504"/>
                  </a:lnTo>
                  <a:lnTo>
                    <a:pt x="123431" y="19069"/>
                  </a:lnTo>
                  <a:lnTo>
                    <a:pt x="123432" y="64811"/>
                  </a:lnTo>
                  <a:lnTo>
                    <a:pt x="129978" y="109894"/>
                  </a:lnTo>
                  <a:lnTo>
                    <a:pt x="137621" y="153283"/>
                  </a:lnTo>
                  <a:lnTo>
                    <a:pt x="147112" y="198282"/>
                  </a:lnTo>
                  <a:lnTo>
                    <a:pt x="151363" y="244598"/>
                  </a:lnTo>
                  <a:lnTo>
                    <a:pt x="150663" y="256877"/>
                  </a:lnTo>
                  <a:lnTo>
                    <a:pt x="148994" y="260151"/>
                  </a:lnTo>
                  <a:lnTo>
                    <a:pt x="146823" y="262334"/>
                  </a:lnTo>
                  <a:lnTo>
                    <a:pt x="141589" y="264760"/>
                  </a:lnTo>
                  <a:lnTo>
                    <a:pt x="138712" y="265407"/>
                  </a:lnTo>
                  <a:lnTo>
                    <a:pt x="96587" y="257982"/>
                  </a:lnTo>
                  <a:lnTo>
                    <a:pt x="52725" y="257281"/>
                  </a:lnTo>
                  <a:lnTo>
                    <a:pt x="18657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4" name="SMARTInkShape-Group341">
            <a:extLst>
              <a:ext uri="{FF2B5EF4-FFF2-40B4-BE49-F238E27FC236}">
                <a16:creationId xmlns:a16="http://schemas.microsoft.com/office/drawing/2014/main" id="{936976C5-AD10-69A4-C4CC-A5D78F76A1BE}"/>
              </a:ext>
            </a:extLst>
          </p:cNvPr>
          <p:cNvGrpSpPr/>
          <p:nvPr/>
        </p:nvGrpSpPr>
        <p:grpSpPr>
          <a:xfrm>
            <a:off x="2962275" y="3295650"/>
            <a:ext cx="171451" cy="95251"/>
            <a:chOff x="2962275" y="3295650"/>
            <a:chExt cx="171451" cy="95251"/>
          </a:xfrm>
        </p:grpSpPr>
        <p:sp>
          <p:nvSpPr>
            <p:cNvPr id="1762" name="SMARTInkShape-1604">
              <a:extLst>
                <a:ext uri="{FF2B5EF4-FFF2-40B4-BE49-F238E27FC236}">
                  <a16:creationId xmlns:a16="http://schemas.microsoft.com/office/drawing/2014/main" id="{B7162C79-99B8-7A0D-477A-8DCD4B55A54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962275" y="32956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33114" y="8467"/>
                  </a:lnTo>
                  <a:lnTo>
                    <a:pt x="68736" y="132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3" name="SMARTInkShape-1605">
              <a:extLst>
                <a:ext uri="{FF2B5EF4-FFF2-40B4-BE49-F238E27FC236}">
                  <a16:creationId xmlns:a16="http://schemas.microsoft.com/office/drawing/2014/main" id="{78E5C154-3DF6-4F3C-5679-8BF38750E927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000375" y="33813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44780" y="0"/>
                  </a:lnTo>
                  <a:lnTo>
                    <a:pt x="91016" y="0"/>
                  </a:lnTo>
                  <a:lnTo>
                    <a:pt x="107518" y="1058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8" name="SMARTInkShape-Group342">
            <a:extLst>
              <a:ext uri="{FF2B5EF4-FFF2-40B4-BE49-F238E27FC236}">
                <a16:creationId xmlns:a16="http://schemas.microsoft.com/office/drawing/2014/main" id="{7940F548-3166-A5AF-049E-5926D778093E}"/>
              </a:ext>
            </a:extLst>
          </p:cNvPr>
          <p:cNvGrpSpPr/>
          <p:nvPr/>
        </p:nvGrpSpPr>
        <p:grpSpPr>
          <a:xfrm>
            <a:off x="1876425" y="3200404"/>
            <a:ext cx="626228" cy="331860"/>
            <a:chOff x="1876425" y="3200404"/>
            <a:chExt cx="626228" cy="331860"/>
          </a:xfrm>
        </p:grpSpPr>
        <p:sp>
          <p:nvSpPr>
            <p:cNvPr id="1765" name="SMARTInkShape-1606">
              <a:extLst>
                <a:ext uri="{FF2B5EF4-FFF2-40B4-BE49-F238E27FC236}">
                  <a16:creationId xmlns:a16="http://schemas.microsoft.com/office/drawing/2014/main" id="{6AD7AF87-F146-303E-7D03-FBB221BFCDF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876425" y="3276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6" name="SMARTInkShape-1607">
              <a:extLst>
                <a:ext uri="{FF2B5EF4-FFF2-40B4-BE49-F238E27FC236}">
                  <a16:creationId xmlns:a16="http://schemas.microsoft.com/office/drawing/2014/main" id="{CAC3E025-FB53-30A2-77F3-75BA197346B5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238375" y="3200404"/>
              <a:ext cx="104055" cy="281419"/>
            </a:xfrm>
            <a:custGeom>
              <a:avLst/>
              <a:gdLst/>
              <a:ahLst/>
              <a:cxnLst/>
              <a:rect l="0" t="0" r="0" b="0"/>
              <a:pathLst>
                <a:path w="104055" h="281419">
                  <a:moveTo>
                    <a:pt x="28575" y="19046"/>
                  </a:moveTo>
                  <a:lnTo>
                    <a:pt x="28575" y="19046"/>
                  </a:lnTo>
                  <a:lnTo>
                    <a:pt x="33631" y="13990"/>
                  </a:lnTo>
                  <a:lnTo>
                    <a:pt x="36114" y="8685"/>
                  </a:lnTo>
                  <a:lnTo>
                    <a:pt x="37708" y="1712"/>
                  </a:lnTo>
                  <a:lnTo>
                    <a:pt x="38897" y="1140"/>
                  </a:lnTo>
                  <a:lnTo>
                    <a:pt x="47590" y="0"/>
                  </a:lnTo>
                  <a:lnTo>
                    <a:pt x="47622" y="39769"/>
                  </a:lnTo>
                  <a:lnTo>
                    <a:pt x="40020" y="83072"/>
                  </a:lnTo>
                  <a:lnTo>
                    <a:pt x="30291" y="127941"/>
                  </a:lnTo>
                  <a:lnTo>
                    <a:pt x="22368" y="169281"/>
                  </a:lnTo>
                  <a:lnTo>
                    <a:pt x="16883" y="209118"/>
                  </a:lnTo>
                  <a:lnTo>
                    <a:pt x="13853" y="228406"/>
                  </a:lnTo>
                  <a:lnTo>
                    <a:pt x="16035" y="247561"/>
                  </a:lnTo>
                  <a:lnTo>
                    <a:pt x="23354" y="263836"/>
                  </a:lnTo>
                  <a:lnTo>
                    <a:pt x="28270" y="271140"/>
                  </a:lnTo>
                  <a:lnTo>
                    <a:pt x="39375" y="279254"/>
                  </a:lnTo>
                  <a:lnTo>
                    <a:pt x="45300" y="281418"/>
                  </a:lnTo>
                  <a:lnTo>
                    <a:pt x="57528" y="281000"/>
                  </a:lnTo>
                  <a:lnTo>
                    <a:pt x="82625" y="272108"/>
                  </a:lnTo>
                  <a:lnTo>
                    <a:pt x="92460" y="260635"/>
                  </a:lnTo>
                  <a:lnTo>
                    <a:pt x="101126" y="241970"/>
                  </a:lnTo>
                  <a:lnTo>
                    <a:pt x="104054" y="216068"/>
                  </a:lnTo>
                  <a:lnTo>
                    <a:pt x="98810" y="198687"/>
                  </a:lnTo>
                  <a:lnTo>
                    <a:pt x="94448" y="189607"/>
                  </a:lnTo>
                  <a:lnTo>
                    <a:pt x="78313" y="176695"/>
                  </a:lnTo>
                  <a:lnTo>
                    <a:pt x="58089" y="168488"/>
                  </a:lnTo>
                  <a:lnTo>
                    <a:pt x="38518" y="164839"/>
                  </a:lnTo>
                  <a:lnTo>
                    <a:pt x="0" y="171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7" name="SMARTInkShape-1608">
              <a:extLst>
                <a:ext uri="{FF2B5EF4-FFF2-40B4-BE49-F238E27FC236}">
                  <a16:creationId xmlns:a16="http://schemas.microsoft.com/office/drawing/2014/main" id="{B050567A-83AD-382C-F31E-47FE9B7E807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421343" y="3420663"/>
              <a:ext cx="81310" cy="111601"/>
            </a:xfrm>
            <a:custGeom>
              <a:avLst/>
              <a:gdLst/>
              <a:ahLst/>
              <a:cxnLst/>
              <a:rect l="0" t="0" r="0" b="0"/>
              <a:pathLst>
                <a:path w="81310" h="111601">
                  <a:moveTo>
                    <a:pt x="45632" y="27387"/>
                  </a:moveTo>
                  <a:lnTo>
                    <a:pt x="45632" y="27387"/>
                  </a:lnTo>
                  <a:lnTo>
                    <a:pt x="53833" y="19186"/>
                  </a:lnTo>
                  <a:lnTo>
                    <a:pt x="54765" y="13198"/>
                  </a:lnTo>
                  <a:lnTo>
                    <a:pt x="52160" y="7675"/>
                  </a:lnTo>
                  <a:lnTo>
                    <a:pt x="49984" y="4721"/>
                  </a:lnTo>
                  <a:lnTo>
                    <a:pt x="47475" y="3810"/>
                  </a:lnTo>
                  <a:lnTo>
                    <a:pt x="44744" y="4261"/>
                  </a:lnTo>
                  <a:lnTo>
                    <a:pt x="27700" y="12588"/>
                  </a:lnTo>
                  <a:lnTo>
                    <a:pt x="18965" y="23985"/>
                  </a:lnTo>
                  <a:lnTo>
                    <a:pt x="2491" y="58689"/>
                  </a:lnTo>
                  <a:lnTo>
                    <a:pt x="0" y="71638"/>
                  </a:lnTo>
                  <a:lnTo>
                    <a:pt x="3654" y="95885"/>
                  </a:lnTo>
                  <a:lnTo>
                    <a:pt x="8631" y="105455"/>
                  </a:lnTo>
                  <a:lnTo>
                    <a:pt x="11439" y="108008"/>
                  </a:lnTo>
                  <a:lnTo>
                    <a:pt x="20205" y="110844"/>
                  </a:lnTo>
                  <a:lnTo>
                    <a:pt x="25506" y="111600"/>
                  </a:lnTo>
                  <a:lnTo>
                    <a:pt x="43079" y="107607"/>
                  </a:lnTo>
                  <a:lnTo>
                    <a:pt x="55433" y="96907"/>
                  </a:lnTo>
                  <a:lnTo>
                    <a:pt x="66921" y="80510"/>
                  </a:lnTo>
                  <a:lnTo>
                    <a:pt x="80098" y="41134"/>
                  </a:lnTo>
                  <a:lnTo>
                    <a:pt x="81309" y="33377"/>
                  </a:lnTo>
                  <a:lnTo>
                    <a:pt x="80000" y="26089"/>
                  </a:lnTo>
                  <a:lnTo>
                    <a:pt x="72901" y="12346"/>
                  </a:lnTo>
                  <a:lnTo>
                    <a:pt x="68045" y="7834"/>
                  </a:lnTo>
                  <a:lnTo>
                    <a:pt x="57004" y="2822"/>
                  </a:lnTo>
                  <a:lnTo>
                    <a:pt x="43945" y="0"/>
                  </a:lnTo>
                  <a:lnTo>
                    <a:pt x="28316" y="4221"/>
                  </a:lnTo>
                  <a:lnTo>
                    <a:pt x="19239" y="14974"/>
                  </a:lnTo>
                  <a:lnTo>
                    <a:pt x="7532" y="46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4" name="SMARTInkShape-Group343">
            <a:extLst>
              <a:ext uri="{FF2B5EF4-FFF2-40B4-BE49-F238E27FC236}">
                <a16:creationId xmlns:a16="http://schemas.microsoft.com/office/drawing/2014/main" id="{848E47E9-2619-3E76-0355-614E5996A8A3}"/>
              </a:ext>
            </a:extLst>
          </p:cNvPr>
          <p:cNvGrpSpPr/>
          <p:nvPr/>
        </p:nvGrpSpPr>
        <p:grpSpPr>
          <a:xfrm>
            <a:off x="190500" y="3190875"/>
            <a:ext cx="1666876" cy="371476"/>
            <a:chOff x="190500" y="3190875"/>
            <a:chExt cx="1666876" cy="371476"/>
          </a:xfrm>
        </p:grpSpPr>
        <p:sp>
          <p:nvSpPr>
            <p:cNvPr id="1769" name="SMARTInkShape-1609">
              <a:extLst>
                <a:ext uri="{FF2B5EF4-FFF2-40B4-BE49-F238E27FC236}">
                  <a16:creationId xmlns:a16="http://schemas.microsoft.com/office/drawing/2014/main" id="{A9BD12A0-E9A4-D72F-B3BF-8C6AE14CBDCC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90500" y="3276600"/>
              <a:ext cx="104776" cy="109812"/>
            </a:xfrm>
            <a:custGeom>
              <a:avLst/>
              <a:gdLst/>
              <a:ahLst/>
              <a:cxnLst/>
              <a:rect l="0" t="0" r="0" b="0"/>
              <a:pathLst>
                <a:path w="104776" h="109812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2"/>
                  </a:lnTo>
                  <a:lnTo>
                    <a:pt x="0" y="10113"/>
                  </a:lnTo>
                  <a:lnTo>
                    <a:pt x="1058" y="13092"/>
                  </a:lnTo>
                  <a:lnTo>
                    <a:pt x="2822" y="15078"/>
                  </a:lnTo>
                  <a:lnTo>
                    <a:pt x="5056" y="16402"/>
                  </a:lnTo>
                  <a:lnTo>
                    <a:pt x="43600" y="62420"/>
                  </a:lnTo>
                  <a:lnTo>
                    <a:pt x="81645" y="99631"/>
                  </a:lnTo>
                  <a:lnTo>
                    <a:pt x="90749" y="104310"/>
                  </a:lnTo>
                  <a:lnTo>
                    <a:pt x="93249" y="109154"/>
                  </a:lnTo>
                  <a:lnTo>
                    <a:pt x="94974" y="109811"/>
                  </a:lnTo>
                  <a:lnTo>
                    <a:pt x="10477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0" name="SMARTInkShape-1610">
              <a:extLst>
                <a:ext uri="{FF2B5EF4-FFF2-40B4-BE49-F238E27FC236}">
                  <a16:creationId xmlns:a16="http://schemas.microsoft.com/office/drawing/2014/main" id="{C3DF0F40-02C5-D529-F8AD-9CD8387E49C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38125" y="3296974"/>
              <a:ext cx="95251" cy="265377"/>
            </a:xfrm>
            <a:custGeom>
              <a:avLst/>
              <a:gdLst/>
              <a:ahLst/>
              <a:cxnLst/>
              <a:rect l="0" t="0" r="0" b="0"/>
              <a:pathLst>
                <a:path w="95251" h="265377">
                  <a:moveTo>
                    <a:pt x="95250" y="8201"/>
                  </a:moveTo>
                  <a:lnTo>
                    <a:pt x="95250" y="8201"/>
                  </a:lnTo>
                  <a:lnTo>
                    <a:pt x="95250" y="0"/>
                  </a:lnTo>
                  <a:lnTo>
                    <a:pt x="95250" y="4125"/>
                  </a:lnTo>
                  <a:lnTo>
                    <a:pt x="68735" y="47616"/>
                  </a:lnTo>
                  <a:lnTo>
                    <a:pt x="58380" y="85719"/>
                  </a:lnTo>
                  <a:lnTo>
                    <a:pt x="44419" y="132914"/>
                  </a:lnTo>
                  <a:lnTo>
                    <a:pt x="26648" y="177945"/>
                  </a:lnTo>
                  <a:lnTo>
                    <a:pt x="14661" y="223394"/>
                  </a:lnTo>
                  <a:lnTo>
                    <a:pt x="0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1" name="SMARTInkShape-1611">
              <a:extLst>
                <a:ext uri="{FF2B5EF4-FFF2-40B4-BE49-F238E27FC236}">
                  <a16:creationId xmlns:a16="http://schemas.microsoft.com/office/drawing/2014/main" id="{98C82016-4E79-4ACC-180A-6D98C95E7EC4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33400" y="3333750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0"/>
                  </a:lnTo>
                  <a:lnTo>
                    <a:pt x="0" y="44781"/>
                  </a:lnTo>
                  <a:lnTo>
                    <a:pt x="0" y="8891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2" name="SMARTInkShape-1612">
              <a:extLst>
                <a:ext uri="{FF2B5EF4-FFF2-40B4-BE49-F238E27FC236}">
                  <a16:creationId xmlns:a16="http://schemas.microsoft.com/office/drawing/2014/main" id="{5A165495-EAD4-F747-752A-CD691A244F7D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23875" y="32861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3" name="SMARTInkShape-1613">
              <a:extLst>
                <a:ext uri="{FF2B5EF4-FFF2-40B4-BE49-F238E27FC236}">
                  <a16:creationId xmlns:a16="http://schemas.microsoft.com/office/drawing/2014/main" id="{DB033D79-B079-A6A7-DD01-FF7FC9E9D95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71500" y="3324294"/>
              <a:ext cx="133351" cy="114232"/>
            </a:xfrm>
            <a:custGeom>
              <a:avLst/>
              <a:gdLst/>
              <a:ahLst/>
              <a:cxnLst/>
              <a:rect l="0" t="0" r="0" b="0"/>
              <a:pathLst>
                <a:path w="133351" h="114232">
                  <a:moveTo>
                    <a:pt x="0" y="18981"/>
                  </a:moveTo>
                  <a:lnTo>
                    <a:pt x="0" y="18981"/>
                  </a:lnTo>
                  <a:lnTo>
                    <a:pt x="5056" y="8868"/>
                  </a:lnTo>
                  <a:lnTo>
                    <a:pt x="7604" y="5889"/>
                  </a:lnTo>
                  <a:lnTo>
                    <a:pt x="18541" y="164"/>
                  </a:lnTo>
                  <a:lnTo>
                    <a:pt x="23956" y="0"/>
                  </a:lnTo>
                  <a:lnTo>
                    <a:pt x="25496" y="2094"/>
                  </a:lnTo>
                  <a:lnTo>
                    <a:pt x="30789" y="17840"/>
                  </a:lnTo>
                  <a:lnTo>
                    <a:pt x="33226" y="21395"/>
                  </a:lnTo>
                  <a:lnTo>
                    <a:pt x="37458" y="63370"/>
                  </a:lnTo>
                  <a:lnTo>
                    <a:pt x="38089" y="102603"/>
                  </a:lnTo>
                  <a:lnTo>
                    <a:pt x="39151" y="102246"/>
                  </a:lnTo>
                  <a:lnTo>
                    <a:pt x="43153" y="99027"/>
                  </a:lnTo>
                  <a:lnTo>
                    <a:pt x="45637" y="94068"/>
                  </a:lnTo>
                  <a:lnTo>
                    <a:pt x="46300" y="91264"/>
                  </a:lnTo>
                  <a:lnTo>
                    <a:pt x="75808" y="45882"/>
                  </a:lnTo>
                  <a:lnTo>
                    <a:pt x="95216" y="19670"/>
                  </a:lnTo>
                  <a:lnTo>
                    <a:pt x="102887" y="11473"/>
                  </a:lnTo>
                  <a:lnTo>
                    <a:pt x="104574" y="11859"/>
                  </a:lnTo>
                  <a:lnTo>
                    <a:pt x="109272" y="15110"/>
                  </a:lnTo>
                  <a:lnTo>
                    <a:pt x="112065" y="20083"/>
                  </a:lnTo>
                  <a:lnTo>
                    <a:pt x="113859" y="36955"/>
                  </a:lnTo>
                  <a:lnTo>
                    <a:pt x="117064" y="62166"/>
                  </a:lnTo>
                  <a:lnTo>
                    <a:pt x="133350" y="114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4" name="SMARTInkShape-1614">
              <a:extLst>
                <a:ext uri="{FF2B5EF4-FFF2-40B4-BE49-F238E27FC236}">
                  <a16:creationId xmlns:a16="http://schemas.microsoft.com/office/drawing/2014/main" id="{65F6DB96-FE18-0EFE-A1AA-0B3EBC3C85D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62037" y="3230691"/>
              <a:ext cx="95214" cy="235603"/>
            </a:xfrm>
            <a:custGeom>
              <a:avLst/>
              <a:gdLst/>
              <a:ahLst/>
              <a:cxnLst/>
              <a:rect l="0" t="0" r="0" b="0"/>
              <a:pathLst>
                <a:path w="95214" h="235603">
                  <a:moveTo>
                    <a:pt x="19013" y="17334"/>
                  </a:moveTo>
                  <a:lnTo>
                    <a:pt x="19013" y="17334"/>
                  </a:lnTo>
                  <a:lnTo>
                    <a:pt x="19013" y="0"/>
                  </a:lnTo>
                  <a:lnTo>
                    <a:pt x="19013" y="42591"/>
                  </a:lnTo>
                  <a:lnTo>
                    <a:pt x="13956" y="88410"/>
                  </a:lnTo>
                  <a:lnTo>
                    <a:pt x="9312" y="130622"/>
                  </a:lnTo>
                  <a:lnTo>
                    <a:pt x="2123" y="172356"/>
                  </a:lnTo>
                  <a:lnTo>
                    <a:pt x="247" y="217312"/>
                  </a:lnTo>
                  <a:lnTo>
                    <a:pt x="0" y="233686"/>
                  </a:lnTo>
                  <a:lnTo>
                    <a:pt x="1046" y="234593"/>
                  </a:lnTo>
                  <a:lnTo>
                    <a:pt x="5031" y="235602"/>
                  </a:lnTo>
                  <a:lnTo>
                    <a:pt x="47909" y="224619"/>
                  </a:lnTo>
                  <a:lnTo>
                    <a:pt x="89738" y="207941"/>
                  </a:lnTo>
                  <a:lnTo>
                    <a:pt x="95213" y="198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5" name="SMARTInkShape-1615">
              <a:extLst>
                <a:ext uri="{FF2B5EF4-FFF2-40B4-BE49-F238E27FC236}">
                  <a16:creationId xmlns:a16="http://schemas.microsoft.com/office/drawing/2014/main" id="{E085D99E-057B-AC6F-9391-27180E42E99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62000" y="3352800"/>
              <a:ext cx="85726" cy="28576"/>
            </a:xfrm>
            <a:custGeom>
              <a:avLst/>
              <a:gdLst/>
              <a:ahLst/>
              <a:cxnLst/>
              <a:rect l="0" t="0" r="0" b="0"/>
              <a:pathLst>
                <a:path w="8572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8"/>
                  </a:lnTo>
                  <a:lnTo>
                    <a:pt x="10361" y="21036"/>
                  </a:lnTo>
                  <a:lnTo>
                    <a:pt x="50166" y="1152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6" name="SMARTInkShape-1616">
              <a:extLst>
                <a:ext uri="{FF2B5EF4-FFF2-40B4-BE49-F238E27FC236}">
                  <a16:creationId xmlns:a16="http://schemas.microsoft.com/office/drawing/2014/main" id="{166DCBE3-43CC-F44B-A363-78CBB82A310C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77779" y="3305616"/>
              <a:ext cx="265222" cy="130868"/>
            </a:xfrm>
            <a:custGeom>
              <a:avLst/>
              <a:gdLst/>
              <a:ahLst/>
              <a:cxnLst/>
              <a:rect l="0" t="0" r="0" b="0"/>
              <a:pathLst>
                <a:path w="265222" h="130868">
                  <a:moveTo>
                    <a:pt x="36621" y="37659"/>
                  </a:moveTo>
                  <a:lnTo>
                    <a:pt x="36621" y="37659"/>
                  </a:lnTo>
                  <a:lnTo>
                    <a:pt x="36621" y="51848"/>
                  </a:lnTo>
                  <a:lnTo>
                    <a:pt x="37679" y="53468"/>
                  </a:lnTo>
                  <a:lnTo>
                    <a:pt x="39443" y="54549"/>
                  </a:lnTo>
                  <a:lnTo>
                    <a:pt x="41678" y="55269"/>
                  </a:lnTo>
                  <a:lnTo>
                    <a:pt x="67212" y="48382"/>
                  </a:lnTo>
                  <a:lnTo>
                    <a:pt x="69715" y="46924"/>
                  </a:lnTo>
                  <a:lnTo>
                    <a:pt x="71384" y="44894"/>
                  </a:lnTo>
                  <a:lnTo>
                    <a:pt x="73238" y="39816"/>
                  </a:lnTo>
                  <a:lnTo>
                    <a:pt x="74663" y="15394"/>
                  </a:lnTo>
                  <a:lnTo>
                    <a:pt x="73624" y="13291"/>
                  </a:lnTo>
                  <a:lnTo>
                    <a:pt x="71873" y="11888"/>
                  </a:lnTo>
                  <a:lnTo>
                    <a:pt x="47113" y="551"/>
                  </a:lnTo>
                  <a:lnTo>
                    <a:pt x="41990" y="0"/>
                  </a:lnTo>
                  <a:lnTo>
                    <a:pt x="36185" y="2577"/>
                  </a:lnTo>
                  <a:lnTo>
                    <a:pt x="13996" y="22229"/>
                  </a:lnTo>
                  <a:lnTo>
                    <a:pt x="10691" y="28331"/>
                  </a:lnTo>
                  <a:lnTo>
                    <a:pt x="8163" y="34572"/>
                  </a:lnTo>
                  <a:lnTo>
                    <a:pt x="1848" y="44035"/>
                  </a:lnTo>
                  <a:lnTo>
                    <a:pt x="0" y="50370"/>
                  </a:lnTo>
                  <a:lnTo>
                    <a:pt x="4016" y="64944"/>
                  </a:lnTo>
                  <a:lnTo>
                    <a:pt x="15912" y="88831"/>
                  </a:lnTo>
                  <a:lnTo>
                    <a:pt x="38532" y="115202"/>
                  </a:lnTo>
                  <a:lnTo>
                    <a:pt x="54003" y="126016"/>
                  </a:lnTo>
                  <a:lnTo>
                    <a:pt x="71992" y="130867"/>
                  </a:lnTo>
                  <a:lnTo>
                    <a:pt x="87267" y="126357"/>
                  </a:lnTo>
                  <a:lnTo>
                    <a:pt x="102522" y="117297"/>
                  </a:lnTo>
                  <a:lnTo>
                    <a:pt x="112830" y="106215"/>
                  </a:lnTo>
                  <a:lnTo>
                    <a:pt x="131454" y="65227"/>
                  </a:lnTo>
                  <a:lnTo>
                    <a:pt x="141145" y="28197"/>
                  </a:lnTo>
                  <a:lnTo>
                    <a:pt x="143346" y="25001"/>
                  </a:lnTo>
                  <a:lnTo>
                    <a:pt x="145871" y="22871"/>
                  </a:lnTo>
                  <a:lnTo>
                    <a:pt x="148676" y="17681"/>
                  </a:lnTo>
                  <a:lnTo>
                    <a:pt x="149425" y="14815"/>
                  </a:lnTo>
                  <a:lnTo>
                    <a:pt x="149923" y="13963"/>
                  </a:lnTo>
                  <a:lnTo>
                    <a:pt x="150256" y="14453"/>
                  </a:lnTo>
                  <a:lnTo>
                    <a:pt x="157441" y="53057"/>
                  </a:lnTo>
                  <a:lnTo>
                    <a:pt x="160050" y="98587"/>
                  </a:lnTo>
                  <a:lnTo>
                    <a:pt x="160436" y="122595"/>
                  </a:lnTo>
                  <a:lnTo>
                    <a:pt x="160445" y="110057"/>
                  </a:lnTo>
                  <a:lnTo>
                    <a:pt x="157623" y="104055"/>
                  </a:lnTo>
                  <a:lnTo>
                    <a:pt x="155389" y="100973"/>
                  </a:lnTo>
                  <a:lnTo>
                    <a:pt x="154958" y="96802"/>
                  </a:lnTo>
                  <a:lnTo>
                    <a:pt x="157301" y="86522"/>
                  </a:lnTo>
                  <a:lnTo>
                    <a:pt x="164571" y="73892"/>
                  </a:lnTo>
                  <a:lnTo>
                    <a:pt x="173427" y="63446"/>
                  </a:lnTo>
                  <a:lnTo>
                    <a:pt x="192867" y="53649"/>
                  </a:lnTo>
                  <a:lnTo>
                    <a:pt x="220276" y="48461"/>
                  </a:lnTo>
                  <a:lnTo>
                    <a:pt x="265221" y="47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7" name="SMARTInkShape-1617">
              <a:extLst>
                <a:ext uri="{FF2B5EF4-FFF2-40B4-BE49-F238E27FC236}">
                  <a16:creationId xmlns:a16="http://schemas.microsoft.com/office/drawing/2014/main" id="{804A5806-4EFF-5977-14B6-4C3C0C1D8D0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153979" y="3324342"/>
              <a:ext cx="74747" cy="111991"/>
            </a:xfrm>
            <a:custGeom>
              <a:avLst/>
              <a:gdLst/>
              <a:ahLst/>
              <a:cxnLst/>
              <a:rect l="0" t="0" r="0" b="0"/>
              <a:pathLst>
                <a:path w="74747" h="111991">
                  <a:moveTo>
                    <a:pt x="65221" y="9408"/>
                  </a:moveTo>
                  <a:lnTo>
                    <a:pt x="65221" y="9408"/>
                  </a:lnTo>
                  <a:lnTo>
                    <a:pt x="65221" y="1207"/>
                  </a:lnTo>
                  <a:lnTo>
                    <a:pt x="43762" y="0"/>
                  </a:lnTo>
                  <a:lnTo>
                    <a:pt x="28642" y="4974"/>
                  </a:lnTo>
                  <a:lnTo>
                    <a:pt x="15812" y="13151"/>
                  </a:lnTo>
                  <a:lnTo>
                    <a:pt x="5308" y="27333"/>
                  </a:lnTo>
                  <a:lnTo>
                    <a:pt x="549" y="49997"/>
                  </a:lnTo>
                  <a:lnTo>
                    <a:pt x="0" y="83983"/>
                  </a:lnTo>
                  <a:lnTo>
                    <a:pt x="3779" y="94764"/>
                  </a:lnTo>
                  <a:lnTo>
                    <a:pt x="11856" y="106783"/>
                  </a:lnTo>
                  <a:lnTo>
                    <a:pt x="20689" y="110894"/>
                  </a:lnTo>
                  <a:lnTo>
                    <a:pt x="26008" y="111990"/>
                  </a:lnTo>
                  <a:lnTo>
                    <a:pt x="31671" y="110605"/>
                  </a:lnTo>
                  <a:lnTo>
                    <a:pt x="74746" y="85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8" name="SMARTInkShape-1618">
              <a:extLst>
                <a:ext uri="{FF2B5EF4-FFF2-40B4-BE49-F238E27FC236}">
                  <a16:creationId xmlns:a16="http://schemas.microsoft.com/office/drawing/2014/main" id="{7FF05799-3D6F-2BDF-5FA6-812C791C4E1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239094" y="3329245"/>
              <a:ext cx="103932" cy="94282"/>
            </a:xfrm>
            <a:custGeom>
              <a:avLst/>
              <a:gdLst/>
              <a:ahLst/>
              <a:cxnLst/>
              <a:rect l="0" t="0" r="0" b="0"/>
              <a:pathLst>
                <a:path w="103932" h="94282">
                  <a:moveTo>
                    <a:pt x="18206" y="4505"/>
                  </a:moveTo>
                  <a:lnTo>
                    <a:pt x="18206" y="4505"/>
                  </a:lnTo>
                  <a:lnTo>
                    <a:pt x="18206" y="18694"/>
                  </a:lnTo>
                  <a:lnTo>
                    <a:pt x="19264" y="20314"/>
                  </a:lnTo>
                  <a:lnTo>
                    <a:pt x="21028" y="21395"/>
                  </a:lnTo>
                  <a:lnTo>
                    <a:pt x="23263" y="22115"/>
                  </a:lnTo>
                  <a:lnTo>
                    <a:pt x="37504" y="30905"/>
                  </a:lnTo>
                  <a:lnTo>
                    <a:pt x="75898" y="32952"/>
                  </a:lnTo>
                  <a:lnTo>
                    <a:pt x="83710" y="30201"/>
                  </a:lnTo>
                  <a:lnTo>
                    <a:pt x="101981" y="15743"/>
                  </a:lnTo>
                  <a:lnTo>
                    <a:pt x="101573" y="14114"/>
                  </a:lnTo>
                  <a:lnTo>
                    <a:pt x="90502" y="923"/>
                  </a:lnTo>
                  <a:lnTo>
                    <a:pt x="85454" y="0"/>
                  </a:lnTo>
                  <a:lnTo>
                    <a:pt x="71377" y="1797"/>
                  </a:lnTo>
                  <a:lnTo>
                    <a:pt x="57360" y="8946"/>
                  </a:lnTo>
                  <a:lnTo>
                    <a:pt x="19207" y="37898"/>
                  </a:lnTo>
                  <a:lnTo>
                    <a:pt x="5568" y="60966"/>
                  </a:lnTo>
                  <a:lnTo>
                    <a:pt x="422" y="79315"/>
                  </a:lnTo>
                  <a:lnTo>
                    <a:pt x="0" y="82953"/>
                  </a:lnTo>
                  <a:lnTo>
                    <a:pt x="2354" y="89818"/>
                  </a:lnTo>
                  <a:lnTo>
                    <a:pt x="4463" y="93130"/>
                  </a:lnTo>
                  <a:lnTo>
                    <a:pt x="9044" y="94281"/>
                  </a:lnTo>
                  <a:lnTo>
                    <a:pt x="29602" y="90842"/>
                  </a:lnTo>
                  <a:lnTo>
                    <a:pt x="58871" y="83021"/>
                  </a:lnTo>
                  <a:lnTo>
                    <a:pt x="103931" y="71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9" name="SMARTInkShape-1619">
              <a:extLst>
                <a:ext uri="{FF2B5EF4-FFF2-40B4-BE49-F238E27FC236}">
                  <a16:creationId xmlns:a16="http://schemas.microsoft.com/office/drawing/2014/main" id="{7E02D824-4A48-D834-B8D5-D952308B09CC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385240" y="3343275"/>
              <a:ext cx="14936" cy="200026"/>
            </a:xfrm>
            <a:custGeom>
              <a:avLst/>
              <a:gdLst/>
              <a:ahLst/>
              <a:cxnLst/>
              <a:rect l="0" t="0" r="0" b="0"/>
              <a:pathLst>
                <a:path w="14936" h="200026">
                  <a:moveTo>
                    <a:pt x="14935" y="0"/>
                  </a:moveTo>
                  <a:lnTo>
                    <a:pt x="14935" y="0"/>
                  </a:lnTo>
                  <a:lnTo>
                    <a:pt x="13877" y="16267"/>
                  </a:lnTo>
                  <a:lnTo>
                    <a:pt x="6293" y="55233"/>
                  </a:lnTo>
                  <a:lnTo>
                    <a:pt x="2762" y="97380"/>
                  </a:lnTo>
                  <a:lnTo>
                    <a:pt x="0" y="121597"/>
                  </a:lnTo>
                  <a:lnTo>
                    <a:pt x="4028" y="165993"/>
                  </a:lnTo>
                  <a:lnTo>
                    <a:pt x="5137" y="190716"/>
                  </a:lnTo>
                  <a:lnTo>
                    <a:pt x="6286" y="193819"/>
                  </a:lnTo>
                  <a:lnTo>
                    <a:pt x="1493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0" name="SMARTInkShape-1620">
              <a:extLst>
                <a:ext uri="{FF2B5EF4-FFF2-40B4-BE49-F238E27FC236}">
                  <a16:creationId xmlns:a16="http://schemas.microsoft.com/office/drawing/2014/main" id="{626485C8-C7EF-33C8-2EE8-2285B134469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371600" y="3324390"/>
              <a:ext cx="95121" cy="95086"/>
            </a:xfrm>
            <a:custGeom>
              <a:avLst/>
              <a:gdLst/>
              <a:ahLst/>
              <a:cxnLst/>
              <a:rect l="0" t="0" r="0" b="0"/>
              <a:pathLst>
                <a:path w="95121" h="95086">
                  <a:moveTo>
                    <a:pt x="0" y="85560"/>
                  </a:moveTo>
                  <a:lnTo>
                    <a:pt x="0" y="85560"/>
                  </a:lnTo>
                  <a:lnTo>
                    <a:pt x="7539" y="67660"/>
                  </a:lnTo>
                  <a:lnTo>
                    <a:pt x="10322" y="50786"/>
                  </a:lnTo>
                  <a:lnTo>
                    <a:pt x="17012" y="37965"/>
                  </a:lnTo>
                  <a:lnTo>
                    <a:pt x="17692" y="34780"/>
                  </a:lnTo>
                  <a:lnTo>
                    <a:pt x="23703" y="25241"/>
                  </a:lnTo>
                  <a:lnTo>
                    <a:pt x="36275" y="12536"/>
                  </a:lnTo>
                  <a:lnTo>
                    <a:pt x="56212" y="393"/>
                  </a:lnTo>
                  <a:lnTo>
                    <a:pt x="61928" y="0"/>
                  </a:lnTo>
                  <a:lnTo>
                    <a:pt x="67388" y="2731"/>
                  </a:lnTo>
                  <a:lnTo>
                    <a:pt x="79516" y="13107"/>
                  </a:lnTo>
                  <a:lnTo>
                    <a:pt x="82965" y="19139"/>
                  </a:lnTo>
                  <a:lnTo>
                    <a:pt x="94590" y="56403"/>
                  </a:lnTo>
                  <a:lnTo>
                    <a:pt x="95120" y="69570"/>
                  </a:lnTo>
                  <a:lnTo>
                    <a:pt x="92370" y="75984"/>
                  </a:lnTo>
                  <a:lnTo>
                    <a:pt x="90155" y="79176"/>
                  </a:lnTo>
                  <a:lnTo>
                    <a:pt x="84872" y="82723"/>
                  </a:lnTo>
                  <a:lnTo>
                    <a:pt x="78995" y="85357"/>
                  </a:lnTo>
                  <a:lnTo>
                    <a:pt x="69738" y="91732"/>
                  </a:lnTo>
                  <a:lnTo>
                    <a:pt x="60292" y="94092"/>
                  </a:lnTo>
                  <a:lnTo>
                    <a:pt x="19050" y="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1" name="SMARTInkShape-1621">
              <a:extLst>
                <a:ext uri="{FF2B5EF4-FFF2-40B4-BE49-F238E27FC236}">
                  <a16:creationId xmlns:a16="http://schemas.microsoft.com/office/drawing/2014/main" id="{242CBE46-F190-7941-0C03-5DBFA33661A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525969" y="3190875"/>
              <a:ext cx="83757" cy="247461"/>
            </a:xfrm>
            <a:custGeom>
              <a:avLst/>
              <a:gdLst/>
              <a:ahLst/>
              <a:cxnLst/>
              <a:rect l="0" t="0" r="0" b="0"/>
              <a:pathLst>
                <a:path w="83757" h="247461">
                  <a:moveTo>
                    <a:pt x="7556" y="0"/>
                  </a:moveTo>
                  <a:lnTo>
                    <a:pt x="7556" y="0"/>
                  </a:lnTo>
                  <a:lnTo>
                    <a:pt x="15757" y="0"/>
                  </a:lnTo>
                  <a:lnTo>
                    <a:pt x="21745" y="5056"/>
                  </a:lnTo>
                  <a:lnTo>
                    <a:pt x="20109" y="33484"/>
                  </a:lnTo>
                  <a:lnTo>
                    <a:pt x="12922" y="75420"/>
                  </a:lnTo>
                  <a:lnTo>
                    <a:pt x="9146" y="121360"/>
                  </a:lnTo>
                  <a:lnTo>
                    <a:pt x="8027" y="163429"/>
                  </a:lnTo>
                  <a:lnTo>
                    <a:pt x="4943" y="181290"/>
                  </a:lnTo>
                  <a:lnTo>
                    <a:pt x="1103" y="194874"/>
                  </a:lnTo>
                  <a:lnTo>
                    <a:pt x="0" y="218254"/>
                  </a:lnTo>
                  <a:lnTo>
                    <a:pt x="6352" y="240355"/>
                  </a:lnTo>
                  <a:lnTo>
                    <a:pt x="8870" y="242787"/>
                  </a:lnTo>
                  <a:lnTo>
                    <a:pt x="17312" y="245489"/>
                  </a:lnTo>
                  <a:lnTo>
                    <a:pt x="39048" y="247460"/>
                  </a:lnTo>
                  <a:lnTo>
                    <a:pt x="70159" y="237939"/>
                  </a:lnTo>
                  <a:lnTo>
                    <a:pt x="8375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2" name="SMARTInkShape-1622">
              <a:extLst>
                <a:ext uri="{FF2B5EF4-FFF2-40B4-BE49-F238E27FC236}">
                  <a16:creationId xmlns:a16="http://schemas.microsoft.com/office/drawing/2014/main" id="{FD9574CC-F496-88D3-A92B-12507EA4238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504950" y="3314700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8100"/>
                  </a:lnTo>
                  <a:lnTo>
                    <a:pt x="10361" y="35278"/>
                  </a:lnTo>
                  <a:lnTo>
                    <a:pt x="16247" y="31554"/>
                  </a:lnTo>
                  <a:lnTo>
                    <a:pt x="63561" y="13671"/>
                  </a:lnTo>
                  <a:lnTo>
                    <a:pt x="104561" y="901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3" name="SMARTInkShape-1623">
              <a:extLst>
                <a:ext uri="{FF2B5EF4-FFF2-40B4-BE49-F238E27FC236}">
                  <a16:creationId xmlns:a16="http://schemas.microsoft.com/office/drawing/2014/main" id="{FBE7FA6C-4EAE-46CF-E4A1-3AECDE6CFB13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847850" y="33909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7" name="SMARTInkShape-Group344">
            <a:extLst>
              <a:ext uri="{FF2B5EF4-FFF2-40B4-BE49-F238E27FC236}">
                <a16:creationId xmlns:a16="http://schemas.microsoft.com/office/drawing/2014/main" id="{EA6D07C0-CC6A-A892-9100-7DD310757C7E}"/>
              </a:ext>
            </a:extLst>
          </p:cNvPr>
          <p:cNvGrpSpPr/>
          <p:nvPr/>
        </p:nvGrpSpPr>
        <p:grpSpPr>
          <a:xfrm>
            <a:off x="952500" y="1390650"/>
            <a:ext cx="19051" cy="114301"/>
            <a:chOff x="952500" y="1390650"/>
            <a:chExt cx="19051" cy="114301"/>
          </a:xfrm>
        </p:grpSpPr>
        <p:sp>
          <p:nvSpPr>
            <p:cNvPr id="1785" name="SMARTInkShape-1624">
              <a:extLst>
                <a:ext uri="{FF2B5EF4-FFF2-40B4-BE49-F238E27FC236}">
                  <a16:creationId xmlns:a16="http://schemas.microsoft.com/office/drawing/2014/main" id="{B916D904-18F8-B718-FBE4-30099454632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52500" y="1390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6" name="SMARTInkShape-1625">
              <a:extLst>
                <a:ext uri="{FF2B5EF4-FFF2-40B4-BE49-F238E27FC236}">
                  <a16:creationId xmlns:a16="http://schemas.microsoft.com/office/drawing/2014/main" id="{0FC135B5-9F40-0333-62DE-A29F42BC7FC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66062" y="1485900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5488" y="0"/>
                  </a:moveTo>
                  <a:lnTo>
                    <a:pt x="5488" y="0"/>
                  </a:lnTo>
                  <a:lnTo>
                    <a:pt x="5488" y="8201"/>
                  </a:lnTo>
                  <a:lnTo>
                    <a:pt x="4430" y="8642"/>
                  </a:lnTo>
                  <a:lnTo>
                    <a:pt x="431" y="9132"/>
                  </a:lnTo>
                  <a:lnTo>
                    <a:pt x="0" y="10322"/>
                  </a:lnTo>
                  <a:lnTo>
                    <a:pt x="5488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6" name="SMARTInkShape-Group345">
            <a:extLst>
              <a:ext uri="{FF2B5EF4-FFF2-40B4-BE49-F238E27FC236}">
                <a16:creationId xmlns:a16="http://schemas.microsoft.com/office/drawing/2014/main" id="{E87DE8BF-9653-E982-6E1C-7DD22EB1D88D}"/>
              </a:ext>
            </a:extLst>
          </p:cNvPr>
          <p:cNvGrpSpPr/>
          <p:nvPr/>
        </p:nvGrpSpPr>
        <p:grpSpPr>
          <a:xfrm>
            <a:off x="6402422" y="1985239"/>
            <a:ext cx="1341404" cy="601490"/>
            <a:chOff x="6402422" y="1985239"/>
            <a:chExt cx="1341404" cy="601490"/>
          </a:xfrm>
        </p:grpSpPr>
        <p:sp>
          <p:nvSpPr>
            <p:cNvPr id="1788" name="SMARTInkShape-1626">
              <a:extLst>
                <a:ext uri="{FF2B5EF4-FFF2-40B4-BE49-F238E27FC236}">
                  <a16:creationId xmlns:a16="http://schemas.microsoft.com/office/drawing/2014/main" id="{1CDE6913-13DB-4548-53EA-C4AE028CC80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402422" y="2038466"/>
              <a:ext cx="122170" cy="466610"/>
            </a:xfrm>
            <a:custGeom>
              <a:avLst/>
              <a:gdLst/>
              <a:ahLst/>
              <a:cxnLst/>
              <a:rect l="0" t="0" r="0" b="0"/>
              <a:pathLst>
                <a:path w="122170" h="466610">
                  <a:moveTo>
                    <a:pt x="112678" y="9409"/>
                  </a:moveTo>
                  <a:lnTo>
                    <a:pt x="112678" y="9409"/>
                  </a:lnTo>
                  <a:lnTo>
                    <a:pt x="122087" y="0"/>
                  </a:lnTo>
                  <a:lnTo>
                    <a:pt x="122169" y="4975"/>
                  </a:lnTo>
                  <a:lnTo>
                    <a:pt x="116544" y="10261"/>
                  </a:lnTo>
                  <a:lnTo>
                    <a:pt x="95685" y="27334"/>
                  </a:lnTo>
                  <a:lnTo>
                    <a:pt x="61988" y="70912"/>
                  </a:lnTo>
                  <a:lnTo>
                    <a:pt x="38205" y="114757"/>
                  </a:lnTo>
                  <a:lnTo>
                    <a:pt x="22629" y="158943"/>
                  </a:lnTo>
                  <a:lnTo>
                    <a:pt x="16853" y="193768"/>
                  </a:lnTo>
                  <a:lnTo>
                    <a:pt x="8000" y="229283"/>
                  </a:lnTo>
                  <a:lnTo>
                    <a:pt x="2655" y="266939"/>
                  </a:lnTo>
                  <a:lnTo>
                    <a:pt x="279" y="302725"/>
                  </a:lnTo>
                  <a:lnTo>
                    <a:pt x="0" y="346672"/>
                  </a:lnTo>
                  <a:lnTo>
                    <a:pt x="8850" y="390981"/>
                  </a:lnTo>
                  <a:lnTo>
                    <a:pt x="26412" y="435605"/>
                  </a:lnTo>
                  <a:lnTo>
                    <a:pt x="36906" y="447427"/>
                  </a:lnTo>
                  <a:lnTo>
                    <a:pt x="44783" y="452792"/>
                  </a:lnTo>
                  <a:lnTo>
                    <a:pt x="74578" y="4666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9" name="SMARTInkShape-1627">
              <a:extLst>
                <a:ext uri="{FF2B5EF4-FFF2-40B4-BE49-F238E27FC236}">
                  <a16:creationId xmlns:a16="http://schemas.microsoft.com/office/drawing/2014/main" id="{5DAA4753-9DF9-0071-08EE-545E56C8BD1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677025" y="2162175"/>
              <a:ext cx="219076" cy="27252"/>
            </a:xfrm>
            <a:custGeom>
              <a:avLst/>
              <a:gdLst/>
              <a:ahLst/>
              <a:cxnLst/>
              <a:rect l="0" t="0" r="0" b="0"/>
              <a:pathLst>
                <a:path w="219076" h="27252">
                  <a:moveTo>
                    <a:pt x="0" y="19050"/>
                  </a:moveTo>
                  <a:lnTo>
                    <a:pt x="0" y="19050"/>
                  </a:lnTo>
                  <a:lnTo>
                    <a:pt x="0" y="27251"/>
                  </a:lnTo>
                  <a:lnTo>
                    <a:pt x="39774" y="15201"/>
                  </a:lnTo>
                  <a:lnTo>
                    <a:pt x="55071" y="14870"/>
                  </a:lnTo>
                  <a:lnTo>
                    <a:pt x="69984" y="16134"/>
                  </a:lnTo>
                  <a:lnTo>
                    <a:pt x="114736" y="10604"/>
                  </a:lnTo>
                  <a:lnTo>
                    <a:pt x="159160" y="2128"/>
                  </a:lnTo>
                  <a:lnTo>
                    <a:pt x="206214" y="125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0" name="SMARTInkShape-1628">
              <a:extLst>
                <a:ext uri="{FF2B5EF4-FFF2-40B4-BE49-F238E27FC236}">
                  <a16:creationId xmlns:a16="http://schemas.microsoft.com/office/drawing/2014/main" id="{D4A1C196-AC90-FCE8-BABF-4DB36540B0B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667500" y="2190750"/>
              <a:ext cx="247651" cy="266700"/>
            </a:xfrm>
            <a:custGeom>
              <a:avLst/>
              <a:gdLst/>
              <a:ahLst/>
              <a:cxnLst/>
              <a:rect l="0" t="0" r="0" b="0"/>
              <a:pathLst>
                <a:path w="247651" h="266700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  <a:lnTo>
                    <a:pt x="5056" y="0"/>
                  </a:lnTo>
                  <a:lnTo>
                    <a:pt x="52050" y="21458"/>
                  </a:lnTo>
                  <a:lnTo>
                    <a:pt x="95833" y="37999"/>
                  </a:lnTo>
                  <a:lnTo>
                    <a:pt x="140836" y="53962"/>
                  </a:lnTo>
                  <a:lnTo>
                    <a:pt x="160268" y="63850"/>
                  </a:lnTo>
                  <a:lnTo>
                    <a:pt x="167538" y="66478"/>
                  </a:lnTo>
                  <a:lnTo>
                    <a:pt x="184053" y="79767"/>
                  </a:lnTo>
                  <a:lnTo>
                    <a:pt x="184086" y="83870"/>
                  </a:lnTo>
                  <a:lnTo>
                    <a:pt x="174573" y="105663"/>
                  </a:lnTo>
                  <a:lnTo>
                    <a:pt x="173533" y="111717"/>
                  </a:lnTo>
                  <a:lnTo>
                    <a:pt x="156898" y="135407"/>
                  </a:lnTo>
                  <a:lnTo>
                    <a:pt x="117590" y="177423"/>
                  </a:lnTo>
                  <a:lnTo>
                    <a:pt x="71184" y="210810"/>
                  </a:lnTo>
                  <a:lnTo>
                    <a:pt x="26536" y="243480"/>
                  </a:lnTo>
                  <a:lnTo>
                    <a:pt x="10251" y="256579"/>
                  </a:lnTo>
                  <a:lnTo>
                    <a:pt x="46217" y="262179"/>
                  </a:lnTo>
                  <a:lnTo>
                    <a:pt x="85896" y="265361"/>
                  </a:lnTo>
                  <a:lnTo>
                    <a:pt x="131166" y="266303"/>
                  </a:lnTo>
                  <a:lnTo>
                    <a:pt x="176547" y="266622"/>
                  </a:lnTo>
                  <a:lnTo>
                    <a:pt x="221710" y="266699"/>
                  </a:lnTo>
                  <a:lnTo>
                    <a:pt x="231888" y="265641"/>
                  </a:lnTo>
                  <a:lnTo>
                    <a:pt x="24765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1" name="SMARTInkShape-1629">
              <a:extLst>
                <a:ext uri="{FF2B5EF4-FFF2-40B4-BE49-F238E27FC236}">
                  <a16:creationId xmlns:a16="http://schemas.microsoft.com/office/drawing/2014/main" id="{34577DD6-F4D6-8ABE-F34A-ADE66651F2A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048500" y="2276524"/>
              <a:ext cx="228601" cy="189599"/>
            </a:xfrm>
            <a:custGeom>
              <a:avLst/>
              <a:gdLst/>
              <a:ahLst/>
              <a:cxnLst/>
              <a:rect l="0" t="0" r="0" b="0"/>
              <a:pathLst>
                <a:path w="228601" h="189599">
                  <a:moveTo>
                    <a:pt x="0" y="57101"/>
                  </a:moveTo>
                  <a:lnTo>
                    <a:pt x="0" y="57101"/>
                  </a:lnTo>
                  <a:lnTo>
                    <a:pt x="0" y="47610"/>
                  </a:lnTo>
                  <a:lnTo>
                    <a:pt x="8662" y="39978"/>
                  </a:lnTo>
                  <a:lnTo>
                    <a:pt x="52863" y="12618"/>
                  </a:lnTo>
                  <a:lnTo>
                    <a:pt x="59831" y="6286"/>
                  </a:lnTo>
                  <a:lnTo>
                    <a:pt x="69278" y="2767"/>
                  </a:lnTo>
                  <a:lnTo>
                    <a:pt x="93640" y="0"/>
                  </a:lnTo>
                  <a:lnTo>
                    <a:pt x="94176" y="1042"/>
                  </a:lnTo>
                  <a:lnTo>
                    <a:pt x="94773" y="5022"/>
                  </a:lnTo>
                  <a:lnTo>
                    <a:pt x="95990" y="6507"/>
                  </a:lnTo>
                  <a:lnTo>
                    <a:pt x="100165" y="8156"/>
                  </a:lnTo>
                  <a:lnTo>
                    <a:pt x="101702" y="9654"/>
                  </a:lnTo>
                  <a:lnTo>
                    <a:pt x="103409" y="14142"/>
                  </a:lnTo>
                  <a:lnTo>
                    <a:pt x="104655" y="45089"/>
                  </a:lnTo>
                  <a:lnTo>
                    <a:pt x="96563" y="87618"/>
                  </a:lnTo>
                  <a:lnTo>
                    <a:pt x="90189" y="102767"/>
                  </a:lnTo>
                  <a:lnTo>
                    <a:pt x="68321" y="136218"/>
                  </a:lnTo>
                  <a:lnTo>
                    <a:pt x="27537" y="168192"/>
                  </a:lnTo>
                  <a:lnTo>
                    <a:pt x="2906" y="188009"/>
                  </a:lnTo>
                  <a:lnTo>
                    <a:pt x="1936" y="187765"/>
                  </a:lnTo>
                  <a:lnTo>
                    <a:pt x="1291" y="186543"/>
                  </a:lnTo>
                  <a:lnTo>
                    <a:pt x="75" y="181255"/>
                  </a:lnTo>
                  <a:lnTo>
                    <a:pt x="40101" y="148452"/>
                  </a:lnTo>
                  <a:lnTo>
                    <a:pt x="85989" y="117331"/>
                  </a:lnTo>
                  <a:lnTo>
                    <a:pt x="132785" y="84374"/>
                  </a:lnTo>
                  <a:lnTo>
                    <a:pt x="168504" y="58559"/>
                  </a:lnTo>
                  <a:lnTo>
                    <a:pt x="175432" y="49635"/>
                  </a:lnTo>
                  <a:lnTo>
                    <a:pt x="179332" y="38661"/>
                  </a:lnTo>
                  <a:lnTo>
                    <a:pt x="179880" y="35283"/>
                  </a:lnTo>
                  <a:lnTo>
                    <a:pt x="179188" y="34089"/>
                  </a:lnTo>
                  <a:lnTo>
                    <a:pt x="177667" y="34351"/>
                  </a:lnTo>
                  <a:lnTo>
                    <a:pt x="175595" y="35584"/>
                  </a:lnTo>
                  <a:lnTo>
                    <a:pt x="162565" y="37320"/>
                  </a:lnTo>
                  <a:lnTo>
                    <a:pt x="148451" y="49015"/>
                  </a:lnTo>
                  <a:lnTo>
                    <a:pt x="112918" y="95391"/>
                  </a:lnTo>
                  <a:lnTo>
                    <a:pt x="100955" y="122774"/>
                  </a:lnTo>
                  <a:lnTo>
                    <a:pt x="97786" y="137795"/>
                  </a:lnTo>
                  <a:lnTo>
                    <a:pt x="103674" y="180732"/>
                  </a:lnTo>
                  <a:lnTo>
                    <a:pt x="106157" y="183972"/>
                  </a:lnTo>
                  <a:lnTo>
                    <a:pt x="114561" y="187572"/>
                  </a:lnTo>
                  <a:lnTo>
                    <a:pt x="131193" y="189598"/>
                  </a:lnTo>
                  <a:lnTo>
                    <a:pt x="176565" y="182175"/>
                  </a:lnTo>
                  <a:lnTo>
                    <a:pt x="228600" y="1714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2" name="SMARTInkShape-1630">
              <a:extLst>
                <a:ext uri="{FF2B5EF4-FFF2-40B4-BE49-F238E27FC236}">
                  <a16:creationId xmlns:a16="http://schemas.microsoft.com/office/drawing/2014/main" id="{10B5784A-28EB-F1EC-93C8-E1A17F5F759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315326" y="2419350"/>
              <a:ext cx="76075" cy="75937"/>
            </a:xfrm>
            <a:custGeom>
              <a:avLst/>
              <a:gdLst/>
              <a:ahLst/>
              <a:cxnLst/>
              <a:rect l="0" t="0" r="0" b="0"/>
              <a:pathLst>
                <a:path w="76075" h="75937">
                  <a:moveTo>
                    <a:pt x="18924" y="0"/>
                  </a:moveTo>
                  <a:lnTo>
                    <a:pt x="18924" y="0"/>
                  </a:lnTo>
                  <a:lnTo>
                    <a:pt x="18924" y="5056"/>
                  </a:lnTo>
                  <a:lnTo>
                    <a:pt x="3115" y="50767"/>
                  </a:lnTo>
                  <a:lnTo>
                    <a:pt x="0" y="74193"/>
                  </a:lnTo>
                  <a:lnTo>
                    <a:pt x="1017" y="74862"/>
                  </a:lnTo>
                  <a:lnTo>
                    <a:pt x="13074" y="75936"/>
                  </a:lnTo>
                  <a:lnTo>
                    <a:pt x="23732" y="75024"/>
                  </a:lnTo>
                  <a:lnTo>
                    <a:pt x="54649" y="67063"/>
                  </a:lnTo>
                  <a:lnTo>
                    <a:pt x="76074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3" name="SMARTInkShape-1631">
              <a:extLst>
                <a:ext uri="{FF2B5EF4-FFF2-40B4-BE49-F238E27FC236}">
                  <a16:creationId xmlns:a16="http://schemas.microsoft.com/office/drawing/2014/main" id="{F65884A6-8441-5684-5D06-D06FB4B60CE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334250" y="23812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5056" y="10849"/>
                  </a:lnTo>
                  <a:lnTo>
                    <a:pt x="6547" y="9349"/>
                  </a:lnTo>
                  <a:lnTo>
                    <a:pt x="8201" y="4861"/>
                  </a:lnTo>
                  <a:lnTo>
                    <a:pt x="9701" y="324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4" name="SMARTInkShape-1632">
              <a:extLst>
                <a:ext uri="{FF2B5EF4-FFF2-40B4-BE49-F238E27FC236}">
                  <a16:creationId xmlns:a16="http://schemas.microsoft.com/office/drawing/2014/main" id="{4EF029AF-95F0-8A47-C463-5AF1BC5911E4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391443" y="2057400"/>
              <a:ext cx="147302" cy="529329"/>
            </a:xfrm>
            <a:custGeom>
              <a:avLst/>
              <a:gdLst/>
              <a:ahLst/>
              <a:cxnLst/>
              <a:rect l="0" t="0" r="0" b="0"/>
              <a:pathLst>
                <a:path w="147302" h="529329">
                  <a:moveTo>
                    <a:pt x="9482" y="0"/>
                  </a:moveTo>
                  <a:lnTo>
                    <a:pt x="9482" y="0"/>
                  </a:lnTo>
                  <a:lnTo>
                    <a:pt x="22739" y="0"/>
                  </a:lnTo>
                  <a:lnTo>
                    <a:pt x="24670" y="1058"/>
                  </a:lnTo>
                  <a:lnTo>
                    <a:pt x="25958" y="2822"/>
                  </a:lnTo>
                  <a:lnTo>
                    <a:pt x="52282" y="50419"/>
                  </a:lnTo>
                  <a:lnTo>
                    <a:pt x="76459" y="96429"/>
                  </a:lnTo>
                  <a:lnTo>
                    <a:pt x="92475" y="133699"/>
                  </a:lnTo>
                  <a:lnTo>
                    <a:pt x="107367" y="174106"/>
                  </a:lnTo>
                  <a:lnTo>
                    <a:pt x="123711" y="219425"/>
                  </a:lnTo>
                  <a:lnTo>
                    <a:pt x="138590" y="266746"/>
                  </a:lnTo>
                  <a:lnTo>
                    <a:pt x="144816" y="313276"/>
                  </a:lnTo>
                  <a:lnTo>
                    <a:pt x="147301" y="355995"/>
                  </a:lnTo>
                  <a:lnTo>
                    <a:pt x="138659" y="393817"/>
                  </a:lnTo>
                  <a:lnTo>
                    <a:pt x="112610" y="434763"/>
                  </a:lnTo>
                  <a:lnTo>
                    <a:pt x="74476" y="477268"/>
                  </a:lnTo>
                  <a:lnTo>
                    <a:pt x="28972" y="506974"/>
                  </a:lnTo>
                  <a:lnTo>
                    <a:pt x="11681" y="521904"/>
                  </a:lnTo>
                  <a:lnTo>
                    <a:pt x="21" y="523291"/>
                  </a:lnTo>
                  <a:lnTo>
                    <a:pt x="0" y="523485"/>
                  </a:lnTo>
                  <a:lnTo>
                    <a:pt x="8443" y="523702"/>
                  </a:lnTo>
                  <a:lnTo>
                    <a:pt x="10906" y="524818"/>
                  </a:lnTo>
                  <a:lnTo>
                    <a:pt x="11490" y="526620"/>
                  </a:lnTo>
                  <a:lnTo>
                    <a:pt x="10821" y="528880"/>
                  </a:lnTo>
                  <a:lnTo>
                    <a:pt x="13550" y="529328"/>
                  </a:lnTo>
                  <a:lnTo>
                    <a:pt x="38057" y="523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5" name="SMARTInkShape-1633">
              <a:extLst>
                <a:ext uri="{FF2B5EF4-FFF2-40B4-BE49-F238E27FC236}">
                  <a16:creationId xmlns:a16="http://schemas.microsoft.com/office/drawing/2014/main" id="{0BC89662-75C5-AD3F-2521-05BE8C2537E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572375" y="1985239"/>
              <a:ext cx="171451" cy="105792"/>
            </a:xfrm>
            <a:custGeom>
              <a:avLst/>
              <a:gdLst/>
              <a:ahLst/>
              <a:cxnLst/>
              <a:rect l="0" t="0" r="0" b="0"/>
              <a:pathLst>
                <a:path w="171451" h="105792">
                  <a:moveTo>
                    <a:pt x="0" y="24536"/>
                  </a:moveTo>
                  <a:lnTo>
                    <a:pt x="0" y="24536"/>
                  </a:lnTo>
                  <a:lnTo>
                    <a:pt x="0" y="19480"/>
                  </a:lnTo>
                  <a:lnTo>
                    <a:pt x="1058" y="17990"/>
                  </a:lnTo>
                  <a:lnTo>
                    <a:pt x="2822" y="16997"/>
                  </a:lnTo>
                  <a:lnTo>
                    <a:pt x="5056" y="16335"/>
                  </a:lnTo>
                  <a:lnTo>
                    <a:pt x="17334" y="6926"/>
                  </a:lnTo>
                  <a:lnTo>
                    <a:pt x="23598" y="5913"/>
                  </a:lnTo>
                  <a:lnTo>
                    <a:pt x="45779" y="5497"/>
                  </a:lnTo>
                  <a:lnTo>
                    <a:pt x="57191" y="433"/>
                  </a:lnTo>
                  <a:lnTo>
                    <a:pt x="61411" y="0"/>
                  </a:lnTo>
                  <a:lnTo>
                    <a:pt x="68921" y="2342"/>
                  </a:lnTo>
                  <a:lnTo>
                    <a:pt x="69231" y="4449"/>
                  </a:lnTo>
                  <a:lnTo>
                    <a:pt x="67321" y="6911"/>
                  </a:lnTo>
                  <a:lnTo>
                    <a:pt x="63930" y="9611"/>
                  </a:lnTo>
                  <a:lnTo>
                    <a:pt x="62728" y="11411"/>
                  </a:lnTo>
                  <a:lnTo>
                    <a:pt x="62985" y="12611"/>
                  </a:lnTo>
                  <a:lnTo>
                    <a:pt x="64215" y="13411"/>
                  </a:lnTo>
                  <a:lnTo>
                    <a:pt x="58258" y="39474"/>
                  </a:lnTo>
                  <a:lnTo>
                    <a:pt x="49764" y="56924"/>
                  </a:lnTo>
                  <a:lnTo>
                    <a:pt x="11403" y="98846"/>
                  </a:lnTo>
                  <a:lnTo>
                    <a:pt x="7537" y="99896"/>
                  </a:lnTo>
                  <a:lnTo>
                    <a:pt x="4408" y="100363"/>
                  </a:lnTo>
                  <a:lnTo>
                    <a:pt x="9447" y="100732"/>
                  </a:lnTo>
                  <a:lnTo>
                    <a:pt x="19615" y="105791"/>
                  </a:lnTo>
                  <a:lnTo>
                    <a:pt x="30237" y="105452"/>
                  </a:lnTo>
                  <a:lnTo>
                    <a:pt x="75034" y="95956"/>
                  </a:lnTo>
                  <a:lnTo>
                    <a:pt x="120849" y="91836"/>
                  </a:lnTo>
                  <a:lnTo>
                    <a:pt x="160096" y="91214"/>
                  </a:lnTo>
                  <a:lnTo>
                    <a:pt x="171450" y="1007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7" name="SMARTInkShape-1634">
            <a:extLst>
              <a:ext uri="{FF2B5EF4-FFF2-40B4-BE49-F238E27FC236}">
                <a16:creationId xmlns:a16="http://schemas.microsoft.com/office/drawing/2014/main" id="{FD3A7940-755C-DF78-11BD-8E94D2DC447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715116" y="2270987"/>
            <a:ext cx="199910" cy="5489"/>
          </a:xfrm>
          <a:custGeom>
            <a:avLst/>
            <a:gdLst/>
            <a:ahLst/>
            <a:cxnLst/>
            <a:rect l="0" t="0" r="0" b="0"/>
            <a:pathLst>
              <a:path w="199910" h="5489">
                <a:moveTo>
                  <a:pt x="9409" y="5488"/>
                </a:moveTo>
                <a:lnTo>
                  <a:pt x="9409" y="5488"/>
                </a:lnTo>
                <a:lnTo>
                  <a:pt x="0" y="5488"/>
                </a:lnTo>
                <a:lnTo>
                  <a:pt x="38014" y="5488"/>
                </a:lnTo>
                <a:lnTo>
                  <a:pt x="78677" y="5488"/>
                </a:lnTo>
                <a:lnTo>
                  <a:pt x="121242" y="5488"/>
                </a:lnTo>
                <a:lnTo>
                  <a:pt x="165953" y="5488"/>
                </a:lnTo>
                <a:lnTo>
                  <a:pt x="189604" y="5488"/>
                </a:lnTo>
                <a:lnTo>
                  <a:pt x="195210" y="432"/>
                </a:lnTo>
                <a:lnTo>
                  <a:pt x="196776" y="0"/>
                </a:lnTo>
                <a:lnTo>
                  <a:pt x="199909" y="548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2" name="SMARTInkShape-Group347">
            <a:extLst>
              <a:ext uri="{FF2B5EF4-FFF2-40B4-BE49-F238E27FC236}">
                <a16:creationId xmlns:a16="http://schemas.microsoft.com/office/drawing/2014/main" id="{0350244F-1CAE-905D-A8BF-0D78E9550FE9}"/>
              </a:ext>
            </a:extLst>
          </p:cNvPr>
          <p:cNvGrpSpPr/>
          <p:nvPr/>
        </p:nvGrpSpPr>
        <p:grpSpPr>
          <a:xfrm>
            <a:off x="4708766" y="2038780"/>
            <a:ext cx="377585" cy="447246"/>
            <a:chOff x="4708766" y="2038780"/>
            <a:chExt cx="377585" cy="447246"/>
          </a:xfrm>
        </p:grpSpPr>
        <p:sp>
          <p:nvSpPr>
            <p:cNvPr id="1798" name="SMARTInkShape-1635">
              <a:extLst>
                <a:ext uri="{FF2B5EF4-FFF2-40B4-BE49-F238E27FC236}">
                  <a16:creationId xmlns:a16="http://schemas.microsoft.com/office/drawing/2014/main" id="{B5E9E857-C327-D582-6893-F5F995965FD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708766" y="2220804"/>
              <a:ext cx="196610" cy="185185"/>
            </a:xfrm>
            <a:custGeom>
              <a:avLst/>
              <a:gdLst/>
              <a:ahLst/>
              <a:cxnLst/>
              <a:rect l="0" t="0" r="0" b="0"/>
              <a:pathLst>
                <a:path w="196610" h="185185">
                  <a:moveTo>
                    <a:pt x="6109" y="46146"/>
                  </a:moveTo>
                  <a:lnTo>
                    <a:pt x="6109" y="46146"/>
                  </a:lnTo>
                  <a:lnTo>
                    <a:pt x="621" y="46146"/>
                  </a:lnTo>
                  <a:lnTo>
                    <a:pt x="2965" y="46146"/>
                  </a:lnTo>
                  <a:lnTo>
                    <a:pt x="0" y="46146"/>
                  </a:lnTo>
                  <a:lnTo>
                    <a:pt x="2689" y="46146"/>
                  </a:lnTo>
                  <a:lnTo>
                    <a:pt x="3829" y="45088"/>
                  </a:lnTo>
                  <a:lnTo>
                    <a:pt x="5095" y="41090"/>
                  </a:lnTo>
                  <a:lnTo>
                    <a:pt x="5808" y="32888"/>
                  </a:lnTo>
                  <a:lnTo>
                    <a:pt x="6967" y="30958"/>
                  </a:lnTo>
                  <a:lnTo>
                    <a:pt x="8798" y="29670"/>
                  </a:lnTo>
                  <a:lnTo>
                    <a:pt x="28884" y="19831"/>
                  </a:lnTo>
                  <a:lnTo>
                    <a:pt x="40256" y="12008"/>
                  </a:lnTo>
                  <a:lnTo>
                    <a:pt x="74604" y="0"/>
                  </a:lnTo>
                  <a:lnTo>
                    <a:pt x="77173" y="565"/>
                  </a:lnTo>
                  <a:lnTo>
                    <a:pt x="78885" y="2000"/>
                  </a:lnTo>
                  <a:lnTo>
                    <a:pt x="80026" y="4015"/>
                  </a:lnTo>
                  <a:lnTo>
                    <a:pt x="81845" y="5359"/>
                  </a:lnTo>
                  <a:lnTo>
                    <a:pt x="86690" y="6852"/>
                  </a:lnTo>
                  <a:lnTo>
                    <a:pt x="88405" y="8308"/>
                  </a:lnTo>
                  <a:lnTo>
                    <a:pt x="90310" y="12749"/>
                  </a:lnTo>
                  <a:lnTo>
                    <a:pt x="90474" y="39431"/>
                  </a:lnTo>
                  <a:lnTo>
                    <a:pt x="80058" y="85560"/>
                  </a:lnTo>
                  <a:lnTo>
                    <a:pt x="72116" y="100863"/>
                  </a:lnTo>
                  <a:lnTo>
                    <a:pt x="37262" y="146837"/>
                  </a:lnTo>
                  <a:lnTo>
                    <a:pt x="7209" y="169225"/>
                  </a:lnTo>
                  <a:lnTo>
                    <a:pt x="11492" y="159637"/>
                  </a:lnTo>
                  <a:lnTo>
                    <a:pt x="24519" y="143390"/>
                  </a:lnTo>
                  <a:lnTo>
                    <a:pt x="65363" y="114568"/>
                  </a:lnTo>
                  <a:lnTo>
                    <a:pt x="107336" y="91028"/>
                  </a:lnTo>
                  <a:lnTo>
                    <a:pt x="138523" y="76923"/>
                  </a:lnTo>
                  <a:lnTo>
                    <a:pt x="157069" y="60496"/>
                  </a:lnTo>
                  <a:lnTo>
                    <a:pt x="160725" y="58888"/>
                  </a:lnTo>
                  <a:lnTo>
                    <a:pt x="163161" y="56757"/>
                  </a:lnTo>
                  <a:lnTo>
                    <a:pt x="165868" y="51568"/>
                  </a:lnTo>
                  <a:lnTo>
                    <a:pt x="165532" y="49760"/>
                  </a:lnTo>
                  <a:lnTo>
                    <a:pt x="164249" y="48556"/>
                  </a:lnTo>
                  <a:lnTo>
                    <a:pt x="162336" y="47752"/>
                  </a:lnTo>
                  <a:lnTo>
                    <a:pt x="154565" y="49682"/>
                  </a:lnTo>
                  <a:lnTo>
                    <a:pt x="132330" y="59544"/>
                  </a:lnTo>
                  <a:lnTo>
                    <a:pt x="113828" y="78691"/>
                  </a:lnTo>
                  <a:lnTo>
                    <a:pt x="96217" y="119093"/>
                  </a:lnTo>
                  <a:lnTo>
                    <a:pt x="89197" y="135364"/>
                  </a:lnTo>
                  <a:lnTo>
                    <a:pt x="88192" y="149651"/>
                  </a:lnTo>
                  <a:lnTo>
                    <a:pt x="89406" y="156425"/>
                  </a:lnTo>
                  <a:lnTo>
                    <a:pt x="96399" y="169595"/>
                  </a:lnTo>
                  <a:lnTo>
                    <a:pt x="101228" y="176070"/>
                  </a:lnTo>
                  <a:lnTo>
                    <a:pt x="112236" y="183265"/>
                  </a:lnTo>
                  <a:lnTo>
                    <a:pt x="118135" y="185184"/>
                  </a:lnTo>
                  <a:lnTo>
                    <a:pt x="130334" y="184493"/>
                  </a:lnTo>
                  <a:lnTo>
                    <a:pt x="176536" y="173145"/>
                  </a:lnTo>
                  <a:lnTo>
                    <a:pt x="196609" y="1699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9" name="SMARTInkShape-1636">
              <a:extLst>
                <a:ext uri="{FF2B5EF4-FFF2-40B4-BE49-F238E27FC236}">
                  <a16:creationId xmlns:a16="http://schemas.microsoft.com/office/drawing/2014/main" id="{D0FBAFC3-68BA-1F95-A7AC-2AB535B8556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915336" y="2409825"/>
              <a:ext cx="85290" cy="76201"/>
            </a:xfrm>
            <a:custGeom>
              <a:avLst/>
              <a:gdLst/>
              <a:ahLst/>
              <a:cxnLst/>
              <a:rect l="0" t="0" r="0" b="0"/>
              <a:pathLst>
                <a:path w="85290" h="76201">
                  <a:moveTo>
                    <a:pt x="18614" y="0"/>
                  </a:moveTo>
                  <a:lnTo>
                    <a:pt x="18614" y="0"/>
                  </a:lnTo>
                  <a:lnTo>
                    <a:pt x="23670" y="0"/>
                  </a:lnTo>
                  <a:lnTo>
                    <a:pt x="25159" y="2117"/>
                  </a:lnTo>
                  <a:lnTo>
                    <a:pt x="26815" y="10113"/>
                  </a:lnTo>
                  <a:lnTo>
                    <a:pt x="22690" y="26515"/>
                  </a:lnTo>
                  <a:lnTo>
                    <a:pt x="545" y="74036"/>
                  </a:lnTo>
                  <a:lnTo>
                    <a:pt x="0" y="75238"/>
                  </a:lnTo>
                  <a:lnTo>
                    <a:pt x="2580" y="75772"/>
                  </a:lnTo>
                  <a:lnTo>
                    <a:pt x="47634" y="76196"/>
                  </a:lnTo>
                  <a:lnTo>
                    <a:pt x="85289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0" name="SMARTInkShape-1637">
              <a:extLst>
                <a:ext uri="{FF2B5EF4-FFF2-40B4-BE49-F238E27FC236}">
                  <a16:creationId xmlns:a16="http://schemas.microsoft.com/office/drawing/2014/main" id="{236C8C55-4C10-D49D-5D0B-7DA2F4935A4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943475" y="23336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6545" y="26458"/>
                  </a:lnTo>
                  <a:lnTo>
                    <a:pt x="9263" y="1023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1" name="SMARTInkShape-1638">
              <a:extLst>
                <a:ext uri="{FF2B5EF4-FFF2-40B4-BE49-F238E27FC236}">
                  <a16:creationId xmlns:a16="http://schemas.microsoft.com/office/drawing/2014/main" id="{6047604C-8EC3-1849-2067-FF53779EC1D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943475" y="2038780"/>
              <a:ext cx="142876" cy="100283"/>
            </a:xfrm>
            <a:custGeom>
              <a:avLst/>
              <a:gdLst/>
              <a:ahLst/>
              <a:cxnLst/>
              <a:rect l="0" t="0" r="0" b="0"/>
              <a:pathLst>
                <a:path w="142876" h="100283">
                  <a:moveTo>
                    <a:pt x="0" y="28145"/>
                  </a:moveTo>
                  <a:lnTo>
                    <a:pt x="0" y="28145"/>
                  </a:lnTo>
                  <a:lnTo>
                    <a:pt x="0" y="19944"/>
                  </a:lnTo>
                  <a:lnTo>
                    <a:pt x="14189" y="4465"/>
                  </a:lnTo>
                  <a:lnTo>
                    <a:pt x="19712" y="1746"/>
                  </a:lnTo>
                  <a:lnTo>
                    <a:pt x="31881" y="0"/>
                  </a:lnTo>
                  <a:lnTo>
                    <a:pt x="33953" y="915"/>
                  </a:lnTo>
                  <a:lnTo>
                    <a:pt x="35336" y="2583"/>
                  </a:lnTo>
                  <a:lnTo>
                    <a:pt x="37553" y="7809"/>
                  </a:lnTo>
                  <a:lnTo>
                    <a:pt x="42995" y="13770"/>
                  </a:lnTo>
                  <a:lnTo>
                    <a:pt x="43480" y="16445"/>
                  </a:lnTo>
                  <a:lnTo>
                    <a:pt x="42745" y="19287"/>
                  </a:lnTo>
                  <a:lnTo>
                    <a:pt x="41196" y="22239"/>
                  </a:lnTo>
                  <a:lnTo>
                    <a:pt x="41222" y="25266"/>
                  </a:lnTo>
                  <a:lnTo>
                    <a:pt x="44074" y="31452"/>
                  </a:lnTo>
                  <a:lnTo>
                    <a:pt x="44199" y="35641"/>
                  </a:lnTo>
                  <a:lnTo>
                    <a:pt x="41516" y="45940"/>
                  </a:lnTo>
                  <a:lnTo>
                    <a:pt x="34055" y="58582"/>
                  </a:lnTo>
                  <a:lnTo>
                    <a:pt x="131" y="94689"/>
                  </a:lnTo>
                  <a:lnTo>
                    <a:pt x="38" y="99838"/>
                  </a:lnTo>
                  <a:lnTo>
                    <a:pt x="2143" y="100282"/>
                  </a:lnTo>
                  <a:lnTo>
                    <a:pt x="46265" y="94902"/>
                  </a:lnTo>
                  <a:lnTo>
                    <a:pt x="90911" y="86626"/>
                  </a:lnTo>
                  <a:lnTo>
                    <a:pt x="137398" y="85305"/>
                  </a:lnTo>
                  <a:lnTo>
                    <a:pt x="141252" y="85298"/>
                  </a:lnTo>
                  <a:lnTo>
                    <a:pt x="141793" y="86355"/>
                  </a:lnTo>
                  <a:lnTo>
                    <a:pt x="142875" y="948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5" name="SMARTInkShape-Group348">
            <a:extLst>
              <a:ext uri="{FF2B5EF4-FFF2-40B4-BE49-F238E27FC236}">
                <a16:creationId xmlns:a16="http://schemas.microsoft.com/office/drawing/2014/main" id="{0E0FAF1E-FD86-5829-5A27-67D4E8231F09}"/>
              </a:ext>
            </a:extLst>
          </p:cNvPr>
          <p:cNvGrpSpPr/>
          <p:nvPr/>
        </p:nvGrpSpPr>
        <p:grpSpPr>
          <a:xfrm>
            <a:off x="4305300" y="2095500"/>
            <a:ext cx="276226" cy="361951"/>
            <a:chOff x="4305300" y="2095500"/>
            <a:chExt cx="276226" cy="361951"/>
          </a:xfrm>
        </p:grpSpPr>
        <p:sp>
          <p:nvSpPr>
            <p:cNvPr id="1803" name="SMARTInkShape-1639">
              <a:extLst>
                <a:ext uri="{FF2B5EF4-FFF2-40B4-BE49-F238E27FC236}">
                  <a16:creationId xmlns:a16="http://schemas.microsoft.com/office/drawing/2014/main" id="{04B7A11E-7105-167D-8818-66C41F22AFE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333875" y="2095500"/>
              <a:ext cx="200026" cy="18659"/>
            </a:xfrm>
            <a:custGeom>
              <a:avLst/>
              <a:gdLst/>
              <a:ahLst/>
              <a:cxnLst/>
              <a:rect l="0" t="0" r="0" b="0"/>
              <a:pathLst>
                <a:path w="200026" h="18659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5170" y="18658"/>
                  </a:lnTo>
                  <a:lnTo>
                    <a:pt x="46624" y="13485"/>
                  </a:lnTo>
                  <a:lnTo>
                    <a:pt x="63438" y="15872"/>
                  </a:lnTo>
                  <a:lnTo>
                    <a:pt x="102818" y="10222"/>
                  </a:lnTo>
                  <a:lnTo>
                    <a:pt x="142175" y="6840"/>
                  </a:lnTo>
                  <a:lnTo>
                    <a:pt x="186555" y="267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4" name="SMARTInkShape-1640">
              <a:extLst>
                <a:ext uri="{FF2B5EF4-FFF2-40B4-BE49-F238E27FC236}">
                  <a16:creationId xmlns:a16="http://schemas.microsoft.com/office/drawing/2014/main" id="{17603F70-D002-7912-79FF-3550F0B6531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305300" y="2124075"/>
              <a:ext cx="276226" cy="333376"/>
            </a:xfrm>
            <a:custGeom>
              <a:avLst/>
              <a:gdLst/>
              <a:ahLst/>
              <a:cxnLst/>
              <a:rect l="0" t="0" r="0" b="0"/>
              <a:pathLst>
                <a:path w="276226" h="333376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  <a:lnTo>
                    <a:pt x="5056" y="0"/>
                  </a:lnTo>
                  <a:lnTo>
                    <a:pt x="10361" y="5644"/>
                  </a:lnTo>
                  <a:lnTo>
                    <a:pt x="22390" y="21458"/>
                  </a:lnTo>
                  <a:lnTo>
                    <a:pt x="68138" y="58981"/>
                  </a:lnTo>
                  <a:lnTo>
                    <a:pt x="111659" y="90389"/>
                  </a:lnTo>
                  <a:lnTo>
                    <a:pt x="115714" y="92009"/>
                  </a:lnTo>
                  <a:lnTo>
                    <a:pt x="118418" y="94148"/>
                  </a:lnTo>
                  <a:lnTo>
                    <a:pt x="121422" y="99346"/>
                  </a:lnTo>
                  <a:lnTo>
                    <a:pt x="123113" y="108223"/>
                  </a:lnTo>
                  <a:lnTo>
                    <a:pt x="124408" y="110249"/>
                  </a:lnTo>
                  <a:lnTo>
                    <a:pt x="126331" y="111599"/>
                  </a:lnTo>
                  <a:lnTo>
                    <a:pt x="131288" y="114158"/>
                  </a:lnTo>
                  <a:lnTo>
                    <a:pt x="137020" y="118823"/>
                  </a:lnTo>
                  <a:lnTo>
                    <a:pt x="137913" y="122607"/>
                  </a:lnTo>
                  <a:lnTo>
                    <a:pt x="132452" y="159570"/>
                  </a:lnTo>
                  <a:lnTo>
                    <a:pt x="124735" y="175809"/>
                  </a:lnTo>
                  <a:lnTo>
                    <a:pt x="92945" y="216322"/>
                  </a:lnTo>
                  <a:lnTo>
                    <a:pt x="82584" y="225260"/>
                  </a:lnTo>
                  <a:lnTo>
                    <a:pt x="53003" y="259556"/>
                  </a:lnTo>
                  <a:lnTo>
                    <a:pt x="35695" y="272932"/>
                  </a:lnTo>
                  <a:lnTo>
                    <a:pt x="23394" y="287714"/>
                  </a:lnTo>
                  <a:lnTo>
                    <a:pt x="16394" y="291915"/>
                  </a:lnTo>
                  <a:lnTo>
                    <a:pt x="6504" y="294280"/>
                  </a:lnTo>
                  <a:lnTo>
                    <a:pt x="4337" y="295670"/>
                  </a:lnTo>
                  <a:lnTo>
                    <a:pt x="2891" y="297655"/>
                  </a:lnTo>
                  <a:lnTo>
                    <a:pt x="570" y="303389"/>
                  </a:lnTo>
                  <a:lnTo>
                    <a:pt x="1439" y="303859"/>
                  </a:lnTo>
                  <a:lnTo>
                    <a:pt x="42631" y="304763"/>
                  </a:lnTo>
                  <a:lnTo>
                    <a:pt x="85796" y="311339"/>
                  </a:lnTo>
                  <a:lnTo>
                    <a:pt x="121612" y="314499"/>
                  </a:lnTo>
                  <a:lnTo>
                    <a:pt x="169107" y="322409"/>
                  </a:lnTo>
                  <a:lnTo>
                    <a:pt x="215213" y="323660"/>
                  </a:lnTo>
                  <a:lnTo>
                    <a:pt x="249258" y="324883"/>
                  </a:lnTo>
                  <a:lnTo>
                    <a:pt x="265957" y="332982"/>
                  </a:lnTo>
                  <a:lnTo>
                    <a:pt x="272041" y="333297"/>
                  </a:lnTo>
                  <a:lnTo>
                    <a:pt x="269780" y="333340"/>
                  </a:lnTo>
                  <a:lnTo>
                    <a:pt x="269811" y="333352"/>
                  </a:lnTo>
                  <a:lnTo>
                    <a:pt x="276225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6" name="SMARTInkShape-1641">
            <a:extLst>
              <a:ext uri="{FF2B5EF4-FFF2-40B4-BE49-F238E27FC236}">
                <a16:creationId xmlns:a16="http://schemas.microsoft.com/office/drawing/2014/main" id="{CE450A43-72F4-78AD-3BF5-49865539D16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886200" y="2211652"/>
            <a:ext cx="209469" cy="169599"/>
          </a:xfrm>
          <a:custGeom>
            <a:avLst/>
            <a:gdLst/>
            <a:ahLst/>
            <a:cxnLst/>
            <a:rect l="0" t="0" r="0" b="0"/>
            <a:pathLst>
              <a:path w="209469" h="169599">
                <a:moveTo>
                  <a:pt x="0" y="36248"/>
                </a:moveTo>
                <a:lnTo>
                  <a:pt x="0" y="36248"/>
                </a:lnTo>
                <a:lnTo>
                  <a:pt x="5056" y="36248"/>
                </a:lnTo>
                <a:lnTo>
                  <a:pt x="6546" y="35190"/>
                </a:lnTo>
                <a:lnTo>
                  <a:pt x="7539" y="33426"/>
                </a:lnTo>
                <a:lnTo>
                  <a:pt x="8201" y="31192"/>
                </a:lnTo>
                <a:lnTo>
                  <a:pt x="9701" y="29702"/>
                </a:lnTo>
                <a:lnTo>
                  <a:pt x="14189" y="28047"/>
                </a:lnTo>
                <a:lnTo>
                  <a:pt x="15810" y="26547"/>
                </a:lnTo>
                <a:lnTo>
                  <a:pt x="28145" y="8192"/>
                </a:lnTo>
                <a:lnTo>
                  <a:pt x="33505" y="7827"/>
                </a:lnTo>
                <a:lnTo>
                  <a:pt x="35036" y="8834"/>
                </a:lnTo>
                <a:lnTo>
                  <a:pt x="36057" y="10564"/>
                </a:lnTo>
                <a:lnTo>
                  <a:pt x="37495" y="18055"/>
                </a:lnTo>
                <a:lnTo>
                  <a:pt x="40743" y="32621"/>
                </a:lnTo>
                <a:lnTo>
                  <a:pt x="53265" y="74066"/>
                </a:lnTo>
                <a:lnTo>
                  <a:pt x="56809" y="115319"/>
                </a:lnTo>
                <a:lnTo>
                  <a:pt x="57136" y="139896"/>
                </a:lnTo>
                <a:lnTo>
                  <a:pt x="58206" y="125592"/>
                </a:lnTo>
                <a:lnTo>
                  <a:pt x="74455" y="83437"/>
                </a:lnTo>
                <a:lnTo>
                  <a:pt x="101808" y="43897"/>
                </a:lnTo>
                <a:lnTo>
                  <a:pt x="117419" y="32282"/>
                </a:lnTo>
                <a:lnTo>
                  <a:pt x="132712" y="24999"/>
                </a:lnTo>
                <a:lnTo>
                  <a:pt x="168234" y="0"/>
                </a:lnTo>
                <a:lnTo>
                  <a:pt x="170364" y="441"/>
                </a:lnTo>
                <a:lnTo>
                  <a:pt x="175553" y="3753"/>
                </a:lnTo>
                <a:lnTo>
                  <a:pt x="178565" y="8753"/>
                </a:lnTo>
                <a:lnTo>
                  <a:pt x="189523" y="51458"/>
                </a:lnTo>
                <a:lnTo>
                  <a:pt x="191269" y="67683"/>
                </a:lnTo>
                <a:lnTo>
                  <a:pt x="197981" y="86006"/>
                </a:lnTo>
                <a:lnTo>
                  <a:pt x="204962" y="130360"/>
                </a:lnTo>
                <a:lnTo>
                  <a:pt x="209431" y="167356"/>
                </a:lnTo>
                <a:lnTo>
                  <a:pt x="208412" y="168104"/>
                </a:lnTo>
                <a:lnTo>
                  <a:pt x="204039" y="169155"/>
                </a:lnTo>
                <a:lnTo>
                  <a:pt x="209468" y="169593"/>
                </a:lnTo>
                <a:lnTo>
                  <a:pt x="200025" y="16959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1" name="SMARTInkShape-Group350">
            <a:extLst>
              <a:ext uri="{FF2B5EF4-FFF2-40B4-BE49-F238E27FC236}">
                <a16:creationId xmlns:a16="http://schemas.microsoft.com/office/drawing/2014/main" id="{A5EFFCE9-4E8E-607B-9FEA-EFB2F001685F}"/>
              </a:ext>
            </a:extLst>
          </p:cNvPr>
          <p:cNvGrpSpPr/>
          <p:nvPr/>
        </p:nvGrpSpPr>
        <p:grpSpPr>
          <a:xfrm>
            <a:off x="5793521" y="1143000"/>
            <a:ext cx="2431670" cy="713052"/>
            <a:chOff x="5793521" y="1143000"/>
            <a:chExt cx="2431670" cy="713052"/>
          </a:xfrm>
        </p:grpSpPr>
        <p:sp>
          <p:nvSpPr>
            <p:cNvPr id="1807" name="SMARTInkShape-1642">
              <a:extLst>
                <a:ext uri="{FF2B5EF4-FFF2-40B4-BE49-F238E27FC236}">
                  <a16:creationId xmlns:a16="http://schemas.microsoft.com/office/drawing/2014/main" id="{9AC4854D-7926-1A80-EBBA-D6A7222DCCD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793521" y="1152641"/>
              <a:ext cx="169096" cy="609485"/>
            </a:xfrm>
            <a:custGeom>
              <a:avLst/>
              <a:gdLst/>
              <a:ahLst/>
              <a:cxnLst/>
              <a:rect l="0" t="0" r="0" b="0"/>
              <a:pathLst>
                <a:path w="169096" h="609485">
                  <a:moveTo>
                    <a:pt x="159604" y="9409"/>
                  </a:moveTo>
                  <a:lnTo>
                    <a:pt x="159604" y="9409"/>
                  </a:lnTo>
                  <a:lnTo>
                    <a:pt x="164660" y="9409"/>
                  </a:lnTo>
                  <a:lnTo>
                    <a:pt x="166149" y="8351"/>
                  </a:lnTo>
                  <a:lnTo>
                    <a:pt x="167143" y="6587"/>
                  </a:lnTo>
                  <a:lnTo>
                    <a:pt x="169095" y="0"/>
                  </a:lnTo>
                  <a:lnTo>
                    <a:pt x="164061" y="4975"/>
                  </a:lnTo>
                  <a:lnTo>
                    <a:pt x="161585" y="10260"/>
                  </a:lnTo>
                  <a:lnTo>
                    <a:pt x="160925" y="13152"/>
                  </a:lnTo>
                  <a:lnTo>
                    <a:pt x="118238" y="60126"/>
                  </a:lnTo>
                  <a:lnTo>
                    <a:pt x="103119" y="77458"/>
                  </a:lnTo>
                  <a:lnTo>
                    <a:pt x="76096" y="118834"/>
                  </a:lnTo>
                  <a:lnTo>
                    <a:pt x="52717" y="160527"/>
                  </a:lnTo>
                  <a:lnTo>
                    <a:pt x="34068" y="207299"/>
                  </a:lnTo>
                  <a:lnTo>
                    <a:pt x="16922" y="249239"/>
                  </a:lnTo>
                  <a:lnTo>
                    <a:pt x="4067" y="296084"/>
                  </a:lnTo>
                  <a:lnTo>
                    <a:pt x="518" y="328378"/>
                  </a:lnTo>
                  <a:lnTo>
                    <a:pt x="0" y="362840"/>
                  </a:lnTo>
                  <a:lnTo>
                    <a:pt x="3297" y="395795"/>
                  </a:lnTo>
                  <a:lnTo>
                    <a:pt x="11111" y="428081"/>
                  </a:lnTo>
                  <a:lnTo>
                    <a:pt x="27412" y="473185"/>
                  </a:lnTo>
                  <a:lnTo>
                    <a:pt x="46826" y="516238"/>
                  </a:lnTo>
                  <a:lnTo>
                    <a:pt x="74498" y="562123"/>
                  </a:lnTo>
                  <a:lnTo>
                    <a:pt x="94344" y="589898"/>
                  </a:lnTo>
                  <a:lnTo>
                    <a:pt x="101671" y="595488"/>
                  </a:lnTo>
                  <a:lnTo>
                    <a:pt x="109943" y="599076"/>
                  </a:lnTo>
                  <a:lnTo>
                    <a:pt x="110622" y="600429"/>
                  </a:lnTo>
                  <a:lnTo>
                    <a:pt x="111800" y="608083"/>
                  </a:lnTo>
                  <a:lnTo>
                    <a:pt x="110801" y="608550"/>
                  </a:lnTo>
                  <a:lnTo>
                    <a:pt x="102454" y="609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8" name="SMARTInkShape-1643">
              <a:extLst>
                <a:ext uri="{FF2B5EF4-FFF2-40B4-BE49-F238E27FC236}">
                  <a16:creationId xmlns:a16="http://schemas.microsoft.com/office/drawing/2014/main" id="{C58B02DA-15C2-68E1-99D3-02A68FF2267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115050" y="1266825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0"/>
                  </a:moveTo>
                  <a:lnTo>
                    <a:pt x="0" y="0"/>
                  </a:lnTo>
                  <a:lnTo>
                    <a:pt x="43252" y="1058"/>
                  </a:lnTo>
                  <a:lnTo>
                    <a:pt x="74434" y="5488"/>
                  </a:lnTo>
                  <a:lnTo>
                    <a:pt x="120103" y="621"/>
                  </a:lnTo>
                  <a:lnTo>
                    <a:pt x="143537" y="1242"/>
                  </a:lnTo>
                  <a:lnTo>
                    <a:pt x="176325" y="9717"/>
                  </a:lnTo>
                  <a:lnTo>
                    <a:pt x="1905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9" name="SMARTInkShape-1644">
              <a:extLst>
                <a:ext uri="{FF2B5EF4-FFF2-40B4-BE49-F238E27FC236}">
                  <a16:creationId xmlns:a16="http://schemas.microsoft.com/office/drawing/2014/main" id="{48BD0CB3-6058-D491-CCC1-32DDDCCF638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059172" y="1295400"/>
              <a:ext cx="246379" cy="323851"/>
            </a:xfrm>
            <a:custGeom>
              <a:avLst/>
              <a:gdLst/>
              <a:ahLst/>
              <a:cxnLst/>
              <a:rect l="0" t="0" r="0" b="0"/>
              <a:pathLst>
                <a:path w="246379" h="323851">
                  <a:moveTo>
                    <a:pt x="65403" y="0"/>
                  </a:moveTo>
                  <a:lnTo>
                    <a:pt x="65403" y="0"/>
                  </a:lnTo>
                  <a:lnTo>
                    <a:pt x="55994" y="0"/>
                  </a:lnTo>
                  <a:lnTo>
                    <a:pt x="43867" y="6546"/>
                  </a:lnTo>
                  <a:lnTo>
                    <a:pt x="43637" y="7539"/>
                  </a:lnTo>
                  <a:lnTo>
                    <a:pt x="44541" y="8201"/>
                  </a:lnTo>
                  <a:lnTo>
                    <a:pt x="45146" y="7584"/>
                  </a:lnTo>
                  <a:lnTo>
                    <a:pt x="45817" y="4076"/>
                  </a:lnTo>
                  <a:lnTo>
                    <a:pt x="44938" y="2717"/>
                  </a:lnTo>
                  <a:lnTo>
                    <a:pt x="43293" y="1812"/>
                  </a:lnTo>
                  <a:lnTo>
                    <a:pt x="41138" y="1208"/>
                  </a:lnTo>
                  <a:lnTo>
                    <a:pt x="40761" y="805"/>
                  </a:lnTo>
                  <a:lnTo>
                    <a:pt x="46270" y="9"/>
                  </a:lnTo>
                  <a:lnTo>
                    <a:pt x="36862" y="0"/>
                  </a:lnTo>
                  <a:lnTo>
                    <a:pt x="36831" y="8201"/>
                  </a:lnTo>
                  <a:lnTo>
                    <a:pt x="45491" y="24472"/>
                  </a:lnTo>
                  <a:lnTo>
                    <a:pt x="72476" y="54271"/>
                  </a:lnTo>
                  <a:lnTo>
                    <a:pt x="115854" y="75403"/>
                  </a:lnTo>
                  <a:lnTo>
                    <a:pt x="158915" y="102719"/>
                  </a:lnTo>
                  <a:lnTo>
                    <a:pt x="186687" y="121823"/>
                  </a:lnTo>
                  <a:lnTo>
                    <a:pt x="197205" y="140051"/>
                  </a:lnTo>
                  <a:lnTo>
                    <a:pt x="198550" y="152865"/>
                  </a:lnTo>
                  <a:lnTo>
                    <a:pt x="198617" y="155885"/>
                  </a:lnTo>
                  <a:lnTo>
                    <a:pt x="193048" y="164885"/>
                  </a:lnTo>
                  <a:lnTo>
                    <a:pt x="178286" y="180973"/>
                  </a:lnTo>
                  <a:lnTo>
                    <a:pt x="136605" y="213282"/>
                  </a:lnTo>
                  <a:lnTo>
                    <a:pt x="90315" y="239492"/>
                  </a:lnTo>
                  <a:lnTo>
                    <a:pt x="45870" y="267298"/>
                  </a:lnTo>
                  <a:lnTo>
                    <a:pt x="3021" y="292871"/>
                  </a:lnTo>
                  <a:lnTo>
                    <a:pt x="1589" y="294731"/>
                  </a:lnTo>
                  <a:lnTo>
                    <a:pt x="0" y="299619"/>
                  </a:lnTo>
                  <a:lnTo>
                    <a:pt x="634" y="301346"/>
                  </a:lnTo>
                  <a:lnTo>
                    <a:pt x="2115" y="302497"/>
                  </a:lnTo>
                  <a:lnTo>
                    <a:pt x="4161" y="303265"/>
                  </a:lnTo>
                  <a:lnTo>
                    <a:pt x="47666" y="309722"/>
                  </a:lnTo>
                  <a:lnTo>
                    <a:pt x="92274" y="313921"/>
                  </a:lnTo>
                  <a:lnTo>
                    <a:pt x="136171" y="320791"/>
                  </a:lnTo>
                  <a:lnTo>
                    <a:pt x="181177" y="323582"/>
                  </a:lnTo>
                  <a:lnTo>
                    <a:pt x="225742" y="323834"/>
                  </a:lnTo>
                  <a:lnTo>
                    <a:pt x="246378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" name="SMARTInkShape-1645">
              <a:extLst>
                <a:ext uri="{FF2B5EF4-FFF2-40B4-BE49-F238E27FC236}">
                  <a16:creationId xmlns:a16="http://schemas.microsoft.com/office/drawing/2014/main" id="{55048B0C-D0CD-313F-F6F2-828DEB466AF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457950" y="1392128"/>
              <a:ext cx="200026" cy="166754"/>
            </a:xfrm>
            <a:custGeom>
              <a:avLst/>
              <a:gdLst/>
              <a:ahLst/>
              <a:cxnLst/>
              <a:rect l="0" t="0" r="0" b="0"/>
              <a:pathLst>
                <a:path w="200026" h="166754">
                  <a:moveTo>
                    <a:pt x="0" y="36622"/>
                  </a:moveTo>
                  <a:lnTo>
                    <a:pt x="0" y="36622"/>
                  </a:lnTo>
                  <a:lnTo>
                    <a:pt x="0" y="28421"/>
                  </a:lnTo>
                  <a:lnTo>
                    <a:pt x="13257" y="13956"/>
                  </a:lnTo>
                  <a:lnTo>
                    <a:pt x="22120" y="10673"/>
                  </a:lnTo>
                  <a:lnTo>
                    <a:pt x="32056" y="8156"/>
                  </a:lnTo>
                  <a:lnTo>
                    <a:pt x="47058" y="739"/>
                  </a:lnTo>
                  <a:lnTo>
                    <a:pt x="50423" y="0"/>
                  </a:lnTo>
                  <a:lnTo>
                    <a:pt x="59805" y="2001"/>
                  </a:lnTo>
                  <a:lnTo>
                    <a:pt x="65270" y="4016"/>
                  </a:lnTo>
                  <a:lnTo>
                    <a:pt x="68913" y="7476"/>
                  </a:lnTo>
                  <a:lnTo>
                    <a:pt x="82106" y="33758"/>
                  </a:lnTo>
                  <a:lnTo>
                    <a:pt x="84117" y="44522"/>
                  </a:lnTo>
                  <a:lnTo>
                    <a:pt x="82188" y="53539"/>
                  </a:lnTo>
                  <a:lnTo>
                    <a:pt x="78861" y="61074"/>
                  </a:lnTo>
                  <a:lnTo>
                    <a:pt x="73533" y="91731"/>
                  </a:lnTo>
                  <a:lnTo>
                    <a:pt x="44403" y="133688"/>
                  </a:lnTo>
                  <a:lnTo>
                    <a:pt x="21030" y="153565"/>
                  </a:lnTo>
                  <a:lnTo>
                    <a:pt x="13580" y="162680"/>
                  </a:lnTo>
                  <a:lnTo>
                    <a:pt x="6742" y="166731"/>
                  </a:lnTo>
                  <a:lnTo>
                    <a:pt x="4494" y="166753"/>
                  </a:lnTo>
                  <a:lnTo>
                    <a:pt x="2996" y="165709"/>
                  </a:lnTo>
                  <a:lnTo>
                    <a:pt x="1998" y="163955"/>
                  </a:lnTo>
                  <a:lnTo>
                    <a:pt x="2391" y="161728"/>
                  </a:lnTo>
                  <a:lnTo>
                    <a:pt x="5648" y="156430"/>
                  </a:lnTo>
                  <a:lnTo>
                    <a:pt x="43253" y="120080"/>
                  </a:lnTo>
                  <a:lnTo>
                    <a:pt x="86404" y="90299"/>
                  </a:lnTo>
                  <a:lnTo>
                    <a:pt x="113443" y="73575"/>
                  </a:lnTo>
                  <a:lnTo>
                    <a:pt x="135330" y="65563"/>
                  </a:lnTo>
                  <a:lnTo>
                    <a:pt x="182104" y="34780"/>
                  </a:lnTo>
                  <a:lnTo>
                    <a:pt x="184903" y="32219"/>
                  </a:lnTo>
                  <a:lnTo>
                    <a:pt x="185710" y="30512"/>
                  </a:lnTo>
                  <a:lnTo>
                    <a:pt x="185189" y="29374"/>
                  </a:lnTo>
                  <a:lnTo>
                    <a:pt x="183785" y="28615"/>
                  </a:lnTo>
                  <a:lnTo>
                    <a:pt x="176751" y="27547"/>
                  </a:lnTo>
                  <a:lnTo>
                    <a:pt x="157852" y="32287"/>
                  </a:lnTo>
                  <a:lnTo>
                    <a:pt x="137200" y="45450"/>
                  </a:lnTo>
                  <a:lnTo>
                    <a:pt x="111258" y="70978"/>
                  </a:lnTo>
                  <a:lnTo>
                    <a:pt x="94231" y="100659"/>
                  </a:lnTo>
                  <a:lnTo>
                    <a:pt x="86845" y="132400"/>
                  </a:lnTo>
                  <a:lnTo>
                    <a:pt x="86057" y="143788"/>
                  </a:lnTo>
                  <a:lnTo>
                    <a:pt x="87005" y="146166"/>
                  </a:lnTo>
                  <a:lnTo>
                    <a:pt x="88695" y="147751"/>
                  </a:lnTo>
                  <a:lnTo>
                    <a:pt x="93395" y="150571"/>
                  </a:lnTo>
                  <a:lnTo>
                    <a:pt x="101991" y="157050"/>
                  </a:lnTo>
                  <a:lnTo>
                    <a:pt x="108124" y="158937"/>
                  </a:lnTo>
                  <a:lnTo>
                    <a:pt x="117200" y="156954"/>
                  </a:lnTo>
                  <a:lnTo>
                    <a:pt x="134210" y="152709"/>
                  </a:lnTo>
                  <a:lnTo>
                    <a:pt x="180994" y="142826"/>
                  </a:lnTo>
                  <a:lnTo>
                    <a:pt x="200025" y="141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1" name="SMARTInkShape-1646">
              <a:extLst>
                <a:ext uri="{FF2B5EF4-FFF2-40B4-BE49-F238E27FC236}">
                  <a16:creationId xmlns:a16="http://schemas.microsoft.com/office/drawing/2014/main" id="{E0C52AB6-6F65-2CB1-1ED2-CA2A45041C0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696086" y="1552575"/>
              <a:ext cx="66665" cy="57139"/>
            </a:xfrm>
            <a:custGeom>
              <a:avLst/>
              <a:gdLst/>
              <a:ahLst/>
              <a:cxnLst/>
              <a:rect l="0" t="0" r="0" b="0"/>
              <a:pathLst>
                <a:path w="66665" h="57139">
                  <a:moveTo>
                    <a:pt x="9514" y="0"/>
                  </a:moveTo>
                  <a:lnTo>
                    <a:pt x="9514" y="0"/>
                  </a:lnTo>
                  <a:lnTo>
                    <a:pt x="18646" y="0"/>
                  </a:lnTo>
                  <a:lnTo>
                    <a:pt x="11448" y="17900"/>
                  </a:lnTo>
                  <a:lnTo>
                    <a:pt x="7265" y="31057"/>
                  </a:lnTo>
                  <a:lnTo>
                    <a:pt x="947" y="46501"/>
                  </a:lnTo>
                  <a:lnTo>
                    <a:pt x="0" y="57008"/>
                  </a:lnTo>
                  <a:lnTo>
                    <a:pt x="13247" y="57138"/>
                  </a:lnTo>
                  <a:lnTo>
                    <a:pt x="19287" y="54322"/>
                  </a:lnTo>
                  <a:lnTo>
                    <a:pt x="25499" y="50602"/>
                  </a:lnTo>
                  <a:lnTo>
                    <a:pt x="38111" y="48213"/>
                  </a:lnTo>
                  <a:lnTo>
                    <a:pt x="66664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2" name="SMARTInkShape-1647">
              <a:extLst>
                <a:ext uri="{FF2B5EF4-FFF2-40B4-BE49-F238E27FC236}">
                  <a16:creationId xmlns:a16="http://schemas.microsoft.com/office/drawing/2014/main" id="{99C393B7-C955-8CCC-72E2-19785C82014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724650" y="14668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3" name="SMARTInkShape-1648">
              <a:extLst>
                <a:ext uri="{FF2B5EF4-FFF2-40B4-BE49-F238E27FC236}">
                  <a16:creationId xmlns:a16="http://schemas.microsoft.com/office/drawing/2014/main" id="{D0073FD7-AAD5-7846-3C19-720CF09EDFF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772275" y="1190625"/>
              <a:ext cx="161358" cy="618994"/>
            </a:xfrm>
            <a:custGeom>
              <a:avLst/>
              <a:gdLst/>
              <a:ahLst/>
              <a:cxnLst/>
              <a:rect l="0" t="0" r="0" b="0"/>
              <a:pathLst>
                <a:path w="161358" h="618994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8642" y="1058"/>
                  </a:lnTo>
                  <a:lnTo>
                    <a:pt x="9132" y="5056"/>
                  </a:lnTo>
                  <a:lnTo>
                    <a:pt x="12173" y="10361"/>
                  </a:lnTo>
                  <a:lnTo>
                    <a:pt x="36347" y="54088"/>
                  </a:lnTo>
                  <a:lnTo>
                    <a:pt x="54802" y="95043"/>
                  </a:lnTo>
                  <a:lnTo>
                    <a:pt x="78020" y="134786"/>
                  </a:lnTo>
                  <a:lnTo>
                    <a:pt x="98353" y="178280"/>
                  </a:lnTo>
                  <a:lnTo>
                    <a:pt x="116480" y="218543"/>
                  </a:lnTo>
                  <a:lnTo>
                    <a:pt x="135074" y="262126"/>
                  </a:lnTo>
                  <a:lnTo>
                    <a:pt x="148939" y="303896"/>
                  </a:lnTo>
                  <a:lnTo>
                    <a:pt x="159047" y="345544"/>
                  </a:lnTo>
                  <a:lnTo>
                    <a:pt x="161357" y="389166"/>
                  </a:lnTo>
                  <a:lnTo>
                    <a:pt x="154208" y="428357"/>
                  </a:lnTo>
                  <a:lnTo>
                    <a:pt x="142604" y="466672"/>
                  </a:lnTo>
                  <a:lnTo>
                    <a:pt x="135346" y="484693"/>
                  </a:lnTo>
                  <a:lnTo>
                    <a:pt x="107376" y="525196"/>
                  </a:lnTo>
                  <a:lnTo>
                    <a:pt x="82437" y="553573"/>
                  </a:lnTo>
                  <a:lnTo>
                    <a:pt x="36802" y="592197"/>
                  </a:lnTo>
                  <a:lnTo>
                    <a:pt x="25956" y="602797"/>
                  </a:lnTo>
                  <a:lnTo>
                    <a:pt x="16475" y="606577"/>
                  </a:lnTo>
                  <a:lnTo>
                    <a:pt x="10983" y="607584"/>
                  </a:lnTo>
                  <a:lnTo>
                    <a:pt x="7322" y="609315"/>
                  </a:lnTo>
                  <a:lnTo>
                    <a:pt x="4881" y="611526"/>
                  </a:lnTo>
                  <a:lnTo>
                    <a:pt x="85" y="618993"/>
                  </a:lnTo>
                  <a:lnTo>
                    <a:pt x="19050" y="609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4" name="SMARTInkShape-1649">
              <a:extLst>
                <a:ext uri="{FF2B5EF4-FFF2-40B4-BE49-F238E27FC236}">
                  <a16:creationId xmlns:a16="http://schemas.microsoft.com/office/drawing/2014/main" id="{26AADA67-A160-981F-B7D8-B6D43CDFF3D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081700" y="1143000"/>
              <a:ext cx="115164" cy="571501"/>
            </a:xfrm>
            <a:custGeom>
              <a:avLst/>
              <a:gdLst/>
              <a:ahLst/>
              <a:cxnLst/>
              <a:rect l="0" t="0" r="0" b="0"/>
              <a:pathLst>
                <a:path w="115164" h="571501">
                  <a:moveTo>
                    <a:pt x="109675" y="0"/>
                  </a:moveTo>
                  <a:lnTo>
                    <a:pt x="109675" y="0"/>
                  </a:lnTo>
                  <a:lnTo>
                    <a:pt x="115163" y="0"/>
                  </a:lnTo>
                  <a:lnTo>
                    <a:pt x="112820" y="0"/>
                  </a:lnTo>
                  <a:lnTo>
                    <a:pt x="111772" y="1058"/>
                  </a:lnTo>
                  <a:lnTo>
                    <a:pt x="109951" y="8201"/>
                  </a:lnTo>
                  <a:lnTo>
                    <a:pt x="85229" y="36070"/>
                  </a:lnTo>
                  <a:lnTo>
                    <a:pt x="82935" y="46370"/>
                  </a:lnTo>
                  <a:lnTo>
                    <a:pt x="80207" y="51022"/>
                  </a:lnTo>
                  <a:lnTo>
                    <a:pt x="67312" y="65800"/>
                  </a:lnTo>
                  <a:lnTo>
                    <a:pt x="44568" y="108919"/>
                  </a:lnTo>
                  <a:lnTo>
                    <a:pt x="31705" y="134578"/>
                  </a:lnTo>
                  <a:lnTo>
                    <a:pt x="22149" y="181137"/>
                  </a:lnTo>
                  <a:lnTo>
                    <a:pt x="10894" y="219107"/>
                  </a:lnTo>
                  <a:lnTo>
                    <a:pt x="7564" y="249428"/>
                  </a:lnTo>
                  <a:lnTo>
                    <a:pt x="5690" y="296860"/>
                  </a:lnTo>
                  <a:lnTo>
                    <a:pt x="0" y="341332"/>
                  </a:lnTo>
                  <a:lnTo>
                    <a:pt x="2835" y="380690"/>
                  </a:lnTo>
                  <a:lnTo>
                    <a:pt x="7315" y="416217"/>
                  </a:lnTo>
                  <a:lnTo>
                    <a:pt x="11265" y="433693"/>
                  </a:lnTo>
                  <a:lnTo>
                    <a:pt x="16623" y="479564"/>
                  </a:lnTo>
                  <a:lnTo>
                    <a:pt x="27423" y="505807"/>
                  </a:lnTo>
                  <a:lnTo>
                    <a:pt x="55346" y="553244"/>
                  </a:lnTo>
                  <a:lnTo>
                    <a:pt x="65120" y="564444"/>
                  </a:lnTo>
                  <a:lnTo>
                    <a:pt x="71528" y="568364"/>
                  </a:lnTo>
                  <a:lnTo>
                    <a:pt x="80540" y="571316"/>
                  </a:lnTo>
                  <a:lnTo>
                    <a:pt x="75501" y="571464"/>
                  </a:lnTo>
                  <a:lnTo>
                    <a:pt x="81100" y="571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5" name="SMARTInkShape-1650">
              <a:extLst>
                <a:ext uri="{FF2B5EF4-FFF2-40B4-BE49-F238E27FC236}">
                  <a16:creationId xmlns:a16="http://schemas.microsoft.com/office/drawing/2014/main" id="{F8358959-5C6B-A08D-06AF-1DEEC50331B6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391400" y="1219319"/>
              <a:ext cx="219076" cy="18932"/>
            </a:xfrm>
            <a:custGeom>
              <a:avLst/>
              <a:gdLst/>
              <a:ahLst/>
              <a:cxnLst/>
              <a:rect l="0" t="0" r="0" b="0"/>
              <a:pathLst>
                <a:path w="219076" h="18932">
                  <a:moveTo>
                    <a:pt x="0" y="18931"/>
                  </a:moveTo>
                  <a:lnTo>
                    <a:pt x="0" y="18931"/>
                  </a:lnTo>
                  <a:lnTo>
                    <a:pt x="42918" y="10730"/>
                  </a:lnTo>
                  <a:lnTo>
                    <a:pt x="79269" y="8609"/>
                  </a:lnTo>
                  <a:lnTo>
                    <a:pt x="119207" y="2937"/>
                  </a:lnTo>
                  <a:lnTo>
                    <a:pt x="157264" y="787"/>
                  </a:lnTo>
                  <a:lnTo>
                    <a:pt x="198824" y="0"/>
                  </a:lnTo>
                  <a:lnTo>
                    <a:pt x="219075" y="9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6" name="SMARTInkShape-1651">
              <a:extLst>
                <a:ext uri="{FF2B5EF4-FFF2-40B4-BE49-F238E27FC236}">
                  <a16:creationId xmlns:a16="http://schemas.microsoft.com/office/drawing/2014/main" id="{1937A5D6-DD2E-EB08-A940-55F62902DDD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348996" y="1266825"/>
              <a:ext cx="223380" cy="352426"/>
            </a:xfrm>
            <a:custGeom>
              <a:avLst/>
              <a:gdLst/>
              <a:ahLst/>
              <a:cxnLst/>
              <a:rect l="0" t="0" r="0" b="0"/>
              <a:pathLst>
                <a:path w="223380" h="352426">
                  <a:moveTo>
                    <a:pt x="23354" y="0"/>
                  </a:moveTo>
                  <a:lnTo>
                    <a:pt x="23354" y="0"/>
                  </a:lnTo>
                  <a:lnTo>
                    <a:pt x="17866" y="0"/>
                  </a:lnTo>
                  <a:lnTo>
                    <a:pt x="20209" y="0"/>
                  </a:lnTo>
                  <a:lnTo>
                    <a:pt x="17244" y="0"/>
                  </a:lnTo>
                  <a:lnTo>
                    <a:pt x="20015" y="0"/>
                  </a:lnTo>
                  <a:lnTo>
                    <a:pt x="17192" y="0"/>
                  </a:lnTo>
                  <a:lnTo>
                    <a:pt x="23052" y="0"/>
                  </a:lnTo>
                  <a:lnTo>
                    <a:pt x="17806" y="0"/>
                  </a:lnTo>
                  <a:lnTo>
                    <a:pt x="23354" y="0"/>
                  </a:lnTo>
                  <a:lnTo>
                    <a:pt x="17866" y="0"/>
                  </a:lnTo>
                  <a:lnTo>
                    <a:pt x="23078" y="0"/>
                  </a:lnTo>
                  <a:lnTo>
                    <a:pt x="23329" y="8201"/>
                  </a:lnTo>
                  <a:lnTo>
                    <a:pt x="22279" y="8642"/>
                  </a:lnTo>
                  <a:lnTo>
                    <a:pt x="15151" y="9409"/>
                  </a:lnTo>
                  <a:lnTo>
                    <a:pt x="26259" y="9510"/>
                  </a:lnTo>
                  <a:lnTo>
                    <a:pt x="23525" y="9524"/>
                  </a:lnTo>
                  <a:lnTo>
                    <a:pt x="31570" y="17726"/>
                  </a:lnTo>
                  <a:lnTo>
                    <a:pt x="32491" y="23714"/>
                  </a:lnTo>
                  <a:lnTo>
                    <a:pt x="55615" y="42823"/>
                  </a:lnTo>
                  <a:lnTo>
                    <a:pt x="94982" y="73229"/>
                  </a:lnTo>
                  <a:lnTo>
                    <a:pt x="140200" y="97263"/>
                  </a:lnTo>
                  <a:lnTo>
                    <a:pt x="161077" y="119661"/>
                  </a:lnTo>
                  <a:lnTo>
                    <a:pt x="170607" y="136395"/>
                  </a:lnTo>
                  <a:lnTo>
                    <a:pt x="171264" y="139613"/>
                  </a:lnTo>
                  <a:lnTo>
                    <a:pt x="170644" y="142817"/>
                  </a:lnTo>
                  <a:lnTo>
                    <a:pt x="168191" y="149199"/>
                  </a:lnTo>
                  <a:lnTo>
                    <a:pt x="161430" y="170153"/>
                  </a:lnTo>
                  <a:lnTo>
                    <a:pt x="124487" y="212835"/>
                  </a:lnTo>
                  <a:lnTo>
                    <a:pt x="90838" y="249643"/>
                  </a:lnTo>
                  <a:lnTo>
                    <a:pt x="72433" y="273444"/>
                  </a:lnTo>
                  <a:lnTo>
                    <a:pt x="27702" y="311184"/>
                  </a:lnTo>
                  <a:lnTo>
                    <a:pt x="0" y="337710"/>
                  </a:lnTo>
                  <a:lnTo>
                    <a:pt x="376" y="339440"/>
                  </a:lnTo>
                  <a:lnTo>
                    <a:pt x="2744" y="340593"/>
                  </a:lnTo>
                  <a:lnTo>
                    <a:pt x="21753" y="342444"/>
                  </a:lnTo>
                  <a:lnTo>
                    <a:pt x="52436" y="337322"/>
                  </a:lnTo>
                  <a:lnTo>
                    <a:pt x="91559" y="341956"/>
                  </a:lnTo>
                  <a:lnTo>
                    <a:pt x="137856" y="342776"/>
                  </a:lnTo>
                  <a:lnTo>
                    <a:pt x="163466" y="345685"/>
                  </a:lnTo>
                  <a:lnTo>
                    <a:pt x="193725" y="351833"/>
                  </a:lnTo>
                  <a:lnTo>
                    <a:pt x="223379" y="35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7" name="SMARTInkShape-1652">
              <a:extLst>
                <a:ext uri="{FF2B5EF4-FFF2-40B4-BE49-F238E27FC236}">
                  <a16:creationId xmlns:a16="http://schemas.microsoft.com/office/drawing/2014/main" id="{D3BBA98B-F304-6A55-5D96-DD76CE4B8A3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800975" y="1409816"/>
              <a:ext cx="140721" cy="299536"/>
            </a:xfrm>
            <a:custGeom>
              <a:avLst/>
              <a:gdLst/>
              <a:ahLst/>
              <a:cxnLst/>
              <a:rect l="0" t="0" r="0" b="0"/>
              <a:pathLst>
                <a:path w="140721" h="299536">
                  <a:moveTo>
                    <a:pt x="0" y="18934"/>
                  </a:moveTo>
                  <a:lnTo>
                    <a:pt x="0" y="18934"/>
                  </a:lnTo>
                  <a:lnTo>
                    <a:pt x="9521" y="9412"/>
                  </a:lnTo>
                  <a:lnTo>
                    <a:pt x="9525" y="0"/>
                  </a:lnTo>
                  <a:lnTo>
                    <a:pt x="8467" y="23742"/>
                  </a:lnTo>
                  <a:lnTo>
                    <a:pt x="1324" y="59130"/>
                  </a:lnTo>
                  <a:lnTo>
                    <a:pt x="5449" y="96343"/>
                  </a:lnTo>
                  <a:lnTo>
                    <a:pt x="13374" y="125714"/>
                  </a:lnTo>
                  <a:lnTo>
                    <a:pt x="22172" y="138006"/>
                  </a:lnTo>
                  <a:lnTo>
                    <a:pt x="33138" y="145938"/>
                  </a:lnTo>
                  <a:lnTo>
                    <a:pt x="45066" y="149464"/>
                  </a:lnTo>
                  <a:lnTo>
                    <a:pt x="57424" y="148208"/>
                  </a:lnTo>
                  <a:lnTo>
                    <a:pt x="69972" y="143064"/>
                  </a:lnTo>
                  <a:lnTo>
                    <a:pt x="82603" y="133722"/>
                  </a:lnTo>
                  <a:lnTo>
                    <a:pt x="89629" y="122515"/>
                  </a:lnTo>
                  <a:lnTo>
                    <a:pt x="105118" y="77965"/>
                  </a:lnTo>
                  <a:lnTo>
                    <a:pt x="108179" y="70988"/>
                  </a:lnTo>
                  <a:lnTo>
                    <a:pt x="108757" y="57591"/>
                  </a:lnTo>
                  <a:lnTo>
                    <a:pt x="107430" y="51056"/>
                  </a:lnTo>
                  <a:lnTo>
                    <a:pt x="108777" y="38149"/>
                  </a:lnTo>
                  <a:lnTo>
                    <a:pt x="114271" y="9624"/>
                  </a:lnTo>
                  <a:lnTo>
                    <a:pt x="117118" y="50882"/>
                  </a:lnTo>
                  <a:lnTo>
                    <a:pt x="124660" y="86609"/>
                  </a:lnTo>
                  <a:lnTo>
                    <a:pt x="128429" y="113570"/>
                  </a:lnTo>
                  <a:lnTo>
                    <a:pt x="126578" y="146720"/>
                  </a:lnTo>
                  <a:lnTo>
                    <a:pt x="129697" y="190970"/>
                  </a:lnTo>
                  <a:lnTo>
                    <a:pt x="139174" y="229697"/>
                  </a:lnTo>
                  <a:lnTo>
                    <a:pt x="140720" y="256360"/>
                  </a:lnTo>
                  <a:lnTo>
                    <a:pt x="134946" y="277078"/>
                  </a:lnTo>
                  <a:lnTo>
                    <a:pt x="129473" y="286417"/>
                  </a:lnTo>
                  <a:lnTo>
                    <a:pt x="125473" y="289331"/>
                  </a:lnTo>
                  <a:lnTo>
                    <a:pt x="92749" y="299448"/>
                  </a:lnTo>
                  <a:lnTo>
                    <a:pt x="77912" y="299535"/>
                  </a:lnTo>
                  <a:lnTo>
                    <a:pt x="32641" y="295735"/>
                  </a:lnTo>
                  <a:lnTo>
                    <a:pt x="9525" y="2951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8" name="SMARTInkShape-1653">
              <a:extLst>
                <a:ext uri="{FF2B5EF4-FFF2-40B4-BE49-F238E27FC236}">
                  <a16:creationId xmlns:a16="http://schemas.microsoft.com/office/drawing/2014/main" id="{10D83B73-D45F-E96E-C766-4AB471D97E3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001402" y="1619643"/>
              <a:ext cx="66274" cy="75807"/>
            </a:xfrm>
            <a:custGeom>
              <a:avLst/>
              <a:gdLst/>
              <a:ahLst/>
              <a:cxnLst/>
              <a:rect l="0" t="0" r="0" b="0"/>
              <a:pathLst>
                <a:path w="66274" h="75807">
                  <a:moveTo>
                    <a:pt x="9123" y="9132"/>
                  </a:moveTo>
                  <a:lnTo>
                    <a:pt x="9123" y="9132"/>
                  </a:lnTo>
                  <a:lnTo>
                    <a:pt x="18257" y="0"/>
                  </a:lnTo>
                  <a:lnTo>
                    <a:pt x="17512" y="21439"/>
                  </a:lnTo>
                  <a:lnTo>
                    <a:pt x="8324" y="62725"/>
                  </a:lnTo>
                  <a:lnTo>
                    <a:pt x="0" y="75234"/>
                  </a:lnTo>
                  <a:lnTo>
                    <a:pt x="23280" y="75806"/>
                  </a:lnTo>
                  <a:lnTo>
                    <a:pt x="41357" y="70319"/>
                  </a:lnTo>
                  <a:lnTo>
                    <a:pt x="52775" y="72652"/>
                  </a:lnTo>
                  <a:lnTo>
                    <a:pt x="66273" y="662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9" name="SMARTInkShape-1654">
              <a:extLst>
                <a:ext uri="{FF2B5EF4-FFF2-40B4-BE49-F238E27FC236}">
                  <a16:creationId xmlns:a16="http://schemas.microsoft.com/office/drawing/2014/main" id="{02903F63-3949-932C-38FA-4BF160C16A4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010525" y="15621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0" name="SMARTInkShape-1655">
              <a:extLst>
                <a:ext uri="{FF2B5EF4-FFF2-40B4-BE49-F238E27FC236}">
                  <a16:creationId xmlns:a16="http://schemas.microsoft.com/office/drawing/2014/main" id="{BE7D234E-23C6-7848-10A7-EDABF46CDA4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067675" y="1143034"/>
              <a:ext cx="157516" cy="713018"/>
            </a:xfrm>
            <a:custGeom>
              <a:avLst/>
              <a:gdLst/>
              <a:ahLst/>
              <a:cxnLst/>
              <a:rect l="0" t="0" r="0" b="0"/>
              <a:pathLst>
                <a:path w="157516" h="713018">
                  <a:moveTo>
                    <a:pt x="9525" y="9491"/>
                  </a:moveTo>
                  <a:lnTo>
                    <a:pt x="9525" y="9491"/>
                  </a:lnTo>
                  <a:lnTo>
                    <a:pt x="18935" y="82"/>
                  </a:lnTo>
                  <a:lnTo>
                    <a:pt x="24072" y="0"/>
                  </a:lnTo>
                  <a:lnTo>
                    <a:pt x="29396" y="5626"/>
                  </a:lnTo>
                  <a:lnTo>
                    <a:pt x="59993" y="48327"/>
                  </a:lnTo>
                  <a:lnTo>
                    <a:pt x="70055" y="61676"/>
                  </a:lnTo>
                  <a:lnTo>
                    <a:pt x="91814" y="109179"/>
                  </a:lnTo>
                  <a:lnTo>
                    <a:pt x="104723" y="153870"/>
                  </a:lnTo>
                  <a:lnTo>
                    <a:pt x="114284" y="190912"/>
                  </a:lnTo>
                  <a:lnTo>
                    <a:pt x="126996" y="231241"/>
                  </a:lnTo>
                  <a:lnTo>
                    <a:pt x="136524" y="268047"/>
                  </a:lnTo>
                  <a:lnTo>
                    <a:pt x="146050" y="312466"/>
                  </a:lnTo>
                  <a:lnTo>
                    <a:pt x="150518" y="354084"/>
                  </a:lnTo>
                  <a:lnTo>
                    <a:pt x="157515" y="400586"/>
                  </a:lnTo>
                  <a:lnTo>
                    <a:pt x="154386" y="442283"/>
                  </a:lnTo>
                  <a:lnTo>
                    <a:pt x="151929" y="481919"/>
                  </a:lnTo>
                  <a:lnTo>
                    <a:pt x="143911" y="519416"/>
                  </a:lnTo>
                  <a:lnTo>
                    <a:pt x="125598" y="561067"/>
                  </a:lnTo>
                  <a:lnTo>
                    <a:pt x="106419" y="604925"/>
                  </a:lnTo>
                  <a:lnTo>
                    <a:pt x="78821" y="646219"/>
                  </a:lnTo>
                  <a:lnTo>
                    <a:pt x="68898" y="659723"/>
                  </a:lnTo>
                  <a:lnTo>
                    <a:pt x="21393" y="702505"/>
                  </a:lnTo>
                  <a:lnTo>
                    <a:pt x="10849" y="713017"/>
                  </a:lnTo>
                  <a:lnTo>
                    <a:pt x="9349" y="712400"/>
                  </a:lnTo>
                  <a:lnTo>
                    <a:pt x="0" y="7048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2" name="SMARTInkShape-1656">
            <a:extLst>
              <a:ext uri="{FF2B5EF4-FFF2-40B4-BE49-F238E27FC236}">
                <a16:creationId xmlns:a16="http://schemas.microsoft.com/office/drawing/2014/main" id="{53A85AEB-9038-6F23-3AAF-95D54FB81C6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248278" y="1524000"/>
            <a:ext cx="285748" cy="18463"/>
          </a:xfrm>
          <a:custGeom>
            <a:avLst/>
            <a:gdLst/>
            <a:ahLst/>
            <a:cxnLst/>
            <a:rect l="0" t="0" r="0" b="0"/>
            <a:pathLst>
              <a:path w="285748" h="18463">
                <a:moveTo>
                  <a:pt x="19047" y="9525"/>
                </a:moveTo>
                <a:lnTo>
                  <a:pt x="19047" y="9525"/>
                </a:lnTo>
                <a:lnTo>
                  <a:pt x="0" y="9525"/>
                </a:lnTo>
                <a:lnTo>
                  <a:pt x="36725" y="12347"/>
                </a:lnTo>
                <a:lnTo>
                  <a:pt x="78612" y="17064"/>
                </a:lnTo>
                <a:lnTo>
                  <a:pt x="118893" y="18462"/>
                </a:lnTo>
                <a:lnTo>
                  <a:pt x="166005" y="13877"/>
                </a:lnTo>
                <a:lnTo>
                  <a:pt x="211843" y="10385"/>
                </a:lnTo>
                <a:lnTo>
                  <a:pt x="236503" y="9638"/>
                </a:lnTo>
                <a:lnTo>
                  <a:pt x="240218" y="8542"/>
                </a:lnTo>
                <a:lnTo>
                  <a:pt x="242695" y="6753"/>
                </a:lnTo>
                <a:lnTo>
                  <a:pt x="244345" y="4502"/>
                </a:lnTo>
                <a:lnTo>
                  <a:pt x="251824" y="2001"/>
                </a:lnTo>
                <a:lnTo>
                  <a:pt x="285747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3" name="SMARTInkShape-1657">
            <a:extLst>
              <a:ext uri="{FF2B5EF4-FFF2-40B4-BE49-F238E27FC236}">
                <a16:creationId xmlns:a16="http://schemas.microsoft.com/office/drawing/2014/main" id="{9E04FBFC-1C56-BE58-E658-70F71D9E597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219450" y="1428803"/>
            <a:ext cx="161926" cy="190448"/>
          </a:xfrm>
          <a:custGeom>
            <a:avLst/>
            <a:gdLst/>
            <a:ahLst/>
            <a:cxnLst/>
            <a:rect l="0" t="0" r="0" b="0"/>
            <a:pathLst>
              <a:path w="161926" h="190448">
                <a:moveTo>
                  <a:pt x="0" y="28522"/>
                </a:moveTo>
                <a:lnTo>
                  <a:pt x="0" y="28522"/>
                </a:lnTo>
                <a:lnTo>
                  <a:pt x="0" y="23466"/>
                </a:lnTo>
                <a:lnTo>
                  <a:pt x="1058" y="21976"/>
                </a:lnTo>
                <a:lnTo>
                  <a:pt x="2822" y="20983"/>
                </a:lnTo>
                <a:lnTo>
                  <a:pt x="9701" y="19259"/>
                </a:lnTo>
                <a:lnTo>
                  <a:pt x="33202" y="18998"/>
                </a:lnTo>
                <a:lnTo>
                  <a:pt x="34835" y="21114"/>
                </a:lnTo>
                <a:lnTo>
                  <a:pt x="37133" y="34206"/>
                </a:lnTo>
                <a:lnTo>
                  <a:pt x="38043" y="76294"/>
                </a:lnTo>
                <a:lnTo>
                  <a:pt x="38097" y="123750"/>
                </a:lnTo>
                <a:lnTo>
                  <a:pt x="38100" y="142632"/>
                </a:lnTo>
                <a:lnTo>
                  <a:pt x="38100" y="137709"/>
                </a:lnTo>
                <a:lnTo>
                  <a:pt x="54347" y="95574"/>
                </a:lnTo>
                <a:lnTo>
                  <a:pt x="84446" y="50452"/>
                </a:lnTo>
                <a:lnTo>
                  <a:pt x="114550" y="21780"/>
                </a:lnTo>
                <a:lnTo>
                  <a:pt x="142061" y="3014"/>
                </a:lnTo>
                <a:lnTo>
                  <a:pt x="152221" y="0"/>
                </a:lnTo>
                <a:lnTo>
                  <a:pt x="152347" y="10076"/>
                </a:lnTo>
                <a:lnTo>
                  <a:pt x="155199" y="17854"/>
                </a:lnTo>
                <a:lnTo>
                  <a:pt x="157441" y="21410"/>
                </a:lnTo>
                <a:lnTo>
                  <a:pt x="160596" y="41584"/>
                </a:lnTo>
                <a:lnTo>
                  <a:pt x="154212" y="86138"/>
                </a:lnTo>
                <a:lnTo>
                  <a:pt x="153697" y="125754"/>
                </a:lnTo>
                <a:lnTo>
                  <a:pt x="161542" y="172644"/>
                </a:lnTo>
                <a:lnTo>
                  <a:pt x="161925" y="180916"/>
                </a:lnTo>
                <a:lnTo>
                  <a:pt x="161925" y="180918"/>
                </a:lnTo>
                <a:lnTo>
                  <a:pt x="161925" y="19044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2" name="SMARTInkShape-Group353">
            <a:extLst>
              <a:ext uri="{FF2B5EF4-FFF2-40B4-BE49-F238E27FC236}">
                <a16:creationId xmlns:a16="http://schemas.microsoft.com/office/drawing/2014/main" id="{FA190675-7448-86DB-EF96-4C34FF987927}"/>
              </a:ext>
            </a:extLst>
          </p:cNvPr>
          <p:cNvGrpSpPr/>
          <p:nvPr/>
        </p:nvGrpSpPr>
        <p:grpSpPr>
          <a:xfrm>
            <a:off x="3619500" y="1230175"/>
            <a:ext cx="1171576" cy="465223"/>
            <a:chOff x="3619500" y="1230175"/>
            <a:chExt cx="1171576" cy="465223"/>
          </a:xfrm>
        </p:grpSpPr>
        <p:sp>
          <p:nvSpPr>
            <p:cNvPr id="1824" name="SMARTInkShape-1658">
              <a:extLst>
                <a:ext uri="{FF2B5EF4-FFF2-40B4-BE49-F238E27FC236}">
                  <a16:creationId xmlns:a16="http://schemas.microsoft.com/office/drawing/2014/main" id="{471A14CB-37D3-13DF-773A-2B890539C5F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648495" y="1230175"/>
              <a:ext cx="252243" cy="26952"/>
            </a:xfrm>
            <a:custGeom>
              <a:avLst/>
              <a:gdLst/>
              <a:ahLst/>
              <a:cxnLst/>
              <a:rect l="0" t="0" r="0" b="0"/>
              <a:pathLst>
                <a:path w="252243" h="26952">
                  <a:moveTo>
                    <a:pt x="18630" y="8075"/>
                  </a:moveTo>
                  <a:lnTo>
                    <a:pt x="18630" y="8075"/>
                  </a:lnTo>
                  <a:lnTo>
                    <a:pt x="18630" y="16276"/>
                  </a:lnTo>
                  <a:lnTo>
                    <a:pt x="17572" y="16717"/>
                  </a:lnTo>
                  <a:lnTo>
                    <a:pt x="13142" y="17338"/>
                  </a:lnTo>
                  <a:lnTo>
                    <a:pt x="15486" y="17484"/>
                  </a:lnTo>
                  <a:lnTo>
                    <a:pt x="15475" y="17522"/>
                  </a:lnTo>
                  <a:lnTo>
                    <a:pt x="0" y="17600"/>
                  </a:lnTo>
                  <a:lnTo>
                    <a:pt x="4761" y="17600"/>
                  </a:lnTo>
                  <a:lnTo>
                    <a:pt x="40295" y="25801"/>
                  </a:lnTo>
                  <a:lnTo>
                    <a:pt x="87544" y="26951"/>
                  </a:lnTo>
                  <a:lnTo>
                    <a:pt x="131500" y="26044"/>
                  </a:lnTo>
                  <a:lnTo>
                    <a:pt x="173570" y="19581"/>
                  </a:lnTo>
                  <a:lnTo>
                    <a:pt x="194384" y="17422"/>
                  </a:lnTo>
                  <a:lnTo>
                    <a:pt x="235042" y="5893"/>
                  </a:lnTo>
                  <a:lnTo>
                    <a:pt x="244823" y="0"/>
                  </a:lnTo>
                  <a:lnTo>
                    <a:pt x="246684" y="575"/>
                  </a:lnTo>
                  <a:lnTo>
                    <a:pt x="251574" y="4036"/>
                  </a:lnTo>
                  <a:lnTo>
                    <a:pt x="252242" y="5383"/>
                  </a:lnTo>
                  <a:lnTo>
                    <a:pt x="247230" y="8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5" name="SMARTInkShape-1659">
              <a:extLst>
                <a:ext uri="{FF2B5EF4-FFF2-40B4-BE49-F238E27FC236}">
                  <a16:creationId xmlns:a16="http://schemas.microsoft.com/office/drawing/2014/main" id="{3F5E1060-F275-1B00-7A27-5FA0B7BC257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619500" y="1266825"/>
              <a:ext cx="257043" cy="357912"/>
            </a:xfrm>
            <a:custGeom>
              <a:avLst/>
              <a:gdLst/>
              <a:ahLst/>
              <a:cxnLst/>
              <a:rect l="0" t="0" r="0" b="0"/>
              <a:pathLst>
                <a:path w="257043" h="357912">
                  <a:moveTo>
                    <a:pt x="28575" y="19050"/>
                  </a:moveTo>
                  <a:lnTo>
                    <a:pt x="28575" y="19050"/>
                  </a:lnTo>
                  <a:lnTo>
                    <a:pt x="19443" y="19050"/>
                  </a:lnTo>
                  <a:lnTo>
                    <a:pt x="19166" y="13993"/>
                  </a:lnTo>
                  <a:lnTo>
                    <a:pt x="18069" y="12504"/>
                  </a:lnTo>
                  <a:lnTo>
                    <a:pt x="10859" y="9917"/>
                  </a:lnTo>
                  <a:lnTo>
                    <a:pt x="10118" y="6877"/>
                  </a:lnTo>
                  <a:lnTo>
                    <a:pt x="9920" y="4585"/>
                  </a:lnTo>
                  <a:lnTo>
                    <a:pt x="8730" y="3056"/>
                  </a:lnTo>
                  <a:lnTo>
                    <a:pt x="16" y="5"/>
                  </a:lnTo>
                  <a:lnTo>
                    <a:pt x="0" y="0"/>
                  </a:lnTo>
                  <a:lnTo>
                    <a:pt x="31471" y="28649"/>
                  </a:lnTo>
                  <a:lnTo>
                    <a:pt x="78251" y="64062"/>
                  </a:lnTo>
                  <a:lnTo>
                    <a:pt x="120273" y="101649"/>
                  </a:lnTo>
                  <a:lnTo>
                    <a:pt x="165058" y="138449"/>
                  </a:lnTo>
                  <a:lnTo>
                    <a:pt x="171672" y="148854"/>
                  </a:lnTo>
                  <a:lnTo>
                    <a:pt x="187603" y="159995"/>
                  </a:lnTo>
                  <a:lnTo>
                    <a:pt x="188569" y="161697"/>
                  </a:lnTo>
                  <a:lnTo>
                    <a:pt x="190986" y="169148"/>
                  </a:lnTo>
                  <a:lnTo>
                    <a:pt x="196876" y="178059"/>
                  </a:lnTo>
                  <a:lnTo>
                    <a:pt x="199092" y="187402"/>
                  </a:lnTo>
                  <a:lnTo>
                    <a:pt x="199611" y="193709"/>
                  </a:lnTo>
                  <a:lnTo>
                    <a:pt x="197018" y="200040"/>
                  </a:lnTo>
                  <a:lnTo>
                    <a:pt x="182696" y="222448"/>
                  </a:lnTo>
                  <a:lnTo>
                    <a:pt x="139782" y="257837"/>
                  </a:lnTo>
                  <a:lnTo>
                    <a:pt x="92992" y="284972"/>
                  </a:lnTo>
                  <a:lnTo>
                    <a:pt x="76255" y="292812"/>
                  </a:lnTo>
                  <a:lnTo>
                    <a:pt x="54932" y="307010"/>
                  </a:lnTo>
                  <a:lnTo>
                    <a:pt x="31586" y="315702"/>
                  </a:lnTo>
                  <a:lnTo>
                    <a:pt x="23564" y="320229"/>
                  </a:lnTo>
                  <a:lnTo>
                    <a:pt x="13097" y="323835"/>
                  </a:lnTo>
                  <a:lnTo>
                    <a:pt x="170" y="333247"/>
                  </a:lnTo>
                  <a:lnTo>
                    <a:pt x="45765" y="338428"/>
                  </a:lnTo>
                  <a:lnTo>
                    <a:pt x="91903" y="342017"/>
                  </a:lnTo>
                  <a:lnTo>
                    <a:pt x="135510" y="342725"/>
                  </a:lnTo>
                  <a:lnTo>
                    <a:pt x="181926" y="342877"/>
                  </a:lnTo>
                  <a:lnTo>
                    <a:pt x="225648" y="342899"/>
                  </a:lnTo>
                  <a:lnTo>
                    <a:pt x="229807" y="342899"/>
                  </a:lnTo>
                  <a:lnTo>
                    <a:pt x="237251" y="345722"/>
                  </a:lnTo>
                  <a:lnTo>
                    <a:pt x="245595" y="351101"/>
                  </a:lnTo>
                  <a:lnTo>
                    <a:pt x="257042" y="352415"/>
                  </a:lnTo>
                  <a:lnTo>
                    <a:pt x="252080" y="357478"/>
                  </a:lnTo>
                  <a:lnTo>
                    <a:pt x="250603" y="357911"/>
                  </a:lnTo>
                  <a:lnTo>
                    <a:pt x="247650" y="35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6" name="SMARTInkShape-1660">
              <a:extLst>
                <a:ext uri="{FF2B5EF4-FFF2-40B4-BE49-F238E27FC236}">
                  <a16:creationId xmlns:a16="http://schemas.microsoft.com/office/drawing/2014/main" id="{F3A1D370-2110-734D-880B-B0F070FC66C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038993" y="1381136"/>
              <a:ext cx="247258" cy="171440"/>
            </a:xfrm>
            <a:custGeom>
              <a:avLst/>
              <a:gdLst/>
              <a:ahLst/>
              <a:cxnLst/>
              <a:rect l="0" t="0" r="0" b="0"/>
              <a:pathLst>
                <a:path w="247258" h="171440">
                  <a:moveTo>
                    <a:pt x="9132" y="28564"/>
                  </a:moveTo>
                  <a:lnTo>
                    <a:pt x="9132" y="28564"/>
                  </a:lnTo>
                  <a:lnTo>
                    <a:pt x="0" y="28564"/>
                  </a:lnTo>
                  <a:lnTo>
                    <a:pt x="13806" y="14375"/>
                  </a:lnTo>
                  <a:lnTo>
                    <a:pt x="19323" y="11674"/>
                  </a:lnTo>
                  <a:lnTo>
                    <a:pt x="61396" y="180"/>
                  </a:lnTo>
                  <a:lnTo>
                    <a:pt x="88221" y="0"/>
                  </a:lnTo>
                  <a:lnTo>
                    <a:pt x="103003" y="5049"/>
                  </a:lnTo>
                  <a:lnTo>
                    <a:pt x="115733" y="13247"/>
                  </a:lnTo>
                  <a:lnTo>
                    <a:pt x="120010" y="22109"/>
                  </a:lnTo>
                  <a:lnTo>
                    <a:pt x="123232" y="63669"/>
                  </a:lnTo>
                  <a:lnTo>
                    <a:pt x="115788" y="94412"/>
                  </a:lnTo>
                  <a:lnTo>
                    <a:pt x="91959" y="141294"/>
                  </a:lnTo>
                  <a:lnTo>
                    <a:pt x="74949" y="158627"/>
                  </a:lnTo>
                  <a:lnTo>
                    <a:pt x="59324" y="167643"/>
                  </a:lnTo>
                  <a:lnTo>
                    <a:pt x="49620" y="170689"/>
                  </a:lnTo>
                  <a:lnTo>
                    <a:pt x="49883" y="169881"/>
                  </a:lnTo>
                  <a:lnTo>
                    <a:pt x="72281" y="147544"/>
                  </a:lnTo>
                  <a:lnTo>
                    <a:pt x="117413" y="117513"/>
                  </a:lnTo>
                  <a:lnTo>
                    <a:pt x="147056" y="100266"/>
                  </a:lnTo>
                  <a:lnTo>
                    <a:pt x="157215" y="95357"/>
                  </a:lnTo>
                  <a:lnTo>
                    <a:pt x="196929" y="62419"/>
                  </a:lnTo>
                  <a:lnTo>
                    <a:pt x="208356" y="55881"/>
                  </a:lnTo>
                  <a:lnTo>
                    <a:pt x="221698" y="44191"/>
                  </a:lnTo>
                  <a:lnTo>
                    <a:pt x="225314" y="37979"/>
                  </a:lnTo>
                  <a:lnTo>
                    <a:pt x="228192" y="28612"/>
                  </a:lnTo>
                  <a:lnTo>
                    <a:pt x="212995" y="29632"/>
                  </a:lnTo>
                  <a:lnTo>
                    <a:pt x="201690" y="33625"/>
                  </a:lnTo>
                  <a:lnTo>
                    <a:pt x="183426" y="46879"/>
                  </a:lnTo>
                  <a:lnTo>
                    <a:pt x="151963" y="89694"/>
                  </a:lnTo>
                  <a:lnTo>
                    <a:pt x="138589" y="119349"/>
                  </a:lnTo>
                  <a:lnTo>
                    <a:pt x="136518" y="134529"/>
                  </a:lnTo>
                  <a:lnTo>
                    <a:pt x="139126" y="148332"/>
                  </a:lnTo>
                  <a:lnTo>
                    <a:pt x="150388" y="168923"/>
                  </a:lnTo>
                  <a:lnTo>
                    <a:pt x="156932" y="170321"/>
                  </a:lnTo>
                  <a:lnTo>
                    <a:pt x="196746" y="171374"/>
                  </a:lnTo>
                  <a:lnTo>
                    <a:pt x="229526" y="163232"/>
                  </a:lnTo>
                  <a:lnTo>
                    <a:pt x="233319" y="163851"/>
                  </a:lnTo>
                  <a:lnTo>
                    <a:pt x="247257" y="1714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7" name="SMARTInkShape-1661">
              <a:extLst>
                <a:ext uri="{FF2B5EF4-FFF2-40B4-BE49-F238E27FC236}">
                  <a16:creationId xmlns:a16="http://schemas.microsoft.com/office/drawing/2014/main" id="{62832D27-D570-17C5-E7D2-AC4C7750E43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314869" y="1571628"/>
              <a:ext cx="95207" cy="85166"/>
            </a:xfrm>
            <a:custGeom>
              <a:avLst/>
              <a:gdLst/>
              <a:ahLst/>
              <a:cxnLst/>
              <a:rect l="0" t="0" r="0" b="0"/>
              <a:pathLst>
                <a:path w="95207" h="85166">
                  <a:moveTo>
                    <a:pt x="9481" y="9522"/>
                  </a:moveTo>
                  <a:lnTo>
                    <a:pt x="9481" y="9522"/>
                  </a:lnTo>
                  <a:lnTo>
                    <a:pt x="18996" y="7"/>
                  </a:lnTo>
                  <a:lnTo>
                    <a:pt x="24059" y="0"/>
                  </a:lnTo>
                  <a:lnTo>
                    <a:pt x="24492" y="1057"/>
                  </a:lnTo>
                  <a:lnTo>
                    <a:pt x="20403" y="10359"/>
                  </a:lnTo>
                  <a:lnTo>
                    <a:pt x="17964" y="44457"/>
                  </a:lnTo>
                  <a:lnTo>
                    <a:pt x="8648" y="57149"/>
                  </a:lnTo>
                  <a:lnTo>
                    <a:pt x="3819" y="63498"/>
                  </a:lnTo>
                  <a:lnTo>
                    <a:pt x="1101" y="73022"/>
                  </a:lnTo>
                  <a:lnTo>
                    <a:pt x="0" y="85165"/>
                  </a:lnTo>
                  <a:lnTo>
                    <a:pt x="7569" y="79066"/>
                  </a:lnTo>
                  <a:lnTo>
                    <a:pt x="13218" y="77472"/>
                  </a:lnTo>
                  <a:lnTo>
                    <a:pt x="56649" y="76272"/>
                  </a:lnTo>
                  <a:lnTo>
                    <a:pt x="95206" y="761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8" name="SMARTInkShape-1662">
              <a:extLst>
                <a:ext uri="{FF2B5EF4-FFF2-40B4-BE49-F238E27FC236}">
                  <a16:creationId xmlns:a16="http://schemas.microsoft.com/office/drawing/2014/main" id="{96F33FF5-D0A4-EC3D-90F3-F8DD0CBC1F7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371975" y="15240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7539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9" name="SMARTInkShape-1663">
              <a:extLst>
                <a:ext uri="{FF2B5EF4-FFF2-40B4-BE49-F238E27FC236}">
                  <a16:creationId xmlns:a16="http://schemas.microsoft.com/office/drawing/2014/main" id="{6E438E2E-A7C3-D582-F9F0-5B75AC3FAC0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495800" y="1447834"/>
              <a:ext cx="119771" cy="243844"/>
            </a:xfrm>
            <a:custGeom>
              <a:avLst/>
              <a:gdLst/>
              <a:ahLst/>
              <a:cxnLst/>
              <a:rect l="0" t="0" r="0" b="0"/>
              <a:pathLst>
                <a:path w="119771" h="243844">
                  <a:moveTo>
                    <a:pt x="0" y="9491"/>
                  </a:moveTo>
                  <a:lnTo>
                    <a:pt x="0" y="9491"/>
                  </a:lnTo>
                  <a:lnTo>
                    <a:pt x="8201" y="9491"/>
                  </a:lnTo>
                  <a:lnTo>
                    <a:pt x="8642" y="8433"/>
                  </a:lnTo>
                  <a:lnTo>
                    <a:pt x="9522" y="0"/>
                  </a:lnTo>
                  <a:lnTo>
                    <a:pt x="9525" y="45954"/>
                  </a:lnTo>
                  <a:lnTo>
                    <a:pt x="10583" y="86860"/>
                  </a:lnTo>
                  <a:lnTo>
                    <a:pt x="14581" y="100674"/>
                  </a:lnTo>
                  <a:lnTo>
                    <a:pt x="22708" y="111047"/>
                  </a:lnTo>
                  <a:lnTo>
                    <a:pt x="27839" y="115295"/>
                  </a:lnTo>
                  <a:lnTo>
                    <a:pt x="32319" y="117069"/>
                  </a:lnTo>
                  <a:lnTo>
                    <a:pt x="36362" y="117193"/>
                  </a:lnTo>
                  <a:lnTo>
                    <a:pt x="55513" y="109788"/>
                  </a:lnTo>
                  <a:lnTo>
                    <a:pt x="73481" y="91067"/>
                  </a:lnTo>
                  <a:lnTo>
                    <a:pt x="106743" y="44545"/>
                  </a:lnTo>
                  <a:lnTo>
                    <a:pt x="112061" y="25404"/>
                  </a:lnTo>
                  <a:lnTo>
                    <a:pt x="114212" y="1082"/>
                  </a:lnTo>
                  <a:lnTo>
                    <a:pt x="117083" y="462"/>
                  </a:lnTo>
                  <a:lnTo>
                    <a:pt x="119330" y="297"/>
                  </a:lnTo>
                  <a:lnTo>
                    <a:pt x="119770" y="2303"/>
                  </a:lnTo>
                  <a:lnTo>
                    <a:pt x="107174" y="48936"/>
                  </a:lnTo>
                  <a:lnTo>
                    <a:pt x="100191" y="91013"/>
                  </a:lnTo>
                  <a:lnTo>
                    <a:pt x="95901" y="137571"/>
                  </a:lnTo>
                  <a:lnTo>
                    <a:pt x="95378" y="184957"/>
                  </a:lnTo>
                  <a:lnTo>
                    <a:pt x="99983" y="227004"/>
                  </a:lnTo>
                  <a:lnTo>
                    <a:pt x="96185" y="243545"/>
                  </a:lnTo>
                  <a:lnTo>
                    <a:pt x="92698" y="243843"/>
                  </a:lnTo>
                  <a:lnTo>
                    <a:pt x="67112" y="236719"/>
                  </a:lnTo>
                  <a:lnTo>
                    <a:pt x="47754" y="230982"/>
                  </a:lnTo>
                  <a:lnTo>
                    <a:pt x="28613" y="226459"/>
                  </a:lnTo>
                  <a:lnTo>
                    <a:pt x="9525" y="2190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0" name="SMARTInkShape-1664">
              <a:extLst>
                <a:ext uri="{FF2B5EF4-FFF2-40B4-BE49-F238E27FC236}">
                  <a16:creationId xmlns:a16="http://schemas.microsoft.com/office/drawing/2014/main" id="{6C2EADAA-D8AA-90CB-F649-DD9678D2496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690621" y="1609726"/>
              <a:ext cx="100455" cy="85672"/>
            </a:xfrm>
            <a:custGeom>
              <a:avLst/>
              <a:gdLst/>
              <a:ahLst/>
              <a:cxnLst/>
              <a:rect l="0" t="0" r="0" b="0"/>
              <a:pathLst>
                <a:path w="100455" h="85672">
                  <a:moveTo>
                    <a:pt x="14729" y="9524"/>
                  </a:moveTo>
                  <a:lnTo>
                    <a:pt x="14729" y="9524"/>
                  </a:lnTo>
                  <a:lnTo>
                    <a:pt x="14729" y="4468"/>
                  </a:lnTo>
                  <a:lnTo>
                    <a:pt x="15787" y="2978"/>
                  </a:lnTo>
                  <a:lnTo>
                    <a:pt x="17551" y="1985"/>
                  </a:lnTo>
                  <a:lnTo>
                    <a:pt x="24251" y="0"/>
                  </a:lnTo>
                  <a:lnTo>
                    <a:pt x="24254" y="5056"/>
                  </a:lnTo>
                  <a:lnTo>
                    <a:pt x="12495" y="47945"/>
                  </a:lnTo>
                  <a:lnTo>
                    <a:pt x="3022" y="75391"/>
                  </a:lnTo>
                  <a:lnTo>
                    <a:pt x="574" y="78835"/>
                  </a:lnTo>
                  <a:lnTo>
                    <a:pt x="0" y="81131"/>
                  </a:lnTo>
                  <a:lnTo>
                    <a:pt x="676" y="82662"/>
                  </a:lnTo>
                  <a:lnTo>
                    <a:pt x="2186" y="83683"/>
                  </a:lnTo>
                  <a:lnTo>
                    <a:pt x="9367" y="85119"/>
                  </a:lnTo>
                  <a:lnTo>
                    <a:pt x="27516" y="85671"/>
                  </a:lnTo>
                  <a:lnTo>
                    <a:pt x="73527" y="76785"/>
                  </a:lnTo>
                  <a:lnTo>
                    <a:pt x="100454" y="761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1" name="SMARTInkShape-1665">
              <a:extLst>
                <a:ext uri="{FF2B5EF4-FFF2-40B4-BE49-F238E27FC236}">
                  <a16:creationId xmlns:a16="http://schemas.microsoft.com/office/drawing/2014/main" id="{62F5724B-4B89-1E37-2E36-1A78995F7C3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733925" y="15430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716"/>
                  </a:lnTo>
                  <a:lnTo>
                    <a:pt x="1058" y="114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33" name="SMARTInkShape-1666">
            <a:extLst>
              <a:ext uri="{FF2B5EF4-FFF2-40B4-BE49-F238E27FC236}">
                <a16:creationId xmlns:a16="http://schemas.microsoft.com/office/drawing/2014/main" id="{8D78438E-8942-BD11-1359-7371D7E3F92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267075" y="1847850"/>
            <a:ext cx="5238751" cy="28576"/>
          </a:xfrm>
          <a:custGeom>
            <a:avLst/>
            <a:gdLst/>
            <a:ahLst/>
            <a:cxnLst/>
            <a:rect l="0" t="0" r="0" b="0"/>
            <a:pathLst>
              <a:path w="5238751" h="28576">
                <a:moveTo>
                  <a:pt x="0" y="9525"/>
                </a:moveTo>
                <a:lnTo>
                  <a:pt x="0" y="9525"/>
                </a:lnTo>
                <a:lnTo>
                  <a:pt x="0" y="18934"/>
                </a:lnTo>
                <a:lnTo>
                  <a:pt x="8201" y="19040"/>
                </a:lnTo>
                <a:lnTo>
                  <a:pt x="18623" y="28182"/>
                </a:lnTo>
                <a:lnTo>
                  <a:pt x="65395" y="28574"/>
                </a:lnTo>
                <a:lnTo>
                  <a:pt x="108068" y="27517"/>
                </a:lnTo>
                <a:lnTo>
                  <a:pt x="121860" y="22029"/>
                </a:lnTo>
                <a:lnTo>
                  <a:pt x="162921" y="19442"/>
                </a:lnTo>
                <a:lnTo>
                  <a:pt x="206859" y="19102"/>
                </a:lnTo>
                <a:lnTo>
                  <a:pt x="249587" y="19060"/>
                </a:lnTo>
                <a:lnTo>
                  <a:pt x="293776" y="19052"/>
                </a:lnTo>
                <a:lnTo>
                  <a:pt x="338724" y="21873"/>
                </a:lnTo>
                <a:lnTo>
                  <a:pt x="376941" y="26589"/>
                </a:lnTo>
                <a:lnTo>
                  <a:pt x="423355" y="28183"/>
                </a:lnTo>
                <a:lnTo>
                  <a:pt x="466742" y="28497"/>
                </a:lnTo>
                <a:lnTo>
                  <a:pt x="512158" y="28560"/>
                </a:lnTo>
                <a:lnTo>
                  <a:pt x="557073" y="28572"/>
                </a:lnTo>
                <a:lnTo>
                  <a:pt x="594154" y="28574"/>
                </a:lnTo>
                <a:lnTo>
                  <a:pt x="637009" y="28575"/>
                </a:lnTo>
                <a:lnTo>
                  <a:pt x="678200" y="27517"/>
                </a:lnTo>
                <a:lnTo>
                  <a:pt x="713770" y="22029"/>
                </a:lnTo>
                <a:lnTo>
                  <a:pt x="757353" y="19933"/>
                </a:lnTo>
                <a:lnTo>
                  <a:pt x="800605" y="19312"/>
                </a:lnTo>
                <a:lnTo>
                  <a:pt x="844258" y="19102"/>
                </a:lnTo>
                <a:lnTo>
                  <a:pt x="887620" y="19065"/>
                </a:lnTo>
                <a:lnTo>
                  <a:pt x="931159" y="19055"/>
                </a:lnTo>
                <a:lnTo>
                  <a:pt x="973694" y="19051"/>
                </a:lnTo>
                <a:lnTo>
                  <a:pt x="1014166" y="19051"/>
                </a:lnTo>
                <a:lnTo>
                  <a:pt x="1051910" y="21873"/>
                </a:lnTo>
                <a:lnTo>
                  <a:pt x="1096607" y="26589"/>
                </a:lnTo>
                <a:lnTo>
                  <a:pt x="1137721" y="27986"/>
                </a:lnTo>
                <a:lnTo>
                  <a:pt x="1183384" y="28497"/>
                </a:lnTo>
                <a:lnTo>
                  <a:pt x="1229026" y="28565"/>
                </a:lnTo>
                <a:lnTo>
                  <a:pt x="1268851" y="28574"/>
                </a:lnTo>
                <a:lnTo>
                  <a:pt x="1314715" y="28575"/>
                </a:lnTo>
                <a:lnTo>
                  <a:pt x="1362110" y="28575"/>
                </a:lnTo>
                <a:lnTo>
                  <a:pt x="1402166" y="28575"/>
                </a:lnTo>
                <a:lnTo>
                  <a:pt x="1438668" y="28575"/>
                </a:lnTo>
                <a:lnTo>
                  <a:pt x="1482136" y="28575"/>
                </a:lnTo>
                <a:lnTo>
                  <a:pt x="1517035" y="28575"/>
                </a:lnTo>
                <a:lnTo>
                  <a:pt x="1563916" y="28575"/>
                </a:lnTo>
                <a:lnTo>
                  <a:pt x="1606383" y="28575"/>
                </a:lnTo>
                <a:lnTo>
                  <a:pt x="1653537" y="28575"/>
                </a:lnTo>
                <a:lnTo>
                  <a:pt x="1694321" y="28575"/>
                </a:lnTo>
                <a:lnTo>
                  <a:pt x="1741682" y="28575"/>
                </a:lnTo>
                <a:lnTo>
                  <a:pt x="1781614" y="28575"/>
                </a:lnTo>
                <a:lnTo>
                  <a:pt x="1824056" y="28575"/>
                </a:lnTo>
                <a:lnTo>
                  <a:pt x="1869375" y="28575"/>
                </a:lnTo>
                <a:lnTo>
                  <a:pt x="1914191" y="22029"/>
                </a:lnTo>
                <a:lnTo>
                  <a:pt x="1953467" y="19933"/>
                </a:lnTo>
                <a:lnTo>
                  <a:pt x="1990394" y="19442"/>
                </a:lnTo>
                <a:lnTo>
                  <a:pt x="2037664" y="19166"/>
                </a:lnTo>
                <a:lnTo>
                  <a:pt x="2073676" y="19102"/>
                </a:lnTo>
                <a:lnTo>
                  <a:pt x="2114375" y="18015"/>
                </a:lnTo>
                <a:lnTo>
                  <a:pt x="2157159" y="14004"/>
                </a:lnTo>
                <a:lnTo>
                  <a:pt x="2200868" y="11515"/>
                </a:lnTo>
                <a:lnTo>
                  <a:pt x="2241815" y="10410"/>
                </a:lnTo>
                <a:lnTo>
                  <a:pt x="2287607" y="9787"/>
                </a:lnTo>
                <a:lnTo>
                  <a:pt x="2334883" y="9577"/>
                </a:lnTo>
                <a:lnTo>
                  <a:pt x="2377742" y="9540"/>
                </a:lnTo>
                <a:lnTo>
                  <a:pt x="2425013" y="9530"/>
                </a:lnTo>
                <a:lnTo>
                  <a:pt x="2463009" y="6704"/>
                </a:lnTo>
                <a:lnTo>
                  <a:pt x="2509349" y="1324"/>
                </a:lnTo>
                <a:lnTo>
                  <a:pt x="2546676" y="5449"/>
                </a:lnTo>
                <a:lnTo>
                  <a:pt x="2590668" y="2174"/>
                </a:lnTo>
                <a:lnTo>
                  <a:pt x="2636203" y="3252"/>
                </a:lnTo>
                <a:lnTo>
                  <a:pt x="2657546" y="5679"/>
                </a:lnTo>
                <a:lnTo>
                  <a:pt x="2702919" y="1435"/>
                </a:lnTo>
                <a:lnTo>
                  <a:pt x="2747826" y="284"/>
                </a:lnTo>
                <a:lnTo>
                  <a:pt x="2784905" y="84"/>
                </a:lnTo>
                <a:lnTo>
                  <a:pt x="2822703" y="25"/>
                </a:lnTo>
                <a:lnTo>
                  <a:pt x="2866854" y="5"/>
                </a:lnTo>
                <a:lnTo>
                  <a:pt x="2902840" y="1060"/>
                </a:lnTo>
                <a:lnTo>
                  <a:pt x="2940314" y="5488"/>
                </a:lnTo>
                <a:lnTo>
                  <a:pt x="2978228" y="3155"/>
                </a:lnTo>
                <a:lnTo>
                  <a:pt x="3016273" y="6109"/>
                </a:lnTo>
                <a:lnTo>
                  <a:pt x="3054357" y="3339"/>
                </a:lnTo>
                <a:lnTo>
                  <a:pt x="3092452" y="7222"/>
                </a:lnTo>
                <a:lnTo>
                  <a:pt x="3133725" y="8842"/>
                </a:lnTo>
                <a:lnTo>
                  <a:pt x="3171119" y="9222"/>
                </a:lnTo>
                <a:lnTo>
                  <a:pt x="3206789" y="9390"/>
                </a:lnTo>
                <a:lnTo>
                  <a:pt x="3242398" y="9465"/>
                </a:lnTo>
                <a:lnTo>
                  <a:pt x="3282918" y="9498"/>
                </a:lnTo>
                <a:lnTo>
                  <a:pt x="3317155" y="12335"/>
                </a:lnTo>
                <a:lnTo>
                  <a:pt x="3360231" y="17060"/>
                </a:lnTo>
                <a:lnTo>
                  <a:pt x="3399804" y="18461"/>
                </a:lnTo>
                <a:lnTo>
                  <a:pt x="3438341" y="18875"/>
                </a:lnTo>
                <a:lnTo>
                  <a:pt x="3484232" y="19016"/>
                </a:lnTo>
                <a:lnTo>
                  <a:pt x="3524269" y="19040"/>
                </a:lnTo>
                <a:lnTo>
                  <a:pt x="3559533" y="19047"/>
                </a:lnTo>
                <a:lnTo>
                  <a:pt x="3600204" y="19049"/>
                </a:lnTo>
                <a:lnTo>
                  <a:pt x="3640711" y="19050"/>
                </a:lnTo>
                <a:lnTo>
                  <a:pt x="3685778" y="25596"/>
                </a:lnTo>
                <a:lnTo>
                  <a:pt x="3722981" y="26634"/>
                </a:lnTo>
                <a:lnTo>
                  <a:pt x="3765990" y="22826"/>
                </a:lnTo>
                <a:lnTo>
                  <a:pt x="3806015" y="26401"/>
                </a:lnTo>
                <a:lnTo>
                  <a:pt x="3844685" y="27931"/>
                </a:lnTo>
                <a:lnTo>
                  <a:pt x="3882954" y="28384"/>
                </a:lnTo>
                <a:lnTo>
                  <a:pt x="3921104" y="28518"/>
                </a:lnTo>
                <a:lnTo>
                  <a:pt x="3959219" y="28558"/>
                </a:lnTo>
                <a:lnTo>
                  <a:pt x="4000498" y="28570"/>
                </a:lnTo>
                <a:lnTo>
                  <a:pt x="4037894" y="28573"/>
                </a:lnTo>
                <a:lnTo>
                  <a:pt x="4085428" y="28574"/>
                </a:lnTo>
                <a:lnTo>
                  <a:pt x="4126323" y="28575"/>
                </a:lnTo>
                <a:lnTo>
                  <a:pt x="4165252" y="23519"/>
                </a:lnTo>
                <a:lnTo>
                  <a:pt x="4202134" y="21036"/>
                </a:lnTo>
                <a:lnTo>
                  <a:pt x="4245690" y="19933"/>
                </a:lnTo>
                <a:lnTo>
                  <a:pt x="4289743" y="19442"/>
                </a:lnTo>
                <a:lnTo>
                  <a:pt x="4325549" y="16402"/>
                </a:lnTo>
                <a:lnTo>
                  <a:pt x="4358749" y="12582"/>
                </a:lnTo>
                <a:lnTo>
                  <a:pt x="4398200" y="10883"/>
                </a:lnTo>
                <a:lnTo>
                  <a:pt x="4431961" y="10129"/>
                </a:lnTo>
                <a:lnTo>
                  <a:pt x="4471946" y="9704"/>
                </a:lnTo>
                <a:lnTo>
                  <a:pt x="4518958" y="9560"/>
                </a:lnTo>
                <a:lnTo>
                  <a:pt x="4565638" y="2986"/>
                </a:lnTo>
                <a:lnTo>
                  <a:pt x="4601275" y="1327"/>
                </a:lnTo>
                <a:lnTo>
                  <a:pt x="4642763" y="393"/>
                </a:lnTo>
                <a:lnTo>
                  <a:pt x="4680221" y="116"/>
                </a:lnTo>
                <a:lnTo>
                  <a:pt x="4727432" y="23"/>
                </a:lnTo>
                <a:lnTo>
                  <a:pt x="4763143" y="10"/>
                </a:lnTo>
                <a:lnTo>
                  <a:pt x="4800885" y="5"/>
                </a:lnTo>
                <a:lnTo>
                  <a:pt x="4835652" y="2"/>
                </a:lnTo>
                <a:lnTo>
                  <a:pt x="4873075" y="1"/>
                </a:lnTo>
                <a:lnTo>
                  <a:pt x="4914164" y="0"/>
                </a:lnTo>
                <a:lnTo>
                  <a:pt x="4952855" y="0"/>
                </a:lnTo>
                <a:lnTo>
                  <a:pt x="4996559" y="0"/>
                </a:lnTo>
                <a:lnTo>
                  <a:pt x="5030591" y="2822"/>
                </a:lnTo>
                <a:lnTo>
                  <a:pt x="5077688" y="8201"/>
                </a:lnTo>
                <a:lnTo>
                  <a:pt x="5117416" y="9133"/>
                </a:lnTo>
                <a:lnTo>
                  <a:pt x="5155997" y="9409"/>
                </a:lnTo>
                <a:lnTo>
                  <a:pt x="5199356" y="9502"/>
                </a:lnTo>
                <a:lnTo>
                  <a:pt x="5238750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6" name="SMARTInkShape-Group355">
            <a:extLst>
              <a:ext uri="{FF2B5EF4-FFF2-40B4-BE49-F238E27FC236}">
                <a16:creationId xmlns:a16="http://schemas.microsoft.com/office/drawing/2014/main" id="{3E9E6B48-282C-603E-21F7-D94D3FEC6827}"/>
              </a:ext>
            </a:extLst>
          </p:cNvPr>
          <p:cNvGrpSpPr/>
          <p:nvPr/>
        </p:nvGrpSpPr>
        <p:grpSpPr>
          <a:xfrm>
            <a:off x="2400300" y="1552575"/>
            <a:ext cx="171451" cy="85726"/>
            <a:chOff x="2400300" y="1552575"/>
            <a:chExt cx="171451" cy="85726"/>
          </a:xfrm>
        </p:grpSpPr>
        <p:sp>
          <p:nvSpPr>
            <p:cNvPr id="1834" name="SMARTInkShape-1667">
              <a:extLst>
                <a:ext uri="{FF2B5EF4-FFF2-40B4-BE49-F238E27FC236}">
                  <a16:creationId xmlns:a16="http://schemas.microsoft.com/office/drawing/2014/main" id="{4DC050C3-CDBD-536D-6DA5-F67C51F52BC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422766" y="1552575"/>
              <a:ext cx="110885" cy="9526"/>
            </a:xfrm>
            <a:custGeom>
              <a:avLst/>
              <a:gdLst/>
              <a:ahLst/>
              <a:cxnLst/>
              <a:rect l="0" t="0" r="0" b="0"/>
              <a:pathLst>
                <a:path w="110885" h="9526">
                  <a:moveTo>
                    <a:pt x="6109" y="9525"/>
                  </a:moveTo>
                  <a:lnTo>
                    <a:pt x="6109" y="9525"/>
                  </a:lnTo>
                  <a:lnTo>
                    <a:pt x="621" y="9525"/>
                  </a:lnTo>
                  <a:lnTo>
                    <a:pt x="2964" y="9525"/>
                  </a:lnTo>
                  <a:lnTo>
                    <a:pt x="0" y="9525"/>
                  </a:lnTo>
                  <a:lnTo>
                    <a:pt x="43343" y="9525"/>
                  </a:lnTo>
                  <a:lnTo>
                    <a:pt x="69705" y="6703"/>
                  </a:lnTo>
                  <a:lnTo>
                    <a:pt x="100253" y="588"/>
                  </a:lnTo>
                  <a:lnTo>
                    <a:pt x="1108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5" name="SMARTInkShape-1668">
              <a:extLst>
                <a:ext uri="{FF2B5EF4-FFF2-40B4-BE49-F238E27FC236}">
                  <a16:creationId xmlns:a16="http://schemas.microsoft.com/office/drawing/2014/main" id="{75DB36E8-F330-4FE7-33A9-447BB9AA292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400300" y="162877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3848" y="9491"/>
                  </a:lnTo>
                  <a:lnTo>
                    <a:pt x="84587" y="1981"/>
                  </a:lnTo>
                  <a:lnTo>
                    <a:pt x="107444" y="1939"/>
                  </a:lnTo>
                  <a:lnTo>
                    <a:pt x="145535" y="9167"/>
                  </a:lnTo>
                  <a:lnTo>
                    <a:pt x="152171" y="6544"/>
                  </a:lnTo>
                  <a:lnTo>
                    <a:pt x="158648" y="2908"/>
                  </a:lnTo>
                  <a:lnTo>
                    <a:pt x="165054" y="1293"/>
                  </a:lnTo>
                  <a:lnTo>
                    <a:pt x="167186" y="1920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9" name="SMARTInkShape-Group356">
            <a:extLst>
              <a:ext uri="{FF2B5EF4-FFF2-40B4-BE49-F238E27FC236}">
                <a16:creationId xmlns:a16="http://schemas.microsoft.com/office/drawing/2014/main" id="{3074A30D-304D-A712-46DA-1509BACB110D}"/>
              </a:ext>
            </a:extLst>
          </p:cNvPr>
          <p:cNvGrpSpPr/>
          <p:nvPr/>
        </p:nvGrpSpPr>
        <p:grpSpPr>
          <a:xfrm>
            <a:off x="1485900" y="1238285"/>
            <a:ext cx="238126" cy="380909"/>
            <a:chOff x="1485900" y="1238285"/>
            <a:chExt cx="238126" cy="380909"/>
          </a:xfrm>
        </p:grpSpPr>
        <p:sp>
          <p:nvSpPr>
            <p:cNvPr id="1837" name="SMARTInkShape-1669">
              <a:extLst>
                <a:ext uri="{FF2B5EF4-FFF2-40B4-BE49-F238E27FC236}">
                  <a16:creationId xmlns:a16="http://schemas.microsoft.com/office/drawing/2014/main" id="{BD527BB7-0ECB-DC06-1962-36575FB14B5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485900" y="1238285"/>
              <a:ext cx="132351" cy="245935"/>
            </a:xfrm>
            <a:custGeom>
              <a:avLst/>
              <a:gdLst/>
              <a:ahLst/>
              <a:cxnLst/>
              <a:rect l="0" t="0" r="0" b="0"/>
              <a:pathLst>
                <a:path w="132351" h="245935">
                  <a:moveTo>
                    <a:pt x="28575" y="19015"/>
                  </a:moveTo>
                  <a:lnTo>
                    <a:pt x="28575" y="19015"/>
                  </a:lnTo>
                  <a:lnTo>
                    <a:pt x="28575" y="0"/>
                  </a:lnTo>
                  <a:lnTo>
                    <a:pt x="27517" y="15181"/>
                  </a:lnTo>
                  <a:lnTo>
                    <a:pt x="21036" y="41384"/>
                  </a:lnTo>
                  <a:lnTo>
                    <a:pt x="19443" y="81877"/>
                  </a:lnTo>
                  <a:lnTo>
                    <a:pt x="11563" y="128096"/>
                  </a:lnTo>
                  <a:lnTo>
                    <a:pt x="9927" y="170384"/>
                  </a:lnTo>
                  <a:lnTo>
                    <a:pt x="9644" y="199685"/>
                  </a:lnTo>
                  <a:lnTo>
                    <a:pt x="19673" y="228475"/>
                  </a:lnTo>
                  <a:lnTo>
                    <a:pt x="27441" y="239108"/>
                  </a:lnTo>
                  <a:lnTo>
                    <a:pt x="30994" y="241944"/>
                  </a:lnTo>
                  <a:lnTo>
                    <a:pt x="51164" y="245934"/>
                  </a:lnTo>
                  <a:lnTo>
                    <a:pt x="72192" y="242061"/>
                  </a:lnTo>
                  <a:lnTo>
                    <a:pt x="116253" y="217549"/>
                  </a:lnTo>
                  <a:lnTo>
                    <a:pt x="121952" y="214872"/>
                  </a:lnTo>
                  <a:lnTo>
                    <a:pt x="125752" y="210969"/>
                  </a:lnTo>
                  <a:lnTo>
                    <a:pt x="129973" y="200989"/>
                  </a:lnTo>
                  <a:lnTo>
                    <a:pt x="132350" y="183470"/>
                  </a:lnTo>
                  <a:lnTo>
                    <a:pt x="129508" y="178394"/>
                  </a:lnTo>
                  <a:lnTo>
                    <a:pt x="117884" y="169930"/>
                  </a:lnTo>
                  <a:lnTo>
                    <a:pt x="84551" y="156932"/>
                  </a:lnTo>
                  <a:lnTo>
                    <a:pt x="55744" y="154777"/>
                  </a:lnTo>
                  <a:lnTo>
                    <a:pt x="16448" y="160744"/>
                  </a:lnTo>
                  <a:lnTo>
                    <a:pt x="9780" y="164203"/>
                  </a:lnTo>
                  <a:lnTo>
                    <a:pt x="3288" y="168210"/>
                  </a:lnTo>
                  <a:lnTo>
                    <a:pt x="0" y="1809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8" name="SMARTInkShape-1670">
              <a:extLst>
                <a:ext uri="{FF2B5EF4-FFF2-40B4-BE49-F238E27FC236}">
                  <a16:creationId xmlns:a16="http://schemas.microsoft.com/office/drawing/2014/main" id="{E30B3B68-8A72-76E0-ACF8-96DF4C8CCEC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714500" y="1485900"/>
              <a:ext cx="9526" cy="133294"/>
            </a:xfrm>
            <a:custGeom>
              <a:avLst/>
              <a:gdLst/>
              <a:ahLst/>
              <a:cxnLst/>
              <a:rect l="0" t="0" r="0" b="0"/>
              <a:pathLst>
                <a:path w="9526" h="133294">
                  <a:moveTo>
                    <a:pt x="0" y="0"/>
                  </a:moveTo>
                  <a:lnTo>
                    <a:pt x="0" y="0"/>
                  </a:lnTo>
                  <a:lnTo>
                    <a:pt x="0" y="44781"/>
                  </a:lnTo>
                  <a:lnTo>
                    <a:pt x="0" y="86605"/>
                  </a:lnTo>
                  <a:lnTo>
                    <a:pt x="0" y="133293"/>
                  </a:lnTo>
                  <a:lnTo>
                    <a:pt x="0" y="125144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6" name="SMARTInkShape-Group357">
            <a:extLst>
              <a:ext uri="{FF2B5EF4-FFF2-40B4-BE49-F238E27FC236}">
                <a16:creationId xmlns:a16="http://schemas.microsoft.com/office/drawing/2014/main" id="{41DBA486-C563-0849-9451-EA24B4A7BB1D}"/>
              </a:ext>
            </a:extLst>
          </p:cNvPr>
          <p:cNvGrpSpPr/>
          <p:nvPr/>
        </p:nvGrpSpPr>
        <p:grpSpPr>
          <a:xfrm>
            <a:off x="154800" y="1323975"/>
            <a:ext cx="740551" cy="304801"/>
            <a:chOff x="154800" y="1323975"/>
            <a:chExt cx="740551" cy="304801"/>
          </a:xfrm>
        </p:grpSpPr>
        <p:sp>
          <p:nvSpPr>
            <p:cNvPr id="1840" name="SMARTInkShape-1671">
              <a:extLst>
                <a:ext uri="{FF2B5EF4-FFF2-40B4-BE49-F238E27FC236}">
                  <a16:creationId xmlns:a16="http://schemas.microsoft.com/office/drawing/2014/main" id="{9CDC0C2F-4570-1D5E-2109-751E70F4F7C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54800" y="1323975"/>
              <a:ext cx="167008" cy="180976"/>
            </a:xfrm>
            <a:custGeom>
              <a:avLst/>
              <a:gdLst/>
              <a:ahLst/>
              <a:cxnLst/>
              <a:rect l="0" t="0" r="0" b="0"/>
              <a:pathLst>
                <a:path w="167008" h="180976">
                  <a:moveTo>
                    <a:pt x="102375" y="19050"/>
                  </a:moveTo>
                  <a:lnTo>
                    <a:pt x="102375" y="19050"/>
                  </a:lnTo>
                  <a:lnTo>
                    <a:pt x="111508" y="19050"/>
                  </a:lnTo>
                  <a:lnTo>
                    <a:pt x="111784" y="13993"/>
                  </a:lnTo>
                  <a:lnTo>
                    <a:pt x="112881" y="12504"/>
                  </a:lnTo>
                  <a:lnTo>
                    <a:pt x="121402" y="9532"/>
                  </a:lnTo>
                  <a:lnTo>
                    <a:pt x="121425" y="9525"/>
                  </a:lnTo>
                  <a:lnTo>
                    <a:pt x="121425" y="4037"/>
                  </a:lnTo>
                  <a:lnTo>
                    <a:pt x="121425" y="6381"/>
                  </a:lnTo>
                  <a:lnTo>
                    <a:pt x="121425" y="0"/>
                  </a:lnTo>
                  <a:lnTo>
                    <a:pt x="94601" y="0"/>
                  </a:lnTo>
                  <a:lnTo>
                    <a:pt x="85592" y="6546"/>
                  </a:lnTo>
                  <a:lnTo>
                    <a:pt x="79746" y="8201"/>
                  </a:lnTo>
                  <a:lnTo>
                    <a:pt x="60824" y="10322"/>
                  </a:lnTo>
                  <a:lnTo>
                    <a:pt x="52864" y="14465"/>
                  </a:lnTo>
                  <a:lnTo>
                    <a:pt x="5700" y="50454"/>
                  </a:lnTo>
                  <a:lnTo>
                    <a:pt x="1200" y="56996"/>
                  </a:lnTo>
                  <a:lnTo>
                    <a:pt x="0" y="60222"/>
                  </a:lnTo>
                  <a:lnTo>
                    <a:pt x="258" y="62373"/>
                  </a:lnTo>
                  <a:lnTo>
                    <a:pt x="1489" y="63807"/>
                  </a:lnTo>
                  <a:lnTo>
                    <a:pt x="16908" y="71564"/>
                  </a:lnTo>
                  <a:lnTo>
                    <a:pt x="60077" y="80849"/>
                  </a:lnTo>
                  <a:lnTo>
                    <a:pt x="78694" y="85820"/>
                  </a:lnTo>
                  <a:lnTo>
                    <a:pt x="90302" y="91986"/>
                  </a:lnTo>
                  <a:lnTo>
                    <a:pt x="106676" y="96400"/>
                  </a:lnTo>
                  <a:lnTo>
                    <a:pt x="151337" y="126735"/>
                  </a:lnTo>
                  <a:lnTo>
                    <a:pt x="162156" y="141503"/>
                  </a:lnTo>
                  <a:lnTo>
                    <a:pt x="167007" y="154228"/>
                  </a:lnTo>
                  <a:lnTo>
                    <a:pt x="165571" y="157852"/>
                  </a:lnTo>
                  <a:lnTo>
                    <a:pt x="158332" y="164701"/>
                  </a:lnTo>
                  <a:lnTo>
                    <a:pt x="142356" y="174507"/>
                  </a:lnTo>
                  <a:lnTo>
                    <a:pt x="103844" y="179697"/>
                  </a:lnTo>
                  <a:lnTo>
                    <a:pt x="64565" y="180723"/>
                  </a:lnTo>
                  <a:lnTo>
                    <a:pt x="26175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1" name="SMARTInkShape-1672">
              <a:extLst>
                <a:ext uri="{FF2B5EF4-FFF2-40B4-BE49-F238E27FC236}">
                  <a16:creationId xmlns:a16="http://schemas.microsoft.com/office/drawing/2014/main" id="{4BC73153-D95E-F60B-F35E-2A38EC9BD54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81000" y="1333558"/>
              <a:ext cx="19051" cy="199968"/>
            </a:xfrm>
            <a:custGeom>
              <a:avLst/>
              <a:gdLst/>
              <a:ahLst/>
              <a:cxnLst/>
              <a:rect l="0" t="0" r="0" b="0"/>
              <a:pathLst>
                <a:path w="19051" h="199968">
                  <a:moveTo>
                    <a:pt x="0" y="38042"/>
                  </a:moveTo>
                  <a:lnTo>
                    <a:pt x="0" y="38042"/>
                  </a:lnTo>
                  <a:lnTo>
                    <a:pt x="0" y="32985"/>
                  </a:lnTo>
                  <a:lnTo>
                    <a:pt x="9515" y="0"/>
                  </a:lnTo>
                  <a:lnTo>
                    <a:pt x="9522" y="5016"/>
                  </a:lnTo>
                  <a:lnTo>
                    <a:pt x="1324" y="48849"/>
                  </a:lnTo>
                  <a:lnTo>
                    <a:pt x="261" y="94583"/>
                  </a:lnTo>
                  <a:lnTo>
                    <a:pt x="77" y="134993"/>
                  </a:lnTo>
                  <a:lnTo>
                    <a:pt x="1081" y="161783"/>
                  </a:lnTo>
                  <a:lnTo>
                    <a:pt x="7611" y="182068"/>
                  </a:lnTo>
                  <a:lnTo>
                    <a:pt x="19050" y="199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2" name="SMARTInkShape-1673">
              <a:extLst>
                <a:ext uri="{FF2B5EF4-FFF2-40B4-BE49-F238E27FC236}">
                  <a16:creationId xmlns:a16="http://schemas.microsoft.com/office/drawing/2014/main" id="{80F1AE71-DEEF-65B3-E100-BFB4D15FCD0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68203" y="1421057"/>
              <a:ext cx="73075" cy="98805"/>
            </a:xfrm>
            <a:custGeom>
              <a:avLst/>
              <a:gdLst/>
              <a:ahLst/>
              <a:cxnLst/>
              <a:rect l="0" t="0" r="0" b="0"/>
              <a:pathLst>
                <a:path w="73075" h="98805">
                  <a:moveTo>
                    <a:pt x="36622" y="26743"/>
                  </a:moveTo>
                  <a:lnTo>
                    <a:pt x="36622" y="26743"/>
                  </a:lnTo>
                  <a:lnTo>
                    <a:pt x="36622" y="21686"/>
                  </a:lnTo>
                  <a:lnTo>
                    <a:pt x="33800" y="16382"/>
                  </a:lnTo>
                  <a:lnTo>
                    <a:pt x="30076" y="10496"/>
                  </a:lnTo>
                  <a:lnTo>
                    <a:pt x="28421" y="4353"/>
                  </a:lnTo>
                  <a:lnTo>
                    <a:pt x="26921" y="2291"/>
                  </a:lnTo>
                  <a:lnTo>
                    <a:pt x="24863" y="917"/>
                  </a:lnTo>
                  <a:lnTo>
                    <a:pt x="22433" y="0"/>
                  </a:lnTo>
                  <a:lnTo>
                    <a:pt x="19754" y="448"/>
                  </a:lnTo>
                  <a:lnTo>
                    <a:pt x="13956" y="3767"/>
                  </a:lnTo>
                  <a:lnTo>
                    <a:pt x="11986" y="6134"/>
                  </a:lnTo>
                  <a:lnTo>
                    <a:pt x="1847" y="31314"/>
                  </a:lnTo>
                  <a:lnTo>
                    <a:pt x="0" y="43239"/>
                  </a:lnTo>
                  <a:lnTo>
                    <a:pt x="4016" y="66908"/>
                  </a:lnTo>
                  <a:lnTo>
                    <a:pt x="16966" y="88974"/>
                  </a:lnTo>
                  <a:lnTo>
                    <a:pt x="28239" y="96734"/>
                  </a:lnTo>
                  <a:lnTo>
                    <a:pt x="34208" y="98804"/>
                  </a:lnTo>
                  <a:lnTo>
                    <a:pt x="46485" y="98281"/>
                  </a:lnTo>
                  <a:lnTo>
                    <a:pt x="52722" y="96660"/>
                  </a:lnTo>
                  <a:lnTo>
                    <a:pt x="56881" y="93463"/>
                  </a:lnTo>
                  <a:lnTo>
                    <a:pt x="69158" y="67188"/>
                  </a:lnTo>
                  <a:lnTo>
                    <a:pt x="73074" y="48722"/>
                  </a:lnTo>
                  <a:lnTo>
                    <a:pt x="68345" y="36159"/>
                  </a:lnTo>
                  <a:lnTo>
                    <a:pt x="59427" y="20008"/>
                  </a:lnTo>
                  <a:lnTo>
                    <a:pt x="58175" y="15903"/>
                  </a:lnTo>
                  <a:lnTo>
                    <a:pt x="55224" y="13166"/>
                  </a:lnTo>
                  <a:lnTo>
                    <a:pt x="36622" y="7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" name="SMARTInkShape-1674">
              <a:extLst>
                <a:ext uri="{FF2B5EF4-FFF2-40B4-BE49-F238E27FC236}">
                  <a16:creationId xmlns:a16="http://schemas.microsoft.com/office/drawing/2014/main" id="{1C49395E-C5B1-E40B-62A4-74411824B03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76361" y="1419376"/>
              <a:ext cx="14190" cy="209400"/>
            </a:xfrm>
            <a:custGeom>
              <a:avLst/>
              <a:gdLst/>
              <a:ahLst/>
              <a:cxnLst/>
              <a:rect l="0" t="0" r="0" b="0"/>
              <a:pathLst>
                <a:path w="14190" h="209400">
                  <a:moveTo>
                    <a:pt x="14189" y="18899"/>
                  </a:moveTo>
                  <a:lnTo>
                    <a:pt x="14189" y="18899"/>
                  </a:lnTo>
                  <a:lnTo>
                    <a:pt x="14189" y="0"/>
                  </a:lnTo>
                  <a:lnTo>
                    <a:pt x="14189" y="21321"/>
                  </a:lnTo>
                  <a:lnTo>
                    <a:pt x="11367" y="28089"/>
                  </a:lnTo>
                  <a:lnTo>
                    <a:pt x="9133" y="31376"/>
                  </a:lnTo>
                  <a:lnTo>
                    <a:pt x="0" y="74000"/>
                  </a:lnTo>
                  <a:lnTo>
                    <a:pt x="2645" y="114803"/>
                  </a:lnTo>
                  <a:lnTo>
                    <a:pt x="4398" y="159809"/>
                  </a:lnTo>
                  <a:lnTo>
                    <a:pt x="5670" y="189726"/>
                  </a:lnTo>
                  <a:lnTo>
                    <a:pt x="14189" y="2093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" name="SMARTInkShape-1675">
              <a:extLst>
                <a:ext uri="{FF2B5EF4-FFF2-40B4-BE49-F238E27FC236}">
                  <a16:creationId xmlns:a16="http://schemas.microsoft.com/office/drawing/2014/main" id="{EEF1C7BB-2D30-97AF-06F0-CE13645F82C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00075" y="1401976"/>
              <a:ext cx="89805" cy="83925"/>
            </a:xfrm>
            <a:custGeom>
              <a:avLst/>
              <a:gdLst/>
              <a:ahLst/>
              <a:cxnLst/>
              <a:rect l="0" t="0" r="0" b="0"/>
              <a:pathLst>
                <a:path w="89805" h="83925">
                  <a:moveTo>
                    <a:pt x="0" y="64874"/>
                  </a:moveTo>
                  <a:lnTo>
                    <a:pt x="0" y="64874"/>
                  </a:lnTo>
                  <a:lnTo>
                    <a:pt x="0" y="54761"/>
                  </a:lnTo>
                  <a:lnTo>
                    <a:pt x="2822" y="46974"/>
                  </a:lnTo>
                  <a:lnTo>
                    <a:pt x="5056" y="43416"/>
                  </a:lnTo>
                  <a:lnTo>
                    <a:pt x="9701" y="24613"/>
                  </a:lnTo>
                  <a:lnTo>
                    <a:pt x="11759" y="22158"/>
                  </a:lnTo>
                  <a:lnTo>
                    <a:pt x="37129" y="2252"/>
                  </a:lnTo>
                  <a:lnTo>
                    <a:pt x="51427" y="0"/>
                  </a:lnTo>
                  <a:lnTo>
                    <a:pt x="62720" y="1822"/>
                  </a:lnTo>
                  <a:lnTo>
                    <a:pt x="75028" y="8797"/>
                  </a:lnTo>
                  <a:lnTo>
                    <a:pt x="78594" y="11615"/>
                  </a:lnTo>
                  <a:lnTo>
                    <a:pt x="88668" y="30749"/>
                  </a:lnTo>
                  <a:lnTo>
                    <a:pt x="89804" y="36832"/>
                  </a:lnTo>
                  <a:lnTo>
                    <a:pt x="88243" y="46414"/>
                  </a:lnTo>
                  <a:lnTo>
                    <a:pt x="76358" y="62815"/>
                  </a:lnTo>
                  <a:lnTo>
                    <a:pt x="65334" y="69250"/>
                  </a:lnTo>
                  <a:lnTo>
                    <a:pt x="9525" y="839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" name="SMARTInkShape-1676">
              <a:extLst>
                <a:ext uri="{FF2B5EF4-FFF2-40B4-BE49-F238E27FC236}">
                  <a16:creationId xmlns:a16="http://schemas.microsoft.com/office/drawing/2014/main" id="{0B4CE9B0-880D-4047-A82F-AD2F3A95B4B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18525" y="1391172"/>
              <a:ext cx="176826" cy="120575"/>
            </a:xfrm>
            <a:custGeom>
              <a:avLst/>
              <a:gdLst/>
              <a:ahLst/>
              <a:cxnLst/>
              <a:rect l="0" t="0" r="0" b="0"/>
              <a:pathLst>
                <a:path w="176826" h="120575">
                  <a:moveTo>
                    <a:pt x="14900" y="47103"/>
                  </a:moveTo>
                  <a:lnTo>
                    <a:pt x="14900" y="47103"/>
                  </a:lnTo>
                  <a:lnTo>
                    <a:pt x="58083" y="46045"/>
                  </a:lnTo>
                  <a:lnTo>
                    <a:pt x="86838" y="37402"/>
                  </a:lnTo>
                  <a:lnTo>
                    <a:pt x="108226" y="20279"/>
                  </a:lnTo>
                  <a:lnTo>
                    <a:pt x="109295" y="16484"/>
                  </a:lnTo>
                  <a:lnTo>
                    <a:pt x="109580" y="13990"/>
                  </a:lnTo>
                  <a:lnTo>
                    <a:pt x="107075" y="8397"/>
                  </a:lnTo>
                  <a:lnTo>
                    <a:pt x="104925" y="5424"/>
                  </a:lnTo>
                  <a:lnTo>
                    <a:pt x="96891" y="2121"/>
                  </a:lnTo>
                  <a:lnTo>
                    <a:pt x="74488" y="0"/>
                  </a:lnTo>
                  <a:lnTo>
                    <a:pt x="62197" y="5354"/>
                  </a:lnTo>
                  <a:lnTo>
                    <a:pt x="24186" y="34119"/>
                  </a:lnTo>
                  <a:lnTo>
                    <a:pt x="5187" y="63599"/>
                  </a:lnTo>
                  <a:lnTo>
                    <a:pt x="0" y="79482"/>
                  </a:lnTo>
                  <a:lnTo>
                    <a:pt x="516" y="93596"/>
                  </a:lnTo>
                  <a:lnTo>
                    <a:pt x="2136" y="100323"/>
                  </a:lnTo>
                  <a:lnTo>
                    <a:pt x="9580" y="110620"/>
                  </a:lnTo>
                  <a:lnTo>
                    <a:pt x="14528" y="114848"/>
                  </a:lnTo>
                  <a:lnTo>
                    <a:pt x="28493" y="119545"/>
                  </a:lnTo>
                  <a:lnTo>
                    <a:pt x="45283" y="120574"/>
                  </a:lnTo>
                  <a:lnTo>
                    <a:pt x="91338" y="109826"/>
                  </a:lnTo>
                  <a:lnTo>
                    <a:pt x="114689" y="105904"/>
                  </a:lnTo>
                  <a:lnTo>
                    <a:pt x="159785" y="112992"/>
                  </a:lnTo>
                  <a:lnTo>
                    <a:pt x="176825" y="1137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7" name="SMARTInkShape-1677">
            <a:extLst>
              <a:ext uri="{FF2B5EF4-FFF2-40B4-BE49-F238E27FC236}">
                <a16:creationId xmlns:a16="http://schemas.microsoft.com/office/drawing/2014/main" id="{6B54C8B5-395B-0212-F709-21504960CBE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019925" y="4391025"/>
            <a:ext cx="409576" cy="800101"/>
          </a:xfrm>
          <a:custGeom>
            <a:avLst/>
            <a:gdLst/>
            <a:ahLst/>
            <a:cxnLst/>
            <a:rect l="0" t="0" r="0" b="0"/>
            <a:pathLst>
              <a:path w="409576" h="800101">
                <a:moveTo>
                  <a:pt x="57150" y="790575"/>
                </a:moveTo>
                <a:lnTo>
                  <a:pt x="57150" y="790575"/>
                </a:lnTo>
                <a:lnTo>
                  <a:pt x="57150" y="799984"/>
                </a:lnTo>
                <a:lnTo>
                  <a:pt x="48950" y="800090"/>
                </a:lnTo>
                <a:lnTo>
                  <a:pt x="53374" y="800098"/>
                </a:lnTo>
                <a:lnTo>
                  <a:pt x="47650" y="800100"/>
                </a:lnTo>
                <a:lnTo>
                  <a:pt x="55828" y="800100"/>
                </a:lnTo>
                <a:lnTo>
                  <a:pt x="47635" y="800100"/>
                </a:lnTo>
                <a:lnTo>
                  <a:pt x="47625" y="755624"/>
                </a:lnTo>
                <a:lnTo>
                  <a:pt x="46567" y="730052"/>
                </a:lnTo>
                <a:lnTo>
                  <a:pt x="42569" y="722048"/>
                </a:lnTo>
                <a:lnTo>
                  <a:pt x="42138" y="718432"/>
                </a:lnTo>
                <a:lnTo>
                  <a:pt x="44470" y="707228"/>
                </a:lnTo>
                <a:lnTo>
                  <a:pt x="38307" y="660493"/>
                </a:lnTo>
                <a:lnTo>
                  <a:pt x="38105" y="612891"/>
                </a:lnTo>
                <a:lnTo>
                  <a:pt x="38100" y="571321"/>
                </a:lnTo>
                <a:lnTo>
                  <a:pt x="38100" y="527039"/>
                </a:lnTo>
                <a:lnTo>
                  <a:pt x="38100" y="483789"/>
                </a:lnTo>
                <a:lnTo>
                  <a:pt x="37042" y="472192"/>
                </a:lnTo>
                <a:lnTo>
                  <a:pt x="29458" y="441443"/>
                </a:lnTo>
                <a:lnTo>
                  <a:pt x="28609" y="398637"/>
                </a:lnTo>
                <a:lnTo>
                  <a:pt x="28576" y="351012"/>
                </a:lnTo>
                <a:lnTo>
                  <a:pt x="28575" y="340247"/>
                </a:lnTo>
                <a:lnTo>
                  <a:pt x="20375" y="312520"/>
                </a:lnTo>
                <a:lnTo>
                  <a:pt x="24799" y="292174"/>
                </a:lnTo>
                <a:lnTo>
                  <a:pt x="20017" y="273478"/>
                </a:lnTo>
                <a:lnTo>
                  <a:pt x="24729" y="253890"/>
                </a:lnTo>
                <a:lnTo>
                  <a:pt x="19134" y="210879"/>
                </a:lnTo>
                <a:lnTo>
                  <a:pt x="19050" y="165123"/>
                </a:lnTo>
                <a:lnTo>
                  <a:pt x="19050" y="158760"/>
                </a:lnTo>
                <a:lnTo>
                  <a:pt x="17992" y="156640"/>
                </a:lnTo>
                <a:lnTo>
                  <a:pt x="16228" y="155227"/>
                </a:lnTo>
                <a:lnTo>
                  <a:pt x="13994" y="154285"/>
                </a:lnTo>
                <a:lnTo>
                  <a:pt x="12505" y="151540"/>
                </a:lnTo>
                <a:lnTo>
                  <a:pt x="9699" y="131778"/>
                </a:lnTo>
                <a:lnTo>
                  <a:pt x="9525" y="87204"/>
                </a:lnTo>
                <a:lnTo>
                  <a:pt x="8467" y="86711"/>
                </a:lnTo>
                <a:lnTo>
                  <a:pt x="4469" y="86163"/>
                </a:lnTo>
                <a:lnTo>
                  <a:pt x="2980" y="84959"/>
                </a:lnTo>
                <a:lnTo>
                  <a:pt x="10" y="76236"/>
                </a:lnTo>
                <a:lnTo>
                  <a:pt x="3" y="76211"/>
                </a:lnTo>
                <a:lnTo>
                  <a:pt x="0" y="68000"/>
                </a:lnTo>
                <a:lnTo>
                  <a:pt x="1058" y="67558"/>
                </a:lnTo>
                <a:lnTo>
                  <a:pt x="14189" y="66709"/>
                </a:lnTo>
                <a:lnTo>
                  <a:pt x="19711" y="69512"/>
                </a:lnTo>
                <a:lnTo>
                  <a:pt x="25694" y="73228"/>
                </a:lnTo>
                <a:lnTo>
                  <a:pt x="36071" y="75319"/>
                </a:lnTo>
                <a:lnTo>
                  <a:pt x="80370" y="77236"/>
                </a:lnTo>
                <a:lnTo>
                  <a:pt x="117562" y="84840"/>
                </a:lnTo>
                <a:lnTo>
                  <a:pt x="161930" y="85673"/>
                </a:lnTo>
                <a:lnTo>
                  <a:pt x="206375" y="85722"/>
                </a:lnTo>
                <a:lnTo>
                  <a:pt x="252921" y="85725"/>
                </a:lnTo>
                <a:lnTo>
                  <a:pt x="299780" y="85725"/>
                </a:lnTo>
                <a:lnTo>
                  <a:pt x="308866" y="85725"/>
                </a:lnTo>
                <a:lnTo>
                  <a:pt x="314721" y="88547"/>
                </a:lnTo>
                <a:lnTo>
                  <a:pt x="323836" y="95240"/>
                </a:lnTo>
                <a:lnTo>
                  <a:pt x="333375" y="95250"/>
                </a:lnTo>
                <a:lnTo>
                  <a:pt x="333375" y="80669"/>
                </a:lnTo>
                <a:lnTo>
                  <a:pt x="332317" y="79179"/>
                </a:lnTo>
                <a:lnTo>
                  <a:pt x="330553" y="78186"/>
                </a:lnTo>
                <a:lnTo>
                  <a:pt x="328319" y="77524"/>
                </a:lnTo>
                <a:lnTo>
                  <a:pt x="326828" y="76024"/>
                </a:lnTo>
                <a:lnTo>
                  <a:pt x="325174" y="71536"/>
                </a:lnTo>
                <a:lnTo>
                  <a:pt x="323674" y="69915"/>
                </a:lnTo>
                <a:lnTo>
                  <a:pt x="310708" y="62045"/>
                </a:lnTo>
                <a:lnTo>
                  <a:pt x="307426" y="56503"/>
                </a:lnTo>
                <a:lnTo>
                  <a:pt x="304908" y="50512"/>
                </a:lnTo>
                <a:lnTo>
                  <a:pt x="290657" y="33590"/>
                </a:lnTo>
                <a:lnTo>
                  <a:pt x="285108" y="30804"/>
                </a:lnTo>
                <a:lnTo>
                  <a:pt x="282147" y="30061"/>
                </a:lnTo>
                <a:lnTo>
                  <a:pt x="280174" y="28507"/>
                </a:lnTo>
                <a:lnTo>
                  <a:pt x="277980" y="23959"/>
                </a:lnTo>
                <a:lnTo>
                  <a:pt x="276337" y="22323"/>
                </a:lnTo>
                <a:lnTo>
                  <a:pt x="271689" y="20505"/>
                </a:lnTo>
                <a:lnTo>
                  <a:pt x="270025" y="18961"/>
                </a:lnTo>
                <a:lnTo>
                  <a:pt x="265933" y="9435"/>
                </a:lnTo>
                <a:lnTo>
                  <a:pt x="257175" y="0"/>
                </a:lnTo>
                <a:lnTo>
                  <a:pt x="265376" y="0"/>
                </a:lnTo>
                <a:lnTo>
                  <a:pt x="271365" y="5057"/>
                </a:lnTo>
                <a:lnTo>
                  <a:pt x="274065" y="10361"/>
                </a:lnTo>
                <a:lnTo>
                  <a:pt x="274785" y="13257"/>
                </a:lnTo>
                <a:lnTo>
                  <a:pt x="276323" y="15188"/>
                </a:lnTo>
                <a:lnTo>
                  <a:pt x="295466" y="26363"/>
                </a:lnTo>
                <a:lnTo>
                  <a:pt x="298578" y="27100"/>
                </a:lnTo>
                <a:lnTo>
                  <a:pt x="314343" y="35920"/>
                </a:lnTo>
                <a:lnTo>
                  <a:pt x="317512" y="36647"/>
                </a:lnTo>
                <a:lnTo>
                  <a:pt x="327028" y="42726"/>
                </a:lnTo>
                <a:lnTo>
                  <a:pt x="339725" y="53203"/>
                </a:lnTo>
                <a:lnTo>
                  <a:pt x="352425" y="59193"/>
                </a:lnTo>
                <a:lnTo>
                  <a:pt x="358775" y="63349"/>
                </a:lnTo>
                <a:lnTo>
                  <a:pt x="369593" y="66237"/>
                </a:lnTo>
                <a:lnTo>
                  <a:pt x="378707" y="73134"/>
                </a:lnTo>
                <a:lnTo>
                  <a:pt x="388760" y="75797"/>
                </a:lnTo>
                <a:lnTo>
                  <a:pt x="399612" y="85322"/>
                </a:lnTo>
                <a:lnTo>
                  <a:pt x="409575" y="85725"/>
                </a:lnTo>
                <a:lnTo>
                  <a:pt x="404519" y="85725"/>
                </a:lnTo>
                <a:lnTo>
                  <a:pt x="399214" y="88547"/>
                </a:lnTo>
                <a:lnTo>
                  <a:pt x="396318" y="90782"/>
                </a:lnTo>
                <a:lnTo>
                  <a:pt x="393099" y="96086"/>
                </a:lnTo>
                <a:lnTo>
                  <a:pt x="392241" y="98982"/>
                </a:lnTo>
                <a:lnTo>
                  <a:pt x="390612" y="100913"/>
                </a:lnTo>
                <a:lnTo>
                  <a:pt x="368891" y="112040"/>
                </a:lnTo>
                <a:lnTo>
                  <a:pt x="348964" y="136561"/>
                </a:lnTo>
                <a:lnTo>
                  <a:pt x="339951" y="140069"/>
                </a:lnTo>
                <a:lnTo>
                  <a:pt x="329947" y="142686"/>
                </a:lnTo>
                <a:lnTo>
                  <a:pt x="314902" y="152989"/>
                </a:lnTo>
                <a:lnTo>
                  <a:pt x="309290" y="159012"/>
                </a:lnTo>
                <a:lnTo>
                  <a:pt x="300334" y="174659"/>
                </a:lnTo>
                <a:lnTo>
                  <a:pt x="294701" y="178168"/>
                </a:lnTo>
                <a:lnTo>
                  <a:pt x="291718" y="179104"/>
                </a:lnTo>
                <a:lnTo>
                  <a:pt x="289727" y="180786"/>
                </a:lnTo>
                <a:lnTo>
                  <a:pt x="286274" y="189012"/>
                </a:lnTo>
                <a:lnTo>
                  <a:pt x="283161" y="189838"/>
                </a:lnTo>
                <a:lnTo>
                  <a:pt x="280849" y="190059"/>
                </a:lnTo>
                <a:lnTo>
                  <a:pt x="279308" y="191264"/>
                </a:lnTo>
                <a:lnTo>
                  <a:pt x="276345" y="199622"/>
                </a:lnTo>
                <a:lnTo>
                  <a:pt x="276229" y="209147"/>
                </a:lnTo>
                <a:lnTo>
                  <a:pt x="271169" y="209431"/>
                </a:lnTo>
                <a:lnTo>
                  <a:pt x="270739" y="210529"/>
                </a:lnTo>
                <a:lnTo>
                  <a:pt x="276225" y="2190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50" name="SMARTInkShape-Group359">
            <a:extLst>
              <a:ext uri="{FF2B5EF4-FFF2-40B4-BE49-F238E27FC236}">
                <a16:creationId xmlns:a16="http://schemas.microsoft.com/office/drawing/2014/main" id="{BF28B15A-4022-6996-AB24-3EC91B2C4CFE}"/>
              </a:ext>
            </a:extLst>
          </p:cNvPr>
          <p:cNvGrpSpPr/>
          <p:nvPr/>
        </p:nvGrpSpPr>
        <p:grpSpPr>
          <a:xfrm>
            <a:off x="7515225" y="4048125"/>
            <a:ext cx="142876" cy="85726"/>
            <a:chOff x="7515225" y="4048125"/>
            <a:chExt cx="142876" cy="85726"/>
          </a:xfrm>
        </p:grpSpPr>
        <p:sp>
          <p:nvSpPr>
            <p:cNvPr id="1848" name="SMARTInkShape-1678">
              <a:extLst>
                <a:ext uri="{FF2B5EF4-FFF2-40B4-BE49-F238E27FC236}">
                  <a16:creationId xmlns:a16="http://schemas.microsoft.com/office/drawing/2014/main" id="{EDBA9669-7216-6A2B-C177-C901E4EC886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543800" y="404812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9134" y="19050"/>
                  </a:lnTo>
                  <a:lnTo>
                    <a:pt x="14465" y="13993"/>
                  </a:lnTo>
                  <a:lnTo>
                    <a:pt x="17052" y="13562"/>
                  </a:lnTo>
                  <a:lnTo>
                    <a:pt x="19834" y="14333"/>
                  </a:lnTo>
                  <a:lnTo>
                    <a:pt x="22748" y="15906"/>
                  </a:lnTo>
                  <a:lnTo>
                    <a:pt x="24691" y="15895"/>
                  </a:lnTo>
                  <a:lnTo>
                    <a:pt x="25986" y="14830"/>
                  </a:lnTo>
                  <a:lnTo>
                    <a:pt x="26849" y="13062"/>
                  </a:lnTo>
                  <a:lnTo>
                    <a:pt x="28483" y="11883"/>
                  </a:lnTo>
                  <a:lnTo>
                    <a:pt x="36624" y="9836"/>
                  </a:lnTo>
                  <a:lnTo>
                    <a:pt x="74330" y="9525"/>
                  </a:lnTo>
                  <a:lnTo>
                    <a:pt x="80703" y="4469"/>
                  </a:lnTo>
                  <a:lnTo>
                    <a:pt x="83436" y="4037"/>
                  </a:lnTo>
                  <a:lnTo>
                    <a:pt x="86315" y="4809"/>
                  </a:lnTo>
                  <a:lnTo>
                    <a:pt x="89293" y="6381"/>
                  </a:lnTo>
                  <a:lnTo>
                    <a:pt x="91279" y="6370"/>
                  </a:lnTo>
                  <a:lnTo>
                    <a:pt x="92603" y="5305"/>
                  </a:lnTo>
                  <a:lnTo>
                    <a:pt x="93486" y="3537"/>
                  </a:lnTo>
                  <a:lnTo>
                    <a:pt x="95133" y="235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9" name="SMARTInkShape-1679">
              <a:extLst>
                <a:ext uri="{FF2B5EF4-FFF2-40B4-BE49-F238E27FC236}">
                  <a16:creationId xmlns:a16="http://schemas.microsoft.com/office/drawing/2014/main" id="{9E941CED-787D-1767-870B-1DEFC916054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515225" y="4133850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45697" y="0"/>
                  </a:lnTo>
                  <a:lnTo>
                    <a:pt x="93249" y="0"/>
                  </a:lnTo>
                  <a:lnTo>
                    <a:pt x="140656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7" name="SMARTInkShape-Group360">
            <a:extLst>
              <a:ext uri="{FF2B5EF4-FFF2-40B4-BE49-F238E27FC236}">
                <a16:creationId xmlns:a16="http://schemas.microsoft.com/office/drawing/2014/main" id="{313FAF99-7AC0-8A2C-2B9A-1D681BBC49C3}"/>
              </a:ext>
            </a:extLst>
          </p:cNvPr>
          <p:cNvGrpSpPr/>
          <p:nvPr/>
        </p:nvGrpSpPr>
        <p:grpSpPr>
          <a:xfrm>
            <a:off x="8077204" y="3790950"/>
            <a:ext cx="828672" cy="438151"/>
            <a:chOff x="8077204" y="3790950"/>
            <a:chExt cx="828672" cy="438151"/>
          </a:xfrm>
        </p:grpSpPr>
        <p:sp>
          <p:nvSpPr>
            <p:cNvPr id="1851" name="SMARTInkShape-1680">
              <a:extLst>
                <a:ext uri="{FF2B5EF4-FFF2-40B4-BE49-F238E27FC236}">
                  <a16:creationId xmlns:a16="http://schemas.microsoft.com/office/drawing/2014/main" id="{B69D03C4-E748-D4A8-A46E-BCB17B5F8AA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096284" y="3895725"/>
              <a:ext cx="228567" cy="9519"/>
            </a:xfrm>
            <a:custGeom>
              <a:avLst/>
              <a:gdLst/>
              <a:ahLst/>
              <a:cxnLst/>
              <a:rect l="0" t="0" r="0" b="0"/>
              <a:pathLst>
                <a:path w="228567" h="9519">
                  <a:moveTo>
                    <a:pt x="19016" y="0"/>
                  </a:moveTo>
                  <a:lnTo>
                    <a:pt x="19016" y="0"/>
                  </a:lnTo>
                  <a:lnTo>
                    <a:pt x="9606" y="0"/>
                  </a:lnTo>
                  <a:lnTo>
                    <a:pt x="9525" y="5057"/>
                  </a:lnTo>
                  <a:lnTo>
                    <a:pt x="8455" y="6546"/>
                  </a:lnTo>
                  <a:lnTo>
                    <a:pt x="4445" y="8201"/>
                  </a:lnTo>
                  <a:lnTo>
                    <a:pt x="2952" y="7584"/>
                  </a:lnTo>
                  <a:lnTo>
                    <a:pt x="1957" y="6114"/>
                  </a:lnTo>
                  <a:lnTo>
                    <a:pt x="1293" y="4076"/>
                  </a:lnTo>
                  <a:lnTo>
                    <a:pt x="850" y="3776"/>
                  </a:lnTo>
                  <a:lnTo>
                    <a:pt x="0" y="9239"/>
                  </a:lnTo>
                  <a:lnTo>
                    <a:pt x="14156" y="9518"/>
                  </a:lnTo>
                  <a:lnTo>
                    <a:pt x="19679" y="6699"/>
                  </a:lnTo>
                  <a:lnTo>
                    <a:pt x="22633" y="4466"/>
                  </a:lnTo>
                  <a:lnTo>
                    <a:pt x="31559" y="1985"/>
                  </a:lnTo>
                  <a:lnTo>
                    <a:pt x="73167" y="116"/>
                  </a:lnTo>
                  <a:lnTo>
                    <a:pt x="117452" y="7"/>
                  </a:lnTo>
                  <a:lnTo>
                    <a:pt x="161892" y="0"/>
                  </a:lnTo>
                  <a:lnTo>
                    <a:pt x="206144" y="0"/>
                  </a:lnTo>
                  <a:lnTo>
                    <a:pt x="2285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2" name="SMARTInkShape-1681">
              <a:extLst>
                <a:ext uri="{FF2B5EF4-FFF2-40B4-BE49-F238E27FC236}">
                  <a16:creationId xmlns:a16="http://schemas.microsoft.com/office/drawing/2014/main" id="{47C4DC68-ACE7-1EBA-4A08-AF3FF6D46FD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077204" y="3914775"/>
              <a:ext cx="247647" cy="257176"/>
            </a:xfrm>
            <a:custGeom>
              <a:avLst/>
              <a:gdLst/>
              <a:ahLst/>
              <a:cxnLst/>
              <a:rect l="0" t="0" r="0" b="0"/>
              <a:pathLst>
                <a:path w="247647" h="257176">
                  <a:moveTo>
                    <a:pt x="19046" y="9525"/>
                  </a:moveTo>
                  <a:lnTo>
                    <a:pt x="19046" y="9525"/>
                  </a:lnTo>
                  <a:lnTo>
                    <a:pt x="10845" y="9525"/>
                  </a:lnTo>
                  <a:lnTo>
                    <a:pt x="17838" y="9525"/>
                  </a:lnTo>
                  <a:lnTo>
                    <a:pt x="13320" y="9525"/>
                  </a:lnTo>
                  <a:lnTo>
                    <a:pt x="18761" y="9525"/>
                  </a:lnTo>
                  <a:lnTo>
                    <a:pt x="9554" y="9525"/>
                  </a:lnTo>
                  <a:lnTo>
                    <a:pt x="9527" y="4037"/>
                  </a:lnTo>
                  <a:lnTo>
                    <a:pt x="9521" y="9518"/>
                  </a:lnTo>
                  <a:lnTo>
                    <a:pt x="9521" y="0"/>
                  </a:lnTo>
                  <a:lnTo>
                    <a:pt x="9521" y="9132"/>
                  </a:lnTo>
                  <a:lnTo>
                    <a:pt x="14577" y="9408"/>
                  </a:lnTo>
                  <a:lnTo>
                    <a:pt x="16068" y="10506"/>
                  </a:lnTo>
                  <a:lnTo>
                    <a:pt x="17722" y="14547"/>
                  </a:lnTo>
                  <a:lnTo>
                    <a:pt x="19222" y="16048"/>
                  </a:lnTo>
                  <a:lnTo>
                    <a:pt x="23711" y="17716"/>
                  </a:lnTo>
                  <a:lnTo>
                    <a:pt x="25330" y="19219"/>
                  </a:lnTo>
                  <a:lnTo>
                    <a:pt x="27131" y="23711"/>
                  </a:lnTo>
                  <a:lnTo>
                    <a:pt x="33575" y="29235"/>
                  </a:lnTo>
                  <a:lnTo>
                    <a:pt x="56749" y="44860"/>
                  </a:lnTo>
                  <a:lnTo>
                    <a:pt x="60057" y="45782"/>
                  </a:lnTo>
                  <a:lnTo>
                    <a:pt x="104593" y="76666"/>
                  </a:lnTo>
                  <a:lnTo>
                    <a:pt x="111042" y="81699"/>
                  </a:lnTo>
                  <a:lnTo>
                    <a:pt x="123805" y="87752"/>
                  </a:lnTo>
                  <a:lnTo>
                    <a:pt x="141382" y="103321"/>
                  </a:lnTo>
                  <a:lnTo>
                    <a:pt x="142740" y="112849"/>
                  </a:lnTo>
                  <a:lnTo>
                    <a:pt x="151060" y="122374"/>
                  </a:lnTo>
                  <a:lnTo>
                    <a:pt x="152279" y="131899"/>
                  </a:lnTo>
                  <a:lnTo>
                    <a:pt x="144185" y="141424"/>
                  </a:lnTo>
                  <a:lnTo>
                    <a:pt x="142072" y="150192"/>
                  </a:lnTo>
                  <a:lnTo>
                    <a:pt x="120208" y="175028"/>
                  </a:lnTo>
                  <a:lnTo>
                    <a:pt x="114101" y="178332"/>
                  </a:lnTo>
                  <a:lnTo>
                    <a:pt x="107860" y="180859"/>
                  </a:lnTo>
                  <a:lnTo>
                    <a:pt x="85716" y="197381"/>
                  </a:lnTo>
                  <a:lnTo>
                    <a:pt x="79369" y="199908"/>
                  </a:lnTo>
                  <a:lnTo>
                    <a:pt x="57146" y="216431"/>
                  </a:lnTo>
                  <a:lnTo>
                    <a:pt x="50796" y="218958"/>
                  </a:lnTo>
                  <a:lnTo>
                    <a:pt x="41271" y="225273"/>
                  </a:lnTo>
                  <a:lnTo>
                    <a:pt x="31746" y="228672"/>
                  </a:lnTo>
                  <a:lnTo>
                    <a:pt x="22221" y="234854"/>
                  </a:lnTo>
                  <a:lnTo>
                    <a:pt x="11403" y="237694"/>
                  </a:lnTo>
                  <a:lnTo>
                    <a:pt x="438" y="247247"/>
                  </a:lnTo>
                  <a:lnTo>
                    <a:pt x="0" y="257056"/>
                  </a:lnTo>
                  <a:lnTo>
                    <a:pt x="42558" y="257175"/>
                  </a:lnTo>
                  <a:lnTo>
                    <a:pt x="85796" y="257175"/>
                  </a:lnTo>
                  <a:lnTo>
                    <a:pt x="130175" y="257175"/>
                  </a:lnTo>
                  <a:lnTo>
                    <a:pt x="173562" y="257175"/>
                  </a:lnTo>
                  <a:lnTo>
                    <a:pt x="219462" y="257175"/>
                  </a:lnTo>
                  <a:lnTo>
                    <a:pt x="247646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3" name="SMARTInkShape-1682">
              <a:extLst>
                <a:ext uri="{FF2B5EF4-FFF2-40B4-BE49-F238E27FC236}">
                  <a16:creationId xmlns:a16="http://schemas.microsoft.com/office/drawing/2014/main" id="{07373CE0-94F3-217F-98B3-3895823E17A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524887" y="4000501"/>
              <a:ext cx="180964" cy="142870"/>
            </a:xfrm>
            <a:custGeom>
              <a:avLst/>
              <a:gdLst/>
              <a:ahLst/>
              <a:cxnLst/>
              <a:rect l="0" t="0" r="0" b="0"/>
              <a:pathLst>
                <a:path w="180964" h="142870">
                  <a:moveTo>
                    <a:pt x="9513" y="47624"/>
                  </a:moveTo>
                  <a:lnTo>
                    <a:pt x="9513" y="47624"/>
                  </a:lnTo>
                  <a:lnTo>
                    <a:pt x="9513" y="52681"/>
                  </a:lnTo>
                  <a:lnTo>
                    <a:pt x="10571" y="54170"/>
                  </a:lnTo>
                  <a:lnTo>
                    <a:pt x="12336" y="55163"/>
                  </a:lnTo>
                  <a:lnTo>
                    <a:pt x="18647" y="57032"/>
                  </a:lnTo>
                  <a:lnTo>
                    <a:pt x="32260" y="57139"/>
                  </a:lnTo>
                  <a:lnTo>
                    <a:pt x="38321" y="59967"/>
                  </a:lnTo>
                  <a:lnTo>
                    <a:pt x="44541" y="63693"/>
                  </a:lnTo>
                  <a:lnTo>
                    <a:pt x="57159" y="66085"/>
                  </a:lnTo>
                  <a:lnTo>
                    <a:pt x="88889" y="66664"/>
                  </a:lnTo>
                  <a:lnTo>
                    <a:pt x="95238" y="63847"/>
                  </a:lnTo>
                  <a:lnTo>
                    <a:pt x="101587" y="60126"/>
                  </a:lnTo>
                  <a:lnTo>
                    <a:pt x="112407" y="57541"/>
                  </a:lnTo>
                  <a:lnTo>
                    <a:pt x="118786" y="57265"/>
                  </a:lnTo>
                  <a:lnTo>
                    <a:pt x="120462" y="56168"/>
                  </a:lnTo>
                  <a:lnTo>
                    <a:pt x="121578" y="54378"/>
                  </a:lnTo>
                  <a:lnTo>
                    <a:pt x="122324" y="52126"/>
                  </a:lnTo>
                  <a:lnTo>
                    <a:pt x="123878" y="50626"/>
                  </a:lnTo>
                  <a:lnTo>
                    <a:pt x="133426" y="46829"/>
                  </a:lnTo>
                  <a:lnTo>
                    <a:pt x="141411" y="39457"/>
                  </a:lnTo>
                  <a:lnTo>
                    <a:pt x="142735" y="30018"/>
                  </a:lnTo>
                  <a:lnTo>
                    <a:pt x="142851" y="20500"/>
                  </a:lnTo>
                  <a:lnTo>
                    <a:pt x="141797" y="20016"/>
                  </a:lnTo>
                  <a:lnTo>
                    <a:pt x="137804" y="19479"/>
                  </a:lnTo>
                  <a:lnTo>
                    <a:pt x="136315" y="18277"/>
                  </a:lnTo>
                  <a:lnTo>
                    <a:pt x="134661" y="14119"/>
                  </a:lnTo>
                  <a:lnTo>
                    <a:pt x="133161" y="12588"/>
                  </a:lnTo>
                  <a:lnTo>
                    <a:pt x="128673" y="10886"/>
                  </a:lnTo>
                  <a:lnTo>
                    <a:pt x="127054" y="9373"/>
                  </a:lnTo>
                  <a:lnTo>
                    <a:pt x="125254" y="4871"/>
                  </a:lnTo>
                  <a:lnTo>
                    <a:pt x="123715" y="3247"/>
                  </a:lnTo>
                  <a:lnTo>
                    <a:pt x="119183" y="1443"/>
                  </a:lnTo>
                  <a:lnTo>
                    <a:pt x="72978" y="0"/>
                  </a:lnTo>
                  <a:lnTo>
                    <a:pt x="58421" y="5056"/>
                  </a:lnTo>
                  <a:lnTo>
                    <a:pt x="38675" y="16474"/>
                  </a:lnTo>
                  <a:lnTo>
                    <a:pt x="31999" y="18963"/>
                  </a:lnTo>
                  <a:lnTo>
                    <a:pt x="15898" y="32156"/>
                  </a:lnTo>
                  <a:lnTo>
                    <a:pt x="12350" y="38280"/>
                  </a:lnTo>
                  <a:lnTo>
                    <a:pt x="9715" y="44529"/>
                  </a:lnTo>
                  <a:lnTo>
                    <a:pt x="3341" y="53998"/>
                  </a:lnTo>
                  <a:lnTo>
                    <a:pt x="981" y="63506"/>
                  </a:lnTo>
                  <a:lnTo>
                    <a:pt x="0" y="101569"/>
                  </a:lnTo>
                  <a:lnTo>
                    <a:pt x="2815" y="106172"/>
                  </a:lnTo>
                  <a:lnTo>
                    <a:pt x="22378" y="127081"/>
                  </a:lnTo>
                  <a:lnTo>
                    <a:pt x="28637" y="130563"/>
                  </a:lnTo>
                  <a:lnTo>
                    <a:pt x="34946" y="133169"/>
                  </a:lnTo>
                  <a:lnTo>
                    <a:pt x="45735" y="141387"/>
                  </a:lnTo>
                  <a:lnTo>
                    <a:pt x="52114" y="142433"/>
                  </a:lnTo>
                  <a:lnTo>
                    <a:pt x="97902" y="142869"/>
                  </a:lnTo>
                  <a:lnTo>
                    <a:pt x="108063" y="141813"/>
                  </a:lnTo>
                  <a:lnTo>
                    <a:pt x="126586" y="134673"/>
                  </a:lnTo>
                  <a:lnTo>
                    <a:pt x="171437" y="133354"/>
                  </a:lnTo>
                  <a:lnTo>
                    <a:pt x="180963" y="133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4" name="SMARTInkShape-1683">
              <a:extLst>
                <a:ext uri="{FF2B5EF4-FFF2-40B4-BE49-F238E27FC236}">
                  <a16:creationId xmlns:a16="http://schemas.microsoft.com/office/drawing/2014/main" id="{C7274657-3A4C-B522-BE53-9D240776395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763000" y="415290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0"/>
                  </a:moveTo>
                  <a:lnTo>
                    <a:pt x="0" y="0"/>
                  </a:lnTo>
                  <a:lnTo>
                    <a:pt x="9516" y="0"/>
                  </a:lnTo>
                  <a:lnTo>
                    <a:pt x="9525" y="41679"/>
                  </a:lnTo>
                  <a:lnTo>
                    <a:pt x="6701" y="47804"/>
                  </a:lnTo>
                  <a:lnTo>
                    <a:pt x="1323" y="55304"/>
                  </a:lnTo>
                  <a:lnTo>
                    <a:pt x="260" y="64389"/>
                  </a:lnTo>
                  <a:lnTo>
                    <a:pt x="0" y="76200"/>
                  </a:lnTo>
                  <a:lnTo>
                    <a:pt x="47510" y="76200"/>
                  </a:lnTo>
                  <a:lnTo>
                    <a:pt x="61768" y="76200"/>
                  </a:lnTo>
                  <a:lnTo>
                    <a:pt x="63404" y="75142"/>
                  </a:lnTo>
                  <a:lnTo>
                    <a:pt x="64495" y="73378"/>
                  </a:lnTo>
                  <a:lnTo>
                    <a:pt x="65222" y="71143"/>
                  </a:lnTo>
                  <a:lnTo>
                    <a:pt x="66765" y="69654"/>
                  </a:lnTo>
                  <a:lnTo>
                    <a:pt x="7620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5" name="SMARTInkShape-1684">
              <a:extLst>
                <a:ext uri="{FF2B5EF4-FFF2-40B4-BE49-F238E27FC236}">
                  <a16:creationId xmlns:a16="http://schemas.microsoft.com/office/drawing/2014/main" id="{1627AF05-67E3-69FF-FC83-8271ACB4FC2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763000" y="40862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6" name="SMARTInkShape-1685">
              <a:extLst>
                <a:ext uri="{FF2B5EF4-FFF2-40B4-BE49-F238E27FC236}">
                  <a16:creationId xmlns:a16="http://schemas.microsoft.com/office/drawing/2014/main" id="{08CB3596-2468-5B60-D876-4C203BA5745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743953" y="3790950"/>
              <a:ext cx="161923" cy="104776"/>
            </a:xfrm>
            <a:custGeom>
              <a:avLst/>
              <a:gdLst/>
              <a:ahLst/>
              <a:cxnLst/>
              <a:rect l="0" t="0" r="0" b="0"/>
              <a:pathLst>
                <a:path w="161923" h="104776">
                  <a:moveTo>
                    <a:pt x="19047" y="19050"/>
                  </a:moveTo>
                  <a:lnTo>
                    <a:pt x="19047" y="19050"/>
                  </a:lnTo>
                  <a:lnTo>
                    <a:pt x="10845" y="19050"/>
                  </a:lnTo>
                  <a:lnTo>
                    <a:pt x="14971" y="19050"/>
                  </a:lnTo>
                  <a:lnTo>
                    <a:pt x="16330" y="17992"/>
                  </a:lnTo>
                  <a:lnTo>
                    <a:pt x="19028" y="9603"/>
                  </a:lnTo>
                  <a:lnTo>
                    <a:pt x="19038" y="9559"/>
                  </a:lnTo>
                  <a:lnTo>
                    <a:pt x="27248" y="1327"/>
                  </a:lnTo>
                  <a:lnTo>
                    <a:pt x="37970" y="10"/>
                  </a:lnTo>
                  <a:lnTo>
                    <a:pt x="62192" y="0"/>
                  </a:lnTo>
                  <a:lnTo>
                    <a:pt x="63686" y="1058"/>
                  </a:lnTo>
                  <a:lnTo>
                    <a:pt x="64681" y="2822"/>
                  </a:lnTo>
                  <a:lnTo>
                    <a:pt x="66557" y="9132"/>
                  </a:lnTo>
                  <a:lnTo>
                    <a:pt x="66663" y="17692"/>
                  </a:lnTo>
                  <a:lnTo>
                    <a:pt x="58470" y="27131"/>
                  </a:lnTo>
                  <a:lnTo>
                    <a:pt x="56349" y="35894"/>
                  </a:lnTo>
                  <a:lnTo>
                    <a:pt x="42969" y="52162"/>
                  </a:lnTo>
                  <a:lnTo>
                    <a:pt x="37442" y="54933"/>
                  </a:lnTo>
                  <a:lnTo>
                    <a:pt x="34485" y="55672"/>
                  </a:lnTo>
                  <a:lnTo>
                    <a:pt x="32514" y="57223"/>
                  </a:lnTo>
                  <a:lnTo>
                    <a:pt x="20525" y="74445"/>
                  </a:lnTo>
                  <a:lnTo>
                    <a:pt x="16882" y="75420"/>
                  </a:lnTo>
                  <a:lnTo>
                    <a:pt x="14429" y="75679"/>
                  </a:lnTo>
                  <a:lnTo>
                    <a:pt x="12793" y="76912"/>
                  </a:lnTo>
                  <a:lnTo>
                    <a:pt x="10975" y="81102"/>
                  </a:lnTo>
                  <a:lnTo>
                    <a:pt x="9432" y="82643"/>
                  </a:lnTo>
                  <a:lnTo>
                    <a:pt x="427" y="85604"/>
                  </a:lnTo>
                  <a:lnTo>
                    <a:pt x="0" y="95133"/>
                  </a:lnTo>
                  <a:lnTo>
                    <a:pt x="14188" y="95247"/>
                  </a:lnTo>
                  <a:lnTo>
                    <a:pt x="19708" y="92427"/>
                  </a:lnTo>
                  <a:lnTo>
                    <a:pt x="22663" y="90193"/>
                  </a:lnTo>
                  <a:lnTo>
                    <a:pt x="31590" y="87711"/>
                  </a:lnTo>
                  <a:lnTo>
                    <a:pt x="76145" y="85740"/>
                  </a:lnTo>
                  <a:lnTo>
                    <a:pt x="120647" y="85725"/>
                  </a:lnTo>
                  <a:lnTo>
                    <a:pt x="150632" y="85725"/>
                  </a:lnTo>
                  <a:lnTo>
                    <a:pt x="151221" y="86783"/>
                  </a:lnTo>
                  <a:lnTo>
                    <a:pt x="152242" y="93926"/>
                  </a:lnTo>
                  <a:lnTo>
                    <a:pt x="155150" y="94661"/>
                  </a:lnTo>
                  <a:lnTo>
                    <a:pt x="160585" y="95133"/>
                  </a:lnTo>
                  <a:lnTo>
                    <a:pt x="161327" y="98020"/>
                  </a:lnTo>
                  <a:lnTo>
                    <a:pt x="161922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4" name="SMARTInkShape-Group361">
            <a:extLst>
              <a:ext uri="{FF2B5EF4-FFF2-40B4-BE49-F238E27FC236}">
                <a16:creationId xmlns:a16="http://schemas.microsoft.com/office/drawing/2014/main" id="{38533894-CFA3-5559-9BC1-4DA8CC5907E9}"/>
              </a:ext>
            </a:extLst>
          </p:cNvPr>
          <p:cNvGrpSpPr/>
          <p:nvPr/>
        </p:nvGrpSpPr>
        <p:grpSpPr>
          <a:xfrm>
            <a:off x="7962900" y="4352935"/>
            <a:ext cx="1038226" cy="567183"/>
            <a:chOff x="7962900" y="4352935"/>
            <a:chExt cx="1038226" cy="567183"/>
          </a:xfrm>
        </p:grpSpPr>
        <p:sp>
          <p:nvSpPr>
            <p:cNvPr id="1858" name="SMARTInkShape-1686">
              <a:extLst>
                <a:ext uri="{FF2B5EF4-FFF2-40B4-BE49-F238E27FC236}">
                  <a16:creationId xmlns:a16="http://schemas.microsoft.com/office/drawing/2014/main" id="{B3D1EE5A-637E-709E-59C9-0FF367E08F8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962900" y="4352935"/>
              <a:ext cx="1038226" cy="28566"/>
            </a:xfrm>
            <a:custGeom>
              <a:avLst/>
              <a:gdLst/>
              <a:ahLst/>
              <a:cxnLst/>
              <a:rect l="0" t="0" r="0" b="0"/>
              <a:pathLst>
                <a:path w="1038226" h="28566">
                  <a:moveTo>
                    <a:pt x="9525" y="9515"/>
                  </a:moveTo>
                  <a:lnTo>
                    <a:pt x="9525" y="9515"/>
                  </a:lnTo>
                  <a:lnTo>
                    <a:pt x="0" y="9515"/>
                  </a:lnTo>
                  <a:lnTo>
                    <a:pt x="14190" y="9515"/>
                  </a:lnTo>
                  <a:lnTo>
                    <a:pt x="19713" y="6693"/>
                  </a:lnTo>
                  <a:lnTo>
                    <a:pt x="25694" y="2969"/>
                  </a:lnTo>
                  <a:lnTo>
                    <a:pt x="38158" y="579"/>
                  </a:lnTo>
                  <a:lnTo>
                    <a:pt x="84041" y="0"/>
                  </a:lnTo>
                  <a:lnTo>
                    <a:pt x="108244" y="5480"/>
                  </a:lnTo>
                  <a:lnTo>
                    <a:pt x="127087" y="3145"/>
                  </a:lnTo>
                  <a:lnTo>
                    <a:pt x="171455" y="9050"/>
                  </a:lnTo>
                  <a:lnTo>
                    <a:pt x="215900" y="9487"/>
                  </a:lnTo>
                  <a:lnTo>
                    <a:pt x="259057" y="9513"/>
                  </a:lnTo>
                  <a:lnTo>
                    <a:pt x="304559" y="10573"/>
                  </a:lnTo>
                  <a:lnTo>
                    <a:pt x="328192" y="17054"/>
                  </a:lnTo>
                  <a:lnTo>
                    <a:pt x="372466" y="18923"/>
                  </a:lnTo>
                  <a:lnTo>
                    <a:pt x="419263" y="19035"/>
                  </a:lnTo>
                  <a:lnTo>
                    <a:pt x="463362" y="20098"/>
                  </a:lnTo>
                  <a:lnTo>
                    <a:pt x="492519" y="27241"/>
                  </a:lnTo>
                  <a:lnTo>
                    <a:pt x="502179" y="25154"/>
                  </a:lnTo>
                  <a:lnTo>
                    <a:pt x="506235" y="23116"/>
                  </a:lnTo>
                  <a:lnTo>
                    <a:pt x="516388" y="23674"/>
                  </a:lnTo>
                  <a:lnTo>
                    <a:pt x="540152" y="27599"/>
                  </a:lnTo>
                  <a:lnTo>
                    <a:pt x="584224" y="28508"/>
                  </a:lnTo>
                  <a:lnTo>
                    <a:pt x="623935" y="28562"/>
                  </a:lnTo>
                  <a:lnTo>
                    <a:pt x="653234" y="27506"/>
                  </a:lnTo>
                  <a:lnTo>
                    <a:pt x="664624" y="23508"/>
                  </a:lnTo>
                  <a:lnTo>
                    <a:pt x="676740" y="23848"/>
                  </a:lnTo>
                  <a:lnTo>
                    <a:pt x="682935" y="25421"/>
                  </a:lnTo>
                  <a:lnTo>
                    <a:pt x="695462" y="24345"/>
                  </a:lnTo>
                  <a:lnTo>
                    <a:pt x="720547" y="19739"/>
                  </a:lnTo>
                  <a:lnTo>
                    <a:pt x="759590" y="18000"/>
                  </a:lnTo>
                  <a:lnTo>
                    <a:pt x="770101" y="13991"/>
                  </a:lnTo>
                  <a:lnTo>
                    <a:pt x="774809" y="13558"/>
                  </a:lnTo>
                  <a:lnTo>
                    <a:pt x="798403" y="18109"/>
                  </a:lnTo>
                  <a:lnTo>
                    <a:pt x="807460" y="15804"/>
                  </a:lnTo>
                  <a:lnTo>
                    <a:pt x="815011" y="12310"/>
                  </a:lnTo>
                  <a:lnTo>
                    <a:pt x="831307" y="10067"/>
                  </a:lnTo>
                  <a:lnTo>
                    <a:pt x="849539" y="9624"/>
                  </a:lnTo>
                  <a:lnTo>
                    <a:pt x="895160" y="18868"/>
                  </a:lnTo>
                  <a:lnTo>
                    <a:pt x="939536" y="19038"/>
                  </a:lnTo>
                  <a:lnTo>
                    <a:pt x="955640" y="19040"/>
                  </a:lnTo>
                  <a:lnTo>
                    <a:pt x="962009" y="21862"/>
                  </a:lnTo>
                  <a:lnTo>
                    <a:pt x="968368" y="25586"/>
                  </a:lnTo>
                  <a:lnTo>
                    <a:pt x="981074" y="27976"/>
                  </a:lnTo>
                  <a:lnTo>
                    <a:pt x="1027221" y="28565"/>
                  </a:lnTo>
                  <a:lnTo>
                    <a:pt x="1038225" y="28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9" name="SMARTInkShape-1687">
              <a:extLst>
                <a:ext uri="{FF2B5EF4-FFF2-40B4-BE49-F238E27FC236}">
                  <a16:creationId xmlns:a16="http://schemas.microsoft.com/office/drawing/2014/main" id="{790B5831-22DE-E461-3078-DD251A70F1C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005125" y="4533900"/>
              <a:ext cx="100651" cy="285703"/>
            </a:xfrm>
            <a:custGeom>
              <a:avLst/>
              <a:gdLst/>
              <a:ahLst/>
              <a:cxnLst/>
              <a:rect l="0" t="0" r="0" b="0"/>
              <a:pathLst>
                <a:path w="100651" h="285703">
                  <a:moveTo>
                    <a:pt x="91125" y="9525"/>
                  </a:moveTo>
                  <a:lnTo>
                    <a:pt x="91125" y="9525"/>
                  </a:lnTo>
                  <a:lnTo>
                    <a:pt x="91125" y="1324"/>
                  </a:lnTo>
                  <a:lnTo>
                    <a:pt x="92183" y="883"/>
                  </a:lnTo>
                  <a:lnTo>
                    <a:pt x="100650" y="0"/>
                  </a:lnTo>
                  <a:lnTo>
                    <a:pt x="95594" y="0"/>
                  </a:lnTo>
                  <a:lnTo>
                    <a:pt x="94103" y="1058"/>
                  </a:lnTo>
                  <a:lnTo>
                    <a:pt x="93110" y="2822"/>
                  </a:lnTo>
                  <a:lnTo>
                    <a:pt x="91516" y="8201"/>
                  </a:lnTo>
                  <a:lnTo>
                    <a:pt x="88477" y="8936"/>
                  </a:lnTo>
                  <a:lnTo>
                    <a:pt x="86185" y="9133"/>
                  </a:lnTo>
                  <a:lnTo>
                    <a:pt x="80816" y="12173"/>
                  </a:lnTo>
                  <a:lnTo>
                    <a:pt x="59329" y="31905"/>
                  </a:lnTo>
                  <a:lnTo>
                    <a:pt x="30798" y="74518"/>
                  </a:lnTo>
                  <a:lnTo>
                    <a:pt x="19158" y="98720"/>
                  </a:lnTo>
                  <a:lnTo>
                    <a:pt x="7635" y="142892"/>
                  </a:lnTo>
                  <a:lnTo>
                    <a:pt x="2774" y="180976"/>
                  </a:lnTo>
                  <a:lnTo>
                    <a:pt x="474" y="187326"/>
                  </a:lnTo>
                  <a:lnTo>
                    <a:pt x="0" y="192617"/>
                  </a:lnTo>
                  <a:lnTo>
                    <a:pt x="5845" y="222074"/>
                  </a:lnTo>
                  <a:lnTo>
                    <a:pt x="12817" y="237463"/>
                  </a:lnTo>
                  <a:lnTo>
                    <a:pt x="13520" y="240859"/>
                  </a:lnTo>
                  <a:lnTo>
                    <a:pt x="19565" y="250694"/>
                  </a:lnTo>
                  <a:lnTo>
                    <a:pt x="39353" y="273043"/>
                  </a:lnTo>
                  <a:lnTo>
                    <a:pt x="41657" y="279397"/>
                  </a:lnTo>
                  <a:lnTo>
                    <a:pt x="43329" y="281515"/>
                  </a:lnTo>
                  <a:lnTo>
                    <a:pt x="48011" y="283868"/>
                  </a:lnTo>
                  <a:lnTo>
                    <a:pt x="75285" y="285702"/>
                  </a:lnTo>
                  <a:lnTo>
                    <a:pt x="77390" y="284659"/>
                  </a:lnTo>
                  <a:lnTo>
                    <a:pt x="78793" y="282906"/>
                  </a:lnTo>
                  <a:lnTo>
                    <a:pt x="8160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0" name="SMARTInkShape-1688">
              <a:extLst>
                <a:ext uri="{FF2B5EF4-FFF2-40B4-BE49-F238E27FC236}">
                  <a16:creationId xmlns:a16="http://schemas.microsoft.com/office/drawing/2014/main" id="{484501B3-939D-6BD2-8763-CF3921D1CFD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143875" y="4648200"/>
              <a:ext cx="142876" cy="113894"/>
            </a:xfrm>
            <a:custGeom>
              <a:avLst/>
              <a:gdLst/>
              <a:ahLst/>
              <a:cxnLst/>
              <a:rect l="0" t="0" r="0" b="0"/>
              <a:pathLst>
                <a:path w="142876" h="113894">
                  <a:moveTo>
                    <a:pt x="0" y="47625"/>
                  </a:moveTo>
                  <a:lnTo>
                    <a:pt x="0" y="47625"/>
                  </a:lnTo>
                  <a:lnTo>
                    <a:pt x="0" y="42568"/>
                  </a:lnTo>
                  <a:lnTo>
                    <a:pt x="1058" y="41079"/>
                  </a:lnTo>
                  <a:lnTo>
                    <a:pt x="2822" y="40086"/>
                  </a:lnTo>
                  <a:lnTo>
                    <a:pt x="5056" y="39424"/>
                  </a:lnTo>
                  <a:lnTo>
                    <a:pt x="6547" y="37924"/>
                  </a:lnTo>
                  <a:lnTo>
                    <a:pt x="8201" y="33436"/>
                  </a:lnTo>
                  <a:lnTo>
                    <a:pt x="9701" y="31815"/>
                  </a:lnTo>
                  <a:lnTo>
                    <a:pt x="14190" y="30015"/>
                  </a:lnTo>
                  <a:lnTo>
                    <a:pt x="15809" y="28477"/>
                  </a:lnTo>
                  <a:lnTo>
                    <a:pt x="17610" y="23945"/>
                  </a:lnTo>
                  <a:lnTo>
                    <a:pt x="19148" y="22313"/>
                  </a:lnTo>
                  <a:lnTo>
                    <a:pt x="37580" y="9955"/>
                  </a:lnTo>
                  <a:lnTo>
                    <a:pt x="47589" y="9525"/>
                  </a:lnTo>
                  <a:lnTo>
                    <a:pt x="47625" y="36268"/>
                  </a:lnTo>
                  <a:lnTo>
                    <a:pt x="42569" y="42613"/>
                  </a:lnTo>
                  <a:lnTo>
                    <a:pt x="42137" y="45342"/>
                  </a:lnTo>
                  <a:lnTo>
                    <a:pt x="42908" y="48220"/>
                  </a:lnTo>
                  <a:lnTo>
                    <a:pt x="44480" y="51196"/>
                  </a:lnTo>
                  <a:lnTo>
                    <a:pt x="44470" y="54240"/>
                  </a:lnTo>
                  <a:lnTo>
                    <a:pt x="38798" y="73048"/>
                  </a:lnTo>
                  <a:lnTo>
                    <a:pt x="38105" y="99745"/>
                  </a:lnTo>
                  <a:lnTo>
                    <a:pt x="38100" y="81063"/>
                  </a:lnTo>
                  <a:lnTo>
                    <a:pt x="39158" y="79442"/>
                  </a:lnTo>
                  <a:lnTo>
                    <a:pt x="40922" y="78361"/>
                  </a:lnTo>
                  <a:lnTo>
                    <a:pt x="43156" y="77641"/>
                  </a:lnTo>
                  <a:lnTo>
                    <a:pt x="44647" y="76102"/>
                  </a:lnTo>
                  <a:lnTo>
                    <a:pt x="49860" y="66029"/>
                  </a:lnTo>
                  <a:lnTo>
                    <a:pt x="79414" y="34914"/>
                  </a:lnTo>
                  <a:lnTo>
                    <a:pt x="85743" y="31392"/>
                  </a:lnTo>
                  <a:lnTo>
                    <a:pt x="88912" y="30454"/>
                  </a:lnTo>
                  <a:lnTo>
                    <a:pt x="91023" y="28769"/>
                  </a:lnTo>
                  <a:lnTo>
                    <a:pt x="95055" y="22400"/>
                  </a:lnTo>
                  <a:lnTo>
                    <a:pt x="112535" y="10980"/>
                  </a:lnTo>
                  <a:lnTo>
                    <a:pt x="122346" y="1451"/>
                  </a:lnTo>
                  <a:lnTo>
                    <a:pt x="133222" y="11"/>
                  </a:lnTo>
                  <a:lnTo>
                    <a:pt x="141540" y="0"/>
                  </a:lnTo>
                  <a:lnTo>
                    <a:pt x="141984" y="1059"/>
                  </a:lnTo>
                  <a:lnTo>
                    <a:pt x="142874" y="41396"/>
                  </a:lnTo>
                  <a:lnTo>
                    <a:pt x="140052" y="47679"/>
                  </a:lnTo>
                  <a:lnTo>
                    <a:pt x="137819" y="50836"/>
                  </a:lnTo>
                  <a:lnTo>
                    <a:pt x="137387" y="53999"/>
                  </a:lnTo>
                  <a:lnTo>
                    <a:pt x="142752" y="85725"/>
                  </a:lnTo>
                  <a:lnTo>
                    <a:pt x="142875" y="113893"/>
                  </a:lnTo>
                  <a:lnTo>
                    <a:pt x="14287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1" name="SMARTInkShape-1689">
              <a:extLst>
                <a:ext uri="{FF2B5EF4-FFF2-40B4-BE49-F238E27FC236}">
                  <a16:creationId xmlns:a16="http://schemas.microsoft.com/office/drawing/2014/main" id="{E16901A3-A618-72E1-2E2D-8A1CDBB2F2B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343900" y="4705742"/>
              <a:ext cx="123826" cy="9134"/>
            </a:xfrm>
            <a:custGeom>
              <a:avLst/>
              <a:gdLst/>
              <a:ahLst/>
              <a:cxnLst/>
              <a:rect l="0" t="0" r="0" b="0"/>
              <a:pathLst>
                <a:path w="123826" h="9134">
                  <a:moveTo>
                    <a:pt x="0" y="9133"/>
                  </a:moveTo>
                  <a:lnTo>
                    <a:pt x="0" y="9133"/>
                  </a:lnTo>
                  <a:lnTo>
                    <a:pt x="44719" y="9133"/>
                  </a:lnTo>
                  <a:lnTo>
                    <a:pt x="60360" y="9133"/>
                  </a:lnTo>
                  <a:lnTo>
                    <a:pt x="66690" y="6311"/>
                  </a:lnTo>
                  <a:lnTo>
                    <a:pt x="73033" y="2587"/>
                  </a:lnTo>
                  <a:lnTo>
                    <a:pt x="85726" y="197"/>
                  </a:lnTo>
                  <a:lnTo>
                    <a:pt x="88901" y="0"/>
                  </a:lnTo>
                  <a:lnTo>
                    <a:pt x="95250" y="2605"/>
                  </a:lnTo>
                  <a:lnTo>
                    <a:pt x="102894" y="7844"/>
                  </a:lnTo>
                  <a:lnTo>
                    <a:pt x="112811" y="9020"/>
                  </a:lnTo>
                  <a:lnTo>
                    <a:pt x="123825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2" name="SMARTInkShape-1690">
              <a:extLst>
                <a:ext uri="{FF2B5EF4-FFF2-40B4-BE49-F238E27FC236}">
                  <a16:creationId xmlns:a16="http://schemas.microsoft.com/office/drawing/2014/main" id="{B181CFFB-8DF3-CC50-A868-049BFE5F015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543925" y="4640009"/>
              <a:ext cx="180976" cy="139667"/>
            </a:xfrm>
            <a:custGeom>
              <a:avLst/>
              <a:gdLst/>
              <a:ahLst/>
              <a:cxnLst/>
              <a:rect l="0" t="0" r="0" b="0"/>
              <a:pathLst>
                <a:path w="180976" h="139667">
                  <a:moveTo>
                    <a:pt x="0" y="36766"/>
                  </a:moveTo>
                  <a:lnTo>
                    <a:pt x="0" y="36766"/>
                  </a:lnTo>
                  <a:lnTo>
                    <a:pt x="0" y="27633"/>
                  </a:lnTo>
                  <a:lnTo>
                    <a:pt x="8202" y="27275"/>
                  </a:lnTo>
                  <a:lnTo>
                    <a:pt x="17609" y="19043"/>
                  </a:lnTo>
                  <a:lnTo>
                    <a:pt x="27125" y="17833"/>
                  </a:lnTo>
                  <a:lnTo>
                    <a:pt x="33202" y="17750"/>
                  </a:lnTo>
                  <a:lnTo>
                    <a:pt x="38746" y="14909"/>
                  </a:lnTo>
                  <a:lnTo>
                    <a:pt x="45871" y="9518"/>
                  </a:lnTo>
                  <a:lnTo>
                    <a:pt x="54883" y="8453"/>
                  </a:lnTo>
                  <a:lnTo>
                    <a:pt x="60727" y="8308"/>
                  </a:lnTo>
                  <a:lnTo>
                    <a:pt x="62710" y="7210"/>
                  </a:lnTo>
                  <a:lnTo>
                    <a:pt x="64031" y="5421"/>
                  </a:lnTo>
                  <a:lnTo>
                    <a:pt x="66153" y="0"/>
                  </a:lnTo>
                  <a:lnTo>
                    <a:pt x="69266" y="2081"/>
                  </a:lnTo>
                  <a:lnTo>
                    <a:pt x="75795" y="7833"/>
                  </a:lnTo>
                  <a:lnTo>
                    <a:pt x="76196" y="30854"/>
                  </a:lnTo>
                  <a:lnTo>
                    <a:pt x="73377" y="36961"/>
                  </a:lnTo>
                  <a:lnTo>
                    <a:pt x="69654" y="43202"/>
                  </a:lnTo>
                  <a:lnTo>
                    <a:pt x="66498" y="52667"/>
                  </a:lnTo>
                  <a:lnTo>
                    <a:pt x="30445" y="100235"/>
                  </a:lnTo>
                  <a:lnTo>
                    <a:pt x="4157" y="128895"/>
                  </a:lnTo>
                  <a:lnTo>
                    <a:pt x="548" y="139666"/>
                  </a:lnTo>
                  <a:lnTo>
                    <a:pt x="365" y="139233"/>
                  </a:lnTo>
                  <a:lnTo>
                    <a:pt x="108" y="135684"/>
                  </a:lnTo>
                  <a:lnTo>
                    <a:pt x="47" y="138232"/>
                  </a:lnTo>
                  <a:lnTo>
                    <a:pt x="33" y="138277"/>
                  </a:lnTo>
                  <a:lnTo>
                    <a:pt x="14" y="135504"/>
                  </a:lnTo>
                  <a:lnTo>
                    <a:pt x="1067" y="134341"/>
                  </a:lnTo>
                  <a:lnTo>
                    <a:pt x="5061" y="133050"/>
                  </a:lnTo>
                  <a:lnTo>
                    <a:pt x="52064" y="130963"/>
                  </a:lnTo>
                  <a:lnTo>
                    <a:pt x="82466" y="123374"/>
                  </a:lnTo>
                  <a:lnTo>
                    <a:pt x="130088" y="122498"/>
                  </a:lnTo>
                  <a:lnTo>
                    <a:pt x="146038" y="122491"/>
                  </a:lnTo>
                  <a:lnTo>
                    <a:pt x="148159" y="121433"/>
                  </a:lnTo>
                  <a:lnTo>
                    <a:pt x="149573" y="119669"/>
                  </a:lnTo>
                  <a:lnTo>
                    <a:pt x="150515" y="117434"/>
                  </a:lnTo>
                  <a:lnTo>
                    <a:pt x="152202" y="115945"/>
                  </a:lnTo>
                  <a:lnTo>
                    <a:pt x="156898" y="114290"/>
                  </a:lnTo>
                  <a:lnTo>
                    <a:pt x="169685" y="113083"/>
                  </a:lnTo>
                  <a:lnTo>
                    <a:pt x="180975" y="103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3" name="SMARTInkShape-1691">
              <a:extLst>
                <a:ext uri="{FF2B5EF4-FFF2-40B4-BE49-F238E27FC236}">
                  <a16:creationId xmlns:a16="http://schemas.microsoft.com/office/drawing/2014/main" id="{E96BA461-5F12-D6B5-DE3D-2A8BFD42DC5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715375" y="4533900"/>
              <a:ext cx="131862" cy="386218"/>
            </a:xfrm>
            <a:custGeom>
              <a:avLst/>
              <a:gdLst/>
              <a:ahLst/>
              <a:cxnLst/>
              <a:rect l="0" t="0" r="0" b="0"/>
              <a:pathLst>
                <a:path w="131862" h="386218">
                  <a:moveTo>
                    <a:pt x="19050" y="0"/>
                  </a:moveTo>
                  <a:lnTo>
                    <a:pt x="19050" y="0"/>
                  </a:lnTo>
                  <a:lnTo>
                    <a:pt x="32307" y="0"/>
                  </a:lnTo>
                  <a:lnTo>
                    <a:pt x="38346" y="2822"/>
                  </a:lnTo>
                  <a:lnTo>
                    <a:pt x="44559" y="6546"/>
                  </a:lnTo>
                  <a:lnTo>
                    <a:pt x="50850" y="8201"/>
                  </a:lnTo>
                  <a:lnTo>
                    <a:pt x="78056" y="30867"/>
                  </a:lnTo>
                  <a:lnTo>
                    <a:pt x="98310" y="72180"/>
                  </a:lnTo>
                  <a:lnTo>
                    <a:pt x="117465" y="119252"/>
                  </a:lnTo>
                  <a:lnTo>
                    <a:pt x="125809" y="162577"/>
                  </a:lnTo>
                  <a:lnTo>
                    <a:pt x="131861" y="195097"/>
                  </a:lnTo>
                  <a:lnTo>
                    <a:pt x="127853" y="215381"/>
                  </a:lnTo>
                  <a:lnTo>
                    <a:pt x="115956" y="247743"/>
                  </a:lnTo>
                  <a:lnTo>
                    <a:pt x="86286" y="290378"/>
                  </a:lnTo>
                  <a:lnTo>
                    <a:pt x="78566" y="304741"/>
                  </a:lnTo>
                  <a:lnTo>
                    <a:pt x="38279" y="351726"/>
                  </a:lnTo>
                  <a:lnTo>
                    <a:pt x="20941" y="369553"/>
                  </a:lnTo>
                  <a:lnTo>
                    <a:pt x="17069" y="370621"/>
                  </a:lnTo>
                  <a:lnTo>
                    <a:pt x="14554" y="370906"/>
                  </a:lnTo>
                  <a:lnTo>
                    <a:pt x="12878" y="372154"/>
                  </a:lnTo>
                  <a:lnTo>
                    <a:pt x="4599" y="385650"/>
                  </a:lnTo>
                  <a:lnTo>
                    <a:pt x="3066" y="386217"/>
                  </a:lnTo>
                  <a:lnTo>
                    <a:pt x="2044" y="385536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3" name="SMARTInkShape-Group362">
            <a:extLst>
              <a:ext uri="{FF2B5EF4-FFF2-40B4-BE49-F238E27FC236}">
                <a16:creationId xmlns:a16="http://schemas.microsoft.com/office/drawing/2014/main" id="{69F40281-9208-0547-F558-E649D8B709E8}"/>
              </a:ext>
            </a:extLst>
          </p:cNvPr>
          <p:cNvGrpSpPr/>
          <p:nvPr/>
        </p:nvGrpSpPr>
        <p:grpSpPr>
          <a:xfrm>
            <a:off x="7962900" y="4905767"/>
            <a:ext cx="1085851" cy="1033693"/>
            <a:chOff x="7962900" y="4905767"/>
            <a:chExt cx="1085851" cy="1033693"/>
          </a:xfrm>
        </p:grpSpPr>
        <p:sp>
          <p:nvSpPr>
            <p:cNvPr id="1865" name="SMARTInkShape-1692">
              <a:extLst>
                <a:ext uri="{FF2B5EF4-FFF2-40B4-BE49-F238E27FC236}">
                  <a16:creationId xmlns:a16="http://schemas.microsoft.com/office/drawing/2014/main" id="{AFC629FF-9E3D-664A-8546-3DAC6EF6EE0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962900" y="4962525"/>
              <a:ext cx="123826" cy="114174"/>
            </a:xfrm>
            <a:custGeom>
              <a:avLst/>
              <a:gdLst/>
              <a:ahLst/>
              <a:cxnLst/>
              <a:rect l="0" t="0" r="0" b="0"/>
              <a:pathLst>
                <a:path w="123826" h="114174">
                  <a:moveTo>
                    <a:pt x="0" y="47625"/>
                  </a:moveTo>
                  <a:lnTo>
                    <a:pt x="0" y="47625"/>
                  </a:lnTo>
                  <a:lnTo>
                    <a:pt x="9524" y="47625"/>
                  </a:lnTo>
                  <a:lnTo>
                    <a:pt x="9525" y="38100"/>
                  </a:lnTo>
                  <a:lnTo>
                    <a:pt x="18659" y="47233"/>
                  </a:lnTo>
                  <a:lnTo>
                    <a:pt x="32273" y="47591"/>
                  </a:lnTo>
                  <a:lnTo>
                    <a:pt x="34216" y="48661"/>
                  </a:lnTo>
                  <a:lnTo>
                    <a:pt x="35511" y="50432"/>
                  </a:lnTo>
                  <a:lnTo>
                    <a:pt x="36374" y="52671"/>
                  </a:lnTo>
                  <a:lnTo>
                    <a:pt x="38008" y="53106"/>
                  </a:lnTo>
                  <a:lnTo>
                    <a:pt x="51205" y="48556"/>
                  </a:lnTo>
                  <a:lnTo>
                    <a:pt x="60445" y="47901"/>
                  </a:lnTo>
                  <a:lnTo>
                    <a:pt x="66728" y="50569"/>
                  </a:lnTo>
                  <a:lnTo>
                    <a:pt x="69886" y="52763"/>
                  </a:lnTo>
                  <a:lnTo>
                    <a:pt x="71990" y="53167"/>
                  </a:lnTo>
                  <a:lnTo>
                    <a:pt x="73394" y="52378"/>
                  </a:lnTo>
                  <a:lnTo>
                    <a:pt x="74330" y="50795"/>
                  </a:lnTo>
                  <a:lnTo>
                    <a:pt x="76010" y="49738"/>
                  </a:lnTo>
                  <a:lnTo>
                    <a:pt x="85284" y="47708"/>
                  </a:lnTo>
                  <a:lnTo>
                    <a:pt x="90651" y="47649"/>
                  </a:lnTo>
                  <a:lnTo>
                    <a:pt x="92184" y="46583"/>
                  </a:lnTo>
                  <a:lnTo>
                    <a:pt x="93206" y="44814"/>
                  </a:lnTo>
                  <a:lnTo>
                    <a:pt x="94846" y="39426"/>
                  </a:lnTo>
                  <a:lnTo>
                    <a:pt x="97892" y="38689"/>
                  </a:lnTo>
                  <a:lnTo>
                    <a:pt x="100187" y="38493"/>
                  </a:lnTo>
                  <a:lnTo>
                    <a:pt x="101715" y="37304"/>
                  </a:lnTo>
                  <a:lnTo>
                    <a:pt x="104656" y="28978"/>
                  </a:lnTo>
                  <a:lnTo>
                    <a:pt x="104775" y="9952"/>
                  </a:lnTo>
                  <a:lnTo>
                    <a:pt x="96574" y="1362"/>
                  </a:lnTo>
                  <a:lnTo>
                    <a:pt x="86152" y="36"/>
                  </a:lnTo>
                  <a:lnTo>
                    <a:pt x="52613" y="0"/>
                  </a:lnTo>
                  <a:lnTo>
                    <a:pt x="47020" y="2822"/>
                  </a:lnTo>
                  <a:lnTo>
                    <a:pt x="41007" y="6545"/>
                  </a:lnTo>
                  <a:lnTo>
                    <a:pt x="30421" y="9133"/>
                  </a:lnTo>
                  <a:lnTo>
                    <a:pt x="21336" y="22539"/>
                  </a:lnTo>
                  <a:lnTo>
                    <a:pt x="13495" y="27845"/>
                  </a:lnTo>
                  <a:lnTo>
                    <a:pt x="6936" y="40229"/>
                  </a:lnTo>
                  <a:lnTo>
                    <a:pt x="4624" y="42695"/>
                  </a:lnTo>
                  <a:lnTo>
                    <a:pt x="2056" y="48256"/>
                  </a:lnTo>
                  <a:lnTo>
                    <a:pt x="36" y="71185"/>
                  </a:lnTo>
                  <a:lnTo>
                    <a:pt x="2838" y="76793"/>
                  </a:lnTo>
                  <a:lnTo>
                    <a:pt x="6553" y="82814"/>
                  </a:lnTo>
                  <a:lnTo>
                    <a:pt x="8204" y="89017"/>
                  </a:lnTo>
                  <a:lnTo>
                    <a:pt x="9703" y="91094"/>
                  </a:lnTo>
                  <a:lnTo>
                    <a:pt x="11761" y="92480"/>
                  </a:lnTo>
                  <a:lnTo>
                    <a:pt x="17611" y="94703"/>
                  </a:lnTo>
                  <a:lnTo>
                    <a:pt x="26370" y="101688"/>
                  </a:lnTo>
                  <a:lnTo>
                    <a:pt x="35213" y="104919"/>
                  </a:lnTo>
                  <a:lnTo>
                    <a:pt x="44534" y="111049"/>
                  </a:lnTo>
                  <a:lnTo>
                    <a:pt x="54001" y="113337"/>
                  </a:lnTo>
                  <a:lnTo>
                    <a:pt x="69853" y="114173"/>
                  </a:lnTo>
                  <a:lnTo>
                    <a:pt x="76201" y="111421"/>
                  </a:lnTo>
                  <a:lnTo>
                    <a:pt x="82550" y="107729"/>
                  </a:lnTo>
                  <a:lnTo>
                    <a:pt x="95250" y="105359"/>
                  </a:lnTo>
                  <a:lnTo>
                    <a:pt x="12382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6" name="SMARTInkShape-1693">
              <a:extLst>
                <a:ext uri="{FF2B5EF4-FFF2-40B4-BE49-F238E27FC236}">
                  <a16:creationId xmlns:a16="http://schemas.microsoft.com/office/drawing/2014/main" id="{A1B02AAD-7A67-C1E8-FC56-4104EB9960B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077200" y="4962525"/>
              <a:ext cx="133336" cy="104656"/>
            </a:xfrm>
            <a:custGeom>
              <a:avLst/>
              <a:gdLst/>
              <a:ahLst/>
              <a:cxnLst/>
              <a:rect l="0" t="0" r="0" b="0"/>
              <a:pathLst>
                <a:path w="133336" h="104656">
                  <a:moveTo>
                    <a:pt x="95250" y="19050"/>
                  </a:moveTo>
                  <a:lnTo>
                    <a:pt x="95250" y="19050"/>
                  </a:lnTo>
                  <a:lnTo>
                    <a:pt x="103451" y="19050"/>
                  </a:lnTo>
                  <a:lnTo>
                    <a:pt x="103893" y="17992"/>
                  </a:lnTo>
                  <a:lnTo>
                    <a:pt x="104660" y="10849"/>
                  </a:lnTo>
                  <a:lnTo>
                    <a:pt x="107546" y="10113"/>
                  </a:lnTo>
                  <a:lnTo>
                    <a:pt x="112965" y="9641"/>
                  </a:lnTo>
                  <a:lnTo>
                    <a:pt x="113707" y="6755"/>
                  </a:lnTo>
                  <a:lnTo>
                    <a:pt x="114266" y="395"/>
                  </a:lnTo>
                  <a:lnTo>
                    <a:pt x="82419" y="0"/>
                  </a:lnTo>
                  <a:lnTo>
                    <a:pt x="76142" y="2823"/>
                  </a:lnTo>
                  <a:lnTo>
                    <a:pt x="69824" y="6546"/>
                  </a:lnTo>
                  <a:lnTo>
                    <a:pt x="60318" y="9701"/>
                  </a:lnTo>
                  <a:lnTo>
                    <a:pt x="39589" y="27124"/>
                  </a:lnTo>
                  <a:lnTo>
                    <a:pt x="38231" y="36649"/>
                  </a:lnTo>
                  <a:lnTo>
                    <a:pt x="38112" y="46174"/>
                  </a:lnTo>
                  <a:lnTo>
                    <a:pt x="39166" y="46658"/>
                  </a:lnTo>
                  <a:lnTo>
                    <a:pt x="46302" y="47498"/>
                  </a:lnTo>
                  <a:lnTo>
                    <a:pt x="54968" y="54146"/>
                  </a:lnTo>
                  <a:lnTo>
                    <a:pt x="63794" y="56260"/>
                  </a:lnTo>
                  <a:lnTo>
                    <a:pt x="79414" y="57033"/>
                  </a:lnTo>
                  <a:lnTo>
                    <a:pt x="85743" y="59920"/>
                  </a:lnTo>
                  <a:lnTo>
                    <a:pt x="92082" y="63672"/>
                  </a:lnTo>
                  <a:lnTo>
                    <a:pt x="104776" y="66082"/>
                  </a:lnTo>
                  <a:lnTo>
                    <a:pt x="127000" y="66640"/>
                  </a:lnTo>
                  <a:lnTo>
                    <a:pt x="129117" y="67711"/>
                  </a:lnTo>
                  <a:lnTo>
                    <a:pt x="130528" y="69482"/>
                  </a:lnTo>
                  <a:lnTo>
                    <a:pt x="132793" y="74873"/>
                  </a:lnTo>
                  <a:lnTo>
                    <a:pt x="133335" y="90355"/>
                  </a:lnTo>
                  <a:lnTo>
                    <a:pt x="132283" y="91987"/>
                  </a:lnTo>
                  <a:lnTo>
                    <a:pt x="130521" y="93075"/>
                  </a:lnTo>
                  <a:lnTo>
                    <a:pt x="122987" y="94606"/>
                  </a:lnTo>
                  <a:lnTo>
                    <a:pt x="120091" y="94821"/>
                  </a:lnTo>
                  <a:lnTo>
                    <a:pt x="114051" y="97881"/>
                  </a:lnTo>
                  <a:lnTo>
                    <a:pt x="110959" y="100180"/>
                  </a:lnTo>
                  <a:lnTo>
                    <a:pt x="101879" y="102732"/>
                  </a:lnTo>
                  <a:lnTo>
                    <a:pt x="73413" y="104655"/>
                  </a:lnTo>
                  <a:lnTo>
                    <a:pt x="30272" y="95639"/>
                  </a:lnTo>
                  <a:lnTo>
                    <a:pt x="21215" y="92601"/>
                  </a:lnTo>
                  <a:lnTo>
                    <a:pt x="13663" y="88781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7" name="SMARTInkShape-1694">
              <a:extLst>
                <a:ext uri="{FF2B5EF4-FFF2-40B4-BE49-F238E27FC236}">
                  <a16:creationId xmlns:a16="http://schemas.microsoft.com/office/drawing/2014/main" id="{311C27CD-6057-5642-3A48-166FEBB54A4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239125" y="4914900"/>
              <a:ext cx="85726" cy="152270"/>
            </a:xfrm>
            <a:custGeom>
              <a:avLst/>
              <a:gdLst/>
              <a:ahLst/>
              <a:cxnLst/>
              <a:rect l="0" t="0" r="0" b="0"/>
              <a:pathLst>
                <a:path w="85726" h="152270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15" y="0"/>
                  </a:lnTo>
                  <a:lnTo>
                    <a:pt x="9525" y="44459"/>
                  </a:lnTo>
                  <a:lnTo>
                    <a:pt x="8467" y="79572"/>
                  </a:lnTo>
                  <a:lnTo>
                    <a:pt x="1323" y="98033"/>
                  </a:lnTo>
                  <a:lnTo>
                    <a:pt x="1" y="144861"/>
                  </a:lnTo>
                  <a:lnTo>
                    <a:pt x="0" y="150911"/>
                  </a:lnTo>
                  <a:lnTo>
                    <a:pt x="1058" y="151407"/>
                  </a:lnTo>
                  <a:lnTo>
                    <a:pt x="8202" y="152269"/>
                  </a:lnTo>
                  <a:lnTo>
                    <a:pt x="16868" y="145828"/>
                  </a:lnTo>
                  <a:lnTo>
                    <a:pt x="26824" y="143264"/>
                  </a:lnTo>
                  <a:lnTo>
                    <a:pt x="33113" y="142990"/>
                  </a:lnTo>
                  <a:lnTo>
                    <a:pt x="38705" y="140104"/>
                  </a:lnTo>
                  <a:lnTo>
                    <a:pt x="45863" y="134684"/>
                  </a:lnTo>
                  <a:lnTo>
                    <a:pt x="54880" y="133614"/>
                  </a:lnTo>
                  <a:lnTo>
                    <a:pt x="60727" y="133467"/>
                  </a:lnTo>
                  <a:lnTo>
                    <a:pt x="66854" y="130580"/>
                  </a:lnTo>
                  <a:lnTo>
                    <a:pt x="74354" y="125159"/>
                  </a:lnTo>
                  <a:lnTo>
                    <a:pt x="84239" y="123942"/>
                  </a:lnTo>
                  <a:lnTo>
                    <a:pt x="84734" y="122845"/>
                  </a:lnTo>
                  <a:lnTo>
                    <a:pt x="85725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8" name="SMARTInkShape-1695">
              <a:extLst>
                <a:ext uri="{FF2B5EF4-FFF2-40B4-BE49-F238E27FC236}">
                  <a16:creationId xmlns:a16="http://schemas.microsoft.com/office/drawing/2014/main" id="{09FD8123-D046-665F-693A-411EB37FC28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239125" y="498157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6" y="17992"/>
                  </a:lnTo>
                  <a:lnTo>
                    <a:pt x="7539" y="16228"/>
                  </a:lnTo>
                  <a:lnTo>
                    <a:pt x="8202" y="13994"/>
                  </a:lnTo>
                  <a:lnTo>
                    <a:pt x="9702" y="12505"/>
                  </a:lnTo>
                  <a:lnTo>
                    <a:pt x="14190" y="10849"/>
                  </a:lnTo>
                  <a:lnTo>
                    <a:pt x="60329" y="9528"/>
                  </a:lnTo>
                  <a:lnTo>
                    <a:pt x="69851" y="9525"/>
                  </a:lnTo>
                  <a:lnTo>
                    <a:pt x="71967" y="8467"/>
                  </a:lnTo>
                  <a:lnTo>
                    <a:pt x="73377" y="6703"/>
                  </a:lnTo>
                  <a:lnTo>
                    <a:pt x="74319" y="4469"/>
                  </a:lnTo>
                  <a:lnTo>
                    <a:pt x="76004" y="2980"/>
                  </a:lnTo>
                  <a:lnTo>
                    <a:pt x="80698" y="132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9" name="SMARTInkShape-1696">
              <a:extLst>
                <a:ext uri="{FF2B5EF4-FFF2-40B4-BE49-F238E27FC236}">
                  <a16:creationId xmlns:a16="http://schemas.microsoft.com/office/drawing/2014/main" id="{29514A2B-2C37-5600-0F12-CDC5BCEA51E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372475" y="4985612"/>
              <a:ext cx="9526" cy="72164"/>
            </a:xfrm>
            <a:custGeom>
              <a:avLst/>
              <a:gdLst/>
              <a:ahLst/>
              <a:cxnLst/>
              <a:rect l="0" t="0" r="0" b="0"/>
              <a:pathLst>
                <a:path w="9526" h="7216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5177"/>
                  </a:lnTo>
                  <a:lnTo>
                    <a:pt x="0" y="60850"/>
                  </a:lnTo>
                  <a:lnTo>
                    <a:pt x="9525" y="72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0" name="SMARTInkShape-1697">
              <a:extLst>
                <a:ext uri="{FF2B5EF4-FFF2-40B4-BE49-F238E27FC236}">
                  <a16:creationId xmlns:a16="http://schemas.microsoft.com/office/drawing/2014/main" id="{7B35BB15-4D50-50B4-DE57-962988A8269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391525" y="49339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4595"/>
                  </a:lnTo>
                  <a:lnTo>
                    <a:pt x="1058" y="3062"/>
                  </a:lnTo>
                  <a:lnTo>
                    <a:pt x="2823" y="204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1" name="SMARTInkShape-1698">
              <a:extLst>
                <a:ext uri="{FF2B5EF4-FFF2-40B4-BE49-F238E27FC236}">
                  <a16:creationId xmlns:a16="http://schemas.microsoft.com/office/drawing/2014/main" id="{3E5FCC55-03FE-7B83-C653-11A6EECE1CC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420100" y="4991100"/>
              <a:ext cx="190384" cy="93496"/>
            </a:xfrm>
            <a:custGeom>
              <a:avLst/>
              <a:gdLst/>
              <a:ahLst/>
              <a:cxnLst/>
              <a:rect l="0" t="0" r="0" b="0"/>
              <a:pathLst>
                <a:path w="190384" h="93496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6" y="17992"/>
                  </a:lnTo>
                  <a:lnTo>
                    <a:pt x="7539" y="16228"/>
                  </a:lnTo>
                  <a:lnTo>
                    <a:pt x="9134" y="10849"/>
                  </a:lnTo>
                  <a:lnTo>
                    <a:pt x="12172" y="10113"/>
                  </a:lnTo>
                  <a:lnTo>
                    <a:pt x="14465" y="9917"/>
                  </a:lnTo>
                  <a:lnTo>
                    <a:pt x="15994" y="8729"/>
                  </a:lnTo>
                  <a:lnTo>
                    <a:pt x="17691" y="4585"/>
                  </a:lnTo>
                  <a:lnTo>
                    <a:pt x="19203" y="3056"/>
                  </a:lnTo>
                  <a:lnTo>
                    <a:pt x="28449" y="36"/>
                  </a:lnTo>
                  <a:lnTo>
                    <a:pt x="37705" y="0"/>
                  </a:lnTo>
                  <a:lnTo>
                    <a:pt x="38100" y="45340"/>
                  </a:lnTo>
                  <a:lnTo>
                    <a:pt x="38100" y="76073"/>
                  </a:lnTo>
                  <a:lnTo>
                    <a:pt x="38100" y="67064"/>
                  </a:lnTo>
                  <a:lnTo>
                    <a:pt x="46302" y="58508"/>
                  </a:lnTo>
                  <a:lnTo>
                    <a:pt x="47234" y="52496"/>
                  </a:lnTo>
                  <a:lnTo>
                    <a:pt x="48423" y="50872"/>
                  </a:lnTo>
                  <a:lnTo>
                    <a:pt x="50272" y="49790"/>
                  </a:lnTo>
                  <a:lnTo>
                    <a:pt x="52565" y="49068"/>
                  </a:lnTo>
                  <a:lnTo>
                    <a:pt x="54094" y="47529"/>
                  </a:lnTo>
                  <a:lnTo>
                    <a:pt x="57941" y="38009"/>
                  </a:lnTo>
                  <a:lnTo>
                    <a:pt x="71328" y="23949"/>
                  </a:lnTo>
                  <a:lnTo>
                    <a:pt x="76857" y="21227"/>
                  </a:lnTo>
                  <a:lnTo>
                    <a:pt x="93772" y="19088"/>
                  </a:lnTo>
                  <a:lnTo>
                    <a:pt x="103322" y="19053"/>
                  </a:lnTo>
                  <a:lnTo>
                    <a:pt x="103805" y="20110"/>
                  </a:lnTo>
                  <a:lnTo>
                    <a:pt x="104775" y="66854"/>
                  </a:lnTo>
                  <a:lnTo>
                    <a:pt x="104775" y="90920"/>
                  </a:lnTo>
                  <a:lnTo>
                    <a:pt x="104775" y="85804"/>
                  </a:lnTo>
                  <a:lnTo>
                    <a:pt x="109831" y="85748"/>
                  </a:lnTo>
                  <a:lnTo>
                    <a:pt x="111321" y="84682"/>
                  </a:lnTo>
                  <a:lnTo>
                    <a:pt x="112977" y="80675"/>
                  </a:lnTo>
                  <a:lnTo>
                    <a:pt x="114477" y="79184"/>
                  </a:lnTo>
                  <a:lnTo>
                    <a:pt x="118965" y="77526"/>
                  </a:lnTo>
                  <a:lnTo>
                    <a:pt x="120584" y="76025"/>
                  </a:lnTo>
                  <a:lnTo>
                    <a:pt x="122384" y="71536"/>
                  </a:lnTo>
                  <a:lnTo>
                    <a:pt x="123923" y="69916"/>
                  </a:lnTo>
                  <a:lnTo>
                    <a:pt x="136957" y="62045"/>
                  </a:lnTo>
                  <a:lnTo>
                    <a:pt x="140245" y="56503"/>
                  </a:lnTo>
                  <a:lnTo>
                    <a:pt x="141122" y="53544"/>
                  </a:lnTo>
                  <a:lnTo>
                    <a:pt x="142764" y="51570"/>
                  </a:lnTo>
                  <a:lnTo>
                    <a:pt x="147412" y="49378"/>
                  </a:lnTo>
                  <a:lnTo>
                    <a:pt x="149075" y="47735"/>
                  </a:lnTo>
                  <a:lnTo>
                    <a:pt x="150922" y="43088"/>
                  </a:lnTo>
                  <a:lnTo>
                    <a:pt x="152474" y="41425"/>
                  </a:lnTo>
                  <a:lnTo>
                    <a:pt x="160472" y="38538"/>
                  </a:lnTo>
                  <a:lnTo>
                    <a:pt x="185997" y="38100"/>
                  </a:lnTo>
                  <a:lnTo>
                    <a:pt x="187498" y="39158"/>
                  </a:lnTo>
                  <a:lnTo>
                    <a:pt x="188498" y="40922"/>
                  </a:lnTo>
                  <a:lnTo>
                    <a:pt x="190236" y="47801"/>
                  </a:lnTo>
                  <a:lnTo>
                    <a:pt x="190383" y="52289"/>
                  </a:lnTo>
                  <a:lnTo>
                    <a:pt x="187626" y="57812"/>
                  </a:lnTo>
                  <a:lnTo>
                    <a:pt x="182289" y="64924"/>
                  </a:lnTo>
                  <a:lnTo>
                    <a:pt x="181090" y="74722"/>
                  </a:lnTo>
                  <a:lnTo>
                    <a:pt x="180979" y="93495"/>
                  </a:lnTo>
                  <a:lnTo>
                    <a:pt x="18097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2" name="SMARTInkShape-1699">
              <a:extLst>
                <a:ext uri="{FF2B5EF4-FFF2-40B4-BE49-F238E27FC236}">
                  <a16:creationId xmlns:a16="http://schemas.microsoft.com/office/drawing/2014/main" id="{BD44E3A7-532B-77F2-86FC-C08B3DB8BEA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648738" y="5019767"/>
              <a:ext cx="123788" cy="95028"/>
            </a:xfrm>
            <a:custGeom>
              <a:avLst/>
              <a:gdLst/>
              <a:ahLst/>
              <a:cxnLst/>
              <a:rect l="0" t="0" r="0" b="0"/>
              <a:pathLst>
                <a:path w="123788" h="95028">
                  <a:moveTo>
                    <a:pt x="57112" y="28483"/>
                  </a:moveTo>
                  <a:lnTo>
                    <a:pt x="57112" y="28483"/>
                  </a:lnTo>
                  <a:lnTo>
                    <a:pt x="57112" y="23427"/>
                  </a:lnTo>
                  <a:lnTo>
                    <a:pt x="58170" y="22995"/>
                  </a:lnTo>
                  <a:lnTo>
                    <a:pt x="62169" y="25339"/>
                  </a:lnTo>
                  <a:lnTo>
                    <a:pt x="63658" y="25328"/>
                  </a:lnTo>
                  <a:lnTo>
                    <a:pt x="64650" y="24263"/>
                  </a:lnTo>
                  <a:lnTo>
                    <a:pt x="66634" y="18966"/>
                  </a:lnTo>
                  <a:lnTo>
                    <a:pt x="66637" y="3952"/>
                  </a:lnTo>
                  <a:lnTo>
                    <a:pt x="66637" y="6291"/>
                  </a:lnTo>
                  <a:lnTo>
                    <a:pt x="66637" y="956"/>
                  </a:lnTo>
                  <a:lnTo>
                    <a:pt x="63813" y="373"/>
                  </a:lnTo>
                  <a:lnTo>
                    <a:pt x="58435" y="0"/>
                  </a:lnTo>
                  <a:lnTo>
                    <a:pt x="49770" y="6472"/>
                  </a:lnTo>
                  <a:lnTo>
                    <a:pt x="40943" y="9614"/>
                  </a:lnTo>
                  <a:lnTo>
                    <a:pt x="31625" y="15719"/>
                  </a:lnTo>
                  <a:lnTo>
                    <a:pt x="25322" y="17518"/>
                  </a:lnTo>
                  <a:lnTo>
                    <a:pt x="23219" y="19056"/>
                  </a:lnTo>
                  <a:lnTo>
                    <a:pt x="21817" y="21140"/>
                  </a:lnTo>
                  <a:lnTo>
                    <a:pt x="19844" y="29130"/>
                  </a:lnTo>
                  <a:lnTo>
                    <a:pt x="19565" y="32089"/>
                  </a:lnTo>
                  <a:lnTo>
                    <a:pt x="16436" y="38200"/>
                  </a:lnTo>
                  <a:lnTo>
                    <a:pt x="3212" y="54773"/>
                  </a:lnTo>
                  <a:lnTo>
                    <a:pt x="925" y="63672"/>
                  </a:lnTo>
                  <a:lnTo>
                    <a:pt x="0" y="83762"/>
                  </a:lnTo>
                  <a:lnTo>
                    <a:pt x="8167" y="93670"/>
                  </a:lnTo>
                  <a:lnTo>
                    <a:pt x="11723" y="94496"/>
                  </a:lnTo>
                  <a:lnTo>
                    <a:pt x="17573" y="95027"/>
                  </a:lnTo>
                  <a:lnTo>
                    <a:pt x="18053" y="94012"/>
                  </a:lnTo>
                  <a:lnTo>
                    <a:pt x="18585" y="90063"/>
                  </a:lnTo>
                  <a:lnTo>
                    <a:pt x="19785" y="88586"/>
                  </a:lnTo>
                  <a:lnTo>
                    <a:pt x="38294" y="78267"/>
                  </a:lnTo>
                  <a:lnTo>
                    <a:pt x="41391" y="77548"/>
                  </a:lnTo>
                  <a:lnTo>
                    <a:pt x="43457" y="76009"/>
                  </a:lnTo>
                  <a:lnTo>
                    <a:pt x="44834" y="73926"/>
                  </a:lnTo>
                  <a:lnTo>
                    <a:pt x="47422" y="68788"/>
                  </a:lnTo>
                  <a:lnTo>
                    <a:pt x="65183" y="49011"/>
                  </a:lnTo>
                  <a:lnTo>
                    <a:pt x="66509" y="39462"/>
                  </a:lnTo>
                  <a:lnTo>
                    <a:pt x="66637" y="28521"/>
                  </a:lnTo>
                  <a:lnTo>
                    <a:pt x="71694" y="28494"/>
                  </a:lnTo>
                  <a:lnTo>
                    <a:pt x="73183" y="29548"/>
                  </a:lnTo>
                  <a:lnTo>
                    <a:pt x="74175" y="31310"/>
                  </a:lnTo>
                  <a:lnTo>
                    <a:pt x="76047" y="37616"/>
                  </a:lnTo>
                  <a:lnTo>
                    <a:pt x="76162" y="66153"/>
                  </a:lnTo>
                  <a:lnTo>
                    <a:pt x="84364" y="74746"/>
                  </a:lnTo>
                  <a:lnTo>
                    <a:pt x="93771" y="75988"/>
                  </a:lnTo>
                  <a:lnTo>
                    <a:pt x="109363" y="76105"/>
                  </a:lnTo>
                  <a:lnTo>
                    <a:pt x="110997" y="75048"/>
                  </a:lnTo>
                  <a:lnTo>
                    <a:pt x="112085" y="73285"/>
                  </a:lnTo>
                  <a:lnTo>
                    <a:pt x="112811" y="71051"/>
                  </a:lnTo>
                  <a:lnTo>
                    <a:pt x="114353" y="69561"/>
                  </a:lnTo>
                  <a:lnTo>
                    <a:pt x="123787" y="66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3" name="SMARTInkShape-1700">
              <a:extLst>
                <a:ext uri="{FF2B5EF4-FFF2-40B4-BE49-F238E27FC236}">
                  <a16:creationId xmlns:a16="http://schemas.microsoft.com/office/drawing/2014/main" id="{641137A9-BAE2-7E9D-10F4-C0AFAE1B1F1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782050" y="4905767"/>
              <a:ext cx="76201" cy="199631"/>
            </a:xfrm>
            <a:custGeom>
              <a:avLst/>
              <a:gdLst/>
              <a:ahLst/>
              <a:cxnLst/>
              <a:rect l="0" t="0" r="0" b="0"/>
              <a:pathLst>
                <a:path w="76201" h="199631">
                  <a:moveTo>
                    <a:pt x="28575" y="9133"/>
                  </a:moveTo>
                  <a:lnTo>
                    <a:pt x="28575" y="9133"/>
                  </a:lnTo>
                  <a:lnTo>
                    <a:pt x="37709" y="0"/>
                  </a:lnTo>
                  <a:lnTo>
                    <a:pt x="38065" y="7844"/>
                  </a:lnTo>
                  <a:lnTo>
                    <a:pt x="31548" y="16483"/>
                  </a:lnTo>
                  <a:lnTo>
                    <a:pt x="29456" y="25304"/>
                  </a:lnTo>
                  <a:lnTo>
                    <a:pt x="27777" y="35679"/>
                  </a:lnTo>
                  <a:lnTo>
                    <a:pt x="21088" y="57612"/>
                  </a:lnTo>
                  <a:lnTo>
                    <a:pt x="18898" y="68779"/>
                  </a:lnTo>
                  <a:lnTo>
                    <a:pt x="12772" y="82074"/>
                  </a:lnTo>
                  <a:lnTo>
                    <a:pt x="9430" y="97890"/>
                  </a:lnTo>
                  <a:lnTo>
                    <a:pt x="2176" y="113253"/>
                  </a:lnTo>
                  <a:lnTo>
                    <a:pt x="27" y="159147"/>
                  </a:lnTo>
                  <a:lnTo>
                    <a:pt x="0" y="194688"/>
                  </a:lnTo>
                  <a:lnTo>
                    <a:pt x="1058" y="196336"/>
                  </a:lnTo>
                  <a:lnTo>
                    <a:pt x="2824" y="197436"/>
                  </a:lnTo>
                  <a:lnTo>
                    <a:pt x="9702" y="199343"/>
                  </a:lnTo>
                  <a:lnTo>
                    <a:pt x="41315" y="199630"/>
                  </a:lnTo>
                  <a:lnTo>
                    <a:pt x="47643" y="196810"/>
                  </a:lnTo>
                  <a:lnTo>
                    <a:pt x="55272" y="191432"/>
                  </a:lnTo>
                  <a:lnTo>
                    <a:pt x="64384" y="190370"/>
                  </a:lnTo>
                  <a:lnTo>
                    <a:pt x="70243" y="190224"/>
                  </a:lnTo>
                  <a:lnTo>
                    <a:pt x="72228" y="189127"/>
                  </a:lnTo>
                  <a:lnTo>
                    <a:pt x="73552" y="187337"/>
                  </a:lnTo>
                  <a:lnTo>
                    <a:pt x="76200" y="180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4" name="SMARTInkShape-1701">
              <a:extLst>
                <a:ext uri="{FF2B5EF4-FFF2-40B4-BE49-F238E27FC236}">
                  <a16:creationId xmlns:a16="http://schemas.microsoft.com/office/drawing/2014/main" id="{3788126C-B83F-C2E5-3B16-252E805B3C5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801100" y="502920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4037"/>
                  </a:lnTo>
                  <a:lnTo>
                    <a:pt x="5057" y="6381"/>
                  </a:lnTo>
                  <a:lnTo>
                    <a:pt x="6546" y="6370"/>
                  </a:lnTo>
                  <a:lnTo>
                    <a:pt x="7538" y="5305"/>
                  </a:lnTo>
                  <a:lnTo>
                    <a:pt x="8202" y="3537"/>
                  </a:lnTo>
                  <a:lnTo>
                    <a:pt x="9702" y="2358"/>
                  </a:lnTo>
                  <a:lnTo>
                    <a:pt x="14191" y="1048"/>
                  </a:lnTo>
                  <a:lnTo>
                    <a:pt x="16867" y="1757"/>
                  </a:lnTo>
                  <a:lnTo>
                    <a:pt x="22666" y="5367"/>
                  </a:lnTo>
                  <a:lnTo>
                    <a:pt x="24635" y="5695"/>
                  </a:lnTo>
                  <a:lnTo>
                    <a:pt x="25949" y="4855"/>
                  </a:lnTo>
                  <a:lnTo>
                    <a:pt x="26824" y="3237"/>
                  </a:lnTo>
                  <a:lnTo>
                    <a:pt x="33442" y="144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5" name="SMARTInkShape-1702">
              <a:extLst>
                <a:ext uri="{FF2B5EF4-FFF2-40B4-BE49-F238E27FC236}">
                  <a16:creationId xmlns:a16="http://schemas.microsoft.com/office/drawing/2014/main" id="{904BFC1F-D6D5-9D8F-B099-3BE277B7AE3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886829" y="5029236"/>
              <a:ext cx="57137" cy="66602"/>
            </a:xfrm>
            <a:custGeom>
              <a:avLst/>
              <a:gdLst/>
              <a:ahLst/>
              <a:cxnLst/>
              <a:rect l="0" t="0" r="0" b="0"/>
              <a:pathLst>
                <a:path w="57137" h="66602">
                  <a:moveTo>
                    <a:pt x="19046" y="28539"/>
                  </a:moveTo>
                  <a:lnTo>
                    <a:pt x="19046" y="28539"/>
                  </a:lnTo>
                  <a:lnTo>
                    <a:pt x="24103" y="28539"/>
                  </a:lnTo>
                  <a:lnTo>
                    <a:pt x="25592" y="29597"/>
                  </a:lnTo>
                  <a:lnTo>
                    <a:pt x="26584" y="31361"/>
                  </a:lnTo>
                  <a:lnTo>
                    <a:pt x="27248" y="33595"/>
                  </a:lnTo>
                  <a:lnTo>
                    <a:pt x="27688" y="34027"/>
                  </a:lnTo>
                  <a:lnTo>
                    <a:pt x="27983" y="33255"/>
                  </a:lnTo>
                  <a:lnTo>
                    <a:pt x="28180" y="31683"/>
                  </a:lnTo>
                  <a:lnTo>
                    <a:pt x="29369" y="30635"/>
                  </a:lnTo>
                  <a:lnTo>
                    <a:pt x="33511" y="29471"/>
                  </a:lnTo>
                  <a:lnTo>
                    <a:pt x="45895" y="28621"/>
                  </a:lnTo>
                  <a:lnTo>
                    <a:pt x="46471" y="27536"/>
                  </a:lnTo>
                  <a:lnTo>
                    <a:pt x="47109" y="23507"/>
                  </a:lnTo>
                  <a:lnTo>
                    <a:pt x="48338" y="22009"/>
                  </a:lnTo>
                  <a:lnTo>
                    <a:pt x="55778" y="19409"/>
                  </a:lnTo>
                  <a:lnTo>
                    <a:pt x="56538" y="16367"/>
                  </a:lnTo>
                  <a:lnTo>
                    <a:pt x="57136" y="4552"/>
                  </a:lnTo>
                  <a:lnTo>
                    <a:pt x="56079" y="3023"/>
                  </a:lnTo>
                  <a:lnTo>
                    <a:pt x="54319" y="2003"/>
                  </a:lnTo>
                  <a:lnTo>
                    <a:pt x="46783" y="567"/>
                  </a:lnTo>
                  <a:lnTo>
                    <a:pt x="33547" y="0"/>
                  </a:lnTo>
                  <a:lnTo>
                    <a:pt x="27961" y="2802"/>
                  </a:lnTo>
                  <a:lnTo>
                    <a:pt x="20806" y="8168"/>
                  </a:lnTo>
                  <a:lnTo>
                    <a:pt x="11791" y="10287"/>
                  </a:lnTo>
                  <a:lnTo>
                    <a:pt x="5943" y="14429"/>
                  </a:lnTo>
                  <a:lnTo>
                    <a:pt x="2640" y="19797"/>
                  </a:lnTo>
                  <a:lnTo>
                    <a:pt x="151" y="36228"/>
                  </a:lnTo>
                  <a:lnTo>
                    <a:pt x="0" y="52206"/>
                  </a:lnTo>
                  <a:lnTo>
                    <a:pt x="1057" y="53841"/>
                  </a:lnTo>
                  <a:lnTo>
                    <a:pt x="2821" y="54932"/>
                  </a:lnTo>
                  <a:lnTo>
                    <a:pt x="5054" y="55659"/>
                  </a:lnTo>
                  <a:lnTo>
                    <a:pt x="6542" y="57202"/>
                  </a:lnTo>
                  <a:lnTo>
                    <a:pt x="8198" y="61739"/>
                  </a:lnTo>
                  <a:lnTo>
                    <a:pt x="9698" y="63373"/>
                  </a:lnTo>
                  <a:lnTo>
                    <a:pt x="17605" y="66209"/>
                  </a:lnTo>
                  <a:lnTo>
                    <a:pt x="32178" y="66601"/>
                  </a:lnTo>
                  <a:lnTo>
                    <a:pt x="34150" y="65555"/>
                  </a:lnTo>
                  <a:lnTo>
                    <a:pt x="35464" y="63800"/>
                  </a:lnTo>
                  <a:lnTo>
                    <a:pt x="38096" y="571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6" name="SMARTInkShape-1703">
              <a:extLst>
                <a:ext uri="{FF2B5EF4-FFF2-40B4-BE49-F238E27FC236}">
                  <a16:creationId xmlns:a16="http://schemas.microsoft.com/office/drawing/2014/main" id="{4AAD7957-7F6C-DD5B-4619-37031B0C62E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972562" y="4933950"/>
              <a:ext cx="76189" cy="205404"/>
            </a:xfrm>
            <a:custGeom>
              <a:avLst/>
              <a:gdLst/>
              <a:ahLst/>
              <a:cxnLst/>
              <a:rect l="0" t="0" r="0" b="0"/>
              <a:pathLst>
                <a:path w="76189" h="205404">
                  <a:moveTo>
                    <a:pt x="57138" y="114300"/>
                  </a:moveTo>
                  <a:lnTo>
                    <a:pt x="57138" y="114300"/>
                  </a:lnTo>
                  <a:lnTo>
                    <a:pt x="62195" y="114300"/>
                  </a:lnTo>
                  <a:lnTo>
                    <a:pt x="63684" y="113242"/>
                  </a:lnTo>
                  <a:lnTo>
                    <a:pt x="64676" y="111478"/>
                  </a:lnTo>
                  <a:lnTo>
                    <a:pt x="65340" y="109244"/>
                  </a:lnTo>
                  <a:lnTo>
                    <a:pt x="65780" y="108812"/>
                  </a:lnTo>
                  <a:lnTo>
                    <a:pt x="66075" y="109584"/>
                  </a:lnTo>
                  <a:lnTo>
                    <a:pt x="66272" y="111156"/>
                  </a:lnTo>
                  <a:lnTo>
                    <a:pt x="66403" y="111145"/>
                  </a:lnTo>
                  <a:lnTo>
                    <a:pt x="66548" y="108312"/>
                  </a:lnTo>
                  <a:lnTo>
                    <a:pt x="65526" y="107133"/>
                  </a:lnTo>
                  <a:lnTo>
                    <a:pt x="57528" y="104867"/>
                  </a:lnTo>
                  <a:lnTo>
                    <a:pt x="42960" y="104777"/>
                  </a:lnTo>
                  <a:lnTo>
                    <a:pt x="41335" y="105835"/>
                  </a:lnTo>
                  <a:lnTo>
                    <a:pt x="40253" y="107598"/>
                  </a:lnTo>
                  <a:lnTo>
                    <a:pt x="39531" y="109832"/>
                  </a:lnTo>
                  <a:lnTo>
                    <a:pt x="33459" y="118033"/>
                  </a:lnTo>
                  <a:lnTo>
                    <a:pt x="27916" y="121250"/>
                  </a:lnTo>
                  <a:lnTo>
                    <a:pt x="24956" y="122109"/>
                  </a:lnTo>
                  <a:lnTo>
                    <a:pt x="22984" y="123740"/>
                  </a:lnTo>
                  <a:lnTo>
                    <a:pt x="11730" y="143056"/>
                  </a:lnTo>
                  <a:lnTo>
                    <a:pt x="10991" y="146171"/>
                  </a:lnTo>
                  <a:lnTo>
                    <a:pt x="9439" y="148247"/>
                  </a:lnTo>
                  <a:lnTo>
                    <a:pt x="7348" y="149631"/>
                  </a:lnTo>
                  <a:lnTo>
                    <a:pt x="4895" y="150554"/>
                  </a:lnTo>
                  <a:lnTo>
                    <a:pt x="3259" y="152228"/>
                  </a:lnTo>
                  <a:lnTo>
                    <a:pt x="1441" y="156910"/>
                  </a:lnTo>
                  <a:lnTo>
                    <a:pt x="0" y="193685"/>
                  </a:lnTo>
                  <a:lnTo>
                    <a:pt x="1055" y="195799"/>
                  </a:lnTo>
                  <a:lnTo>
                    <a:pt x="2815" y="197208"/>
                  </a:lnTo>
                  <a:lnTo>
                    <a:pt x="8190" y="199468"/>
                  </a:lnTo>
                  <a:lnTo>
                    <a:pt x="14179" y="204917"/>
                  </a:lnTo>
                  <a:lnTo>
                    <a:pt x="15798" y="205403"/>
                  </a:lnTo>
                  <a:lnTo>
                    <a:pt x="16877" y="204669"/>
                  </a:lnTo>
                  <a:lnTo>
                    <a:pt x="17597" y="203121"/>
                  </a:lnTo>
                  <a:lnTo>
                    <a:pt x="19135" y="202089"/>
                  </a:lnTo>
                  <a:lnTo>
                    <a:pt x="23668" y="200942"/>
                  </a:lnTo>
                  <a:lnTo>
                    <a:pt x="25299" y="199579"/>
                  </a:lnTo>
                  <a:lnTo>
                    <a:pt x="35881" y="183832"/>
                  </a:lnTo>
                  <a:lnTo>
                    <a:pt x="41694" y="177659"/>
                  </a:lnTo>
                  <a:lnTo>
                    <a:pt x="44981" y="168565"/>
                  </a:lnTo>
                  <a:lnTo>
                    <a:pt x="49656" y="151545"/>
                  </a:lnTo>
                  <a:lnTo>
                    <a:pt x="53812" y="138261"/>
                  </a:lnTo>
                  <a:lnTo>
                    <a:pt x="61756" y="94642"/>
                  </a:lnTo>
                  <a:lnTo>
                    <a:pt x="66016" y="50367"/>
                  </a:lnTo>
                  <a:lnTo>
                    <a:pt x="67434" y="37202"/>
                  </a:lnTo>
                  <a:lnTo>
                    <a:pt x="74826" y="16593"/>
                  </a:lnTo>
                  <a:lnTo>
                    <a:pt x="76188" y="0"/>
                  </a:lnTo>
                  <a:lnTo>
                    <a:pt x="76188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7" name="SMARTInkShape-1704">
              <a:extLst>
                <a:ext uri="{FF2B5EF4-FFF2-40B4-BE49-F238E27FC236}">
                  <a16:creationId xmlns:a16="http://schemas.microsoft.com/office/drawing/2014/main" id="{6F01B210-1312-B5E4-3604-7626F19B29C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143875" y="5277211"/>
              <a:ext cx="152401" cy="113809"/>
            </a:xfrm>
            <a:custGeom>
              <a:avLst/>
              <a:gdLst/>
              <a:ahLst/>
              <a:cxnLst/>
              <a:rect l="0" t="0" r="0" b="0"/>
              <a:pathLst>
                <a:path w="152401" h="113809">
                  <a:moveTo>
                    <a:pt x="0" y="9164"/>
                  </a:moveTo>
                  <a:lnTo>
                    <a:pt x="0" y="9164"/>
                  </a:lnTo>
                  <a:lnTo>
                    <a:pt x="0" y="3676"/>
                  </a:lnTo>
                  <a:lnTo>
                    <a:pt x="0" y="6020"/>
                  </a:lnTo>
                  <a:lnTo>
                    <a:pt x="0" y="3055"/>
                  </a:lnTo>
                  <a:lnTo>
                    <a:pt x="0" y="8150"/>
                  </a:lnTo>
                  <a:lnTo>
                    <a:pt x="0" y="874"/>
                  </a:lnTo>
                  <a:lnTo>
                    <a:pt x="0" y="7949"/>
                  </a:lnTo>
                  <a:lnTo>
                    <a:pt x="0" y="0"/>
                  </a:lnTo>
                  <a:lnTo>
                    <a:pt x="0" y="5198"/>
                  </a:lnTo>
                  <a:lnTo>
                    <a:pt x="0" y="2816"/>
                  </a:lnTo>
                  <a:lnTo>
                    <a:pt x="1058" y="1756"/>
                  </a:lnTo>
                  <a:lnTo>
                    <a:pt x="5056" y="580"/>
                  </a:lnTo>
                  <a:lnTo>
                    <a:pt x="6547" y="1325"/>
                  </a:lnTo>
                  <a:lnTo>
                    <a:pt x="7540" y="2879"/>
                  </a:lnTo>
                  <a:lnTo>
                    <a:pt x="8201" y="4974"/>
                  </a:lnTo>
                  <a:lnTo>
                    <a:pt x="8643" y="5313"/>
                  </a:lnTo>
                  <a:lnTo>
                    <a:pt x="9134" y="2866"/>
                  </a:lnTo>
                  <a:lnTo>
                    <a:pt x="9264" y="2848"/>
                  </a:lnTo>
                  <a:lnTo>
                    <a:pt x="9515" y="8856"/>
                  </a:lnTo>
                  <a:lnTo>
                    <a:pt x="16069" y="16707"/>
                  </a:lnTo>
                  <a:lnTo>
                    <a:pt x="18657" y="26490"/>
                  </a:lnTo>
                  <a:lnTo>
                    <a:pt x="20031" y="42024"/>
                  </a:lnTo>
                  <a:lnTo>
                    <a:pt x="26573" y="56381"/>
                  </a:lnTo>
                  <a:lnTo>
                    <a:pt x="27240" y="59692"/>
                  </a:lnTo>
                  <a:lnTo>
                    <a:pt x="36659" y="78990"/>
                  </a:lnTo>
                  <a:lnTo>
                    <a:pt x="38874" y="91709"/>
                  </a:lnTo>
                  <a:lnTo>
                    <a:pt x="46263" y="102532"/>
                  </a:lnTo>
                  <a:lnTo>
                    <a:pt x="47590" y="113498"/>
                  </a:lnTo>
                  <a:lnTo>
                    <a:pt x="52670" y="113808"/>
                  </a:lnTo>
                  <a:lnTo>
                    <a:pt x="54164" y="112793"/>
                  </a:lnTo>
                  <a:lnTo>
                    <a:pt x="55159" y="111059"/>
                  </a:lnTo>
                  <a:lnTo>
                    <a:pt x="57945" y="97685"/>
                  </a:lnTo>
                  <a:lnTo>
                    <a:pt x="63618" y="88426"/>
                  </a:lnTo>
                  <a:lnTo>
                    <a:pt x="66828" y="78981"/>
                  </a:lnTo>
                  <a:lnTo>
                    <a:pt x="91102" y="43892"/>
                  </a:lnTo>
                  <a:lnTo>
                    <a:pt x="95079" y="32271"/>
                  </a:lnTo>
                  <a:lnTo>
                    <a:pt x="108346" y="15630"/>
                  </a:lnTo>
                  <a:lnTo>
                    <a:pt x="114476" y="12038"/>
                  </a:lnTo>
                  <a:lnTo>
                    <a:pt x="117592" y="11080"/>
                  </a:lnTo>
                  <a:lnTo>
                    <a:pt x="119669" y="9383"/>
                  </a:lnTo>
                  <a:lnTo>
                    <a:pt x="123652" y="2997"/>
                  </a:lnTo>
                  <a:lnTo>
                    <a:pt x="131864" y="81"/>
                  </a:lnTo>
                  <a:lnTo>
                    <a:pt x="143516" y="7237"/>
                  </a:lnTo>
                  <a:lnTo>
                    <a:pt x="152400" y="91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8" name="SMARTInkShape-1705">
              <a:extLst>
                <a:ext uri="{FF2B5EF4-FFF2-40B4-BE49-F238E27FC236}">
                  <a16:creationId xmlns:a16="http://schemas.microsoft.com/office/drawing/2014/main" id="{2A12D156-C6AF-A888-E6F2-C0CAD1AD4AA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315337" y="5289791"/>
              <a:ext cx="161914" cy="109488"/>
            </a:xfrm>
            <a:custGeom>
              <a:avLst/>
              <a:gdLst/>
              <a:ahLst/>
              <a:cxnLst/>
              <a:rect l="0" t="0" r="0" b="0"/>
              <a:pathLst>
                <a:path w="161914" h="109488">
                  <a:moveTo>
                    <a:pt x="66663" y="25159"/>
                  </a:moveTo>
                  <a:lnTo>
                    <a:pt x="66663" y="25159"/>
                  </a:lnTo>
                  <a:lnTo>
                    <a:pt x="66663" y="6225"/>
                  </a:lnTo>
                  <a:lnTo>
                    <a:pt x="61175" y="6132"/>
                  </a:lnTo>
                  <a:lnTo>
                    <a:pt x="63518" y="6119"/>
                  </a:lnTo>
                  <a:lnTo>
                    <a:pt x="63509" y="6116"/>
                  </a:lnTo>
                  <a:lnTo>
                    <a:pt x="60675" y="6112"/>
                  </a:lnTo>
                  <a:lnTo>
                    <a:pt x="59495" y="5053"/>
                  </a:lnTo>
                  <a:lnTo>
                    <a:pt x="58185" y="1053"/>
                  </a:lnTo>
                  <a:lnTo>
                    <a:pt x="57836" y="621"/>
                  </a:lnTo>
                  <a:lnTo>
                    <a:pt x="57449" y="2965"/>
                  </a:lnTo>
                  <a:lnTo>
                    <a:pt x="56287" y="2954"/>
                  </a:lnTo>
                  <a:lnTo>
                    <a:pt x="52173" y="121"/>
                  </a:lnTo>
                  <a:lnTo>
                    <a:pt x="49595" y="0"/>
                  </a:lnTo>
                  <a:lnTo>
                    <a:pt x="43909" y="2688"/>
                  </a:lnTo>
                  <a:lnTo>
                    <a:pt x="34756" y="10152"/>
                  </a:lnTo>
                  <a:lnTo>
                    <a:pt x="31316" y="16020"/>
                  </a:lnTo>
                  <a:lnTo>
                    <a:pt x="28728" y="22156"/>
                  </a:lnTo>
                  <a:lnTo>
                    <a:pt x="12159" y="44219"/>
                  </a:lnTo>
                  <a:lnTo>
                    <a:pt x="9630" y="50564"/>
                  </a:lnTo>
                  <a:lnTo>
                    <a:pt x="3316" y="60086"/>
                  </a:lnTo>
                  <a:lnTo>
                    <a:pt x="974" y="69609"/>
                  </a:lnTo>
                  <a:lnTo>
                    <a:pt x="0" y="96333"/>
                  </a:lnTo>
                  <a:lnTo>
                    <a:pt x="1054" y="98009"/>
                  </a:lnTo>
                  <a:lnTo>
                    <a:pt x="2815" y="99125"/>
                  </a:lnTo>
                  <a:lnTo>
                    <a:pt x="9122" y="101228"/>
                  </a:lnTo>
                  <a:lnTo>
                    <a:pt x="17679" y="101348"/>
                  </a:lnTo>
                  <a:lnTo>
                    <a:pt x="47804" y="75409"/>
                  </a:lnTo>
                  <a:lnTo>
                    <a:pt x="50915" y="74535"/>
                  </a:lnTo>
                  <a:lnTo>
                    <a:pt x="52989" y="72894"/>
                  </a:lnTo>
                  <a:lnTo>
                    <a:pt x="64435" y="53555"/>
                  </a:lnTo>
                  <a:lnTo>
                    <a:pt x="65177" y="50440"/>
                  </a:lnTo>
                  <a:lnTo>
                    <a:pt x="74007" y="34667"/>
                  </a:lnTo>
                  <a:lnTo>
                    <a:pt x="74733" y="31498"/>
                  </a:lnTo>
                  <a:lnTo>
                    <a:pt x="84745" y="15830"/>
                  </a:lnTo>
                  <a:lnTo>
                    <a:pt x="85675" y="6550"/>
                  </a:lnTo>
                  <a:lnTo>
                    <a:pt x="85709" y="14349"/>
                  </a:lnTo>
                  <a:lnTo>
                    <a:pt x="69237" y="34881"/>
                  </a:lnTo>
                  <a:lnTo>
                    <a:pt x="67171" y="47423"/>
                  </a:lnTo>
                  <a:lnTo>
                    <a:pt x="66676" y="80036"/>
                  </a:lnTo>
                  <a:lnTo>
                    <a:pt x="74865" y="98511"/>
                  </a:lnTo>
                  <a:lnTo>
                    <a:pt x="76365" y="99461"/>
                  </a:lnTo>
                  <a:lnTo>
                    <a:pt x="83531" y="101855"/>
                  </a:lnTo>
                  <a:lnTo>
                    <a:pt x="92357" y="107738"/>
                  </a:lnTo>
                  <a:lnTo>
                    <a:pt x="98544" y="109487"/>
                  </a:lnTo>
                  <a:lnTo>
                    <a:pt x="100617" y="108893"/>
                  </a:lnTo>
                  <a:lnTo>
                    <a:pt x="102000" y="107441"/>
                  </a:lnTo>
                  <a:lnTo>
                    <a:pt x="102920" y="105413"/>
                  </a:lnTo>
                  <a:lnTo>
                    <a:pt x="104593" y="104062"/>
                  </a:lnTo>
                  <a:lnTo>
                    <a:pt x="109274" y="102560"/>
                  </a:lnTo>
                  <a:lnTo>
                    <a:pt x="130241" y="100371"/>
                  </a:lnTo>
                  <a:lnTo>
                    <a:pt x="161913" y="823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9" name="SMARTInkShape-1706">
              <a:extLst>
                <a:ext uri="{FF2B5EF4-FFF2-40B4-BE49-F238E27FC236}">
                  <a16:creationId xmlns:a16="http://schemas.microsoft.com/office/drawing/2014/main" id="{FFE328D6-057A-E41E-B967-C488E90E9E2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467725" y="5308841"/>
              <a:ext cx="123826" cy="91796"/>
            </a:xfrm>
            <a:custGeom>
              <a:avLst/>
              <a:gdLst/>
              <a:ahLst/>
              <a:cxnLst/>
              <a:rect l="0" t="0" r="0" b="0"/>
              <a:pathLst>
                <a:path w="123826" h="91796">
                  <a:moveTo>
                    <a:pt x="0" y="6109"/>
                  </a:moveTo>
                  <a:lnTo>
                    <a:pt x="0" y="6109"/>
                  </a:lnTo>
                  <a:lnTo>
                    <a:pt x="17609" y="6109"/>
                  </a:lnTo>
                  <a:lnTo>
                    <a:pt x="23680" y="1053"/>
                  </a:lnTo>
                  <a:lnTo>
                    <a:pt x="26370" y="621"/>
                  </a:lnTo>
                  <a:lnTo>
                    <a:pt x="29221" y="1393"/>
                  </a:lnTo>
                  <a:lnTo>
                    <a:pt x="32182" y="2965"/>
                  </a:lnTo>
                  <a:lnTo>
                    <a:pt x="34154" y="2954"/>
                  </a:lnTo>
                  <a:lnTo>
                    <a:pt x="35470" y="1889"/>
                  </a:lnTo>
                  <a:lnTo>
                    <a:pt x="36347" y="121"/>
                  </a:lnTo>
                  <a:lnTo>
                    <a:pt x="36932" y="0"/>
                  </a:lnTo>
                  <a:lnTo>
                    <a:pt x="37321" y="978"/>
                  </a:lnTo>
                  <a:lnTo>
                    <a:pt x="37580" y="2688"/>
                  </a:lnTo>
                  <a:lnTo>
                    <a:pt x="38812" y="3829"/>
                  </a:lnTo>
                  <a:lnTo>
                    <a:pt x="46255" y="5808"/>
                  </a:lnTo>
                  <a:lnTo>
                    <a:pt x="52276" y="11077"/>
                  </a:lnTo>
                  <a:lnTo>
                    <a:pt x="54983" y="16431"/>
                  </a:lnTo>
                  <a:lnTo>
                    <a:pt x="56866" y="32673"/>
                  </a:lnTo>
                  <a:lnTo>
                    <a:pt x="57112" y="55599"/>
                  </a:lnTo>
                  <a:lnTo>
                    <a:pt x="54311" y="62676"/>
                  </a:lnTo>
                  <a:lnTo>
                    <a:pt x="50596" y="69350"/>
                  </a:lnTo>
                  <a:lnTo>
                    <a:pt x="48016" y="80393"/>
                  </a:lnTo>
                  <a:lnTo>
                    <a:pt x="39459" y="90341"/>
                  </a:lnTo>
                  <a:lnTo>
                    <a:pt x="35882" y="91170"/>
                  </a:lnTo>
                  <a:lnTo>
                    <a:pt x="23947" y="91795"/>
                  </a:lnTo>
                  <a:lnTo>
                    <a:pt x="22314" y="90750"/>
                  </a:lnTo>
                  <a:lnTo>
                    <a:pt x="21226" y="88995"/>
                  </a:lnTo>
                  <a:lnTo>
                    <a:pt x="19338" y="82131"/>
                  </a:lnTo>
                  <a:lnTo>
                    <a:pt x="19054" y="58721"/>
                  </a:lnTo>
                  <a:lnTo>
                    <a:pt x="20110" y="57059"/>
                  </a:lnTo>
                  <a:lnTo>
                    <a:pt x="21873" y="55950"/>
                  </a:lnTo>
                  <a:lnTo>
                    <a:pt x="24108" y="55212"/>
                  </a:lnTo>
                  <a:lnTo>
                    <a:pt x="25596" y="53661"/>
                  </a:lnTo>
                  <a:lnTo>
                    <a:pt x="27252" y="49115"/>
                  </a:lnTo>
                  <a:lnTo>
                    <a:pt x="28752" y="47480"/>
                  </a:lnTo>
                  <a:lnTo>
                    <a:pt x="47821" y="36861"/>
                  </a:lnTo>
                  <a:lnTo>
                    <a:pt x="63526" y="33912"/>
                  </a:lnTo>
                  <a:lnTo>
                    <a:pt x="76205" y="27202"/>
                  </a:lnTo>
                  <a:lnTo>
                    <a:pt x="123825" y="251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0" name="SMARTInkShape-1707">
              <a:extLst>
                <a:ext uri="{FF2B5EF4-FFF2-40B4-BE49-F238E27FC236}">
                  <a16:creationId xmlns:a16="http://schemas.microsoft.com/office/drawing/2014/main" id="{74DE4BAB-0761-06D9-421B-0F1FE633298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591550" y="5334000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276"/>
                  </a:lnTo>
                  <a:lnTo>
                    <a:pt x="8202" y="24"/>
                  </a:lnTo>
                  <a:lnTo>
                    <a:pt x="8642" y="1074"/>
                  </a:lnTo>
                  <a:lnTo>
                    <a:pt x="9515" y="17610"/>
                  </a:lnTo>
                  <a:lnTo>
                    <a:pt x="2977" y="26370"/>
                  </a:lnTo>
                  <a:lnTo>
                    <a:pt x="883" y="35212"/>
                  </a:lnTo>
                  <a:lnTo>
                    <a:pt x="116" y="45782"/>
                  </a:lnTo>
                  <a:lnTo>
                    <a:pt x="8648" y="65860"/>
                  </a:lnTo>
                  <a:lnTo>
                    <a:pt x="9410" y="79686"/>
                  </a:lnTo>
                  <a:lnTo>
                    <a:pt x="10506" y="81699"/>
                  </a:lnTo>
                  <a:lnTo>
                    <a:pt x="12296" y="83041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1" name="SMARTInkShape-1708">
              <a:extLst>
                <a:ext uri="{FF2B5EF4-FFF2-40B4-BE49-F238E27FC236}">
                  <a16:creationId xmlns:a16="http://schemas.microsoft.com/office/drawing/2014/main" id="{7873BCD2-849A-63A6-3B94-A7320F8E6DA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620125" y="5286501"/>
              <a:ext cx="9526" cy="18925"/>
            </a:xfrm>
            <a:custGeom>
              <a:avLst/>
              <a:gdLst/>
              <a:ahLst/>
              <a:cxnLst/>
              <a:rect l="0" t="0" r="0" b="0"/>
              <a:pathLst>
                <a:path w="9526" h="18925">
                  <a:moveTo>
                    <a:pt x="0" y="18924"/>
                  </a:moveTo>
                  <a:lnTo>
                    <a:pt x="0" y="18924"/>
                  </a:lnTo>
                  <a:lnTo>
                    <a:pt x="0" y="301"/>
                  </a:lnTo>
                  <a:lnTo>
                    <a:pt x="5056" y="0"/>
                  </a:lnTo>
                  <a:lnTo>
                    <a:pt x="6546" y="1017"/>
                  </a:lnTo>
                  <a:lnTo>
                    <a:pt x="7539" y="2753"/>
                  </a:lnTo>
                  <a:lnTo>
                    <a:pt x="9525" y="93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2" name="SMARTInkShape-1709">
              <a:extLst>
                <a:ext uri="{FF2B5EF4-FFF2-40B4-BE49-F238E27FC236}">
                  <a16:creationId xmlns:a16="http://schemas.microsoft.com/office/drawing/2014/main" id="{D9E0DB73-FB68-76EB-1553-FB7F2202E3C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629778" y="5334041"/>
              <a:ext cx="205385" cy="114221"/>
            </a:xfrm>
            <a:custGeom>
              <a:avLst/>
              <a:gdLst/>
              <a:ahLst/>
              <a:cxnLst/>
              <a:rect l="0" t="0" r="0" b="0"/>
              <a:pathLst>
                <a:path w="205385" h="114221">
                  <a:moveTo>
                    <a:pt x="57022" y="28534"/>
                  </a:moveTo>
                  <a:lnTo>
                    <a:pt x="57022" y="28534"/>
                  </a:lnTo>
                  <a:lnTo>
                    <a:pt x="57022" y="10925"/>
                  </a:lnTo>
                  <a:lnTo>
                    <a:pt x="55964" y="10444"/>
                  </a:lnTo>
                  <a:lnTo>
                    <a:pt x="39331" y="9487"/>
                  </a:lnTo>
                  <a:lnTo>
                    <a:pt x="38878" y="10544"/>
                  </a:lnTo>
                  <a:lnTo>
                    <a:pt x="38374" y="14541"/>
                  </a:lnTo>
                  <a:lnTo>
                    <a:pt x="37181" y="16031"/>
                  </a:lnTo>
                  <a:lnTo>
                    <a:pt x="24750" y="23674"/>
                  </a:lnTo>
                  <a:lnTo>
                    <a:pt x="21513" y="29196"/>
                  </a:lnTo>
                  <a:lnTo>
                    <a:pt x="20648" y="32150"/>
                  </a:lnTo>
                  <a:lnTo>
                    <a:pt x="19015" y="34120"/>
                  </a:lnTo>
                  <a:lnTo>
                    <a:pt x="14377" y="36308"/>
                  </a:lnTo>
                  <a:lnTo>
                    <a:pt x="12718" y="39008"/>
                  </a:lnTo>
                  <a:lnTo>
                    <a:pt x="7230" y="55729"/>
                  </a:lnTo>
                  <a:lnTo>
                    <a:pt x="1325" y="64480"/>
                  </a:lnTo>
                  <a:lnTo>
                    <a:pt x="0" y="87904"/>
                  </a:lnTo>
                  <a:lnTo>
                    <a:pt x="2751" y="94785"/>
                  </a:lnTo>
                  <a:lnTo>
                    <a:pt x="8085" y="102769"/>
                  </a:lnTo>
                  <a:lnTo>
                    <a:pt x="9282" y="112763"/>
                  </a:lnTo>
                  <a:lnTo>
                    <a:pt x="10378" y="113262"/>
                  </a:lnTo>
                  <a:lnTo>
                    <a:pt x="18527" y="114220"/>
                  </a:lnTo>
                  <a:lnTo>
                    <a:pt x="36613" y="96567"/>
                  </a:lnTo>
                  <a:lnTo>
                    <a:pt x="38763" y="87873"/>
                  </a:lnTo>
                  <a:lnTo>
                    <a:pt x="44439" y="79042"/>
                  </a:lnTo>
                  <a:lnTo>
                    <a:pt x="46138" y="72855"/>
                  </a:lnTo>
                  <a:lnTo>
                    <a:pt x="47649" y="70781"/>
                  </a:lnTo>
                  <a:lnTo>
                    <a:pt x="49715" y="69399"/>
                  </a:lnTo>
                  <a:lnTo>
                    <a:pt x="52150" y="68477"/>
                  </a:lnTo>
                  <a:lnTo>
                    <a:pt x="53775" y="66805"/>
                  </a:lnTo>
                  <a:lnTo>
                    <a:pt x="55579" y="62124"/>
                  </a:lnTo>
                  <a:lnTo>
                    <a:pt x="57795" y="50495"/>
                  </a:lnTo>
                  <a:lnTo>
                    <a:pt x="66144" y="38606"/>
                  </a:lnTo>
                  <a:lnTo>
                    <a:pt x="66547" y="28544"/>
                  </a:lnTo>
                  <a:lnTo>
                    <a:pt x="66547" y="36736"/>
                  </a:lnTo>
                  <a:lnTo>
                    <a:pt x="67605" y="37177"/>
                  </a:lnTo>
                  <a:lnTo>
                    <a:pt x="71604" y="37667"/>
                  </a:lnTo>
                  <a:lnTo>
                    <a:pt x="72035" y="38856"/>
                  </a:lnTo>
                  <a:lnTo>
                    <a:pt x="69692" y="42999"/>
                  </a:lnTo>
                  <a:lnTo>
                    <a:pt x="69701" y="44528"/>
                  </a:lnTo>
                  <a:lnTo>
                    <a:pt x="70767" y="45547"/>
                  </a:lnTo>
                  <a:lnTo>
                    <a:pt x="72535" y="46226"/>
                  </a:lnTo>
                  <a:lnTo>
                    <a:pt x="72656" y="47736"/>
                  </a:lnTo>
                  <a:lnTo>
                    <a:pt x="68069" y="57766"/>
                  </a:lnTo>
                  <a:lnTo>
                    <a:pt x="67561" y="60722"/>
                  </a:lnTo>
                  <a:lnTo>
                    <a:pt x="68281" y="62693"/>
                  </a:lnTo>
                  <a:lnTo>
                    <a:pt x="69819" y="64007"/>
                  </a:lnTo>
                  <a:lnTo>
                    <a:pt x="71904" y="64882"/>
                  </a:lnTo>
                  <a:lnTo>
                    <a:pt x="72236" y="66524"/>
                  </a:lnTo>
                  <a:lnTo>
                    <a:pt x="66563" y="85581"/>
                  </a:lnTo>
                  <a:lnTo>
                    <a:pt x="66549" y="85670"/>
                  </a:lnTo>
                  <a:lnTo>
                    <a:pt x="75957" y="85684"/>
                  </a:lnTo>
                  <a:lnTo>
                    <a:pt x="81094" y="80628"/>
                  </a:lnTo>
                  <a:lnTo>
                    <a:pt x="83595" y="75323"/>
                  </a:lnTo>
                  <a:lnTo>
                    <a:pt x="84261" y="72427"/>
                  </a:lnTo>
                  <a:lnTo>
                    <a:pt x="93680" y="58941"/>
                  </a:lnTo>
                  <a:lnTo>
                    <a:pt x="97302" y="57923"/>
                  </a:lnTo>
                  <a:lnTo>
                    <a:pt x="99752" y="57652"/>
                  </a:lnTo>
                  <a:lnTo>
                    <a:pt x="101383" y="55354"/>
                  </a:lnTo>
                  <a:lnTo>
                    <a:pt x="104519" y="38858"/>
                  </a:lnTo>
                  <a:lnTo>
                    <a:pt x="109666" y="38296"/>
                  </a:lnTo>
                  <a:lnTo>
                    <a:pt x="111168" y="37158"/>
                  </a:lnTo>
                  <a:lnTo>
                    <a:pt x="114120" y="28711"/>
                  </a:lnTo>
                  <a:lnTo>
                    <a:pt x="114171" y="28539"/>
                  </a:lnTo>
                  <a:lnTo>
                    <a:pt x="114171" y="28537"/>
                  </a:lnTo>
                  <a:lnTo>
                    <a:pt x="122374" y="28534"/>
                  </a:lnTo>
                  <a:lnTo>
                    <a:pt x="122814" y="29592"/>
                  </a:lnTo>
                  <a:lnTo>
                    <a:pt x="123697" y="76176"/>
                  </a:lnTo>
                  <a:lnTo>
                    <a:pt x="123697" y="83805"/>
                  </a:lnTo>
                  <a:lnTo>
                    <a:pt x="115495" y="93720"/>
                  </a:lnTo>
                  <a:lnTo>
                    <a:pt x="116113" y="94217"/>
                  </a:lnTo>
                  <a:lnTo>
                    <a:pt x="128745" y="95209"/>
                  </a:lnTo>
                  <a:lnTo>
                    <a:pt x="130237" y="94150"/>
                  </a:lnTo>
                  <a:lnTo>
                    <a:pt x="131232" y="92387"/>
                  </a:lnTo>
                  <a:lnTo>
                    <a:pt x="132829" y="87008"/>
                  </a:lnTo>
                  <a:lnTo>
                    <a:pt x="139690" y="78341"/>
                  </a:lnTo>
                  <a:lnTo>
                    <a:pt x="141388" y="72543"/>
                  </a:lnTo>
                  <a:lnTo>
                    <a:pt x="142899" y="70573"/>
                  </a:lnTo>
                  <a:lnTo>
                    <a:pt x="155884" y="62096"/>
                  </a:lnTo>
                  <a:lnTo>
                    <a:pt x="165100" y="48474"/>
                  </a:lnTo>
                  <a:lnTo>
                    <a:pt x="171151" y="33571"/>
                  </a:lnTo>
                  <a:lnTo>
                    <a:pt x="173325" y="31892"/>
                  </a:lnTo>
                  <a:lnTo>
                    <a:pt x="175833" y="30771"/>
                  </a:lnTo>
                  <a:lnTo>
                    <a:pt x="177505" y="27909"/>
                  </a:lnTo>
                  <a:lnTo>
                    <a:pt x="180913" y="15884"/>
                  </a:lnTo>
                  <a:lnTo>
                    <a:pt x="183009" y="13750"/>
                  </a:lnTo>
                  <a:lnTo>
                    <a:pt x="185463" y="12328"/>
                  </a:lnTo>
                  <a:lnTo>
                    <a:pt x="187100" y="10322"/>
                  </a:lnTo>
                  <a:lnTo>
                    <a:pt x="189941" y="1533"/>
                  </a:lnTo>
                  <a:lnTo>
                    <a:pt x="191143" y="1009"/>
                  </a:lnTo>
                  <a:lnTo>
                    <a:pt x="199494" y="0"/>
                  </a:lnTo>
                  <a:lnTo>
                    <a:pt x="199894" y="17569"/>
                  </a:lnTo>
                  <a:lnTo>
                    <a:pt x="204953" y="23639"/>
                  </a:lnTo>
                  <a:lnTo>
                    <a:pt x="205384" y="26329"/>
                  </a:lnTo>
                  <a:lnTo>
                    <a:pt x="204613" y="29181"/>
                  </a:lnTo>
                  <a:lnTo>
                    <a:pt x="201993" y="35171"/>
                  </a:lnTo>
                  <a:lnTo>
                    <a:pt x="199906" y="70202"/>
                  </a:lnTo>
                  <a:lnTo>
                    <a:pt x="198845" y="72188"/>
                  </a:lnTo>
                  <a:lnTo>
                    <a:pt x="197079" y="73511"/>
                  </a:lnTo>
                  <a:lnTo>
                    <a:pt x="194843" y="74394"/>
                  </a:lnTo>
                  <a:lnTo>
                    <a:pt x="193352" y="76040"/>
                  </a:lnTo>
                  <a:lnTo>
                    <a:pt x="191696" y="80692"/>
                  </a:lnTo>
                  <a:lnTo>
                    <a:pt x="190372" y="1047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3" name="SMARTInkShape-1710">
              <a:extLst>
                <a:ext uri="{FF2B5EF4-FFF2-40B4-BE49-F238E27FC236}">
                  <a16:creationId xmlns:a16="http://schemas.microsoft.com/office/drawing/2014/main" id="{2233A461-BB0C-E474-619C-B7B45CEFB8E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886863" y="5334286"/>
              <a:ext cx="76154" cy="123494"/>
            </a:xfrm>
            <a:custGeom>
              <a:avLst/>
              <a:gdLst/>
              <a:ahLst/>
              <a:cxnLst/>
              <a:rect l="0" t="0" r="0" b="0"/>
              <a:pathLst>
                <a:path w="76154" h="123494">
                  <a:moveTo>
                    <a:pt x="66637" y="9239"/>
                  </a:moveTo>
                  <a:lnTo>
                    <a:pt x="66637" y="9239"/>
                  </a:lnTo>
                  <a:lnTo>
                    <a:pt x="74839" y="9239"/>
                  </a:lnTo>
                  <a:lnTo>
                    <a:pt x="75279" y="8181"/>
                  </a:lnTo>
                  <a:lnTo>
                    <a:pt x="76047" y="1038"/>
                  </a:lnTo>
                  <a:lnTo>
                    <a:pt x="76140" y="5463"/>
                  </a:lnTo>
                  <a:lnTo>
                    <a:pt x="76153" y="2975"/>
                  </a:lnTo>
                  <a:lnTo>
                    <a:pt x="75098" y="1889"/>
                  </a:lnTo>
                  <a:lnTo>
                    <a:pt x="67960" y="0"/>
                  </a:lnTo>
                  <a:lnTo>
                    <a:pt x="67520" y="964"/>
                  </a:lnTo>
                  <a:lnTo>
                    <a:pt x="67028" y="4856"/>
                  </a:lnTo>
                  <a:lnTo>
                    <a:pt x="65839" y="6317"/>
                  </a:lnTo>
                  <a:lnTo>
                    <a:pt x="61697" y="7940"/>
                  </a:lnTo>
                  <a:lnTo>
                    <a:pt x="53414" y="8856"/>
                  </a:lnTo>
                  <a:lnTo>
                    <a:pt x="51472" y="10041"/>
                  </a:lnTo>
                  <a:lnTo>
                    <a:pt x="50176" y="11890"/>
                  </a:lnTo>
                  <a:lnTo>
                    <a:pt x="47679" y="16768"/>
                  </a:lnTo>
                  <a:lnTo>
                    <a:pt x="23164" y="44195"/>
                  </a:lnTo>
                  <a:lnTo>
                    <a:pt x="17010" y="56870"/>
                  </a:lnTo>
                  <a:lnTo>
                    <a:pt x="12832" y="63217"/>
                  </a:lnTo>
                  <a:lnTo>
                    <a:pt x="9421" y="72740"/>
                  </a:lnTo>
                  <a:lnTo>
                    <a:pt x="3234" y="82264"/>
                  </a:lnTo>
                  <a:lnTo>
                    <a:pt x="932" y="91789"/>
                  </a:lnTo>
                  <a:lnTo>
                    <a:pt x="0" y="108988"/>
                  </a:lnTo>
                  <a:lnTo>
                    <a:pt x="2801" y="114602"/>
                  </a:lnTo>
                  <a:lnTo>
                    <a:pt x="9096" y="123016"/>
                  </a:lnTo>
                  <a:lnTo>
                    <a:pt x="22710" y="123493"/>
                  </a:lnTo>
                  <a:lnTo>
                    <a:pt x="28770" y="120697"/>
                  </a:lnTo>
                  <a:lnTo>
                    <a:pt x="38062" y="1140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4" name="SMARTInkShape-1711">
              <a:extLst>
                <a:ext uri="{FF2B5EF4-FFF2-40B4-BE49-F238E27FC236}">
                  <a16:creationId xmlns:a16="http://schemas.microsoft.com/office/drawing/2014/main" id="{6BFCE98D-1124-FC31-DF92-9A3DE9A2DB1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925081" y="5343651"/>
              <a:ext cx="112692" cy="119640"/>
            </a:xfrm>
            <a:custGeom>
              <a:avLst/>
              <a:gdLst/>
              <a:ahLst/>
              <a:cxnLst/>
              <a:rect l="0" t="0" r="0" b="0"/>
              <a:pathLst>
                <a:path w="112692" h="119640">
                  <a:moveTo>
                    <a:pt x="37944" y="37974"/>
                  </a:moveTo>
                  <a:lnTo>
                    <a:pt x="37944" y="37974"/>
                  </a:lnTo>
                  <a:lnTo>
                    <a:pt x="47078" y="47107"/>
                  </a:lnTo>
                  <a:lnTo>
                    <a:pt x="52409" y="47383"/>
                  </a:lnTo>
                  <a:lnTo>
                    <a:pt x="53937" y="46363"/>
                  </a:lnTo>
                  <a:lnTo>
                    <a:pt x="54956" y="44625"/>
                  </a:lnTo>
                  <a:lnTo>
                    <a:pt x="55635" y="42408"/>
                  </a:lnTo>
                  <a:lnTo>
                    <a:pt x="57146" y="40930"/>
                  </a:lnTo>
                  <a:lnTo>
                    <a:pt x="61647" y="39287"/>
                  </a:lnTo>
                  <a:lnTo>
                    <a:pt x="74293" y="38090"/>
                  </a:lnTo>
                  <a:lnTo>
                    <a:pt x="83302" y="31450"/>
                  </a:lnTo>
                  <a:lnTo>
                    <a:pt x="89147" y="29783"/>
                  </a:lnTo>
                  <a:lnTo>
                    <a:pt x="91129" y="28280"/>
                  </a:lnTo>
                  <a:lnTo>
                    <a:pt x="94979" y="22166"/>
                  </a:lnTo>
                  <a:lnTo>
                    <a:pt x="104691" y="18150"/>
                  </a:lnTo>
                  <a:lnTo>
                    <a:pt x="112691" y="10760"/>
                  </a:lnTo>
                  <a:lnTo>
                    <a:pt x="112116" y="9249"/>
                  </a:lnTo>
                  <a:lnTo>
                    <a:pt x="105816" y="1318"/>
                  </a:lnTo>
                  <a:lnTo>
                    <a:pt x="102328" y="516"/>
                  </a:lnTo>
                  <a:lnTo>
                    <a:pt x="91466" y="0"/>
                  </a:lnTo>
                  <a:lnTo>
                    <a:pt x="85368" y="2753"/>
                  </a:lnTo>
                  <a:lnTo>
                    <a:pt x="82260" y="4968"/>
                  </a:lnTo>
                  <a:lnTo>
                    <a:pt x="58963" y="11639"/>
                  </a:lnTo>
                  <a:lnTo>
                    <a:pt x="26683" y="31755"/>
                  </a:lnTo>
                  <a:lnTo>
                    <a:pt x="22355" y="38032"/>
                  </a:lnTo>
                  <a:lnTo>
                    <a:pt x="19374" y="44350"/>
                  </a:lnTo>
                  <a:lnTo>
                    <a:pt x="3841" y="63376"/>
                  </a:lnTo>
                  <a:lnTo>
                    <a:pt x="1028" y="72899"/>
                  </a:lnTo>
                  <a:lnTo>
                    <a:pt x="0" y="88774"/>
                  </a:lnTo>
                  <a:lnTo>
                    <a:pt x="2736" y="95124"/>
                  </a:lnTo>
                  <a:lnTo>
                    <a:pt x="8058" y="102768"/>
                  </a:lnTo>
                  <a:lnTo>
                    <a:pt x="11608" y="103813"/>
                  </a:lnTo>
                  <a:lnTo>
                    <a:pt x="35057" y="105697"/>
                  </a:lnTo>
                  <a:lnTo>
                    <a:pt x="47527" y="112185"/>
                  </a:lnTo>
                  <a:lnTo>
                    <a:pt x="72842" y="114058"/>
                  </a:lnTo>
                  <a:lnTo>
                    <a:pt x="80152" y="119197"/>
                  </a:lnTo>
                  <a:lnTo>
                    <a:pt x="84074" y="119639"/>
                  </a:lnTo>
                  <a:lnTo>
                    <a:pt x="104619" y="1141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5" name="SMARTInkShape-1712">
              <a:extLst>
                <a:ext uri="{FF2B5EF4-FFF2-40B4-BE49-F238E27FC236}">
                  <a16:creationId xmlns:a16="http://schemas.microsoft.com/office/drawing/2014/main" id="{507B3B4B-F4F1-838F-DC82-8290DBE76A5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487212" y="5553109"/>
              <a:ext cx="66227" cy="76128"/>
            </a:xfrm>
            <a:custGeom>
              <a:avLst/>
              <a:gdLst/>
              <a:ahLst/>
              <a:cxnLst/>
              <a:rect l="0" t="0" r="0" b="0"/>
              <a:pathLst>
                <a:path w="66227" h="76128">
                  <a:moveTo>
                    <a:pt x="47188" y="19016"/>
                  </a:moveTo>
                  <a:lnTo>
                    <a:pt x="47188" y="19016"/>
                  </a:lnTo>
                  <a:lnTo>
                    <a:pt x="47188" y="1293"/>
                  </a:lnTo>
                  <a:lnTo>
                    <a:pt x="46130" y="851"/>
                  </a:lnTo>
                  <a:lnTo>
                    <a:pt x="32998" y="0"/>
                  </a:lnTo>
                  <a:lnTo>
                    <a:pt x="31379" y="1047"/>
                  </a:lnTo>
                  <a:lnTo>
                    <a:pt x="30298" y="2803"/>
                  </a:lnTo>
                  <a:lnTo>
                    <a:pt x="29579" y="5032"/>
                  </a:lnTo>
                  <a:lnTo>
                    <a:pt x="28040" y="6519"/>
                  </a:lnTo>
                  <a:lnTo>
                    <a:pt x="17967" y="11727"/>
                  </a:lnTo>
                  <a:lnTo>
                    <a:pt x="15006" y="14156"/>
                  </a:lnTo>
                  <a:lnTo>
                    <a:pt x="11718" y="19678"/>
                  </a:lnTo>
                  <a:lnTo>
                    <a:pt x="9199" y="25661"/>
                  </a:lnTo>
                  <a:lnTo>
                    <a:pt x="2888" y="34978"/>
                  </a:lnTo>
                  <a:lnTo>
                    <a:pt x="548" y="44442"/>
                  </a:lnTo>
                  <a:lnTo>
                    <a:pt x="0" y="50777"/>
                  </a:lnTo>
                  <a:lnTo>
                    <a:pt x="2581" y="57121"/>
                  </a:lnTo>
                  <a:lnTo>
                    <a:pt x="13763" y="71140"/>
                  </a:lnTo>
                  <a:lnTo>
                    <a:pt x="19279" y="73932"/>
                  </a:lnTo>
                  <a:lnTo>
                    <a:pt x="37493" y="76079"/>
                  </a:lnTo>
                  <a:lnTo>
                    <a:pt x="42174" y="76127"/>
                  </a:lnTo>
                  <a:lnTo>
                    <a:pt x="47781" y="73327"/>
                  </a:lnTo>
                  <a:lnTo>
                    <a:pt x="54948" y="67961"/>
                  </a:lnTo>
                  <a:lnTo>
                    <a:pt x="61247" y="67032"/>
                  </a:lnTo>
                  <a:lnTo>
                    <a:pt x="62910" y="65843"/>
                  </a:lnTo>
                  <a:lnTo>
                    <a:pt x="64020" y="63992"/>
                  </a:lnTo>
                  <a:lnTo>
                    <a:pt x="65581" y="56333"/>
                  </a:lnTo>
                  <a:lnTo>
                    <a:pt x="66226" y="38610"/>
                  </a:lnTo>
                  <a:lnTo>
                    <a:pt x="57104" y="28947"/>
                  </a:lnTo>
                  <a:lnTo>
                    <a:pt x="47188" y="285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6" name="SMARTInkShape-1713">
              <a:extLst>
                <a:ext uri="{FF2B5EF4-FFF2-40B4-BE49-F238E27FC236}">
                  <a16:creationId xmlns:a16="http://schemas.microsoft.com/office/drawing/2014/main" id="{459D220A-D0CF-C336-687A-FC188854904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601075" y="5495928"/>
              <a:ext cx="76201" cy="238123"/>
            </a:xfrm>
            <a:custGeom>
              <a:avLst/>
              <a:gdLst/>
              <a:ahLst/>
              <a:cxnLst/>
              <a:rect l="0" t="0" r="0" b="0"/>
              <a:pathLst>
                <a:path w="76201" h="238123">
                  <a:moveTo>
                    <a:pt x="76200" y="57147"/>
                  </a:moveTo>
                  <a:lnTo>
                    <a:pt x="76200" y="57147"/>
                  </a:lnTo>
                  <a:lnTo>
                    <a:pt x="76200" y="33467"/>
                  </a:lnTo>
                  <a:lnTo>
                    <a:pt x="73376" y="27925"/>
                  </a:lnTo>
                  <a:lnTo>
                    <a:pt x="67998" y="20800"/>
                  </a:lnTo>
                  <a:lnTo>
                    <a:pt x="66791" y="11000"/>
                  </a:lnTo>
                  <a:lnTo>
                    <a:pt x="66675" y="8"/>
                  </a:lnTo>
                  <a:lnTo>
                    <a:pt x="61619" y="0"/>
                  </a:lnTo>
                  <a:lnTo>
                    <a:pt x="56314" y="2820"/>
                  </a:lnTo>
                  <a:lnTo>
                    <a:pt x="44286" y="13255"/>
                  </a:lnTo>
                  <a:lnTo>
                    <a:pt x="40849" y="19295"/>
                  </a:lnTo>
                  <a:lnTo>
                    <a:pt x="33586" y="36853"/>
                  </a:lnTo>
                  <a:lnTo>
                    <a:pt x="23018" y="54158"/>
                  </a:lnTo>
                  <a:lnTo>
                    <a:pt x="11004" y="101728"/>
                  </a:lnTo>
                  <a:lnTo>
                    <a:pt x="970" y="146054"/>
                  </a:lnTo>
                  <a:lnTo>
                    <a:pt x="38" y="191790"/>
                  </a:lnTo>
                  <a:lnTo>
                    <a:pt x="0" y="238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7" name="SMARTInkShape-1714">
              <a:extLst>
                <a:ext uri="{FF2B5EF4-FFF2-40B4-BE49-F238E27FC236}">
                  <a16:creationId xmlns:a16="http://schemas.microsoft.com/office/drawing/2014/main" id="{B7D6EEE8-6E80-A4BB-12E3-9EBED048F39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591550" y="56102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8202" y="9525"/>
                  </a:lnTo>
                  <a:lnTo>
                    <a:pt x="16868" y="2980"/>
                  </a:lnTo>
                  <a:lnTo>
                    <a:pt x="22668" y="1324"/>
                  </a:lnTo>
                  <a:lnTo>
                    <a:pt x="69736" y="10"/>
                  </a:lnTo>
                  <a:lnTo>
                    <a:pt x="88890" y="0"/>
                  </a:lnTo>
                  <a:lnTo>
                    <a:pt x="95246" y="2822"/>
                  </a:lnTo>
                  <a:lnTo>
                    <a:pt x="101598" y="6545"/>
                  </a:lnTo>
                  <a:lnTo>
                    <a:pt x="112419" y="9133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8" name="SMARTInkShape-1715">
              <a:extLst>
                <a:ext uri="{FF2B5EF4-FFF2-40B4-BE49-F238E27FC236}">
                  <a16:creationId xmlns:a16="http://schemas.microsoft.com/office/drawing/2014/main" id="{3DBE3FB0-8C72-FFA0-CB1C-07815B9E80B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181990" y="5743586"/>
              <a:ext cx="180961" cy="123798"/>
            </a:xfrm>
            <a:custGeom>
              <a:avLst/>
              <a:gdLst/>
              <a:ahLst/>
              <a:cxnLst/>
              <a:rect l="0" t="0" r="0" b="0"/>
              <a:pathLst>
                <a:path w="180961" h="123798">
                  <a:moveTo>
                    <a:pt x="47610" y="47614"/>
                  </a:moveTo>
                  <a:lnTo>
                    <a:pt x="47610" y="47614"/>
                  </a:lnTo>
                  <a:lnTo>
                    <a:pt x="52666" y="47614"/>
                  </a:lnTo>
                  <a:lnTo>
                    <a:pt x="54156" y="48672"/>
                  </a:lnTo>
                  <a:lnTo>
                    <a:pt x="55149" y="50436"/>
                  </a:lnTo>
                  <a:lnTo>
                    <a:pt x="56744" y="55815"/>
                  </a:lnTo>
                  <a:lnTo>
                    <a:pt x="59782" y="56551"/>
                  </a:lnTo>
                  <a:lnTo>
                    <a:pt x="89315" y="57139"/>
                  </a:lnTo>
                  <a:lnTo>
                    <a:pt x="95426" y="54317"/>
                  </a:lnTo>
                  <a:lnTo>
                    <a:pt x="102916" y="48938"/>
                  </a:lnTo>
                  <a:lnTo>
                    <a:pt x="112799" y="47730"/>
                  </a:lnTo>
                  <a:lnTo>
                    <a:pt x="113294" y="46633"/>
                  </a:lnTo>
                  <a:lnTo>
                    <a:pt x="113844" y="42591"/>
                  </a:lnTo>
                  <a:lnTo>
                    <a:pt x="115049" y="41090"/>
                  </a:lnTo>
                  <a:lnTo>
                    <a:pt x="119210" y="39423"/>
                  </a:lnTo>
                  <a:lnTo>
                    <a:pt x="120744" y="37920"/>
                  </a:lnTo>
                  <a:lnTo>
                    <a:pt x="123406" y="30005"/>
                  </a:lnTo>
                  <a:lnTo>
                    <a:pt x="123690" y="23935"/>
                  </a:lnTo>
                  <a:lnTo>
                    <a:pt x="122671" y="22303"/>
                  </a:lnTo>
                  <a:lnTo>
                    <a:pt x="120935" y="21214"/>
                  </a:lnTo>
                  <a:lnTo>
                    <a:pt x="118718" y="20490"/>
                  </a:lnTo>
                  <a:lnTo>
                    <a:pt x="117241" y="18948"/>
                  </a:lnTo>
                  <a:lnTo>
                    <a:pt x="115597" y="14412"/>
                  </a:lnTo>
                  <a:lnTo>
                    <a:pt x="114103" y="12779"/>
                  </a:lnTo>
                  <a:lnTo>
                    <a:pt x="109618" y="10965"/>
                  </a:lnTo>
                  <a:lnTo>
                    <a:pt x="107998" y="9423"/>
                  </a:lnTo>
                  <a:lnTo>
                    <a:pt x="106199" y="4888"/>
                  </a:lnTo>
                  <a:lnTo>
                    <a:pt x="104662" y="3255"/>
                  </a:lnTo>
                  <a:lnTo>
                    <a:pt x="100130" y="1440"/>
                  </a:lnTo>
                  <a:lnTo>
                    <a:pt x="63473" y="0"/>
                  </a:lnTo>
                  <a:lnTo>
                    <a:pt x="48901" y="5049"/>
                  </a:lnTo>
                  <a:lnTo>
                    <a:pt x="29148" y="19287"/>
                  </a:lnTo>
                  <a:lnTo>
                    <a:pt x="6370" y="41279"/>
                  </a:lnTo>
                  <a:lnTo>
                    <a:pt x="2822" y="47621"/>
                  </a:lnTo>
                  <a:lnTo>
                    <a:pt x="545" y="60316"/>
                  </a:lnTo>
                  <a:lnTo>
                    <a:pt x="0" y="88889"/>
                  </a:lnTo>
                  <a:lnTo>
                    <a:pt x="2814" y="95239"/>
                  </a:lnTo>
                  <a:lnTo>
                    <a:pt x="6533" y="101589"/>
                  </a:lnTo>
                  <a:lnTo>
                    <a:pt x="8187" y="107939"/>
                  </a:lnTo>
                  <a:lnTo>
                    <a:pt x="9686" y="110056"/>
                  </a:lnTo>
                  <a:lnTo>
                    <a:pt x="11745" y="111467"/>
                  </a:lnTo>
                  <a:lnTo>
                    <a:pt x="16853" y="114093"/>
                  </a:lnTo>
                  <a:lnTo>
                    <a:pt x="25679" y="120464"/>
                  </a:lnTo>
                  <a:lnTo>
                    <a:pt x="34998" y="122822"/>
                  </a:lnTo>
                  <a:lnTo>
                    <a:pt x="78421" y="123797"/>
                  </a:lnTo>
                  <a:lnTo>
                    <a:pt x="117372" y="122755"/>
                  </a:lnTo>
                  <a:lnTo>
                    <a:pt x="135512" y="116275"/>
                  </a:lnTo>
                  <a:lnTo>
                    <a:pt x="180960" y="1142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9" name="SMARTInkShape-1716">
              <a:extLst>
                <a:ext uri="{FF2B5EF4-FFF2-40B4-BE49-F238E27FC236}">
                  <a16:creationId xmlns:a16="http://schemas.microsoft.com/office/drawing/2014/main" id="{869B9D6C-9695-8EC9-F993-0A9E7CE6881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334375" y="5800725"/>
              <a:ext cx="200026" cy="66665"/>
            </a:xfrm>
            <a:custGeom>
              <a:avLst/>
              <a:gdLst/>
              <a:ahLst/>
              <a:cxnLst/>
              <a:rect l="0" t="0" r="0" b="0"/>
              <a:pathLst>
                <a:path w="200026" h="66665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19296" y="6703"/>
                  </a:lnTo>
                  <a:lnTo>
                    <a:pt x="25510" y="2980"/>
                  </a:lnTo>
                  <a:lnTo>
                    <a:pt x="36234" y="393"/>
                  </a:lnTo>
                  <a:lnTo>
                    <a:pt x="64828" y="3"/>
                  </a:lnTo>
                  <a:lnTo>
                    <a:pt x="80816" y="14190"/>
                  </a:lnTo>
                  <a:lnTo>
                    <a:pt x="83544" y="19712"/>
                  </a:lnTo>
                  <a:lnTo>
                    <a:pt x="84270" y="22666"/>
                  </a:lnTo>
                  <a:lnTo>
                    <a:pt x="93073" y="38158"/>
                  </a:lnTo>
                  <a:lnTo>
                    <a:pt x="95122" y="55271"/>
                  </a:lnTo>
                  <a:lnTo>
                    <a:pt x="87037" y="65187"/>
                  </a:lnTo>
                  <a:lnTo>
                    <a:pt x="83487" y="66013"/>
                  </a:lnTo>
                  <a:lnTo>
                    <a:pt x="58993" y="66664"/>
                  </a:lnTo>
                  <a:lnTo>
                    <a:pt x="48066" y="57542"/>
                  </a:lnTo>
                  <a:lnTo>
                    <a:pt x="47637" y="42971"/>
                  </a:lnTo>
                  <a:lnTo>
                    <a:pt x="48691" y="41347"/>
                  </a:lnTo>
                  <a:lnTo>
                    <a:pt x="50452" y="40265"/>
                  </a:lnTo>
                  <a:lnTo>
                    <a:pt x="52684" y="39543"/>
                  </a:lnTo>
                  <a:lnTo>
                    <a:pt x="76274" y="21681"/>
                  </a:lnTo>
                  <a:lnTo>
                    <a:pt x="82583" y="19160"/>
                  </a:lnTo>
                  <a:lnTo>
                    <a:pt x="93142" y="12850"/>
                  </a:lnTo>
                  <a:lnTo>
                    <a:pt x="138557" y="8553"/>
                  </a:lnTo>
                  <a:lnTo>
                    <a:pt x="149944" y="3004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0" name="SMARTInkShape-1717">
              <a:extLst>
                <a:ext uri="{FF2B5EF4-FFF2-40B4-BE49-F238E27FC236}">
                  <a16:creationId xmlns:a16="http://schemas.microsoft.com/office/drawing/2014/main" id="{44FADAC3-B315-95BE-8929-6AEC520B1AB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505825" y="5800728"/>
              <a:ext cx="190501" cy="95117"/>
            </a:xfrm>
            <a:custGeom>
              <a:avLst/>
              <a:gdLst/>
              <a:ahLst/>
              <a:cxnLst/>
              <a:rect l="0" t="0" r="0" b="0"/>
              <a:pathLst>
                <a:path w="190501" h="95117">
                  <a:moveTo>
                    <a:pt x="0" y="9522"/>
                  </a:moveTo>
                  <a:lnTo>
                    <a:pt x="0" y="9522"/>
                  </a:lnTo>
                  <a:lnTo>
                    <a:pt x="5056" y="9522"/>
                  </a:lnTo>
                  <a:lnTo>
                    <a:pt x="10361" y="6700"/>
                  </a:lnTo>
                  <a:lnTo>
                    <a:pt x="17334" y="1321"/>
                  </a:lnTo>
                  <a:lnTo>
                    <a:pt x="26315" y="259"/>
                  </a:lnTo>
                  <a:lnTo>
                    <a:pt x="51202" y="0"/>
                  </a:lnTo>
                  <a:lnTo>
                    <a:pt x="53185" y="1057"/>
                  </a:lnTo>
                  <a:lnTo>
                    <a:pt x="54506" y="2820"/>
                  </a:lnTo>
                  <a:lnTo>
                    <a:pt x="55974" y="7602"/>
                  </a:lnTo>
                  <a:lnTo>
                    <a:pt x="56628" y="13255"/>
                  </a:lnTo>
                  <a:lnTo>
                    <a:pt x="59741" y="19295"/>
                  </a:lnTo>
                  <a:lnTo>
                    <a:pt x="65305" y="26739"/>
                  </a:lnTo>
                  <a:lnTo>
                    <a:pt x="66665" y="69765"/>
                  </a:lnTo>
                  <a:lnTo>
                    <a:pt x="63848" y="76161"/>
                  </a:lnTo>
                  <a:lnTo>
                    <a:pt x="49066" y="93758"/>
                  </a:lnTo>
                  <a:lnTo>
                    <a:pt x="42995" y="94806"/>
                  </a:lnTo>
                  <a:lnTo>
                    <a:pt x="34493" y="95116"/>
                  </a:lnTo>
                  <a:lnTo>
                    <a:pt x="32521" y="94101"/>
                  </a:lnTo>
                  <a:lnTo>
                    <a:pt x="31205" y="92367"/>
                  </a:lnTo>
                  <a:lnTo>
                    <a:pt x="30328" y="90152"/>
                  </a:lnTo>
                  <a:lnTo>
                    <a:pt x="28686" y="88675"/>
                  </a:lnTo>
                  <a:lnTo>
                    <a:pt x="24038" y="87034"/>
                  </a:lnTo>
                  <a:lnTo>
                    <a:pt x="22375" y="85538"/>
                  </a:lnTo>
                  <a:lnTo>
                    <a:pt x="20528" y="81054"/>
                  </a:lnTo>
                  <a:lnTo>
                    <a:pt x="19088" y="67191"/>
                  </a:lnTo>
                  <a:lnTo>
                    <a:pt x="25604" y="59170"/>
                  </a:lnTo>
                  <a:lnTo>
                    <a:pt x="27255" y="53460"/>
                  </a:lnTo>
                  <a:lnTo>
                    <a:pt x="28753" y="51514"/>
                  </a:lnTo>
                  <a:lnTo>
                    <a:pt x="47821" y="40310"/>
                  </a:lnTo>
                  <a:lnTo>
                    <a:pt x="50931" y="39573"/>
                  </a:lnTo>
                  <a:lnTo>
                    <a:pt x="66693" y="30752"/>
                  </a:lnTo>
                  <a:lnTo>
                    <a:pt x="100719" y="27600"/>
                  </a:lnTo>
                  <a:lnTo>
                    <a:pt x="111923" y="22051"/>
                  </a:lnTo>
                  <a:lnTo>
                    <a:pt x="155502" y="19125"/>
                  </a:lnTo>
                  <a:lnTo>
                    <a:pt x="163656" y="19081"/>
                  </a:lnTo>
                  <a:lnTo>
                    <a:pt x="170808" y="21884"/>
                  </a:lnTo>
                  <a:lnTo>
                    <a:pt x="177515" y="25600"/>
                  </a:lnTo>
                  <a:lnTo>
                    <a:pt x="190500" y="28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1" name="SMARTInkShape-1718">
              <a:extLst>
                <a:ext uri="{FF2B5EF4-FFF2-40B4-BE49-F238E27FC236}">
                  <a16:creationId xmlns:a16="http://schemas.microsoft.com/office/drawing/2014/main" id="{301E922E-0D26-033F-A685-AF4C71C985E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686815" y="5800735"/>
              <a:ext cx="66533" cy="114126"/>
            </a:xfrm>
            <a:custGeom>
              <a:avLst/>
              <a:gdLst/>
              <a:ahLst/>
              <a:cxnLst/>
              <a:rect l="0" t="0" r="0" b="0"/>
              <a:pathLst>
                <a:path w="66533" h="114126">
                  <a:moveTo>
                    <a:pt x="57135" y="28565"/>
                  </a:moveTo>
                  <a:lnTo>
                    <a:pt x="57135" y="28565"/>
                  </a:lnTo>
                  <a:lnTo>
                    <a:pt x="57135" y="9942"/>
                  </a:lnTo>
                  <a:lnTo>
                    <a:pt x="52078" y="9642"/>
                  </a:lnTo>
                  <a:lnTo>
                    <a:pt x="50589" y="8540"/>
                  </a:lnTo>
                  <a:lnTo>
                    <a:pt x="47784" y="583"/>
                  </a:lnTo>
                  <a:lnTo>
                    <a:pt x="47725" y="385"/>
                  </a:lnTo>
                  <a:lnTo>
                    <a:pt x="33424" y="0"/>
                  </a:lnTo>
                  <a:lnTo>
                    <a:pt x="31803" y="1055"/>
                  </a:lnTo>
                  <a:lnTo>
                    <a:pt x="30722" y="2817"/>
                  </a:lnTo>
                  <a:lnTo>
                    <a:pt x="30002" y="5050"/>
                  </a:lnTo>
                  <a:lnTo>
                    <a:pt x="15428" y="22380"/>
                  </a:lnTo>
                  <a:lnTo>
                    <a:pt x="4134" y="34948"/>
                  </a:lnTo>
                  <a:lnTo>
                    <a:pt x="1829" y="41280"/>
                  </a:lnTo>
                  <a:lnTo>
                    <a:pt x="0" y="88774"/>
                  </a:lnTo>
                  <a:lnTo>
                    <a:pt x="2815" y="95188"/>
                  </a:lnTo>
                  <a:lnTo>
                    <a:pt x="13243" y="107930"/>
                  </a:lnTo>
                  <a:lnTo>
                    <a:pt x="19284" y="111463"/>
                  </a:lnTo>
                  <a:lnTo>
                    <a:pt x="31785" y="113732"/>
                  </a:lnTo>
                  <a:lnTo>
                    <a:pt x="41275" y="114125"/>
                  </a:lnTo>
                  <a:lnTo>
                    <a:pt x="43386" y="113121"/>
                  </a:lnTo>
                  <a:lnTo>
                    <a:pt x="44794" y="111394"/>
                  </a:lnTo>
                  <a:lnTo>
                    <a:pt x="47417" y="106653"/>
                  </a:lnTo>
                  <a:lnTo>
                    <a:pt x="53786" y="98034"/>
                  </a:lnTo>
                  <a:lnTo>
                    <a:pt x="57201" y="88777"/>
                  </a:lnTo>
                  <a:lnTo>
                    <a:pt x="63388" y="78272"/>
                  </a:lnTo>
                  <a:lnTo>
                    <a:pt x="66532" y="44832"/>
                  </a:lnTo>
                  <a:lnTo>
                    <a:pt x="63780" y="38265"/>
                  </a:lnTo>
                  <a:lnTo>
                    <a:pt x="60090" y="31817"/>
                  </a:lnTo>
                  <a:lnTo>
                    <a:pt x="57525" y="20933"/>
                  </a:lnTo>
                  <a:lnTo>
                    <a:pt x="56336" y="20302"/>
                  </a:lnTo>
                  <a:lnTo>
                    <a:pt x="47610" y="19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2" name="SMARTInkShape-1719">
              <a:extLst>
                <a:ext uri="{FF2B5EF4-FFF2-40B4-BE49-F238E27FC236}">
                  <a16:creationId xmlns:a16="http://schemas.microsoft.com/office/drawing/2014/main" id="{0C2257E8-D725-7695-8D32-1EBCC6F50F0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820150" y="5791203"/>
              <a:ext cx="142876" cy="148257"/>
            </a:xfrm>
            <a:custGeom>
              <a:avLst/>
              <a:gdLst/>
              <a:ahLst/>
              <a:cxnLst/>
              <a:rect l="0" t="0" r="0" b="0"/>
              <a:pathLst>
                <a:path w="142876" h="148257">
                  <a:moveTo>
                    <a:pt x="0" y="9522"/>
                  </a:moveTo>
                  <a:lnTo>
                    <a:pt x="0" y="9522"/>
                  </a:lnTo>
                  <a:lnTo>
                    <a:pt x="8202" y="9522"/>
                  </a:lnTo>
                  <a:lnTo>
                    <a:pt x="17609" y="1321"/>
                  </a:lnTo>
                  <a:lnTo>
                    <a:pt x="23680" y="390"/>
                  </a:lnTo>
                  <a:lnTo>
                    <a:pt x="43003" y="0"/>
                  </a:lnTo>
                  <a:lnTo>
                    <a:pt x="44544" y="1057"/>
                  </a:lnTo>
                  <a:lnTo>
                    <a:pt x="45570" y="2820"/>
                  </a:lnTo>
                  <a:lnTo>
                    <a:pt x="46255" y="5054"/>
                  </a:lnTo>
                  <a:lnTo>
                    <a:pt x="47771" y="6544"/>
                  </a:lnTo>
                  <a:lnTo>
                    <a:pt x="52276" y="8198"/>
                  </a:lnTo>
                  <a:lnTo>
                    <a:pt x="53901" y="9698"/>
                  </a:lnTo>
                  <a:lnTo>
                    <a:pt x="55707" y="14187"/>
                  </a:lnTo>
                  <a:lnTo>
                    <a:pt x="56722" y="22663"/>
                  </a:lnTo>
                  <a:lnTo>
                    <a:pt x="57923" y="24633"/>
                  </a:lnTo>
                  <a:lnTo>
                    <a:pt x="59782" y="25947"/>
                  </a:lnTo>
                  <a:lnTo>
                    <a:pt x="62080" y="26821"/>
                  </a:lnTo>
                  <a:lnTo>
                    <a:pt x="63612" y="29521"/>
                  </a:lnTo>
                  <a:lnTo>
                    <a:pt x="66826" y="42376"/>
                  </a:lnTo>
                  <a:lnTo>
                    <a:pt x="74035" y="56738"/>
                  </a:lnTo>
                  <a:lnTo>
                    <a:pt x="78832" y="83700"/>
                  </a:lnTo>
                  <a:lnTo>
                    <a:pt x="82662" y="91173"/>
                  </a:lnTo>
                  <a:lnTo>
                    <a:pt x="84817" y="102389"/>
                  </a:lnTo>
                  <a:lnTo>
                    <a:pt x="85605" y="120582"/>
                  </a:lnTo>
                  <a:lnTo>
                    <a:pt x="82850" y="125204"/>
                  </a:lnTo>
                  <a:lnTo>
                    <a:pt x="79156" y="130786"/>
                  </a:lnTo>
                  <a:lnTo>
                    <a:pt x="77512" y="136795"/>
                  </a:lnTo>
                  <a:lnTo>
                    <a:pt x="76017" y="138821"/>
                  </a:lnTo>
                  <a:lnTo>
                    <a:pt x="73961" y="140171"/>
                  </a:lnTo>
                  <a:lnTo>
                    <a:pt x="68114" y="142340"/>
                  </a:lnTo>
                  <a:lnTo>
                    <a:pt x="62045" y="147771"/>
                  </a:lnTo>
                  <a:lnTo>
                    <a:pt x="60414" y="148256"/>
                  </a:lnTo>
                  <a:lnTo>
                    <a:pt x="59326" y="147519"/>
                  </a:lnTo>
                  <a:lnTo>
                    <a:pt x="58600" y="145970"/>
                  </a:lnTo>
                  <a:lnTo>
                    <a:pt x="57058" y="144937"/>
                  </a:lnTo>
                  <a:lnTo>
                    <a:pt x="49832" y="143484"/>
                  </a:lnTo>
                  <a:lnTo>
                    <a:pt x="44019" y="143143"/>
                  </a:lnTo>
                  <a:lnTo>
                    <a:pt x="42046" y="141996"/>
                  </a:lnTo>
                  <a:lnTo>
                    <a:pt x="40732" y="140170"/>
                  </a:lnTo>
                  <a:lnTo>
                    <a:pt x="39270" y="135321"/>
                  </a:lnTo>
                  <a:lnTo>
                    <a:pt x="38620" y="129639"/>
                  </a:lnTo>
                  <a:lnTo>
                    <a:pt x="35508" y="123585"/>
                  </a:lnTo>
                  <a:lnTo>
                    <a:pt x="33197" y="120488"/>
                  </a:lnTo>
                  <a:lnTo>
                    <a:pt x="30630" y="111404"/>
                  </a:lnTo>
                  <a:lnTo>
                    <a:pt x="29945" y="106018"/>
                  </a:lnTo>
                  <a:lnTo>
                    <a:pt x="32007" y="97212"/>
                  </a:lnTo>
                  <a:lnTo>
                    <a:pt x="35392" y="89770"/>
                  </a:lnTo>
                  <a:lnTo>
                    <a:pt x="37743" y="78195"/>
                  </a:lnTo>
                  <a:lnTo>
                    <a:pt x="43051" y="71732"/>
                  </a:lnTo>
                  <a:lnTo>
                    <a:pt x="48413" y="68921"/>
                  </a:lnTo>
                  <a:lnTo>
                    <a:pt x="51326" y="68171"/>
                  </a:lnTo>
                  <a:lnTo>
                    <a:pt x="53268" y="66613"/>
                  </a:lnTo>
                  <a:lnTo>
                    <a:pt x="55424" y="62059"/>
                  </a:lnTo>
                  <a:lnTo>
                    <a:pt x="57058" y="60422"/>
                  </a:lnTo>
                  <a:lnTo>
                    <a:pt x="61695" y="58602"/>
                  </a:lnTo>
                  <a:lnTo>
                    <a:pt x="73296" y="56376"/>
                  </a:lnTo>
                  <a:lnTo>
                    <a:pt x="82630" y="50687"/>
                  </a:lnTo>
                  <a:lnTo>
                    <a:pt x="92099" y="47472"/>
                  </a:lnTo>
                  <a:lnTo>
                    <a:pt x="101609" y="41345"/>
                  </a:lnTo>
                  <a:lnTo>
                    <a:pt x="112420" y="38525"/>
                  </a:lnTo>
                  <a:lnTo>
                    <a:pt x="142875" y="380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Excel to estimate a Simple Linear Regression Model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884B83-63B2-4952-8621-136E170A4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952465"/>
              </p:ext>
            </p:extLst>
          </p:nvPr>
        </p:nvGraphicFramePr>
        <p:xfrm>
          <a:off x="381000" y="1371600"/>
          <a:ext cx="1981200" cy="449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6441">
                  <a:extLst>
                    <a:ext uri="{9D8B030D-6E8A-4147-A177-3AD203B41FA5}">
                      <a16:colId xmlns:a16="http://schemas.microsoft.com/office/drawing/2014/main" val="3603483554"/>
                    </a:ext>
                  </a:extLst>
                </a:gridCol>
                <a:gridCol w="1024759">
                  <a:extLst>
                    <a:ext uri="{9D8B030D-6E8A-4147-A177-3AD203B41FA5}">
                      <a16:colId xmlns:a16="http://schemas.microsoft.com/office/drawing/2014/main" val="3087721033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Age (Years)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Asking Price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0462503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17850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3913041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884659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15195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0828028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16995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1614746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15625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94011225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23266666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14879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9252486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14460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83614416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63109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058314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13495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72029521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11964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9950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8633898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10995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616877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3B87BC9-30D0-4495-AF73-50F50DD5F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020" y="2286000"/>
            <a:ext cx="5486876" cy="27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55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Excel to estimate a Simple Linear Regression Model (cont.)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C74084-A3A1-40FA-8537-9DE0F8BDE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730672"/>
              </p:ext>
            </p:extLst>
          </p:nvPr>
        </p:nvGraphicFramePr>
        <p:xfrm>
          <a:off x="628650" y="1295400"/>
          <a:ext cx="7886701" cy="4495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124">
                  <a:extLst>
                    <a:ext uri="{9D8B030D-6E8A-4147-A177-3AD203B41FA5}">
                      <a16:colId xmlns:a16="http://schemas.microsoft.com/office/drawing/2014/main" val="280895055"/>
                    </a:ext>
                  </a:extLst>
                </a:gridCol>
                <a:gridCol w="1039026">
                  <a:extLst>
                    <a:ext uri="{9D8B030D-6E8A-4147-A177-3AD203B41FA5}">
                      <a16:colId xmlns:a16="http://schemas.microsoft.com/office/drawing/2014/main" val="3384422954"/>
                    </a:ext>
                  </a:extLst>
                </a:gridCol>
                <a:gridCol w="902963">
                  <a:extLst>
                    <a:ext uri="{9D8B030D-6E8A-4147-A177-3AD203B41FA5}">
                      <a16:colId xmlns:a16="http://schemas.microsoft.com/office/drawing/2014/main" val="3174550749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3587846586"/>
                    </a:ext>
                  </a:extLst>
                </a:gridCol>
                <a:gridCol w="804008">
                  <a:extLst>
                    <a:ext uri="{9D8B030D-6E8A-4147-A177-3AD203B41FA5}">
                      <a16:colId xmlns:a16="http://schemas.microsoft.com/office/drawing/2014/main" val="628776964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2636196816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968760860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871222606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3991364170"/>
                    </a:ext>
                  </a:extLst>
                </a:gridCol>
              </a:tblGrid>
              <a:tr h="2631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Regression Statistics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567536814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Multiple 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0.951498605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044311452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 Square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0.905349596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971628636"/>
                  </a:ext>
                </a:extLst>
              </a:tr>
              <a:tr h="493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Adjusted R Square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0.897462062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94230083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Standard Error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868.6718405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653373622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Observations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836631541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615944669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ANOVA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496798805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Significance 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4045413114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Regression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86613696.02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86613696.02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114.7823428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1.69218E-07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80745911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Residual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9055089.197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754590.7664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715485108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95668785.21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343170819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523946738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Coefficients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Standard Error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 Stat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P-value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Lower 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Upper 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Lower 95.0%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Upper 95.0%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695761648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Intercept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19198.32237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524.9046752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36.57487402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1.1184E-13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18054.65333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20341.99141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18054.65333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20341.99141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678420108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Age (Years)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-1412.230263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131.8159523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-10.71365217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1.69218E-07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-1699.432551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-1125.027975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-1699.432551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-1125.027975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87542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309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Excel to estimate a Simple Linear Regression Model (cont.)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F82AEF-85E7-4422-BFBC-7350EE67D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92807"/>
              </p:ext>
            </p:extLst>
          </p:nvPr>
        </p:nvGraphicFramePr>
        <p:xfrm>
          <a:off x="457200" y="1097280"/>
          <a:ext cx="8229600" cy="4693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9500">
                  <a:extLst>
                    <a:ext uri="{9D8B030D-6E8A-4147-A177-3AD203B41FA5}">
                      <a16:colId xmlns:a16="http://schemas.microsoft.com/office/drawing/2014/main" val="4092827037"/>
                    </a:ext>
                  </a:extLst>
                </a:gridCol>
                <a:gridCol w="942320">
                  <a:extLst>
                    <a:ext uri="{9D8B030D-6E8A-4147-A177-3AD203B41FA5}">
                      <a16:colId xmlns:a16="http://schemas.microsoft.com/office/drawing/2014/main" val="3037595630"/>
                    </a:ext>
                  </a:extLst>
                </a:gridCol>
                <a:gridCol w="1774704">
                  <a:extLst>
                    <a:ext uri="{9D8B030D-6E8A-4147-A177-3AD203B41FA5}">
                      <a16:colId xmlns:a16="http://schemas.microsoft.com/office/drawing/2014/main" val="3202883329"/>
                    </a:ext>
                  </a:extLst>
                </a:gridCol>
                <a:gridCol w="3078248">
                  <a:extLst>
                    <a:ext uri="{9D8B030D-6E8A-4147-A177-3AD203B41FA5}">
                      <a16:colId xmlns:a16="http://schemas.microsoft.com/office/drawing/2014/main" val="2333391489"/>
                    </a:ext>
                  </a:extLst>
                </a:gridCol>
                <a:gridCol w="1146490">
                  <a:extLst>
                    <a:ext uri="{9D8B030D-6E8A-4147-A177-3AD203B41FA5}">
                      <a16:colId xmlns:a16="http://schemas.microsoft.com/office/drawing/2014/main" val="1889307088"/>
                    </a:ext>
                  </a:extLst>
                </a:gridCol>
                <a:gridCol w="408338">
                  <a:extLst>
                    <a:ext uri="{9D8B030D-6E8A-4147-A177-3AD203B41FA5}">
                      <a16:colId xmlns:a16="http://schemas.microsoft.com/office/drawing/2014/main" val="2373649035"/>
                    </a:ext>
                  </a:extLst>
                </a:gridCol>
              </a:tblGrid>
              <a:tr h="2607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Age (Years)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Asking Price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Predicted Asking Price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Residuals or Error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Squared Errors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991278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19198.32 -1412.23(Age)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(Price - Predicted Price)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3524282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17850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17786.09211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63.90789474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4084.21901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4698925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17786.09211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213.9078947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45756.58743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04861097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15195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16373.86184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-1178.861842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1389715.243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6937262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16995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16373.86184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621.1381579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385812.6112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443840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15625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16373.86184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-748.8618421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560794.0586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8325248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14961.63158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-26.63157895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709.2409972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5575015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14879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14961.63158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-82.63157895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6827.977839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4298620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14460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13549.40132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910.5986842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829189.9637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01094732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13549.40132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36.59868421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1339.463686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04372865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12137.17105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912.8289474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833256.6872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5874918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13495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12137.17105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1357.828947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1843699.45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0415636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10724.94079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-1574.940789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2480438.49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8907378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10724.94079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-774.9407895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600533.2272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22600125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10995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10724.94079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270.0592105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72931.97719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6842127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  <a:highlight>
                            <a:srgbClr val="FFFF00"/>
                          </a:highlight>
                        </a:rPr>
                        <a:t>9055089.197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highlight>
                            <a:srgbClr val="FFFF00"/>
                          </a:highlight>
                        </a:rPr>
                        <a:t>SSE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5426115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754590.7664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MSE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7952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271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Fit of a Linear Model</a:t>
            </a:r>
          </a:p>
        </p:txBody>
      </p:sp>
      <p:grpSp>
        <p:nvGrpSpPr>
          <p:cNvPr id="180" name="SMARTInkShape-Group573">
            <a:extLst>
              <a:ext uri="{FF2B5EF4-FFF2-40B4-BE49-F238E27FC236}">
                <a16:creationId xmlns:a16="http://schemas.microsoft.com/office/drawing/2014/main" id="{E16A2BDD-3DF7-93A2-5428-EEAA3A1548BA}"/>
              </a:ext>
            </a:extLst>
          </p:cNvPr>
          <p:cNvGrpSpPr/>
          <p:nvPr/>
        </p:nvGrpSpPr>
        <p:grpSpPr>
          <a:xfrm>
            <a:off x="571500" y="1733550"/>
            <a:ext cx="1009651" cy="361951"/>
            <a:chOff x="571500" y="1733550"/>
            <a:chExt cx="1009651" cy="361951"/>
          </a:xfrm>
        </p:grpSpPr>
        <p:sp>
          <p:nvSpPr>
            <p:cNvPr id="173" name="SMARTInkShape-2978">
              <a:extLst>
                <a:ext uri="{FF2B5EF4-FFF2-40B4-BE49-F238E27FC236}">
                  <a16:creationId xmlns:a16="http://schemas.microsoft.com/office/drawing/2014/main" id="{ABDFDA71-B482-10C7-6E01-D3ACB3A105A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543050" y="1752600"/>
              <a:ext cx="38101" cy="314326"/>
            </a:xfrm>
            <a:custGeom>
              <a:avLst/>
              <a:gdLst/>
              <a:ahLst/>
              <a:cxnLst/>
              <a:rect l="0" t="0" r="0" b="0"/>
              <a:pathLst>
                <a:path w="38101" h="3143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9408" y="44829"/>
                  </a:lnTo>
                  <a:lnTo>
                    <a:pt x="9490" y="85485"/>
                  </a:lnTo>
                  <a:lnTo>
                    <a:pt x="8460" y="124875"/>
                  </a:lnTo>
                  <a:lnTo>
                    <a:pt x="1323" y="171588"/>
                  </a:lnTo>
                  <a:lnTo>
                    <a:pt x="6807" y="217182"/>
                  </a:lnTo>
                  <a:lnTo>
                    <a:pt x="8988" y="261309"/>
                  </a:lnTo>
                  <a:lnTo>
                    <a:pt x="10345" y="277004"/>
                  </a:lnTo>
                  <a:lnTo>
                    <a:pt x="17059" y="296682"/>
                  </a:lnTo>
                  <a:lnTo>
                    <a:pt x="22751" y="305778"/>
                  </a:lnTo>
                  <a:lnTo>
                    <a:pt x="3810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979">
              <a:extLst>
                <a:ext uri="{FF2B5EF4-FFF2-40B4-BE49-F238E27FC236}">
                  <a16:creationId xmlns:a16="http://schemas.microsoft.com/office/drawing/2014/main" id="{F0C2B7E0-1811-D161-C2E8-9B3010C4565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267546" y="1876555"/>
              <a:ext cx="237405" cy="159262"/>
            </a:xfrm>
            <a:custGeom>
              <a:avLst/>
              <a:gdLst/>
              <a:ahLst/>
              <a:cxnLst/>
              <a:rect l="0" t="0" r="0" b="0"/>
              <a:pathLst>
                <a:path w="237405" h="159262">
                  <a:moveTo>
                    <a:pt x="113579" y="47495"/>
                  </a:moveTo>
                  <a:lnTo>
                    <a:pt x="113579" y="47495"/>
                  </a:lnTo>
                  <a:lnTo>
                    <a:pt x="113579" y="11262"/>
                  </a:lnTo>
                  <a:lnTo>
                    <a:pt x="108522" y="4892"/>
                  </a:lnTo>
                  <a:lnTo>
                    <a:pt x="103218" y="2102"/>
                  </a:lnTo>
                  <a:lnTo>
                    <a:pt x="87011" y="164"/>
                  </a:lnTo>
                  <a:lnTo>
                    <a:pt x="76723" y="0"/>
                  </a:lnTo>
                  <a:lnTo>
                    <a:pt x="65096" y="5573"/>
                  </a:lnTo>
                  <a:lnTo>
                    <a:pt x="34091" y="33429"/>
                  </a:lnTo>
                  <a:lnTo>
                    <a:pt x="11604" y="67530"/>
                  </a:lnTo>
                  <a:lnTo>
                    <a:pt x="1713" y="94727"/>
                  </a:lnTo>
                  <a:lnTo>
                    <a:pt x="0" y="116876"/>
                  </a:lnTo>
                  <a:lnTo>
                    <a:pt x="4549" y="138490"/>
                  </a:lnTo>
                  <a:lnTo>
                    <a:pt x="9143" y="144142"/>
                  </a:lnTo>
                  <a:lnTo>
                    <a:pt x="22713" y="153244"/>
                  </a:lnTo>
                  <a:lnTo>
                    <a:pt x="43146" y="159261"/>
                  </a:lnTo>
                  <a:lnTo>
                    <a:pt x="56170" y="157847"/>
                  </a:lnTo>
                  <a:lnTo>
                    <a:pt x="62606" y="155988"/>
                  </a:lnTo>
                  <a:lnTo>
                    <a:pt x="75402" y="145456"/>
                  </a:lnTo>
                  <a:lnTo>
                    <a:pt x="103211" y="104883"/>
                  </a:lnTo>
                  <a:lnTo>
                    <a:pt x="120208" y="69388"/>
                  </a:lnTo>
                  <a:lnTo>
                    <a:pt x="122532" y="59463"/>
                  </a:lnTo>
                  <a:lnTo>
                    <a:pt x="117878" y="67857"/>
                  </a:lnTo>
                  <a:lnTo>
                    <a:pt x="114428" y="89656"/>
                  </a:lnTo>
                  <a:lnTo>
                    <a:pt x="114712" y="132435"/>
                  </a:lnTo>
                  <a:lnTo>
                    <a:pt x="118669" y="142749"/>
                  </a:lnTo>
                  <a:lnTo>
                    <a:pt x="121206" y="145923"/>
                  </a:lnTo>
                  <a:lnTo>
                    <a:pt x="126847" y="149449"/>
                  </a:lnTo>
                  <a:lnTo>
                    <a:pt x="146085" y="151434"/>
                  </a:lnTo>
                  <a:lnTo>
                    <a:pt x="176950" y="141909"/>
                  </a:lnTo>
                  <a:lnTo>
                    <a:pt x="202794" y="125682"/>
                  </a:lnTo>
                  <a:lnTo>
                    <a:pt x="237404" y="85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980">
              <a:extLst>
                <a:ext uri="{FF2B5EF4-FFF2-40B4-BE49-F238E27FC236}">
                  <a16:creationId xmlns:a16="http://schemas.microsoft.com/office/drawing/2014/main" id="{F586169E-1587-9325-A53C-7127E6BEF49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09650" y="1914525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16267" y="27517"/>
                  </a:lnTo>
                  <a:lnTo>
                    <a:pt x="63094" y="20374"/>
                  </a:lnTo>
                  <a:lnTo>
                    <a:pt x="99245" y="14386"/>
                  </a:lnTo>
                  <a:lnTo>
                    <a:pt x="141824" y="590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981">
              <a:extLst>
                <a:ext uri="{FF2B5EF4-FFF2-40B4-BE49-F238E27FC236}">
                  <a16:creationId xmlns:a16="http://schemas.microsoft.com/office/drawing/2014/main" id="{7695CF88-6BE4-2C86-BF00-0DFDAC38E9A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38655" y="1782499"/>
              <a:ext cx="123396" cy="282712"/>
            </a:xfrm>
            <a:custGeom>
              <a:avLst/>
              <a:gdLst/>
              <a:ahLst/>
              <a:cxnLst/>
              <a:rect l="0" t="0" r="0" b="0"/>
              <a:pathLst>
                <a:path w="123396" h="282712">
                  <a:moveTo>
                    <a:pt x="18620" y="8201"/>
                  </a:moveTo>
                  <a:lnTo>
                    <a:pt x="18620" y="8201"/>
                  </a:lnTo>
                  <a:lnTo>
                    <a:pt x="26821" y="0"/>
                  </a:lnTo>
                  <a:lnTo>
                    <a:pt x="27262" y="617"/>
                  </a:lnTo>
                  <a:lnTo>
                    <a:pt x="27753" y="4125"/>
                  </a:lnTo>
                  <a:lnTo>
                    <a:pt x="33085" y="12050"/>
                  </a:lnTo>
                  <a:lnTo>
                    <a:pt x="32810" y="26492"/>
                  </a:lnTo>
                  <a:lnTo>
                    <a:pt x="27701" y="73718"/>
                  </a:lnTo>
                  <a:lnTo>
                    <a:pt x="20727" y="113884"/>
                  </a:lnTo>
                  <a:lnTo>
                    <a:pt x="16422" y="155226"/>
                  </a:lnTo>
                  <a:lnTo>
                    <a:pt x="10543" y="202696"/>
                  </a:lnTo>
                  <a:lnTo>
                    <a:pt x="2835" y="245234"/>
                  </a:lnTo>
                  <a:lnTo>
                    <a:pt x="0" y="278638"/>
                  </a:lnTo>
                  <a:lnTo>
                    <a:pt x="915" y="280567"/>
                  </a:lnTo>
                  <a:lnTo>
                    <a:pt x="2583" y="281853"/>
                  </a:lnTo>
                  <a:lnTo>
                    <a:pt x="4754" y="282711"/>
                  </a:lnTo>
                  <a:lnTo>
                    <a:pt x="7259" y="282224"/>
                  </a:lnTo>
                  <a:lnTo>
                    <a:pt x="52831" y="261991"/>
                  </a:lnTo>
                  <a:lnTo>
                    <a:pt x="78804" y="250518"/>
                  </a:lnTo>
                  <a:lnTo>
                    <a:pt x="96895" y="246510"/>
                  </a:lnTo>
                  <a:lnTo>
                    <a:pt x="109428" y="239090"/>
                  </a:lnTo>
                  <a:lnTo>
                    <a:pt x="123395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982">
              <a:extLst>
                <a:ext uri="{FF2B5EF4-FFF2-40B4-BE49-F238E27FC236}">
                  <a16:creationId xmlns:a16="http://schemas.microsoft.com/office/drawing/2014/main" id="{41E06BBB-98AA-296B-A5C4-4EEF045223B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28675" y="1936333"/>
              <a:ext cx="75252" cy="157189"/>
            </a:xfrm>
            <a:custGeom>
              <a:avLst/>
              <a:gdLst/>
              <a:ahLst/>
              <a:cxnLst/>
              <a:rect l="0" t="0" r="0" b="0"/>
              <a:pathLst>
                <a:path w="75252" h="157189">
                  <a:moveTo>
                    <a:pt x="38100" y="44867"/>
                  </a:moveTo>
                  <a:lnTo>
                    <a:pt x="38100" y="44867"/>
                  </a:lnTo>
                  <a:lnTo>
                    <a:pt x="43157" y="39811"/>
                  </a:lnTo>
                  <a:lnTo>
                    <a:pt x="45639" y="34506"/>
                  </a:lnTo>
                  <a:lnTo>
                    <a:pt x="47233" y="22477"/>
                  </a:lnTo>
                  <a:lnTo>
                    <a:pt x="44629" y="16219"/>
                  </a:lnTo>
                  <a:lnTo>
                    <a:pt x="42452" y="13068"/>
                  </a:lnTo>
                  <a:lnTo>
                    <a:pt x="37212" y="9567"/>
                  </a:lnTo>
                  <a:lnTo>
                    <a:pt x="34333" y="8634"/>
                  </a:lnTo>
                  <a:lnTo>
                    <a:pt x="31355" y="9070"/>
                  </a:lnTo>
                  <a:lnTo>
                    <a:pt x="25225" y="12377"/>
                  </a:lnTo>
                  <a:lnTo>
                    <a:pt x="15823" y="30301"/>
                  </a:lnTo>
                  <a:lnTo>
                    <a:pt x="2816" y="74032"/>
                  </a:lnTo>
                  <a:lnTo>
                    <a:pt x="2310" y="92754"/>
                  </a:lnTo>
                  <a:lnTo>
                    <a:pt x="7975" y="119028"/>
                  </a:lnTo>
                  <a:lnTo>
                    <a:pt x="16356" y="134456"/>
                  </a:lnTo>
                  <a:lnTo>
                    <a:pt x="24484" y="145731"/>
                  </a:lnTo>
                  <a:lnTo>
                    <a:pt x="26757" y="152490"/>
                  </a:lnTo>
                  <a:lnTo>
                    <a:pt x="29479" y="154716"/>
                  </a:lnTo>
                  <a:lnTo>
                    <a:pt x="38149" y="157188"/>
                  </a:lnTo>
                  <a:lnTo>
                    <a:pt x="51880" y="152643"/>
                  </a:lnTo>
                  <a:lnTo>
                    <a:pt x="59987" y="148468"/>
                  </a:lnTo>
                  <a:lnTo>
                    <a:pt x="65391" y="141451"/>
                  </a:lnTo>
                  <a:lnTo>
                    <a:pt x="71396" y="122366"/>
                  </a:lnTo>
                  <a:lnTo>
                    <a:pt x="75251" y="75619"/>
                  </a:lnTo>
                  <a:lnTo>
                    <a:pt x="73190" y="31264"/>
                  </a:lnTo>
                  <a:lnTo>
                    <a:pt x="71019" y="23098"/>
                  </a:lnTo>
                  <a:lnTo>
                    <a:pt x="62961" y="11203"/>
                  </a:lnTo>
                  <a:lnTo>
                    <a:pt x="57849" y="6549"/>
                  </a:lnTo>
                  <a:lnTo>
                    <a:pt x="46524" y="1379"/>
                  </a:lnTo>
                  <a:lnTo>
                    <a:pt x="40541" y="0"/>
                  </a:lnTo>
                  <a:lnTo>
                    <a:pt x="0" y="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983">
              <a:extLst>
                <a:ext uri="{FF2B5EF4-FFF2-40B4-BE49-F238E27FC236}">
                  <a16:creationId xmlns:a16="http://schemas.microsoft.com/office/drawing/2014/main" id="{1B599CD8-7298-55FD-24B4-2AB94AC83EC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66750" y="1800225"/>
              <a:ext cx="47626" cy="295276"/>
            </a:xfrm>
            <a:custGeom>
              <a:avLst/>
              <a:gdLst/>
              <a:ahLst/>
              <a:cxnLst/>
              <a:rect l="0" t="0" r="0" b="0"/>
              <a:pathLst>
                <a:path w="47626" h="295276">
                  <a:moveTo>
                    <a:pt x="47625" y="0"/>
                  </a:moveTo>
                  <a:lnTo>
                    <a:pt x="47625" y="0"/>
                  </a:lnTo>
                  <a:lnTo>
                    <a:pt x="46567" y="9721"/>
                  </a:lnTo>
                  <a:lnTo>
                    <a:pt x="37264" y="45665"/>
                  </a:lnTo>
                  <a:lnTo>
                    <a:pt x="28327" y="87966"/>
                  </a:lnTo>
                  <a:lnTo>
                    <a:pt x="18977" y="134014"/>
                  </a:lnTo>
                  <a:lnTo>
                    <a:pt x="9503" y="172705"/>
                  </a:lnTo>
                  <a:lnTo>
                    <a:pt x="4224" y="193174"/>
                  </a:lnTo>
                  <a:lnTo>
                    <a:pt x="1252" y="232332"/>
                  </a:lnTo>
                  <a:lnTo>
                    <a:pt x="165" y="279931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984">
              <a:extLst>
                <a:ext uri="{FF2B5EF4-FFF2-40B4-BE49-F238E27FC236}">
                  <a16:creationId xmlns:a16="http://schemas.microsoft.com/office/drawing/2014/main" id="{05B34BBE-6BC0-5D42-B988-48789A966F5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71500" y="1733550"/>
              <a:ext cx="285751" cy="103452"/>
            </a:xfrm>
            <a:custGeom>
              <a:avLst/>
              <a:gdLst/>
              <a:ahLst/>
              <a:cxnLst/>
              <a:rect l="0" t="0" r="0" b="0"/>
              <a:pathLst>
                <a:path w="285751" h="103452">
                  <a:moveTo>
                    <a:pt x="0" y="95250"/>
                  </a:moveTo>
                  <a:lnTo>
                    <a:pt x="0" y="95250"/>
                  </a:lnTo>
                  <a:lnTo>
                    <a:pt x="0" y="103451"/>
                  </a:lnTo>
                  <a:lnTo>
                    <a:pt x="23545" y="86701"/>
                  </a:lnTo>
                  <a:lnTo>
                    <a:pt x="68325" y="69978"/>
                  </a:lnTo>
                  <a:lnTo>
                    <a:pt x="112431" y="57175"/>
                  </a:lnTo>
                  <a:lnTo>
                    <a:pt x="155133" y="41278"/>
                  </a:lnTo>
                  <a:lnTo>
                    <a:pt x="193862" y="28576"/>
                  </a:lnTo>
                  <a:lnTo>
                    <a:pt x="229596" y="19050"/>
                  </a:lnTo>
                  <a:lnTo>
                    <a:pt x="274906" y="9721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574">
            <a:extLst>
              <a:ext uri="{FF2B5EF4-FFF2-40B4-BE49-F238E27FC236}">
                <a16:creationId xmlns:a16="http://schemas.microsoft.com/office/drawing/2014/main" id="{412B6B48-80B3-FCEB-2584-87DF88BF69EB}"/>
              </a:ext>
            </a:extLst>
          </p:cNvPr>
          <p:cNvGrpSpPr/>
          <p:nvPr/>
        </p:nvGrpSpPr>
        <p:grpSpPr>
          <a:xfrm>
            <a:off x="2105025" y="1743075"/>
            <a:ext cx="1790701" cy="326562"/>
            <a:chOff x="2105025" y="1743075"/>
            <a:chExt cx="1790701" cy="326562"/>
          </a:xfrm>
        </p:grpSpPr>
        <p:sp>
          <p:nvSpPr>
            <p:cNvPr id="181" name="SMARTInkShape-2985">
              <a:extLst>
                <a:ext uri="{FF2B5EF4-FFF2-40B4-BE49-F238E27FC236}">
                  <a16:creationId xmlns:a16="http://schemas.microsoft.com/office/drawing/2014/main" id="{217BC53E-959B-C477-5DAA-3FA5117B4A0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606851" y="1878995"/>
              <a:ext cx="288875" cy="178406"/>
            </a:xfrm>
            <a:custGeom>
              <a:avLst/>
              <a:gdLst/>
              <a:ahLst/>
              <a:cxnLst/>
              <a:rect l="0" t="0" r="0" b="0"/>
              <a:pathLst>
                <a:path w="288875" h="178406">
                  <a:moveTo>
                    <a:pt x="60274" y="16480"/>
                  </a:moveTo>
                  <a:lnTo>
                    <a:pt x="60274" y="16480"/>
                  </a:lnTo>
                  <a:lnTo>
                    <a:pt x="60274" y="6989"/>
                  </a:lnTo>
                  <a:lnTo>
                    <a:pt x="47017" y="6958"/>
                  </a:lnTo>
                  <a:lnTo>
                    <a:pt x="32827" y="17069"/>
                  </a:lnTo>
                  <a:lnTo>
                    <a:pt x="10128" y="40507"/>
                  </a:lnTo>
                  <a:lnTo>
                    <a:pt x="1651" y="56792"/>
                  </a:lnTo>
                  <a:lnTo>
                    <a:pt x="0" y="77435"/>
                  </a:lnTo>
                  <a:lnTo>
                    <a:pt x="7563" y="115069"/>
                  </a:lnTo>
                  <a:lnTo>
                    <a:pt x="21255" y="136238"/>
                  </a:lnTo>
                  <a:lnTo>
                    <a:pt x="55386" y="156838"/>
                  </a:lnTo>
                  <a:lnTo>
                    <a:pt x="63746" y="155414"/>
                  </a:lnTo>
                  <a:lnTo>
                    <a:pt x="77531" y="148662"/>
                  </a:lnTo>
                  <a:lnTo>
                    <a:pt x="81303" y="145877"/>
                  </a:lnTo>
                  <a:lnTo>
                    <a:pt x="91670" y="126786"/>
                  </a:lnTo>
                  <a:lnTo>
                    <a:pt x="91788" y="119651"/>
                  </a:lnTo>
                  <a:lnTo>
                    <a:pt x="69878" y="73722"/>
                  </a:lnTo>
                  <a:lnTo>
                    <a:pt x="66676" y="67341"/>
                  </a:lnTo>
                  <a:lnTo>
                    <a:pt x="66659" y="59912"/>
                  </a:lnTo>
                  <a:lnTo>
                    <a:pt x="72284" y="43192"/>
                  </a:lnTo>
                  <a:lnTo>
                    <a:pt x="81840" y="30821"/>
                  </a:lnTo>
                  <a:lnTo>
                    <a:pt x="100165" y="14256"/>
                  </a:lnTo>
                  <a:lnTo>
                    <a:pt x="110106" y="10200"/>
                  </a:lnTo>
                  <a:lnTo>
                    <a:pt x="115720" y="9119"/>
                  </a:lnTo>
                  <a:lnTo>
                    <a:pt x="124781" y="10739"/>
                  </a:lnTo>
                  <a:lnTo>
                    <a:pt x="128679" y="12653"/>
                  </a:lnTo>
                  <a:lnTo>
                    <a:pt x="135832" y="20423"/>
                  </a:lnTo>
                  <a:lnTo>
                    <a:pt x="149047" y="47715"/>
                  </a:lnTo>
                  <a:lnTo>
                    <a:pt x="157494" y="90208"/>
                  </a:lnTo>
                  <a:lnTo>
                    <a:pt x="164054" y="116500"/>
                  </a:lnTo>
                  <a:lnTo>
                    <a:pt x="164607" y="123728"/>
                  </a:lnTo>
                  <a:lnTo>
                    <a:pt x="165812" y="125020"/>
                  </a:lnTo>
                  <a:lnTo>
                    <a:pt x="167674" y="124824"/>
                  </a:lnTo>
                  <a:lnTo>
                    <a:pt x="175352" y="119490"/>
                  </a:lnTo>
                  <a:lnTo>
                    <a:pt x="178267" y="116904"/>
                  </a:lnTo>
                  <a:lnTo>
                    <a:pt x="201231" y="76611"/>
                  </a:lnTo>
                  <a:lnTo>
                    <a:pt x="225317" y="35727"/>
                  </a:lnTo>
                  <a:lnTo>
                    <a:pt x="243998" y="6105"/>
                  </a:lnTo>
                  <a:lnTo>
                    <a:pt x="250585" y="1286"/>
                  </a:lnTo>
                  <a:lnTo>
                    <a:pt x="253823" y="0"/>
                  </a:lnTo>
                  <a:lnTo>
                    <a:pt x="255982" y="202"/>
                  </a:lnTo>
                  <a:lnTo>
                    <a:pt x="257420" y="1395"/>
                  </a:lnTo>
                  <a:lnTo>
                    <a:pt x="264787" y="21026"/>
                  </a:lnTo>
                  <a:lnTo>
                    <a:pt x="269161" y="67526"/>
                  </a:lnTo>
                  <a:lnTo>
                    <a:pt x="269628" y="103219"/>
                  </a:lnTo>
                  <a:lnTo>
                    <a:pt x="272589" y="134961"/>
                  </a:lnTo>
                  <a:lnTo>
                    <a:pt x="288874" y="178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986">
              <a:extLst>
                <a:ext uri="{FF2B5EF4-FFF2-40B4-BE49-F238E27FC236}">
                  <a16:creationId xmlns:a16="http://schemas.microsoft.com/office/drawing/2014/main" id="{731C5CDA-0009-E11E-F7F8-640B9E090D4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467100" y="18383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1986" y="202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987">
              <a:extLst>
                <a:ext uri="{FF2B5EF4-FFF2-40B4-BE49-F238E27FC236}">
                  <a16:creationId xmlns:a16="http://schemas.microsoft.com/office/drawing/2014/main" id="{5C222950-B9C5-C0D6-A1D1-BF592F07598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448050" y="195262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8467" y="23851"/>
                  </a:lnTo>
                  <a:lnTo>
                    <a:pt x="1324" y="54189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988">
              <a:extLst>
                <a:ext uri="{FF2B5EF4-FFF2-40B4-BE49-F238E27FC236}">
                  <a16:creationId xmlns:a16="http://schemas.microsoft.com/office/drawing/2014/main" id="{C8F1D372-56C5-74F0-91C8-B9E1DBDA7C6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238500" y="193357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56945" y="38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989">
              <a:extLst>
                <a:ext uri="{FF2B5EF4-FFF2-40B4-BE49-F238E27FC236}">
                  <a16:creationId xmlns:a16="http://schemas.microsoft.com/office/drawing/2014/main" id="{389F99F4-CA1F-0972-FB45-ACE81912376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238537" y="1743075"/>
              <a:ext cx="152364" cy="326562"/>
            </a:xfrm>
            <a:custGeom>
              <a:avLst/>
              <a:gdLst/>
              <a:ahLst/>
              <a:cxnLst/>
              <a:rect l="0" t="0" r="0" b="0"/>
              <a:pathLst>
                <a:path w="152364" h="326562">
                  <a:moveTo>
                    <a:pt x="9488" y="0"/>
                  </a:moveTo>
                  <a:lnTo>
                    <a:pt x="9488" y="0"/>
                  </a:lnTo>
                  <a:lnTo>
                    <a:pt x="14544" y="5056"/>
                  </a:lnTo>
                  <a:lnTo>
                    <a:pt x="17027" y="13183"/>
                  </a:lnTo>
                  <a:lnTo>
                    <a:pt x="17693" y="58024"/>
                  </a:lnTo>
                  <a:lnTo>
                    <a:pt x="12389" y="100565"/>
                  </a:lnTo>
                  <a:lnTo>
                    <a:pt x="9290" y="144568"/>
                  </a:lnTo>
                  <a:lnTo>
                    <a:pt x="3197" y="180771"/>
                  </a:lnTo>
                  <a:lnTo>
                    <a:pt x="921" y="223013"/>
                  </a:lnTo>
                  <a:lnTo>
                    <a:pt x="247" y="261752"/>
                  </a:lnTo>
                  <a:lnTo>
                    <a:pt x="0" y="308617"/>
                  </a:lnTo>
                  <a:lnTo>
                    <a:pt x="2802" y="319902"/>
                  </a:lnTo>
                  <a:lnTo>
                    <a:pt x="5030" y="324393"/>
                  </a:lnTo>
                  <a:lnTo>
                    <a:pt x="8633" y="326329"/>
                  </a:lnTo>
                  <a:lnTo>
                    <a:pt x="13151" y="326561"/>
                  </a:lnTo>
                  <a:lnTo>
                    <a:pt x="58271" y="321266"/>
                  </a:lnTo>
                  <a:lnTo>
                    <a:pt x="98345" y="307635"/>
                  </a:lnTo>
                  <a:lnTo>
                    <a:pt x="152363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990">
              <a:extLst>
                <a:ext uri="{FF2B5EF4-FFF2-40B4-BE49-F238E27FC236}">
                  <a16:creationId xmlns:a16="http://schemas.microsoft.com/office/drawing/2014/main" id="{99A64677-CB1B-184D-464C-470A8914CD1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946751" y="1876542"/>
              <a:ext cx="244125" cy="169030"/>
            </a:xfrm>
            <a:custGeom>
              <a:avLst/>
              <a:gdLst/>
              <a:ahLst/>
              <a:cxnLst/>
              <a:rect l="0" t="0" r="0" b="0"/>
              <a:pathLst>
                <a:path w="244125" h="169030">
                  <a:moveTo>
                    <a:pt x="101249" y="18933"/>
                  </a:moveTo>
                  <a:lnTo>
                    <a:pt x="101249" y="18933"/>
                  </a:lnTo>
                  <a:lnTo>
                    <a:pt x="101249" y="4386"/>
                  </a:lnTo>
                  <a:lnTo>
                    <a:pt x="100191" y="2885"/>
                  </a:lnTo>
                  <a:lnTo>
                    <a:pt x="98427" y="1884"/>
                  </a:lnTo>
                  <a:lnTo>
                    <a:pt x="87992" y="278"/>
                  </a:lnTo>
                  <a:lnTo>
                    <a:pt x="78859" y="0"/>
                  </a:lnTo>
                  <a:lnTo>
                    <a:pt x="64393" y="4974"/>
                  </a:lnTo>
                  <a:lnTo>
                    <a:pt x="46702" y="18207"/>
                  </a:lnTo>
                  <a:lnTo>
                    <a:pt x="39964" y="26724"/>
                  </a:lnTo>
                  <a:lnTo>
                    <a:pt x="14325" y="68078"/>
                  </a:lnTo>
                  <a:lnTo>
                    <a:pt x="8375" y="77097"/>
                  </a:lnTo>
                  <a:lnTo>
                    <a:pt x="0" y="115071"/>
                  </a:lnTo>
                  <a:lnTo>
                    <a:pt x="2575" y="144667"/>
                  </a:lnTo>
                  <a:lnTo>
                    <a:pt x="10041" y="161786"/>
                  </a:lnTo>
                  <a:lnTo>
                    <a:pt x="15909" y="167090"/>
                  </a:lnTo>
                  <a:lnTo>
                    <a:pt x="18956" y="168504"/>
                  </a:lnTo>
                  <a:lnTo>
                    <a:pt x="30807" y="164431"/>
                  </a:lnTo>
                  <a:lnTo>
                    <a:pt x="59230" y="144570"/>
                  </a:lnTo>
                  <a:lnTo>
                    <a:pt x="98008" y="102657"/>
                  </a:lnTo>
                  <a:lnTo>
                    <a:pt x="119574" y="67786"/>
                  </a:lnTo>
                  <a:lnTo>
                    <a:pt x="113610" y="83068"/>
                  </a:lnTo>
                  <a:lnTo>
                    <a:pt x="106091" y="129684"/>
                  </a:lnTo>
                  <a:lnTo>
                    <a:pt x="101674" y="163557"/>
                  </a:lnTo>
                  <a:lnTo>
                    <a:pt x="104708" y="166149"/>
                  </a:lnTo>
                  <a:lnTo>
                    <a:pt x="116545" y="169029"/>
                  </a:lnTo>
                  <a:lnTo>
                    <a:pt x="129567" y="167487"/>
                  </a:lnTo>
                  <a:lnTo>
                    <a:pt x="169145" y="161498"/>
                  </a:lnTo>
                  <a:lnTo>
                    <a:pt x="215710" y="148649"/>
                  </a:lnTo>
                  <a:lnTo>
                    <a:pt x="244124" y="133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991">
              <a:extLst>
                <a:ext uri="{FF2B5EF4-FFF2-40B4-BE49-F238E27FC236}">
                  <a16:creationId xmlns:a16="http://schemas.microsoft.com/office/drawing/2014/main" id="{E5D91EA5-3BBC-18E6-F303-698DD3CDBF1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857500" y="183832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992">
              <a:extLst>
                <a:ext uri="{FF2B5EF4-FFF2-40B4-BE49-F238E27FC236}">
                  <a16:creationId xmlns:a16="http://schemas.microsoft.com/office/drawing/2014/main" id="{8A59FF4A-D9C5-2DA1-ADBF-5AC94403368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828925" y="19431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6228" y="41418"/>
                  </a:lnTo>
                  <a:lnTo>
                    <a:pt x="2574" y="8518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993">
              <a:extLst>
                <a:ext uri="{FF2B5EF4-FFF2-40B4-BE49-F238E27FC236}">
                  <a16:creationId xmlns:a16="http://schemas.microsoft.com/office/drawing/2014/main" id="{6F475861-429F-98C0-F511-D20F41589CB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562225" y="1869241"/>
              <a:ext cx="219076" cy="157017"/>
            </a:xfrm>
            <a:custGeom>
              <a:avLst/>
              <a:gdLst/>
              <a:ahLst/>
              <a:cxnLst/>
              <a:rect l="0" t="0" r="0" b="0"/>
              <a:pathLst>
                <a:path w="219076" h="157017">
                  <a:moveTo>
                    <a:pt x="0" y="45284"/>
                  </a:moveTo>
                  <a:lnTo>
                    <a:pt x="0" y="45284"/>
                  </a:lnTo>
                  <a:lnTo>
                    <a:pt x="17900" y="24561"/>
                  </a:lnTo>
                  <a:lnTo>
                    <a:pt x="25947" y="13849"/>
                  </a:lnTo>
                  <a:lnTo>
                    <a:pt x="41319" y="2926"/>
                  </a:lnTo>
                  <a:lnTo>
                    <a:pt x="49409" y="0"/>
                  </a:lnTo>
                  <a:lnTo>
                    <a:pt x="70026" y="3409"/>
                  </a:lnTo>
                  <a:lnTo>
                    <a:pt x="91186" y="16179"/>
                  </a:lnTo>
                  <a:lnTo>
                    <a:pt x="101558" y="30232"/>
                  </a:lnTo>
                  <a:lnTo>
                    <a:pt x="120226" y="73327"/>
                  </a:lnTo>
                  <a:lnTo>
                    <a:pt x="128991" y="96044"/>
                  </a:lnTo>
                  <a:lnTo>
                    <a:pt x="131000" y="121355"/>
                  </a:lnTo>
                  <a:lnTo>
                    <a:pt x="124979" y="150917"/>
                  </a:lnTo>
                  <a:lnTo>
                    <a:pt x="121420" y="153806"/>
                  </a:lnTo>
                  <a:lnTo>
                    <a:pt x="108997" y="157016"/>
                  </a:lnTo>
                  <a:lnTo>
                    <a:pt x="98538" y="155620"/>
                  </a:lnTo>
                  <a:lnTo>
                    <a:pt x="94267" y="153767"/>
                  </a:lnTo>
                  <a:lnTo>
                    <a:pt x="91419" y="150414"/>
                  </a:lnTo>
                  <a:lnTo>
                    <a:pt x="88256" y="141045"/>
                  </a:lnTo>
                  <a:lnTo>
                    <a:pt x="89529" y="135583"/>
                  </a:lnTo>
                  <a:lnTo>
                    <a:pt x="96588" y="123870"/>
                  </a:lnTo>
                  <a:lnTo>
                    <a:pt x="135628" y="94690"/>
                  </a:lnTo>
                  <a:lnTo>
                    <a:pt x="182499" y="71119"/>
                  </a:lnTo>
                  <a:lnTo>
                    <a:pt x="219075" y="64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994">
              <a:extLst>
                <a:ext uri="{FF2B5EF4-FFF2-40B4-BE49-F238E27FC236}">
                  <a16:creationId xmlns:a16="http://schemas.microsoft.com/office/drawing/2014/main" id="{9C6B5445-76AD-9F49-C19A-E58AA2D794B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335821" y="1871386"/>
              <a:ext cx="226405" cy="183772"/>
            </a:xfrm>
            <a:custGeom>
              <a:avLst/>
              <a:gdLst/>
              <a:ahLst/>
              <a:cxnLst/>
              <a:rect l="0" t="0" r="0" b="0"/>
              <a:pathLst>
                <a:path w="226405" h="183772">
                  <a:moveTo>
                    <a:pt x="93054" y="62189"/>
                  </a:moveTo>
                  <a:lnTo>
                    <a:pt x="93054" y="62189"/>
                  </a:lnTo>
                  <a:lnTo>
                    <a:pt x="108242" y="45942"/>
                  </a:lnTo>
                  <a:lnTo>
                    <a:pt x="120154" y="12698"/>
                  </a:lnTo>
                  <a:lnTo>
                    <a:pt x="119587" y="10145"/>
                  </a:lnTo>
                  <a:lnTo>
                    <a:pt x="118151" y="8443"/>
                  </a:lnTo>
                  <a:lnTo>
                    <a:pt x="103185" y="655"/>
                  </a:lnTo>
                  <a:lnTo>
                    <a:pt x="97692" y="0"/>
                  </a:lnTo>
                  <a:lnTo>
                    <a:pt x="85943" y="2094"/>
                  </a:lnTo>
                  <a:lnTo>
                    <a:pt x="53549" y="20724"/>
                  </a:lnTo>
                  <a:lnTo>
                    <a:pt x="22221" y="51058"/>
                  </a:lnTo>
                  <a:lnTo>
                    <a:pt x="5214" y="82803"/>
                  </a:lnTo>
                  <a:lnTo>
                    <a:pt x="0" y="115334"/>
                  </a:lnTo>
                  <a:lnTo>
                    <a:pt x="5632" y="160792"/>
                  </a:lnTo>
                  <a:lnTo>
                    <a:pt x="6198" y="166025"/>
                  </a:lnTo>
                  <a:lnTo>
                    <a:pt x="9750" y="170571"/>
                  </a:lnTo>
                  <a:lnTo>
                    <a:pt x="22163" y="178445"/>
                  </a:lnTo>
                  <a:lnTo>
                    <a:pt x="41946" y="183771"/>
                  </a:lnTo>
                  <a:lnTo>
                    <a:pt x="48398" y="182402"/>
                  </a:lnTo>
                  <a:lnTo>
                    <a:pt x="71141" y="167818"/>
                  </a:lnTo>
                  <a:lnTo>
                    <a:pt x="79082" y="159935"/>
                  </a:lnTo>
                  <a:lnTo>
                    <a:pt x="107838" y="114143"/>
                  </a:lnTo>
                  <a:lnTo>
                    <a:pt x="114084" y="100517"/>
                  </a:lnTo>
                  <a:lnTo>
                    <a:pt x="118276" y="94040"/>
                  </a:lnTo>
                  <a:lnTo>
                    <a:pt x="121694" y="84444"/>
                  </a:lnTo>
                  <a:lnTo>
                    <a:pt x="127881" y="74898"/>
                  </a:lnTo>
                  <a:lnTo>
                    <a:pt x="131026" y="62747"/>
                  </a:lnTo>
                  <a:lnTo>
                    <a:pt x="123598" y="93346"/>
                  </a:lnTo>
                  <a:lnTo>
                    <a:pt x="121802" y="137780"/>
                  </a:lnTo>
                  <a:lnTo>
                    <a:pt x="121744" y="144333"/>
                  </a:lnTo>
                  <a:lnTo>
                    <a:pt x="127325" y="157258"/>
                  </a:lnTo>
                  <a:lnTo>
                    <a:pt x="131776" y="163668"/>
                  </a:lnTo>
                  <a:lnTo>
                    <a:pt x="142367" y="170791"/>
                  </a:lnTo>
                  <a:lnTo>
                    <a:pt x="148154" y="172690"/>
                  </a:lnTo>
                  <a:lnTo>
                    <a:pt x="163051" y="171979"/>
                  </a:lnTo>
                  <a:lnTo>
                    <a:pt x="226404" y="157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995">
              <a:extLst>
                <a:ext uri="{FF2B5EF4-FFF2-40B4-BE49-F238E27FC236}">
                  <a16:creationId xmlns:a16="http://schemas.microsoft.com/office/drawing/2014/main" id="{094706A3-1BDC-9295-0949-C4896EF6488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105025" y="1866900"/>
              <a:ext cx="200026" cy="195653"/>
            </a:xfrm>
            <a:custGeom>
              <a:avLst/>
              <a:gdLst/>
              <a:ahLst/>
              <a:cxnLst/>
              <a:rect l="0" t="0" r="0" b="0"/>
              <a:pathLst>
                <a:path w="200026" h="195653">
                  <a:moveTo>
                    <a:pt x="0" y="38100"/>
                  </a:moveTo>
                  <a:lnTo>
                    <a:pt x="0" y="38100"/>
                  </a:lnTo>
                  <a:lnTo>
                    <a:pt x="5057" y="33044"/>
                  </a:lnTo>
                  <a:lnTo>
                    <a:pt x="10361" y="30561"/>
                  </a:lnTo>
                  <a:lnTo>
                    <a:pt x="13257" y="29899"/>
                  </a:lnTo>
                  <a:lnTo>
                    <a:pt x="16247" y="31574"/>
                  </a:lnTo>
                  <a:lnTo>
                    <a:pt x="22390" y="39080"/>
                  </a:lnTo>
                  <a:lnTo>
                    <a:pt x="25826" y="49472"/>
                  </a:lnTo>
                  <a:lnTo>
                    <a:pt x="34759" y="91652"/>
                  </a:lnTo>
                  <a:lnTo>
                    <a:pt x="43085" y="120802"/>
                  </a:lnTo>
                  <a:lnTo>
                    <a:pt x="64485" y="161328"/>
                  </a:lnTo>
                  <a:lnTo>
                    <a:pt x="82842" y="185267"/>
                  </a:lnTo>
                  <a:lnTo>
                    <a:pt x="98202" y="193466"/>
                  </a:lnTo>
                  <a:lnTo>
                    <a:pt x="106743" y="195652"/>
                  </a:lnTo>
                  <a:lnTo>
                    <a:pt x="113495" y="194993"/>
                  </a:lnTo>
                  <a:lnTo>
                    <a:pt x="119055" y="192437"/>
                  </a:lnTo>
                  <a:lnTo>
                    <a:pt x="123820" y="188616"/>
                  </a:lnTo>
                  <a:lnTo>
                    <a:pt x="139072" y="153125"/>
                  </a:lnTo>
                  <a:lnTo>
                    <a:pt x="152276" y="105977"/>
                  </a:lnTo>
                  <a:lnTo>
                    <a:pt x="161888" y="63150"/>
                  </a:lnTo>
                  <a:lnTo>
                    <a:pt x="174617" y="25292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575">
            <a:extLst>
              <a:ext uri="{FF2B5EF4-FFF2-40B4-BE49-F238E27FC236}">
                <a16:creationId xmlns:a16="http://schemas.microsoft.com/office/drawing/2014/main" id="{84D6EE32-5B43-0C3C-D13A-6C3DD5C1B4A7}"/>
              </a:ext>
            </a:extLst>
          </p:cNvPr>
          <p:cNvGrpSpPr/>
          <p:nvPr/>
        </p:nvGrpSpPr>
        <p:grpSpPr>
          <a:xfrm>
            <a:off x="4433986" y="1809750"/>
            <a:ext cx="347565" cy="285751"/>
            <a:chOff x="4433986" y="1809750"/>
            <a:chExt cx="347565" cy="285751"/>
          </a:xfrm>
        </p:grpSpPr>
        <p:sp>
          <p:nvSpPr>
            <p:cNvPr id="193" name="SMARTInkShape-2996">
              <a:extLst>
                <a:ext uri="{FF2B5EF4-FFF2-40B4-BE49-F238E27FC236}">
                  <a16:creationId xmlns:a16="http://schemas.microsoft.com/office/drawing/2014/main" id="{314B613B-6E64-9B17-216C-DB49FDDC19C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543425" y="1862955"/>
              <a:ext cx="238126" cy="232546"/>
            </a:xfrm>
            <a:custGeom>
              <a:avLst/>
              <a:gdLst/>
              <a:ahLst/>
              <a:cxnLst/>
              <a:rect l="0" t="0" r="0" b="0"/>
              <a:pathLst>
                <a:path w="238126" h="232546">
                  <a:moveTo>
                    <a:pt x="0" y="80145"/>
                  </a:moveTo>
                  <a:lnTo>
                    <a:pt x="0" y="80145"/>
                  </a:lnTo>
                  <a:lnTo>
                    <a:pt x="17900" y="59422"/>
                  </a:lnTo>
                  <a:lnTo>
                    <a:pt x="25947" y="48710"/>
                  </a:lnTo>
                  <a:lnTo>
                    <a:pt x="73171" y="11755"/>
                  </a:lnTo>
                  <a:lnTo>
                    <a:pt x="87061" y="1203"/>
                  </a:lnTo>
                  <a:lnTo>
                    <a:pt x="90850" y="0"/>
                  </a:lnTo>
                  <a:lnTo>
                    <a:pt x="94433" y="257"/>
                  </a:lnTo>
                  <a:lnTo>
                    <a:pt x="97881" y="1486"/>
                  </a:lnTo>
                  <a:lnTo>
                    <a:pt x="100179" y="4422"/>
                  </a:lnTo>
                  <a:lnTo>
                    <a:pt x="103413" y="17609"/>
                  </a:lnTo>
                  <a:lnTo>
                    <a:pt x="104170" y="25188"/>
                  </a:lnTo>
                  <a:lnTo>
                    <a:pt x="101684" y="32083"/>
                  </a:lnTo>
                  <a:lnTo>
                    <a:pt x="99539" y="35404"/>
                  </a:lnTo>
                  <a:lnTo>
                    <a:pt x="96520" y="50190"/>
                  </a:lnTo>
                  <a:lnTo>
                    <a:pt x="94442" y="73091"/>
                  </a:lnTo>
                  <a:lnTo>
                    <a:pt x="88778" y="87462"/>
                  </a:lnTo>
                  <a:lnTo>
                    <a:pt x="86127" y="128734"/>
                  </a:lnTo>
                  <a:lnTo>
                    <a:pt x="85760" y="153433"/>
                  </a:lnTo>
                  <a:lnTo>
                    <a:pt x="91385" y="149406"/>
                  </a:lnTo>
                  <a:lnTo>
                    <a:pt x="112243" y="124518"/>
                  </a:lnTo>
                  <a:lnTo>
                    <a:pt x="118678" y="110097"/>
                  </a:lnTo>
                  <a:lnTo>
                    <a:pt x="123654" y="96632"/>
                  </a:lnTo>
                  <a:lnTo>
                    <a:pt x="154748" y="51606"/>
                  </a:lnTo>
                  <a:lnTo>
                    <a:pt x="193591" y="11530"/>
                  </a:lnTo>
                  <a:lnTo>
                    <a:pt x="201752" y="7316"/>
                  </a:lnTo>
                  <a:lnTo>
                    <a:pt x="212296" y="4944"/>
                  </a:lnTo>
                  <a:lnTo>
                    <a:pt x="214556" y="6728"/>
                  </a:lnTo>
                  <a:lnTo>
                    <a:pt x="223536" y="40661"/>
                  </a:lnTo>
                  <a:lnTo>
                    <a:pt x="221054" y="87476"/>
                  </a:lnTo>
                  <a:lnTo>
                    <a:pt x="219661" y="124886"/>
                  </a:lnTo>
                  <a:lnTo>
                    <a:pt x="219249" y="162781"/>
                  </a:lnTo>
                  <a:lnTo>
                    <a:pt x="221932" y="207868"/>
                  </a:lnTo>
                  <a:lnTo>
                    <a:pt x="226695" y="221577"/>
                  </a:lnTo>
                  <a:lnTo>
                    <a:pt x="238125" y="232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997">
              <a:extLst>
                <a:ext uri="{FF2B5EF4-FFF2-40B4-BE49-F238E27FC236}">
                  <a16:creationId xmlns:a16="http://schemas.microsoft.com/office/drawing/2014/main" id="{4C7D2EAD-199E-44BC-50CA-7390D92688D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476750" y="18097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47625"/>
                  </a:moveTo>
                  <a:lnTo>
                    <a:pt x="0" y="47625"/>
                  </a:lnTo>
                  <a:lnTo>
                    <a:pt x="6545" y="3241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998">
              <a:extLst>
                <a:ext uri="{FF2B5EF4-FFF2-40B4-BE49-F238E27FC236}">
                  <a16:creationId xmlns:a16="http://schemas.microsoft.com/office/drawing/2014/main" id="{22479B4A-F7B1-C711-603E-F5033064098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433986" y="1905000"/>
              <a:ext cx="23715" cy="133351"/>
            </a:xfrm>
            <a:custGeom>
              <a:avLst/>
              <a:gdLst/>
              <a:ahLst/>
              <a:cxnLst/>
              <a:rect l="0" t="0" r="0" b="0"/>
              <a:pathLst>
                <a:path w="23715" h="133351">
                  <a:moveTo>
                    <a:pt x="14189" y="0"/>
                  </a:moveTo>
                  <a:lnTo>
                    <a:pt x="14189" y="0"/>
                  </a:lnTo>
                  <a:lnTo>
                    <a:pt x="13131" y="15209"/>
                  </a:lnTo>
                  <a:lnTo>
                    <a:pt x="6650" y="41418"/>
                  </a:lnTo>
                  <a:lnTo>
                    <a:pt x="0" y="81912"/>
                  </a:lnTo>
                  <a:lnTo>
                    <a:pt x="123" y="100258"/>
                  </a:lnTo>
                  <a:lnTo>
                    <a:pt x="3767" y="124226"/>
                  </a:lnTo>
                  <a:lnTo>
                    <a:pt x="6182" y="127268"/>
                  </a:lnTo>
                  <a:lnTo>
                    <a:pt x="23714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576">
            <a:extLst>
              <a:ext uri="{FF2B5EF4-FFF2-40B4-BE49-F238E27FC236}">
                <a16:creationId xmlns:a16="http://schemas.microsoft.com/office/drawing/2014/main" id="{1233E532-0963-CBE7-0837-FAEA5B78339C}"/>
              </a:ext>
            </a:extLst>
          </p:cNvPr>
          <p:cNvGrpSpPr/>
          <p:nvPr/>
        </p:nvGrpSpPr>
        <p:grpSpPr>
          <a:xfrm>
            <a:off x="5324475" y="1842362"/>
            <a:ext cx="200026" cy="424589"/>
            <a:chOff x="5324475" y="1842362"/>
            <a:chExt cx="200026" cy="424589"/>
          </a:xfrm>
        </p:grpSpPr>
        <p:sp>
          <p:nvSpPr>
            <p:cNvPr id="197" name="SMARTInkShape-2999">
              <a:extLst>
                <a:ext uri="{FF2B5EF4-FFF2-40B4-BE49-F238E27FC236}">
                  <a16:creationId xmlns:a16="http://schemas.microsoft.com/office/drawing/2014/main" id="{941DD196-54EB-5A2F-5DD1-B629A4CFA60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381625" y="1842362"/>
              <a:ext cx="142876" cy="424589"/>
            </a:xfrm>
            <a:custGeom>
              <a:avLst/>
              <a:gdLst/>
              <a:ahLst/>
              <a:cxnLst/>
              <a:rect l="0" t="0" r="0" b="0"/>
              <a:pathLst>
                <a:path w="142876" h="424589">
                  <a:moveTo>
                    <a:pt x="142875" y="5488"/>
                  </a:moveTo>
                  <a:lnTo>
                    <a:pt x="142875" y="5488"/>
                  </a:lnTo>
                  <a:lnTo>
                    <a:pt x="142875" y="0"/>
                  </a:lnTo>
                  <a:lnTo>
                    <a:pt x="142875" y="2343"/>
                  </a:lnTo>
                  <a:lnTo>
                    <a:pt x="116360" y="41840"/>
                  </a:lnTo>
                  <a:lnTo>
                    <a:pt x="99459" y="81343"/>
                  </a:lnTo>
                  <a:lnTo>
                    <a:pt x="85930" y="119720"/>
                  </a:lnTo>
                  <a:lnTo>
                    <a:pt x="73065" y="157875"/>
                  </a:lnTo>
                  <a:lnTo>
                    <a:pt x="60333" y="199160"/>
                  </a:lnTo>
                  <a:lnTo>
                    <a:pt x="49744" y="246317"/>
                  </a:lnTo>
                  <a:lnTo>
                    <a:pt x="34729" y="292157"/>
                  </a:lnTo>
                  <a:lnTo>
                    <a:pt x="19638" y="337163"/>
                  </a:lnTo>
                  <a:lnTo>
                    <a:pt x="6466" y="376627"/>
                  </a:lnTo>
                  <a:lnTo>
                    <a:pt x="0" y="424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000">
              <a:extLst>
                <a:ext uri="{FF2B5EF4-FFF2-40B4-BE49-F238E27FC236}">
                  <a16:creationId xmlns:a16="http://schemas.microsoft.com/office/drawing/2014/main" id="{6A1D634E-0CC6-40DD-9A5A-C29C0CE198C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324475" y="1857410"/>
              <a:ext cx="123826" cy="152366"/>
            </a:xfrm>
            <a:custGeom>
              <a:avLst/>
              <a:gdLst/>
              <a:ahLst/>
              <a:cxnLst/>
              <a:rect l="0" t="0" r="0" b="0"/>
              <a:pathLst>
                <a:path w="123826" h="152366">
                  <a:moveTo>
                    <a:pt x="0" y="19015"/>
                  </a:moveTo>
                  <a:lnTo>
                    <a:pt x="0" y="19015"/>
                  </a:lnTo>
                  <a:lnTo>
                    <a:pt x="0" y="0"/>
                  </a:lnTo>
                  <a:lnTo>
                    <a:pt x="39132" y="46636"/>
                  </a:lnTo>
                  <a:lnTo>
                    <a:pt x="74409" y="91984"/>
                  </a:lnTo>
                  <a:lnTo>
                    <a:pt x="106190" y="138336"/>
                  </a:lnTo>
                  <a:lnTo>
                    <a:pt x="113588" y="151133"/>
                  </a:lnTo>
                  <a:lnTo>
                    <a:pt x="123825" y="152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577">
            <a:extLst>
              <a:ext uri="{FF2B5EF4-FFF2-40B4-BE49-F238E27FC236}">
                <a16:creationId xmlns:a16="http://schemas.microsoft.com/office/drawing/2014/main" id="{3AD492CA-0DD5-7046-32EB-552394955A52}"/>
              </a:ext>
            </a:extLst>
          </p:cNvPr>
          <p:cNvGrpSpPr/>
          <p:nvPr/>
        </p:nvGrpSpPr>
        <p:grpSpPr>
          <a:xfrm>
            <a:off x="5985737" y="1885951"/>
            <a:ext cx="462689" cy="180975"/>
            <a:chOff x="5985737" y="1885951"/>
            <a:chExt cx="462689" cy="180975"/>
          </a:xfrm>
        </p:grpSpPr>
        <p:sp>
          <p:nvSpPr>
            <p:cNvPr id="200" name="SMARTInkShape-3001">
              <a:extLst>
                <a:ext uri="{FF2B5EF4-FFF2-40B4-BE49-F238E27FC236}">
                  <a16:creationId xmlns:a16="http://schemas.microsoft.com/office/drawing/2014/main" id="{64518041-FABD-7C85-8F49-C983495AE8C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296025" y="1885951"/>
              <a:ext cx="132193" cy="180975"/>
            </a:xfrm>
            <a:custGeom>
              <a:avLst/>
              <a:gdLst/>
              <a:ahLst/>
              <a:cxnLst/>
              <a:rect l="0" t="0" r="0" b="0"/>
              <a:pathLst>
                <a:path w="132193" h="180975">
                  <a:moveTo>
                    <a:pt x="28575" y="9524"/>
                  </a:moveTo>
                  <a:lnTo>
                    <a:pt x="28575" y="9524"/>
                  </a:lnTo>
                  <a:lnTo>
                    <a:pt x="23519" y="9524"/>
                  </a:lnTo>
                  <a:lnTo>
                    <a:pt x="22030" y="8466"/>
                  </a:lnTo>
                  <a:lnTo>
                    <a:pt x="21036" y="6702"/>
                  </a:lnTo>
                  <a:lnTo>
                    <a:pt x="19053" y="9"/>
                  </a:lnTo>
                  <a:lnTo>
                    <a:pt x="13562" y="1"/>
                  </a:lnTo>
                  <a:lnTo>
                    <a:pt x="15906" y="0"/>
                  </a:lnTo>
                  <a:lnTo>
                    <a:pt x="58963" y="17304"/>
                  </a:lnTo>
                  <a:lnTo>
                    <a:pt x="99957" y="45055"/>
                  </a:lnTo>
                  <a:lnTo>
                    <a:pt x="124559" y="68910"/>
                  </a:lnTo>
                  <a:lnTo>
                    <a:pt x="129443" y="77546"/>
                  </a:lnTo>
                  <a:lnTo>
                    <a:pt x="132192" y="93414"/>
                  </a:lnTo>
                  <a:lnTo>
                    <a:pt x="127951" y="111521"/>
                  </a:lnTo>
                  <a:lnTo>
                    <a:pt x="117192" y="121178"/>
                  </a:lnTo>
                  <a:lnTo>
                    <a:pt x="75326" y="144838"/>
                  </a:lnTo>
                  <a:lnTo>
                    <a:pt x="28460" y="161516"/>
                  </a:lnTo>
                  <a:lnTo>
                    <a:pt x="0" y="180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002">
              <a:extLst>
                <a:ext uri="{FF2B5EF4-FFF2-40B4-BE49-F238E27FC236}">
                  <a16:creationId xmlns:a16="http://schemas.microsoft.com/office/drawing/2014/main" id="{1F9047B2-D673-EF31-53CD-BE7E1DAC544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985737" y="1962150"/>
              <a:ext cx="462689" cy="38101"/>
            </a:xfrm>
            <a:custGeom>
              <a:avLst/>
              <a:gdLst/>
              <a:ahLst/>
              <a:cxnLst/>
              <a:rect l="0" t="0" r="0" b="0"/>
              <a:pathLst>
                <a:path w="462689" h="38101">
                  <a:moveTo>
                    <a:pt x="5488" y="38100"/>
                  </a:moveTo>
                  <a:lnTo>
                    <a:pt x="5488" y="38100"/>
                  </a:lnTo>
                  <a:lnTo>
                    <a:pt x="0" y="38100"/>
                  </a:lnTo>
                  <a:lnTo>
                    <a:pt x="46110" y="38100"/>
                  </a:lnTo>
                  <a:lnTo>
                    <a:pt x="83243" y="31554"/>
                  </a:lnTo>
                  <a:lnTo>
                    <a:pt x="122248" y="29458"/>
                  </a:lnTo>
                  <a:lnTo>
                    <a:pt x="162863" y="28967"/>
                  </a:lnTo>
                  <a:lnTo>
                    <a:pt x="197846" y="25927"/>
                  </a:lnTo>
                  <a:lnTo>
                    <a:pt x="244163" y="21088"/>
                  </a:lnTo>
                  <a:lnTo>
                    <a:pt x="276666" y="19956"/>
                  </a:lnTo>
                  <a:lnTo>
                    <a:pt x="312278" y="19452"/>
                  </a:lnTo>
                  <a:lnTo>
                    <a:pt x="357522" y="12584"/>
                  </a:lnTo>
                  <a:lnTo>
                    <a:pt x="400430" y="9928"/>
                  </a:lnTo>
                  <a:lnTo>
                    <a:pt x="441398" y="9578"/>
                  </a:lnTo>
                  <a:lnTo>
                    <a:pt x="458482" y="9535"/>
                  </a:lnTo>
                  <a:lnTo>
                    <a:pt x="459884" y="8474"/>
                  </a:lnTo>
                  <a:lnTo>
                    <a:pt x="462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578">
            <a:extLst>
              <a:ext uri="{FF2B5EF4-FFF2-40B4-BE49-F238E27FC236}">
                <a16:creationId xmlns:a16="http://schemas.microsoft.com/office/drawing/2014/main" id="{A445ED88-38C3-19D6-7B20-E79229CAABE8}"/>
              </a:ext>
            </a:extLst>
          </p:cNvPr>
          <p:cNvGrpSpPr/>
          <p:nvPr/>
        </p:nvGrpSpPr>
        <p:grpSpPr>
          <a:xfrm>
            <a:off x="6848475" y="1795881"/>
            <a:ext cx="1076326" cy="385345"/>
            <a:chOff x="6848475" y="1795881"/>
            <a:chExt cx="1076326" cy="385345"/>
          </a:xfrm>
        </p:grpSpPr>
        <p:sp>
          <p:nvSpPr>
            <p:cNvPr id="203" name="SMARTInkShape-3003">
              <a:extLst>
                <a:ext uri="{FF2B5EF4-FFF2-40B4-BE49-F238E27FC236}">
                  <a16:creationId xmlns:a16="http://schemas.microsoft.com/office/drawing/2014/main" id="{3617587D-5F63-6923-DA84-41479834703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886700" y="1828800"/>
              <a:ext cx="38101" cy="352426"/>
            </a:xfrm>
            <a:custGeom>
              <a:avLst/>
              <a:gdLst/>
              <a:ahLst/>
              <a:cxnLst/>
              <a:rect l="0" t="0" r="0" b="0"/>
              <a:pathLst>
                <a:path w="38101" h="3524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7" y="1058"/>
                  </a:lnTo>
                  <a:lnTo>
                    <a:pt x="7540" y="2822"/>
                  </a:lnTo>
                  <a:lnTo>
                    <a:pt x="14190" y="33483"/>
                  </a:lnTo>
                  <a:lnTo>
                    <a:pt x="12553" y="80477"/>
                  </a:lnTo>
                  <a:lnTo>
                    <a:pt x="10423" y="119448"/>
                  </a:lnTo>
                  <a:lnTo>
                    <a:pt x="9791" y="166272"/>
                  </a:lnTo>
                  <a:lnTo>
                    <a:pt x="9643" y="199135"/>
                  </a:lnTo>
                  <a:lnTo>
                    <a:pt x="9577" y="231379"/>
                  </a:lnTo>
                  <a:lnTo>
                    <a:pt x="10599" y="275049"/>
                  </a:lnTo>
                  <a:lnTo>
                    <a:pt x="17728" y="315843"/>
                  </a:lnTo>
                  <a:lnTo>
                    <a:pt x="23715" y="338293"/>
                  </a:lnTo>
                  <a:lnTo>
                    <a:pt x="3810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004">
              <a:extLst>
                <a:ext uri="{FF2B5EF4-FFF2-40B4-BE49-F238E27FC236}">
                  <a16:creationId xmlns:a16="http://schemas.microsoft.com/office/drawing/2014/main" id="{3F3FF425-C3CF-E805-6125-5F72D0D0294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630248" y="1963914"/>
              <a:ext cx="227878" cy="144116"/>
            </a:xfrm>
            <a:custGeom>
              <a:avLst/>
              <a:gdLst/>
              <a:ahLst/>
              <a:cxnLst/>
              <a:rect l="0" t="0" r="0" b="0"/>
              <a:pathLst>
                <a:path w="227878" h="144116">
                  <a:moveTo>
                    <a:pt x="104052" y="45861"/>
                  </a:moveTo>
                  <a:lnTo>
                    <a:pt x="104052" y="45861"/>
                  </a:lnTo>
                  <a:lnTo>
                    <a:pt x="109108" y="40805"/>
                  </a:lnTo>
                  <a:lnTo>
                    <a:pt x="111592" y="35500"/>
                  </a:lnTo>
                  <a:lnTo>
                    <a:pt x="112253" y="32603"/>
                  </a:lnTo>
                  <a:lnTo>
                    <a:pt x="111637" y="29614"/>
                  </a:lnTo>
                  <a:lnTo>
                    <a:pt x="104857" y="17449"/>
                  </a:lnTo>
                  <a:lnTo>
                    <a:pt x="104409" y="12773"/>
                  </a:lnTo>
                  <a:lnTo>
                    <a:pt x="101389" y="7166"/>
                  </a:lnTo>
                  <a:lnTo>
                    <a:pt x="95882" y="0"/>
                  </a:lnTo>
                  <a:lnTo>
                    <a:pt x="73041" y="6189"/>
                  </a:lnTo>
                  <a:lnTo>
                    <a:pt x="53471" y="15644"/>
                  </a:lnTo>
                  <a:lnTo>
                    <a:pt x="34266" y="32440"/>
                  </a:lnTo>
                  <a:lnTo>
                    <a:pt x="7518" y="65064"/>
                  </a:lnTo>
                  <a:lnTo>
                    <a:pt x="2940" y="78737"/>
                  </a:lnTo>
                  <a:lnTo>
                    <a:pt x="0" y="108329"/>
                  </a:lnTo>
                  <a:lnTo>
                    <a:pt x="4548" y="128105"/>
                  </a:lnTo>
                  <a:lnTo>
                    <a:pt x="12556" y="138153"/>
                  </a:lnTo>
                  <a:lnTo>
                    <a:pt x="17654" y="142314"/>
                  </a:lnTo>
                  <a:lnTo>
                    <a:pt x="22112" y="144030"/>
                  </a:lnTo>
                  <a:lnTo>
                    <a:pt x="26141" y="144115"/>
                  </a:lnTo>
                  <a:lnTo>
                    <a:pt x="33442" y="141388"/>
                  </a:lnTo>
                  <a:lnTo>
                    <a:pt x="66277" y="117377"/>
                  </a:lnTo>
                  <a:lnTo>
                    <a:pt x="101713" y="74348"/>
                  </a:lnTo>
                  <a:lnTo>
                    <a:pt x="122924" y="46075"/>
                  </a:lnTo>
                  <a:lnTo>
                    <a:pt x="123097" y="71401"/>
                  </a:lnTo>
                  <a:lnTo>
                    <a:pt x="130640" y="84398"/>
                  </a:lnTo>
                  <a:lnTo>
                    <a:pt x="132236" y="96747"/>
                  </a:lnTo>
                  <a:lnTo>
                    <a:pt x="133425" y="98835"/>
                  </a:lnTo>
                  <a:lnTo>
                    <a:pt x="135275" y="100227"/>
                  </a:lnTo>
                  <a:lnTo>
                    <a:pt x="155963" y="107518"/>
                  </a:lnTo>
                  <a:lnTo>
                    <a:pt x="161942" y="108132"/>
                  </a:lnTo>
                  <a:lnTo>
                    <a:pt x="202847" y="98216"/>
                  </a:lnTo>
                  <a:lnTo>
                    <a:pt x="214283" y="89944"/>
                  </a:lnTo>
                  <a:lnTo>
                    <a:pt x="221836" y="80270"/>
                  </a:lnTo>
                  <a:lnTo>
                    <a:pt x="227877" y="64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005">
              <a:extLst>
                <a:ext uri="{FF2B5EF4-FFF2-40B4-BE49-F238E27FC236}">
                  <a16:creationId xmlns:a16="http://schemas.microsoft.com/office/drawing/2014/main" id="{BC9D8DD2-E29B-A676-74D6-281A9CF9965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353300" y="1971675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9525"/>
                  </a:moveTo>
                  <a:lnTo>
                    <a:pt x="0" y="9525"/>
                  </a:lnTo>
                  <a:lnTo>
                    <a:pt x="9721" y="8467"/>
                  </a:lnTo>
                  <a:lnTo>
                    <a:pt x="48905" y="1324"/>
                  </a:lnTo>
                  <a:lnTo>
                    <a:pt x="94640" y="262"/>
                  </a:lnTo>
                  <a:lnTo>
                    <a:pt x="137168" y="78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006">
              <a:extLst>
                <a:ext uri="{FF2B5EF4-FFF2-40B4-BE49-F238E27FC236}">
                  <a16:creationId xmlns:a16="http://schemas.microsoft.com/office/drawing/2014/main" id="{74866727-D583-5873-954A-4E65A3A01E6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376389" y="1820599"/>
              <a:ext cx="167412" cy="284214"/>
            </a:xfrm>
            <a:custGeom>
              <a:avLst/>
              <a:gdLst/>
              <a:ahLst/>
              <a:cxnLst/>
              <a:rect l="0" t="0" r="0" b="0"/>
              <a:pathLst>
                <a:path w="167412" h="284214">
                  <a:moveTo>
                    <a:pt x="24536" y="8201"/>
                  </a:moveTo>
                  <a:lnTo>
                    <a:pt x="24536" y="8201"/>
                  </a:lnTo>
                  <a:lnTo>
                    <a:pt x="16335" y="0"/>
                  </a:lnTo>
                  <a:lnTo>
                    <a:pt x="15402" y="9181"/>
                  </a:lnTo>
                  <a:lnTo>
                    <a:pt x="14030" y="51943"/>
                  </a:lnTo>
                  <a:lnTo>
                    <a:pt x="7488" y="93159"/>
                  </a:lnTo>
                  <a:lnTo>
                    <a:pt x="6079" y="127918"/>
                  </a:lnTo>
                  <a:lnTo>
                    <a:pt x="5662" y="168909"/>
                  </a:lnTo>
                  <a:lnTo>
                    <a:pt x="5538" y="207865"/>
                  </a:lnTo>
                  <a:lnTo>
                    <a:pt x="4435" y="249924"/>
                  </a:lnTo>
                  <a:lnTo>
                    <a:pt x="0" y="267618"/>
                  </a:lnTo>
                  <a:lnTo>
                    <a:pt x="2343" y="276250"/>
                  </a:lnTo>
                  <a:lnTo>
                    <a:pt x="4449" y="278975"/>
                  </a:lnTo>
                  <a:lnTo>
                    <a:pt x="9611" y="282003"/>
                  </a:lnTo>
                  <a:lnTo>
                    <a:pt x="41052" y="284213"/>
                  </a:lnTo>
                  <a:lnTo>
                    <a:pt x="83624" y="271150"/>
                  </a:lnTo>
                  <a:lnTo>
                    <a:pt x="130131" y="258110"/>
                  </a:lnTo>
                  <a:lnTo>
                    <a:pt x="167411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007">
              <a:extLst>
                <a:ext uri="{FF2B5EF4-FFF2-40B4-BE49-F238E27FC236}">
                  <a16:creationId xmlns:a16="http://schemas.microsoft.com/office/drawing/2014/main" id="{C9431D59-EE93-75E5-0882-0D16912198F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124700" y="1957806"/>
              <a:ext cx="92832" cy="97022"/>
            </a:xfrm>
            <a:custGeom>
              <a:avLst/>
              <a:gdLst/>
              <a:ahLst/>
              <a:cxnLst/>
              <a:rect l="0" t="0" r="0" b="0"/>
              <a:pathLst>
                <a:path w="92832" h="97022">
                  <a:moveTo>
                    <a:pt x="57150" y="23394"/>
                  </a:moveTo>
                  <a:lnTo>
                    <a:pt x="57150" y="23394"/>
                  </a:lnTo>
                  <a:lnTo>
                    <a:pt x="57150" y="10136"/>
                  </a:lnTo>
                  <a:lnTo>
                    <a:pt x="54328" y="4096"/>
                  </a:lnTo>
                  <a:lnTo>
                    <a:pt x="52094" y="1004"/>
                  </a:lnTo>
                  <a:lnTo>
                    <a:pt x="49545" y="0"/>
                  </a:lnTo>
                  <a:lnTo>
                    <a:pt x="46789" y="390"/>
                  </a:lnTo>
                  <a:lnTo>
                    <a:pt x="40904" y="3645"/>
                  </a:lnTo>
                  <a:lnTo>
                    <a:pt x="34760" y="8619"/>
                  </a:lnTo>
                  <a:lnTo>
                    <a:pt x="25351" y="27483"/>
                  </a:lnTo>
                  <a:lnTo>
                    <a:pt x="20917" y="53181"/>
                  </a:lnTo>
                  <a:lnTo>
                    <a:pt x="24660" y="75847"/>
                  </a:lnTo>
                  <a:lnTo>
                    <a:pt x="32479" y="86570"/>
                  </a:lnTo>
                  <a:lnTo>
                    <a:pt x="37527" y="90911"/>
                  </a:lnTo>
                  <a:lnTo>
                    <a:pt x="48782" y="95735"/>
                  </a:lnTo>
                  <a:lnTo>
                    <a:pt x="54746" y="97021"/>
                  </a:lnTo>
                  <a:lnTo>
                    <a:pt x="67018" y="95628"/>
                  </a:lnTo>
                  <a:lnTo>
                    <a:pt x="73254" y="93775"/>
                  </a:lnTo>
                  <a:lnTo>
                    <a:pt x="78469" y="89365"/>
                  </a:lnTo>
                  <a:lnTo>
                    <a:pt x="87087" y="75998"/>
                  </a:lnTo>
                  <a:lnTo>
                    <a:pt x="92831" y="50622"/>
                  </a:lnTo>
                  <a:lnTo>
                    <a:pt x="88530" y="35143"/>
                  </a:lnTo>
                  <a:lnTo>
                    <a:pt x="84420" y="28051"/>
                  </a:lnTo>
                  <a:lnTo>
                    <a:pt x="71387" y="17350"/>
                  </a:lnTo>
                  <a:lnTo>
                    <a:pt x="56070" y="10124"/>
                  </a:lnTo>
                  <a:lnTo>
                    <a:pt x="17117" y="4852"/>
                  </a:lnTo>
                  <a:lnTo>
                    <a:pt x="0" y="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008">
              <a:extLst>
                <a:ext uri="{FF2B5EF4-FFF2-40B4-BE49-F238E27FC236}">
                  <a16:creationId xmlns:a16="http://schemas.microsoft.com/office/drawing/2014/main" id="{0CD14131-633C-FB3B-62FD-BBE5E4B0F1B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848475" y="1952625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3994"/>
                  </a:lnTo>
                  <a:lnTo>
                    <a:pt x="56496" y="10114"/>
                  </a:lnTo>
                  <a:lnTo>
                    <a:pt x="91176" y="687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009">
              <a:extLst>
                <a:ext uri="{FF2B5EF4-FFF2-40B4-BE49-F238E27FC236}">
                  <a16:creationId xmlns:a16="http://schemas.microsoft.com/office/drawing/2014/main" id="{74749D28-829B-A353-F88E-0F7807355FD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858000" y="1795881"/>
              <a:ext cx="190501" cy="308259"/>
            </a:xfrm>
            <a:custGeom>
              <a:avLst/>
              <a:gdLst/>
              <a:ahLst/>
              <a:cxnLst/>
              <a:rect l="0" t="0" r="0" b="0"/>
              <a:pathLst>
                <a:path w="190501" h="308259">
                  <a:moveTo>
                    <a:pt x="0" y="23394"/>
                  </a:moveTo>
                  <a:lnTo>
                    <a:pt x="0" y="23394"/>
                  </a:lnTo>
                  <a:lnTo>
                    <a:pt x="5056" y="18338"/>
                  </a:lnTo>
                  <a:lnTo>
                    <a:pt x="7538" y="13033"/>
                  </a:lnTo>
                  <a:lnTo>
                    <a:pt x="9132" y="1004"/>
                  </a:lnTo>
                  <a:lnTo>
                    <a:pt x="10321" y="0"/>
                  </a:lnTo>
                  <a:lnTo>
                    <a:pt x="12173" y="390"/>
                  </a:lnTo>
                  <a:lnTo>
                    <a:pt x="14465" y="1708"/>
                  </a:lnTo>
                  <a:lnTo>
                    <a:pt x="17012" y="11639"/>
                  </a:lnTo>
                  <a:lnTo>
                    <a:pt x="18648" y="53998"/>
                  </a:lnTo>
                  <a:lnTo>
                    <a:pt x="23988" y="97961"/>
                  </a:lnTo>
                  <a:lnTo>
                    <a:pt x="27216" y="144501"/>
                  </a:lnTo>
                  <a:lnTo>
                    <a:pt x="28173" y="191804"/>
                  </a:lnTo>
                  <a:lnTo>
                    <a:pt x="28496" y="233441"/>
                  </a:lnTo>
                  <a:lnTo>
                    <a:pt x="28564" y="280634"/>
                  </a:lnTo>
                  <a:lnTo>
                    <a:pt x="31393" y="294004"/>
                  </a:lnTo>
                  <a:lnTo>
                    <a:pt x="36775" y="306153"/>
                  </a:lnTo>
                  <a:lnTo>
                    <a:pt x="38274" y="307150"/>
                  </a:lnTo>
                  <a:lnTo>
                    <a:pt x="42763" y="308258"/>
                  </a:lnTo>
                  <a:lnTo>
                    <a:pt x="86971" y="295809"/>
                  </a:lnTo>
                  <a:lnTo>
                    <a:pt x="125130" y="289106"/>
                  </a:lnTo>
                  <a:lnTo>
                    <a:pt x="166691" y="275239"/>
                  </a:lnTo>
                  <a:lnTo>
                    <a:pt x="179918" y="271850"/>
                  </a:lnTo>
                  <a:lnTo>
                    <a:pt x="190500" y="261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579">
            <a:extLst>
              <a:ext uri="{FF2B5EF4-FFF2-40B4-BE49-F238E27FC236}">
                <a16:creationId xmlns:a16="http://schemas.microsoft.com/office/drawing/2014/main" id="{F7E311F8-4EF1-98E1-A01D-319BE7FD9685}"/>
              </a:ext>
            </a:extLst>
          </p:cNvPr>
          <p:cNvGrpSpPr/>
          <p:nvPr/>
        </p:nvGrpSpPr>
        <p:grpSpPr>
          <a:xfrm>
            <a:off x="561975" y="2657475"/>
            <a:ext cx="819151" cy="209551"/>
            <a:chOff x="561975" y="2657475"/>
            <a:chExt cx="819151" cy="209551"/>
          </a:xfrm>
        </p:grpSpPr>
        <p:sp>
          <p:nvSpPr>
            <p:cNvPr id="211" name="SMARTInkShape-3010">
              <a:extLst>
                <a:ext uri="{FF2B5EF4-FFF2-40B4-BE49-F238E27FC236}">
                  <a16:creationId xmlns:a16="http://schemas.microsoft.com/office/drawing/2014/main" id="{6A4694C1-055C-9B8F-040B-54671B4270B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104900" y="2705673"/>
              <a:ext cx="276226" cy="161353"/>
            </a:xfrm>
            <a:custGeom>
              <a:avLst/>
              <a:gdLst/>
              <a:ahLst/>
              <a:cxnLst/>
              <a:rect l="0" t="0" r="0" b="0"/>
              <a:pathLst>
                <a:path w="276226" h="161353">
                  <a:moveTo>
                    <a:pt x="0" y="47052"/>
                  </a:moveTo>
                  <a:lnTo>
                    <a:pt x="0" y="47052"/>
                  </a:lnTo>
                  <a:lnTo>
                    <a:pt x="0" y="41996"/>
                  </a:lnTo>
                  <a:lnTo>
                    <a:pt x="2822" y="36691"/>
                  </a:lnTo>
                  <a:lnTo>
                    <a:pt x="6546" y="30806"/>
                  </a:lnTo>
                  <a:lnTo>
                    <a:pt x="8201" y="24662"/>
                  </a:lnTo>
                  <a:lnTo>
                    <a:pt x="9701" y="22600"/>
                  </a:lnTo>
                  <a:lnTo>
                    <a:pt x="11759" y="21226"/>
                  </a:lnTo>
                  <a:lnTo>
                    <a:pt x="17610" y="19020"/>
                  </a:lnTo>
                  <a:lnTo>
                    <a:pt x="27124" y="10324"/>
                  </a:lnTo>
                  <a:lnTo>
                    <a:pt x="37670" y="8988"/>
                  </a:lnTo>
                  <a:lnTo>
                    <a:pt x="51107" y="30714"/>
                  </a:lnTo>
                  <a:lnTo>
                    <a:pt x="55956" y="56486"/>
                  </a:lnTo>
                  <a:lnTo>
                    <a:pt x="62137" y="97877"/>
                  </a:lnTo>
                  <a:lnTo>
                    <a:pt x="65330" y="114087"/>
                  </a:lnTo>
                  <a:lnTo>
                    <a:pt x="63255" y="122001"/>
                  </a:lnTo>
                  <a:lnTo>
                    <a:pt x="59863" y="129046"/>
                  </a:lnTo>
                  <a:lnTo>
                    <a:pt x="57954" y="136846"/>
                  </a:lnTo>
                  <a:lnTo>
                    <a:pt x="57686" y="136548"/>
                  </a:lnTo>
                  <a:lnTo>
                    <a:pt x="57507" y="135291"/>
                  </a:lnTo>
                  <a:lnTo>
                    <a:pt x="76462" y="91458"/>
                  </a:lnTo>
                  <a:lnTo>
                    <a:pt x="93168" y="54232"/>
                  </a:lnTo>
                  <a:lnTo>
                    <a:pt x="109498" y="30988"/>
                  </a:lnTo>
                  <a:lnTo>
                    <a:pt x="113224" y="22979"/>
                  </a:lnTo>
                  <a:lnTo>
                    <a:pt x="127276" y="5952"/>
                  </a:lnTo>
                  <a:lnTo>
                    <a:pt x="133473" y="2327"/>
                  </a:lnTo>
                  <a:lnTo>
                    <a:pt x="141018" y="0"/>
                  </a:lnTo>
                  <a:lnTo>
                    <a:pt x="141637" y="867"/>
                  </a:lnTo>
                  <a:lnTo>
                    <a:pt x="143566" y="7145"/>
                  </a:lnTo>
                  <a:lnTo>
                    <a:pt x="149312" y="15707"/>
                  </a:lnTo>
                  <a:lnTo>
                    <a:pt x="151028" y="21832"/>
                  </a:lnTo>
                  <a:lnTo>
                    <a:pt x="152280" y="67233"/>
                  </a:lnTo>
                  <a:lnTo>
                    <a:pt x="152389" y="113238"/>
                  </a:lnTo>
                  <a:lnTo>
                    <a:pt x="152397" y="120285"/>
                  </a:lnTo>
                  <a:lnTo>
                    <a:pt x="153456" y="120216"/>
                  </a:lnTo>
                  <a:lnTo>
                    <a:pt x="165657" y="109734"/>
                  </a:lnTo>
                  <a:lnTo>
                    <a:pt x="177910" y="89028"/>
                  </a:lnTo>
                  <a:lnTo>
                    <a:pt x="193689" y="56421"/>
                  </a:lnTo>
                  <a:lnTo>
                    <a:pt x="213982" y="34753"/>
                  </a:lnTo>
                  <a:lnTo>
                    <a:pt x="244641" y="15773"/>
                  </a:lnTo>
                  <a:lnTo>
                    <a:pt x="249877" y="14557"/>
                  </a:lnTo>
                  <a:lnTo>
                    <a:pt x="254426" y="14806"/>
                  </a:lnTo>
                  <a:lnTo>
                    <a:pt x="258518" y="16030"/>
                  </a:lnTo>
                  <a:lnTo>
                    <a:pt x="261245" y="18962"/>
                  </a:lnTo>
                  <a:lnTo>
                    <a:pt x="272767" y="52944"/>
                  </a:lnTo>
                  <a:lnTo>
                    <a:pt x="275542" y="93645"/>
                  </a:lnTo>
                  <a:lnTo>
                    <a:pt x="276135" y="134562"/>
                  </a:lnTo>
                  <a:lnTo>
                    <a:pt x="276225" y="161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011">
              <a:extLst>
                <a:ext uri="{FF2B5EF4-FFF2-40B4-BE49-F238E27FC236}">
                  <a16:creationId xmlns:a16="http://schemas.microsoft.com/office/drawing/2014/main" id="{F4F7FA6D-E704-42B2-75FE-BF11FF89BCB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57250" y="2657475"/>
              <a:ext cx="171451" cy="193708"/>
            </a:xfrm>
            <a:custGeom>
              <a:avLst/>
              <a:gdLst/>
              <a:ahLst/>
              <a:cxnLst/>
              <a:rect l="0" t="0" r="0" b="0"/>
              <a:pathLst>
                <a:path w="171451" h="193708">
                  <a:moveTo>
                    <a:pt x="0" y="76200"/>
                  </a:moveTo>
                  <a:lnTo>
                    <a:pt x="0" y="76200"/>
                  </a:lnTo>
                  <a:lnTo>
                    <a:pt x="13258" y="62942"/>
                  </a:lnTo>
                  <a:lnTo>
                    <a:pt x="14130" y="59954"/>
                  </a:lnTo>
                  <a:lnTo>
                    <a:pt x="13653" y="56903"/>
                  </a:lnTo>
                  <a:lnTo>
                    <a:pt x="12277" y="53810"/>
                  </a:lnTo>
                  <a:lnTo>
                    <a:pt x="11360" y="52806"/>
                  </a:lnTo>
                  <a:lnTo>
                    <a:pt x="10748" y="53196"/>
                  </a:lnTo>
                  <a:lnTo>
                    <a:pt x="10069" y="57509"/>
                  </a:lnTo>
                  <a:lnTo>
                    <a:pt x="6810" y="80348"/>
                  </a:lnTo>
                  <a:lnTo>
                    <a:pt x="4085" y="94977"/>
                  </a:lnTo>
                  <a:lnTo>
                    <a:pt x="13656" y="126716"/>
                  </a:lnTo>
                  <a:lnTo>
                    <a:pt x="28701" y="158647"/>
                  </a:lnTo>
                  <a:lnTo>
                    <a:pt x="46356" y="179034"/>
                  </a:lnTo>
                  <a:lnTo>
                    <a:pt x="74178" y="192159"/>
                  </a:lnTo>
                  <a:lnTo>
                    <a:pt x="88707" y="193707"/>
                  </a:lnTo>
                  <a:lnTo>
                    <a:pt x="111714" y="186077"/>
                  </a:lnTo>
                  <a:lnTo>
                    <a:pt x="130350" y="167318"/>
                  </a:lnTo>
                  <a:lnTo>
                    <a:pt x="144220" y="131538"/>
                  </a:lnTo>
                  <a:lnTo>
                    <a:pt x="157330" y="88307"/>
                  </a:lnTo>
                  <a:lnTo>
                    <a:pt x="162580" y="4495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012">
              <a:extLst>
                <a:ext uri="{FF2B5EF4-FFF2-40B4-BE49-F238E27FC236}">
                  <a16:creationId xmlns:a16="http://schemas.microsoft.com/office/drawing/2014/main" id="{F6962329-6C13-0E76-9890-334C1CDCCFB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61975" y="2671503"/>
              <a:ext cx="217752" cy="194989"/>
            </a:xfrm>
            <a:custGeom>
              <a:avLst/>
              <a:gdLst/>
              <a:ahLst/>
              <a:cxnLst/>
              <a:rect l="0" t="0" r="0" b="0"/>
              <a:pathLst>
                <a:path w="217752" h="194989">
                  <a:moveTo>
                    <a:pt x="209550" y="14547"/>
                  </a:moveTo>
                  <a:lnTo>
                    <a:pt x="209550" y="14547"/>
                  </a:lnTo>
                  <a:lnTo>
                    <a:pt x="217751" y="6346"/>
                  </a:lnTo>
                  <a:lnTo>
                    <a:pt x="217134" y="5905"/>
                  </a:lnTo>
                  <a:lnTo>
                    <a:pt x="210758" y="5138"/>
                  </a:lnTo>
                  <a:lnTo>
                    <a:pt x="204851" y="0"/>
                  </a:lnTo>
                  <a:lnTo>
                    <a:pt x="193703" y="321"/>
                  </a:lnTo>
                  <a:lnTo>
                    <a:pt x="151568" y="5461"/>
                  </a:lnTo>
                  <a:lnTo>
                    <a:pt x="125695" y="12443"/>
                  </a:lnTo>
                  <a:lnTo>
                    <a:pt x="80471" y="33429"/>
                  </a:lnTo>
                  <a:lnTo>
                    <a:pt x="63644" y="46693"/>
                  </a:lnTo>
                  <a:lnTo>
                    <a:pt x="60036" y="52823"/>
                  </a:lnTo>
                  <a:lnTo>
                    <a:pt x="57530" y="61999"/>
                  </a:lnTo>
                  <a:lnTo>
                    <a:pt x="57319" y="66681"/>
                  </a:lnTo>
                  <a:lnTo>
                    <a:pt x="65692" y="72290"/>
                  </a:lnTo>
                  <a:lnTo>
                    <a:pt x="107511" y="90799"/>
                  </a:lnTo>
                  <a:lnTo>
                    <a:pt x="150643" y="106629"/>
                  </a:lnTo>
                  <a:lnTo>
                    <a:pt x="183634" y="126731"/>
                  </a:lnTo>
                  <a:lnTo>
                    <a:pt x="194698" y="141743"/>
                  </a:lnTo>
                  <a:lnTo>
                    <a:pt x="197657" y="149748"/>
                  </a:lnTo>
                  <a:lnTo>
                    <a:pt x="196330" y="154423"/>
                  </a:lnTo>
                  <a:lnTo>
                    <a:pt x="189211" y="165261"/>
                  </a:lnTo>
                  <a:lnTo>
                    <a:pt x="178991" y="171489"/>
                  </a:lnTo>
                  <a:lnTo>
                    <a:pt x="140301" y="183420"/>
                  </a:lnTo>
                  <a:lnTo>
                    <a:pt x="94114" y="192818"/>
                  </a:lnTo>
                  <a:lnTo>
                    <a:pt x="54339" y="194988"/>
                  </a:lnTo>
                  <a:lnTo>
                    <a:pt x="20611" y="194358"/>
                  </a:lnTo>
                  <a:lnTo>
                    <a:pt x="0" y="185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580">
            <a:extLst>
              <a:ext uri="{FF2B5EF4-FFF2-40B4-BE49-F238E27FC236}">
                <a16:creationId xmlns:a16="http://schemas.microsoft.com/office/drawing/2014/main" id="{912A36DE-47D5-58BC-7F8C-E97A4E510892}"/>
              </a:ext>
            </a:extLst>
          </p:cNvPr>
          <p:cNvGrpSpPr/>
          <p:nvPr/>
        </p:nvGrpSpPr>
        <p:grpSpPr>
          <a:xfrm>
            <a:off x="1867454" y="2564355"/>
            <a:ext cx="275672" cy="436021"/>
            <a:chOff x="1867454" y="2564355"/>
            <a:chExt cx="275672" cy="436021"/>
          </a:xfrm>
        </p:grpSpPr>
        <p:sp>
          <p:nvSpPr>
            <p:cNvPr id="215" name="SMARTInkShape-3013">
              <a:extLst>
                <a:ext uri="{FF2B5EF4-FFF2-40B4-BE49-F238E27FC236}">
                  <a16:creationId xmlns:a16="http://schemas.microsoft.com/office/drawing/2014/main" id="{76AAC6DC-23A9-F4B7-6F50-F63B09A7B97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990725" y="2752725"/>
              <a:ext cx="152401" cy="57151"/>
            </a:xfrm>
            <a:custGeom>
              <a:avLst/>
              <a:gdLst/>
              <a:ahLst/>
              <a:cxnLst/>
              <a:rect l="0" t="0" r="0" b="0"/>
              <a:pathLst>
                <a:path w="152401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4"/>
                  </a:lnTo>
                  <a:lnTo>
                    <a:pt x="15169" y="38836"/>
                  </a:lnTo>
                  <a:lnTo>
                    <a:pt x="47681" y="24056"/>
                  </a:lnTo>
                  <a:lnTo>
                    <a:pt x="94114" y="1294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014">
              <a:extLst>
                <a:ext uri="{FF2B5EF4-FFF2-40B4-BE49-F238E27FC236}">
                  <a16:creationId xmlns:a16="http://schemas.microsoft.com/office/drawing/2014/main" id="{A68C6A81-4258-AAA8-C0CB-B4C47388B20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009775" y="2564355"/>
              <a:ext cx="110372" cy="436021"/>
            </a:xfrm>
            <a:custGeom>
              <a:avLst/>
              <a:gdLst/>
              <a:ahLst/>
              <a:cxnLst/>
              <a:rect l="0" t="0" r="0" b="0"/>
              <a:pathLst>
                <a:path w="110372" h="436021">
                  <a:moveTo>
                    <a:pt x="95250" y="112170"/>
                  </a:moveTo>
                  <a:lnTo>
                    <a:pt x="95250" y="112170"/>
                  </a:lnTo>
                  <a:lnTo>
                    <a:pt x="95250" y="107114"/>
                  </a:lnTo>
                  <a:lnTo>
                    <a:pt x="107284" y="81773"/>
                  </a:lnTo>
                  <a:lnTo>
                    <a:pt x="107047" y="62829"/>
                  </a:lnTo>
                  <a:lnTo>
                    <a:pt x="110371" y="53905"/>
                  </a:lnTo>
                  <a:lnTo>
                    <a:pt x="109732" y="40766"/>
                  </a:lnTo>
                  <a:lnTo>
                    <a:pt x="105065" y="5058"/>
                  </a:lnTo>
                  <a:lnTo>
                    <a:pt x="103910" y="2662"/>
                  </a:lnTo>
                  <a:lnTo>
                    <a:pt x="102082" y="1065"/>
                  </a:lnTo>
                  <a:lnTo>
                    <a:pt x="99804" y="0"/>
                  </a:lnTo>
                  <a:lnTo>
                    <a:pt x="97228" y="348"/>
                  </a:lnTo>
                  <a:lnTo>
                    <a:pt x="91543" y="3557"/>
                  </a:lnTo>
                  <a:lnTo>
                    <a:pt x="65769" y="40795"/>
                  </a:lnTo>
                  <a:lnTo>
                    <a:pt x="46153" y="82667"/>
                  </a:lnTo>
                  <a:lnTo>
                    <a:pt x="32086" y="123628"/>
                  </a:lnTo>
                  <a:lnTo>
                    <a:pt x="22325" y="163307"/>
                  </a:lnTo>
                  <a:lnTo>
                    <a:pt x="12367" y="209055"/>
                  </a:lnTo>
                  <a:lnTo>
                    <a:pt x="5030" y="253486"/>
                  </a:lnTo>
                  <a:lnTo>
                    <a:pt x="1490" y="293271"/>
                  </a:lnTo>
                  <a:lnTo>
                    <a:pt x="442" y="338573"/>
                  </a:lnTo>
                  <a:lnTo>
                    <a:pt x="87" y="379534"/>
                  </a:lnTo>
                  <a:lnTo>
                    <a:pt x="8" y="426357"/>
                  </a:lnTo>
                  <a:lnTo>
                    <a:pt x="0" y="436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015">
              <a:extLst>
                <a:ext uri="{FF2B5EF4-FFF2-40B4-BE49-F238E27FC236}">
                  <a16:creationId xmlns:a16="http://schemas.microsoft.com/office/drawing/2014/main" id="{C13AABA8-3F6E-848A-4200-6062ACD76B5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867454" y="2657475"/>
              <a:ext cx="102569" cy="146808"/>
            </a:xfrm>
            <a:custGeom>
              <a:avLst/>
              <a:gdLst/>
              <a:ahLst/>
              <a:cxnLst/>
              <a:rect l="0" t="0" r="0" b="0"/>
              <a:pathLst>
                <a:path w="102569" h="146808">
                  <a:moveTo>
                    <a:pt x="56596" y="38100"/>
                  </a:moveTo>
                  <a:lnTo>
                    <a:pt x="56596" y="38100"/>
                  </a:lnTo>
                  <a:lnTo>
                    <a:pt x="56596" y="24842"/>
                  </a:lnTo>
                  <a:lnTo>
                    <a:pt x="53774" y="18803"/>
                  </a:lnTo>
                  <a:lnTo>
                    <a:pt x="50050" y="12590"/>
                  </a:lnTo>
                  <a:lnTo>
                    <a:pt x="48395" y="6301"/>
                  </a:lnTo>
                  <a:lnTo>
                    <a:pt x="46895" y="4201"/>
                  </a:lnTo>
                  <a:lnTo>
                    <a:pt x="44837" y="2801"/>
                  </a:lnTo>
                  <a:lnTo>
                    <a:pt x="38986" y="553"/>
                  </a:lnTo>
                  <a:lnTo>
                    <a:pt x="27374" y="7612"/>
                  </a:lnTo>
                  <a:lnTo>
                    <a:pt x="24414" y="8250"/>
                  </a:lnTo>
                  <a:lnTo>
                    <a:pt x="18304" y="17425"/>
                  </a:lnTo>
                  <a:lnTo>
                    <a:pt x="3654" y="51644"/>
                  </a:lnTo>
                  <a:lnTo>
                    <a:pt x="0" y="90723"/>
                  </a:lnTo>
                  <a:lnTo>
                    <a:pt x="2514" y="101352"/>
                  </a:lnTo>
                  <a:lnTo>
                    <a:pt x="12752" y="121855"/>
                  </a:lnTo>
                  <a:lnTo>
                    <a:pt x="21588" y="131063"/>
                  </a:lnTo>
                  <a:lnTo>
                    <a:pt x="44507" y="145598"/>
                  </a:lnTo>
                  <a:lnTo>
                    <a:pt x="50653" y="146807"/>
                  </a:lnTo>
                  <a:lnTo>
                    <a:pt x="63127" y="145328"/>
                  </a:lnTo>
                  <a:lnTo>
                    <a:pt x="82050" y="133489"/>
                  </a:lnTo>
                  <a:lnTo>
                    <a:pt x="89075" y="125298"/>
                  </a:lnTo>
                  <a:lnTo>
                    <a:pt x="98642" y="96246"/>
                  </a:lnTo>
                  <a:lnTo>
                    <a:pt x="102568" y="66970"/>
                  </a:lnTo>
                  <a:lnTo>
                    <a:pt x="95875" y="19664"/>
                  </a:lnTo>
                  <a:lnTo>
                    <a:pt x="85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581">
            <a:extLst>
              <a:ext uri="{FF2B5EF4-FFF2-40B4-BE49-F238E27FC236}">
                <a16:creationId xmlns:a16="http://schemas.microsoft.com/office/drawing/2014/main" id="{6FC59794-6590-4AA9-A6A0-C64705AD8ABD}"/>
              </a:ext>
            </a:extLst>
          </p:cNvPr>
          <p:cNvGrpSpPr/>
          <p:nvPr/>
        </p:nvGrpSpPr>
        <p:grpSpPr>
          <a:xfrm>
            <a:off x="2600325" y="2658064"/>
            <a:ext cx="1427427" cy="325008"/>
            <a:chOff x="2600325" y="2658064"/>
            <a:chExt cx="1427427" cy="325008"/>
          </a:xfrm>
        </p:grpSpPr>
        <p:sp>
          <p:nvSpPr>
            <p:cNvPr id="219" name="SMARTInkShape-3016">
              <a:extLst>
                <a:ext uri="{FF2B5EF4-FFF2-40B4-BE49-F238E27FC236}">
                  <a16:creationId xmlns:a16="http://schemas.microsoft.com/office/drawing/2014/main" id="{00AB22BD-06E9-2A5F-8F7C-A7B7150E9E1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857625" y="2677033"/>
              <a:ext cx="170127" cy="172663"/>
            </a:xfrm>
            <a:custGeom>
              <a:avLst/>
              <a:gdLst/>
              <a:ahLst/>
              <a:cxnLst/>
              <a:rect l="0" t="0" r="0" b="0"/>
              <a:pathLst>
                <a:path w="170127" h="172663">
                  <a:moveTo>
                    <a:pt x="161925" y="18542"/>
                  </a:moveTo>
                  <a:lnTo>
                    <a:pt x="161925" y="18542"/>
                  </a:lnTo>
                  <a:lnTo>
                    <a:pt x="166981" y="13486"/>
                  </a:lnTo>
                  <a:lnTo>
                    <a:pt x="169464" y="8181"/>
                  </a:lnTo>
                  <a:lnTo>
                    <a:pt x="170126" y="5284"/>
                  </a:lnTo>
                  <a:lnTo>
                    <a:pt x="169509" y="3354"/>
                  </a:lnTo>
                  <a:lnTo>
                    <a:pt x="168039" y="2066"/>
                  </a:lnTo>
                  <a:lnTo>
                    <a:pt x="166001" y="1208"/>
                  </a:lnTo>
                  <a:lnTo>
                    <a:pt x="153020" y="0"/>
                  </a:lnTo>
                  <a:lnTo>
                    <a:pt x="113127" y="9920"/>
                  </a:lnTo>
                  <a:lnTo>
                    <a:pt x="95787" y="16827"/>
                  </a:lnTo>
                  <a:lnTo>
                    <a:pt x="60814" y="44552"/>
                  </a:lnTo>
                  <a:lnTo>
                    <a:pt x="53487" y="54091"/>
                  </a:lnTo>
                  <a:lnTo>
                    <a:pt x="51533" y="58116"/>
                  </a:lnTo>
                  <a:lnTo>
                    <a:pt x="51289" y="61858"/>
                  </a:lnTo>
                  <a:lnTo>
                    <a:pt x="53840" y="68838"/>
                  </a:lnTo>
                  <a:lnTo>
                    <a:pt x="71339" y="83774"/>
                  </a:lnTo>
                  <a:lnTo>
                    <a:pt x="84975" y="89867"/>
                  </a:lnTo>
                  <a:lnTo>
                    <a:pt x="97033" y="93634"/>
                  </a:lnTo>
                  <a:lnTo>
                    <a:pt x="135023" y="117048"/>
                  </a:lnTo>
                  <a:lnTo>
                    <a:pt x="139385" y="123353"/>
                  </a:lnTo>
                  <a:lnTo>
                    <a:pt x="150872" y="153745"/>
                  </a:lnTo>
                  <a:lnTo>
                    <a:pt x="148898" y="163652"/>
                  </a:lnTo>
                  <a:lnTo>
                    <a:pt x="146891" y="169257"/>
                  </a:lnTo>
                  <a:lnTo>
                    <a:pt x="143435" y="171935"/>
                  </a:lnTo>
                  <a:lnTo>
                    <a:pt x="139015" y="172662"/>
                  </a:lnTo>
                  <a:lnTo>
                    <a:pt x="98792" y="171093"/>
                  </a:lnTo>
                  <a:lnTo>
                    <a:pt x="70547" y="168164"/>
                  </a:lnTo>
                  <a:lnTo>
                    <a:pt x="36983" y="162750"/>
                  </a:lnTo>
                  <a:lnTo>
                    <a:pt x="0" y="161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017">
              <a:extLst>
                <a:ext uri="{FF2B5EF4-FFF2-40B4-BE49-F238E27FC236}">
                  <a16:creationId xmlns:a16="http://schemas.microsoft.com/office/drawing/2014/main" id="{7183CB27-84DE-A966-AE50-C9DA0F6D08D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725017" y="2716957"/>
              <a:ext cx="119330" cy="129466"/>
            </a:xfrm>
            <a:custGeom>
              <a:avLst/>
              <a:gdLst/>
              <a:ahLst/>
              <a:cxnLst/>
              <a:rect l="0" t="0" r="0" b="0"/>
              <a:pathLst>
                <a:path w="119330" h="129466">
                  <a:moveTo>
                    <a:pt x="27833" y="45293"/>
                  </a:moveTo>
                  <a:lnTo>
                    <a:pt x="27833" y="45293"/>
                  </a:lnTo>
                  <a:lnTo>
                    <a:pt x="43042" y="51839"/>
                  </a:lnTo>
                  <a:lnTo>
                    <a:pt x="54348" y="53494"/>
                  </a:lnTo>
                  <a:lnTo>
                    <a:pt x="72614" y="49369"/>
                  </a:lnTo>
                  <a:lnTo>
                    <a:pt x="114636" y="20643"/>
                  </a:lnTo>
                  <a:lnTo>
                    <a:pt x="119329" y="13876"/>
                  </a:lnTo>
                  <a:lnTo>
                    <a:pt x="118464" y="10590"/>
                  </a:lnTo>
                  <a:lnTo>
                    <a:pt x="111858" y="4117"/>
                  </a:lnTo>
                  <a:lnTo>
                    <a:pt x="101866" y="534"/>
                  </a:lnTo>
                  <a:lnTo>
                    <a:pt x="88254" y="0"/>
                  </a:lnTo>
                  <a:lnTo>
                    <a:pt x="58906" y="6708"/>
                  </a:lnTo>
                  <a:lnTo>
                    <a:pt x="43055" y="16150"/>
                  </a:lnTo>
                  <a:lnTo>
                    <a:pt x="16689" y="46004"/>
                  </a:lnTo>
                  <a:lnTo>
                    <a:pt x="7711" y="60073"/>
                  </a:lnTo>
                  <a:lnTo>
                    <a:pt x="1762" y="84950"/>
                  </a:lnTo>
                  <a:lnTo>
                    <a:pt x="0" y="102316"/>
                  </a:lnTo>
                  <a:lnTo>
                    <a:pt x="5232" y="113322"/>
                  </a:lnTo>
                  <a:lnTo>
                    <a:pt x="9591" y="119221"/>
                  </a:lnTo>
                  <a:lnTo>
                    <a:pt x="20078" y="125775"/>
                  </a:lnTo>
                  <a:lnTo>
                    <a:pt x="40704" y="129465"/>
                  </a:lnTo>
                  <a:lnTo>
                    <a:pt x="56837" y="129269"/>
                  </a:lnTo>
                  <a:lnTo>
                    <a:pt x="104033" y="111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018">
              <a:extLst>
                <a:ext uri="{FF2B5EF4-FFF2-40B4-BE49-F238E27FC236}">
                  <a16:creationId xmlns:a16="http://schemas.microsoft.com/office/drawing/2014/main" id="{6B1FA495-1E3A-3273-29E3-F25913938E0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514725" y="2705100"/>
              <a:ext cx="180976" cy="163918"/>
            </a:xfrm>
            <a:custGeom>
              <a:avLst/>
              <a:gdLst/>
              <a:ahLst/>
              <a:cxnLst/>
              <a:rect l="0" t="0" r="0" b="0"/>
              <a:pathLst>
                <a:path w="180976" h="163918">
                  <a:moveTo>
                    <a:pt x="0" y="38100"/>
                  </a:moveTo>
                  <a:lnTo>
                    <a:pt x="0" y="38100"/>
                  </a:lnTo>
                  <a:lnTo>
                    <a:pt x="14151" y="18462"/>
                  </a:lnTo>
                  <a:lnTo>
                    <a:pt x="31523" y="5646"/>
                  </a:lnTo>
                  <a:lnTo>
                    <a:pt x="35832" y="4822"/>
                  </a:lnTo>
                  <a:lnTo>
                    <a:pt x="46264" y="6729"/>
                  </a:lnTo>
                  <a:lnTo>
                    <a:pt x="55134" y="13927"/>
                  </a:lnTo>
                  <a:lnTo>
                    <a:pt x="62604" y="26298"/>
                  </a:lnTo>
                  <a:lnTo>
                    <a:pt x="69452" y="45907"/>
                  </a:lnTo>
                  <a:lnTo>
                    <a:pt x="70379" y="65911"/>
                  </a:lnTo>
                  <a:lnTo>
                    <a:pt x="69379" y="86444"/>
                  </a:lnTo>
                  <a:lnTo>
                    <a:pt x="72650" y="118629"/>
                  </a:lnTo>
                  <a:lnTo>
                    <a:pt x="66281" y="154757"/>
                  </a:lnTo>
                  <a:lnTo>
                    <a:pt x="61914" y="163325"/>
                  </a:lnTo>
                  <a:lnTo>
                    <a:pt x="59267" y="163917"/>
                  </a:lnTo>
                  <a:lnTo>
                    <a:pt x="56445" y="162195"/>
                  </a:lnTo>
                  <a:lnTo>
                    <a:pt x="53505" y="158930"/>
                  </a:lnTo>
                  <a:lnTo>
                    <a:pt x="52603" y="155695"/>
                  </a:lnTo>
                  <a:lnTo>
                    <a:pt x="53061" y="152480"/>
                  </a:lnTo>
                  <a:lnTo>
                    <a:pt x="54424" y="149278"/>
                  </a:lnTo>
                  <a:lnTo>
                    <a:pt x="56343" y="129603"/>
                  </a:lnTo>
                  <a:lnTo>
                    <a:pt x="65258" y="112635"/>
                  </a:lnTo>
                  <a:lnTo>
                    <a:pt x="91692" y="73002"/>
                  </a:lnTo>
                  <a:lnTo>
                    <a:pt x="109836" y="47736"/>
                  </a:lnTo>
                  <a:lnTo>
                    <a:pt x="148010" y="18189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019">
              <a:extLst>
                <a:ext uri="{FF2B5EF4-FFF2-40B4-BE49-F238E27FC236}">
                  <a16:creationId xmlns:a16="http://schemas.microsoft.com/office/drawing/2014/main" id="{4DC6CDB7-74B6-8CFD-DB4C-DD4C81E35EC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286408" y="2724578"/>
              <a:ext cx="199743" cy="157252"/>
            </a:xfrm>
            <a:custGeom>
              <a:avLst/>
              <a:gdLst/>
              <a:ahLst/>
              <a:cxnLst/>
              <a:rect l="0" t="0" r="0" b="0"/>
              <a:pathLst>
                <a:path w="199743" h="157252">
                  <a:moveTo>
                    <a:pt x="85442" y="28147"/>
                  </a:moveTo>
                  <a:lnTo>
                    <a:pt x="85442" y="28147"/>
                  </a:lnTo>
                  <a:lnTo>
                    <a:pt x="94574" y="28147"/>
                  </a:lnTo>
                  <a:lnTo>
                    <a:pt x="94967" y="4443"/>
                  </a:lnTo>
                  <a:lnTo>
                    <a:pt x="93909" y="2819"/>
                  </a:lnTo>
                  <a:lnTo>
                    <a:pt x="92145" y="1737"/>
                  </a:lnTo>
                  <a:lnTo>
                    <a:pt x="84606" y="214"/>
                  </a:lnTo>
                  <a:lnTo>
                    <a:pt x="81710" y="0"/>
                  </a:lnTo>
                  <a:lnTo>
                    <a:pt x="56365" y="7261"/>
                  </a:lnTo>
                  <a:lnTo>
                    <a:pt x="38972" y="18887"/>
                  </a:lnTo>
                  <a:lnTo>
                    <a:pt x="31981" y="26148"/>
                  </a:lnTo>
                  <a:lnTo>
                    <a:pt x="4555" y="71218"/>
                  </a:lnTo>
                  <a:lnTo>
                    <a:pt x="1868" y="82215"/>
                  </a:lnTo>
                  <a:lnTo>
                    <a:pt x="0" y="124246"/>
                  </a:lnTo>
                  <a:lnTo>
                    <a:pt x="4857" y="147167"/>
                  </a:lnTo>
                  <a:lnTo>
                    <a:pt x="7377" y="151944"/>
                  </a:lnTo>
                  <a:lnTo>
                    <a:pt x="10115" y="155128"/>
                  </a:lnTo>
                  <a:lnTo>
                    <a:pt x="13000" y="157251"/>
                  </a:lnTo>
                  <a:lnTo>
                    <a:pt x="17039" y="156550"/>
                  </a:lnTo>
                  <a:lnTo>
                    <a:pt x="33894" y="144391"/>
                  </a:lnTo>
                  <a:lnTo>
                    <a:pt x="71598" y="103349"/>
                  </a:lnTo>
                  <a:lnTo>
                    <a:pt x="93981" y="59413"/>
                  </a:lnTo>
                  <a:lnTo>
                    <a:pt x="101378" y="38469"/>
                  </a:lnTo>
                  <a:lnTo>
                    <a:pt x="104166" y="27443"/>
                  </a:lnTo>
                  <a:lnTo>
                    <a:pt x="106391" y="24503"/>
                  </a:lnTo>
                  <a:lnTo>
                    <a:pt x="108933" y="22542"/>
                  </a:lnTo>
                  <a:lnTo>
                    <a:pt x="109570" y="22294"/>
                  </a:lnTo>
                  <a:lnTo>
                    <a:pt x="100313" y="37280"/>
                  </a:lnTo>
                  <a:lnTo>
                    <a:pt x="96023" y="68051"/>
                  </a:lnTo>
                  <a:lnTo>
                    <a:pt x="96118" y="114893"/>
                  </a:lnTo>
                  <a:lnTo>
                    <a:pt x="100065" y="124203"/>
                  </a:lnTo>
                  <a:lnTo>
                    <a:pt x="108169" y="131869"/>
                  </a:lnTo>
                  <a:lnTo>
                    <a:pt x="113293" y="135395"/>
                  </a:lnTo>
                  <a:lnTo>
                    <a:pt x="118826" y="136687"/>
                  </a:lnTo>
                  <a:lnTo>
                    <a:pt x="159270" y="133627"/>
                  </a:lnTo>
                  <a:lnTo>
                    <a:pt x="199742" y="123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020">
              <a:extLst>
                <a:ext uri="{FF2B5EF4-FFF2-40B4-BE49-F238E27FC236}">
                  <a16:creationId xmlns:a16="http://schemas.microsoft.com/office/drawing/2014/main" id="{68BE3A7A-C270-88D8-5A5F-96A468690A4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820030" y="2696143"/>
              <a:ext cx="475621" cy="286929"/>
            </a:xfrm>
            <a:custGeom>
              <a:avLst/>
              <a:gdLst/>
              <a:ahLst/>
              <a:cxnLst/>
              <a:rect l="0" t="0" r="0" b="0"/>
              <a:pathLst>
                <a:path w="475621" h="286929">
                  <a:moveTo>
                    <a:pt x="142245" y="85157"/>
                  </a:moveTo>
                  <a:lnTo>
                    <a:pt x="142245" y="85157"/>
                  </a:lnTo>
                  <a:lnTo>
                    <a:pt x="142245" y="38811"/>
                  </a:lnTo>
                  <a:lnTo>
                    <a:pt x="142245" y="26151"/>
                  </a:lnTo>
                  <a:lnTo>
                    <a:pt x="139423" y="19069"/>
                  </a:lnTo>
                  <a:lnTo>
                    <a:pt x="128988" y="5898"/>
                  </a:lnTo>
                  <a:lnTo>
                    <a:pt x="120125" y="2306"/>
                  </a:lnTo>
                  <a:lnTo>
                    <a:pt x="92132" y="0"/>
                  </a:lnTo>
                  <a:lnTo>
                    <a:pt x="60252" y="9713"/>
                  </a:lnTo>
                  <a:lnTo>
                    <a:pt x="22570" y="35227"/>
                  </a:lnTo>
                  <a:lnTo>
                    <a:pt x="18012" y="39171"/>
                  </a:lnTo>
                  <a:lnTo>
                    <a:pt x="6540" y="59890"/>
                  </a:lnTo>
                  <a:lnTo>
                    <a:pt x="786" y="87731"/>
                  </a:lnTo>
                  <a:lnTo>
                    <a:pt x="0" y="100765"/>
                  </a:lnTo>
                  <a:lnTo>
                    <a:pt x="2965" y="106146"/>
                  </a:lnTo>
                  <a:lnTo>
                    <a:pt x="14726" y="114946"/>
                  </a:lnTo>
                  <a:lnTo>
                    <a:pt x="21249" y="116658"/>
                  </a:lnTo>
                  <a:lnTo>
                    <a:pt x="34142" y="115738"/>
                  </a:lnTo>
                  <a:lnTo>
                    <a:pt x="53299" y="109270"/>
                  </a:lnTo>
                  <a:lnTo>
                    <a:pt x="91441" y="78136"/>
                  </a:lnTo>
                  <a:lnTo>
                    <a:pt x="112833" y="52613"/>
                  </a:lnTo>
                  <a:lnTo>
                    <a:pt x="116287" y="50761"/>
                  </a:lnTo>
                  <a:lnTo>
                    <a:pt x="118590" y="48468"/>
                  </a:lnTo>
                  <a:lnTo>
                    <a:pt x="121831" y="42301"/>
                  </a:lnTo>
                  <a:lnTo>
                    <a:pt x="122286" y="42828"/>
                  </a:lnTo>
                  <a:lnTo>
                    <a:pt x="123016" y="46222"/>
                  </a:lnTo>
                  <a:lnTo>
                    <a:pt x="96352" y="93159"/>
                  </a:lnTo>
                  <a:lnTo>
                    <a:pt x="72427" y="140382"/>
                  </a:lnTo>
                  <a:lnTo>
                    <a:pt x="53767" y="184622"/>
                  </a:lnTo>
                  <a:lnTo>
                    <a:pt x="41787" y="219340"/>
                  </a:lnTo>
                  <a:lnTo>
                    <a:pt x="32982" y="266241"/>
                  </a:lnTo>
                  <a:lnTo>
                    <a:pt x="33006" y="279586"/>
                  </a:lnTo>
                  <a:lnTo>
                    <a:pt x="34494" y="284626"/>
                  </a:lnTo>
                  <a:lnTo>
                    <a:pt x="38661" y="286928"/>
                  </a:lnTo>
                  <a:lnTo>
                    <a:pt x="51758" y="286663"/>
                  </a:lnTo>
                  <a:lnTo>
                    <a:pt x="65340" y="280196"/>
                  </a:lnTo>
                  <a:lnTo>
                    <a:pt x="105397" y="245497"/>
                  </a:lnTo>
                  <a:lnTo>
                    <a:pt x="128586" y="204697"/>
                  </a:lnTo>
                  <a:lnTo>
                    <a:pt x="157304" y="157336"/>
                  </a:lnTo>
                  <a:lnTo>
                    <a:pt x="176813" y="114819"/>
                  </a:lnTo>
                  <a:lnTo>
                    <a:pt x="197129" y="75847"/>
                  </a:lnTo>
                  <a:lnTo>
                    <a:pt x="216431" y="35485"/>
                  </a:lnTo>
                  <a:lnTo>
                    <a:pt x="218160" y="34051"/>
                  </a:lnTo>
                  <a:lnTo>
                    <a:pt x="220372" y="34152"/>
                  </a:lnTo>
                  <a:lnTo>
                    <a:pt x="226469" y="36864"/>
                  </a:lnTo>
                  <a:lnTo>
                    <a:pt x="222186" y="52609"/>
                  </a:lnTo>
                  <a:lnTo>
                    <a:pt x="227323" y="95087"/>
                  </a:lnTo>
                  <a:lnTo>
                    <a:pt x="228971" y="134656"/>
                  </a:lnTo>
                  <a:lnTo>
                    <a:pt x="233001" y="143492"/>
                  </a:lnTo>
                  <a:lnTo>
                    <a:pt x="236616" y="146272"/>
                  </a:lnTo>
                  <a:lnTo>
                    <a:pt x="250758" y="150185"/>
                  </a:lnTo>
                  <a:lnTo>
                    <a:pt x="258559" y="151100"/>
                  </a:lnTo>
                  <a:lnTo>
                    <a:pt x="268376" y="143040"/>
                  </a:lnTo>
                  <a:lnTo>
                    <a:pt x="296833" y="98627"/>
                  </a:lnTo>
                  <a:lnTo>
                    <a:pt x="315421" y="57361"/>
                  </a:lnTo>
                  <a:lnTo>
                    <a:pt x="329284" y="21811"/>
                  </a:lnTo>
                  <a:lnTo>
                    <a:pt x="340351" y="10650"/>
                  </a:lnTo>
                  <a:lnTo>
                    <a:pt x="333515" y="42608"/>
                  </a:lnTo>
                  <a:lnTo>
                    <a:pt x="327790" y="85825"/>
                  </a:lnTo>
                  <a:lnTo>
                    <a:pt x="325181" y="128877"/>
                  </a:lnTo>
                  <a:lnTo>
                    <a:pt x="328678" y="145510"/>
                  </a:lnTo>
                  <a:lnTo>
                    <a:pt x="336582" y="157136"/>
                  </a:lnTo>
                  <a:lnTo>
                    <a:pt x="341653" y="161718"/>
                  </a:lnTo>
                  <a:lnTo>
                    <a:pt x="348208" y="163714"/>
                  </a:lnTo>
                  <a:lnTo>
                    <a:pt x="391393" y="161588"/>
                  </a:lnTo>
                  <a:lnTo>
                    <a:pt x="402202" y="160401"/>
                  </a:lnTo>
                  <a:lnTo>
                    <a:pt x="441857" y="143433"/>
                  </a:lnTo>
                  <a:lnTo>
                    <a:pt x="475620" y="113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021">
              <a:extLst>
                <a:ext uri="{FF2B5EF4-FFF2-40B4-BE49-F238E27FC236}">
                  <a16:creationId xmlns:a16="http://schemas.microsoft.com/office/drawing/2014/main" id="{D48E1ECD-49ED-9F25-E289-9759832E0E6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600325" y="2658064"/>
              <a:ext cx="208091" cy="208916"/>
            </a:xfrm>
            <a:custGeom>
              <a:avLst/>
              <a:gdLst/>
              <a:ahLst/>
              <a:cxnLst/>
              <a:rect l="0" t="0" r="0" b="0"/>
              <a:pathLst>
                <a:path w="208091" h="208916">
                  <a:moveTo>
                    <a:pt x="123825" y="8936"/>
                  </a:moveTo>
                  <a:lnTo>
                    <a:pt x="123825" y="8936"/>
                  </a:lnTo>
                  <a:lnTo>
                    <a:pt x="128881" y="8936"/>
                  </a:lnTo>
                  <a:lnTo>
                    <a:pt x="134186" y="6114"/>
                  </a:lnTo>
                  <a:lnTo>
                    <a:pt x="141159" y="735"/>
                  </a:lnTo>
                  <a:lnTo>
                    <a:pt x="136468" y="0"/>
                  </a:lnTo>
                  <a:lnTo>
                    <a:pt x="108165" y="547"/>
                  </a:lnTo>
                  <a:lnTo>
                    <a:pt x="67658" y="9788"/>
                  </a:lnTo>
                  <a:lnTo>
                    <a:pt x="49120" y="16723"/>
                  </a:lnTo>
                  <a:lnTo>
                    <a:pt x="27842" y="32528"/>
                  </a:lnTo>
                  <a:lnTo>
                    <a:pt x="18371" y="44469"/>
                  </a:lnTo>
                  <a:lnTo>
                    <a:pt x="16481" y="49558"/>
                  </a:lnTo>
                  <a:lnTo>
                    <a:pt x="16279" y="54009"/>
                  </a:lnTo>
                  <a:lnTo>
                    <a:pt x="18877" y="61777"/>
                  </a:lnTo>
                  <a:lnTo>
                    <a:pt x="32145" y="78636"/>
                  </a:lnTo>
                  <a:lnTo>
                    <a:pt x="41098" y="82247"/>
                  </a:lnTo>
                  <a:lnTo>
                    <a:pt x="46449" y="83210"/>
                  </a:lnTo>
                  <a:lnTo>
                    <a:pt x="76463" y="99960"/>
                  </a:lnTo>
                  <a:lnTo>
                    <a:pt x="120666" y="117196"/>
                  </a:lnTo>
                  <a:lnTo>
                    <a:pt x="158086" y="137251"/>
                  </a:lnTo>
                  <a:lnTo>
                    <a:pt x="202160" y="177641"/>
                  </a:lnTo>
                  <a:lnTo>
                    <a:pt x="208090" y="187487"/>
                  </a:lnTo>
                  <a:lnTo>
                    <a:pt x="207518" y="189353"/>
                  </a:lnTo>
                  <a:lnTo>
                    <a:pt x="204061" y="194249"/>
                  </a:lnTo>
                  <a:lnTo>
                    <a:pt x="186052" y="202956"/>
                  </a:lnTo>
                  <a:lnTo>
                    <a:pt x="146034" y="207775"/>
                  </a:lnTo>
                  <a:lnTo>
                    <a:pt x="103728" y="208805"/>
                  </a:lnTo>
                  <a:lnTo>
                    <a:pt x="65777" y="208915"/>
                  </a:lnTo>
                  <a:lnTo>
                    <a:pt x="0" y="199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582">
            <a:extLst>
              <a:ext uri="{FF2B5EF4-FFF2-40B4-BE49-F238E27FC236}">
                <a16:creationId xmlns:a16="http://schemas.microsoft.com/office/drawing/2014/main" id="{F62B53D4-59E2-9633-BACB-C1858B186298}"/>
              </a:ext>
            </a:extLst>
          </p:cNvPr>
          <p:cNvGrpSpPr/>
          <p:nvPr/>
        </p:nvGrpSpPr>
        <p:grpSpPr>
          <a:xfrm>
            <a:off x="4260575" y="2467091"/>
            <a:ext cx="1206776" cy="619010"/>
            <a:chOff x="4260575" y="2467091"/>
            <a:chExt cx="1206776" cy="619010"/>
          </a:xfrm>
        </p:grpSpPr>
        <p:sp>
          <p:nvSpPr>
            <p:cNvPr id="226" name="SMARTInkShape-3022">
              <a:extLst>
                <a:ext uri="{FF2B5EF4-FFF2-40B4-BE49-F238E27FC236}">
                  <a16:creationId xmlns:a16="http://schemas.microsoft.com/office/drawing/2014/main" id="{87A50EDC-7005-E5D0-09D0-E2449EFF3D1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429250" y="2604362"/>
              <a:ext cx="38101" cy="300764"/>
            </a:xfrm>
            <a:custGeom>
              <a:avLst/>
              <a:gdLst/>
              <a:ahLst/>
              <a:cxnLst/>
              <a:rect l="0" t="0" r="0" b="0"/>
              <a:pathLst>
                <a:path w="38101" h="300764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6545" y="0"/>
                  </a:lnTo>
                  <a:lnTo>
                    <a:pt x="7539" y="771"/>
                  </a:lnTo>
                  <a:lnTo>
                    <a:pt x="14465" y="25438"/>
                  </a:lnTo>
                  <a:lnTo>
                    <a:pt x="12635" y="63493"/>
                  </a:lnTo>
                  <a:lnTo>
                    <a:pt x="10447" y="108282"/>
                  </a:lnTo>
                  <a:lnTo>
                    <a:pt x="4742" y="144954"/>
                  </a:lnTo>
                  <a:lnTo>
                    <a:pt x="1405" y="180984"/>
                  </a:lnTo>
                  <a:lnTo>
                    <a:pt x="417" y="218471"/>
                  </a:lnTo>
                  <a:lnTo>
                    <a:pt x="82" y="265889"/>
                  </a:lnTo>
                  <a:lnTo>
                    <a:pt x="37" y="279266"/>
                  </a:lnTo>
                  <a:lnTo>
                    <a:pt x="2141" y="284315"/>
                  </a:lnTo>
                  <a:lnTo>
                    <a:pt x="10125" y="292747"/>
                  </a:lnTo>
                  <a:lnTo>
                    <a:pt x="17905" y="297200"/>
                  </a:lnTo>
                  <a:lnTo>
                    <a:pt x="38100" y="300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023">
              <a:extLst>
                <a:ext uri="{FF2B5EF4-FFF2-40B4-BE49-F238E27FC236}">
                  <a16:creationId xmlns:a16="http://schemas.microsoft.com/office/drawing/2014/main" id="{69115AA5-ED4C-B74C-7CC6-6AE935E7DB3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153359" y="2753244"/>
              <a:ext cx="228267" cy="137947"/>
            </a:xfrm>
            <a:custGeom>
              <a:avLst/>
              <a:gdLst/>
              <a:ahLst/>
              <a:cxnLst/>
              <a:rect l="0" t="0" r="0" b="0"/>
              <a:pathLst>
                <a:path w="228267" h="137947">
                  <a:moveTo>
                    <a:pt x="113966" y="28056"/>
                  </a:moveTo>
                  <a:lnTo>
                    <a:pt x="113966" y="28056"/>
                  </a:lnTo>
                  <a:lnTo>
                    <a:pt x="113966" y="23000"/>
                  </a:lnTo>
                  <a:lnTo>
                    <a:pt x="115024" y="21510"/>
                  </a:lnTo>
                  <a:lnTo>
                    <a:pt x="116788" y="20517"/>
                  </a:lnTo>
                  <a:lnTo>
                    <a:pt x="119022" y="19855"/>
                  </a:lnTo>
                  <a:lnTo>
                    <a:pt x="120511" y="18355"/>
                  </a:lnTo>
                  <a:lnTo>
                    <a:pt x="122167" y="13867"/>
                  </a:lnTo>
                  <a:lnTo>
                    <a:pt x="121550" y="11188"/>
                  </a:lnTo>
                  <a:lnTo>
                    <a:pt x="118042" y="5390"/>
                  </a:lnTo>
                  <a:lnTo>
                    <a:pt x="115625" y="3420"/>
                  </a:lnTo>
                  <a:lnTo>
                    <a:pt x="110117" y="1232"/>
                  </a:lnTo>
                  <a:lnTo>
                    <a:pt x="96010" y="0"/>
                  </a:lnTo>
                  <a:lnTo>
                    <a:pt x="73368" y="4691"/>
                  </a:lnTo>
                  <a:lnTo>
                    <a:pt x="51607" y="17841"/>
                  </a:lnTo>
                  <a:lnTo>
                    <a:pt x="12466" y="53674"/>
                  </a:lnTo>
                  <a:lnTo>
                    <a:pt x="5354" y="66253"/>
                  </a:lnTo>
                  <a:lnTo>
                    <a:pt x="166" y="93903"/>
                  </a:lnTo>
                  <a:lnTo>
                    <a:pt x="0" y="97354"/>
                  </a:lnTo>
                  <a:lnTo>
                    <a:pt x="2635" y="104010"/>
                  </a:lnTo>
                  <a:lnTo>
                    <a:pt x="6278" y="110497"/>
                  </a:lnTo>
                  <a:lnTo>
                    <a:pt x="8615" y="123284"/>
                  </a:lnTo>
                  <a:lnTo>
                    <a:pt x="8808" y="126466"/>
                  </a:lnTo>
                  <a:lnTo>
                    <a:pt x="9993" y="128588"/>
                  </a:lnTo>
                  <a:lnTo>
                    <a:pt x="11843" y="130002"/>
                  </a:lnTo>
                  <a:lnTo>
                    <a:pt x="16720" y="132632"/>
                  </a:lnTo>
                  <a:lnTo>
                    <a:pt x="22415" y="137329"/>
                  </a:lnTo>
                  <a:lnTo>
                    <a:pt x="25415" y="137946"/>
                  </a:lnTo>
                  <a:lnTo>
                    <a:pt x="28474" y="137300"/>
                  </a:lnTo>
                  <a:lnTo>
                    <a:pt x="37835" y="131333"/>
                  </a:lnTo>
                  <a:lnTo>
                    <a:pt x="81453" y="97261"/>
                  </a:lnTo>
                  <a:lnTo>
                    <a:pt x="101040" y="73608"/>
                  </a:lnTo>
                  <a:lnTo>
                    <a:pt x="119017" y="32742"/>
                  </a:lnTo>
                  <a:lnTo>
                    <a:pt x="130962" y="12341"/>
                  </a:lnTo>
                  <a:lnTo>
                    <a:pt x="130589" y="11229"/>
                  </a:lnTo>
                  <a:lnTo>
                    <a:pt x="129281" y="10488"/>
                  </a:lnTo>
                  <a:lnTo>
                    <a:pt x="127351" y="9994"/>
                  </a:lnTo>
                  <a:lnTo>
                    <a:pt x="114521" y="14355"/>
                  </a:lnTo>
                  <a:lnTo>
                    <a:pt x="106099" y="22320"/>
                  </a:lnTo>
                  <a:lnTo>
                    <a:pt x="102371" y="27407"/>
                  </a:lnTo>
                  <a:lnTo>
                    <a:pt x="100945" y="32915"/>
                  </a:lnTo>
                  <a:lnTo>
                    <a:pt x="103771" y="63203"/>
                  </a:lnTo>
                  <a:lnTo>
                    <a:pt x="106111" y="68421"/>
                  </a:lnTo>
                  <a:lnTo>
                    <a:pt x="114356" y="77040"/>
                  </a:lnTo>
                  <a:lnTo>
                    <a:pt x="122253" y="81577"/>
                  </a:lnTo>
                  <a:lnTo>
                    <a:pt x="135471" y="84131"/>
                  </a:lnTo>
                  <a:lnTo>
                    <a:pt x="147866" y="83670"/>
                  </a:lnTo>
                  <a:lnTo>
                    <a:pt x="191628" y="73419"/>
                  </a:lnTo>
                  <a:lnTo>
                    <a:pt x="203516" y="67267"/>
                  </a:lnTo>
                  <a:lnTo>
                    <a:pt x="228266" y="47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024">
              <a:extLst>
                <a:ext uri="{FF2B5EF4-FFF2-40B4-BE49-F238E27FC236}">
                  <a16:creationId xmlns:a16="http://schemas.microsoft.com/office/drawing/2014/main" id="{CFD04D6E-8D7A-E5AF-C55E-5B06B048045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981575" y="2771775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10113" y="23519"/>
                  </a:lnTo>
                  <a:lnTo>
                    <a:pt x="56126" y="19442"/>
                  </a:lnTo>
                  <a:lnTo>
                    <a:pt x="99609" y="10430"/>
                  </a:lnTo>
                  <a:lnTo>
                    <a:pt x="137033" y="688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025">
              <a:extLst>
                <a:ext uri="{FF2B5EF4-FFF2-40B4-BE49-F238E27FC236}">
                  <a16:creationId xmlns:a16="http://schemas.microsoft.com/office/drawing/2014/main" id="{E9C2C00A-8086-7741-2F5E-D7E028BD9CF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957383" y="2634703"/>
              <a:ext cx="167068" cy="277740"/>
            </a:xfrm>
            <a:custGeom>
              <a:avLst/>
              <a:gdLst/>
              <a:ahLst/>
              <a:cxnLst/>
              <a:rect l="0" t="0" r="0" b="0"/>
              <a:pathLst>
                <a:path w="167068" h="277740">
                  <a:moveTo>
                    <a:pt x="33717" y="22772"/>
                  </a:moveTo>
                  <a:lnTo>
                    <a:pt x="33717" y="22772"/>
                  </a:lnTo>
                  <a:lnTo>
                    <a:pt x="41256" y="4872"/>
                  </a:lnTo>
                  <a:lnTo>
                    <a:pt x="42359" y="0"/>
                  </a:lnTo>
                  <a:lnTo>
                    <a:pt x="42654" y="182"/>
                  </a:lnTo>
                  <a:lnTo>
                    <a:pt x="43208" y="40143"/>
                  </a:lnTo>
                  <a:lnTo>
                    <a:pt x="40415" y="81687"/>
                  </a:lnTo>
                  <a:lnTo>
                    <a:pt x="33541" y="121233"/>
                  </a:lnTo>
                  <a:lnTo>
                    <a:pt x="25632" y="161014"/>
                  </a:lnTo>
                  <a:lnTo>
                    <a:pt x="14020" y="204391"/>
                  </a:lnTo>
                  <a:lnTo>
                    <a:pt x="5252" y="249340"/>
                  </a:lnTo>
                  <a:lnTo>
                    <a:pt x="0" y="264764"/>
                  </a:lnTo>
                  <a:lnTo>
                    <a:pt x="2151" y="272493"/>
                  </a:lnTo>
                  <a:lnTo>
                    <a:pt x="6323" y="274978"/>
                  </a:lnTo>
                  <a:lnTo>
                    <a:pt x="19425" y="277739"/>
                  </a:lnTo>
                  <a:lnTo>
                    <a:pt x="33010" y="276143"/>
                  </a:lnTo>
                  <a:lnTo>
                    <a:pt x="77400" y="260563"/>
                  </a:lnTo>
                  <a:lnTo>
                    <a:pt x="120843" y="244978"/>
                  </a:lnTo>
                  <a:lnTo>
                    <a:pt x="167067" y="222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026">
              <a:extLst>
                <a:ext uri="{FF2B5EF4-FFF2-40B4-BE49-F238E27FC236}">
                  <a16:creationId xmlns:a16="http://schemas.microsoft.com/office/drawing/2014/main" id="{C9BDA382-F4AE-D298-D69E-EF4ECA94AA9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794583" y="2771775"/>
              <a:ext cx="95273" cy="122945"/>
            </a:xfrm>
            <a:custGeom>
              <a:avLst/>
              <a:gdLst/>
              <a:ahLst/>
              <a:cxnLst/>
              <a:rect l="0" t="0" r="0" b="0"/>
              <a:pathLst>
                <a:path w="95273" h="122945">
                  <a:moveTo>
                    <a:pt x="63167" y="38100"/>
                  </a:moveTo>
                  <a:lnTo>
                    <a:pt x="63167" y="38100"/>
                  </a:lnTo>
                  <a:lnTo>
                    <a:pt x="63167" y="24842"/>
                  </a:lnTo>
                  <a:lnTo>
                    <a:pt x="60345" y="18803"/>
                  </a:lnTo>
                  <a:lnTo>
                    <a:pt x="54966" y="11357"/>
                  </a:lnTo>
                  <a:lnTo>
                    <a:pt x="43921" y="10068"/>
                  </a:lnTo>
                  <a:lnTo>
                    <a:pt x="33094" y="15411"/>
                  </a:lnTo>
                  <a:lnTo>
                    <a:pt x="21227" y="25899"/>
                  </a:lnTo>
                  <a:lnTo>
                    <a:pt x="8896" y="41144"/>
                  </a:lnTo>
                  <a:lnTo>
                    <a:pt x="2005" y="58503"/>
                  </a:lnTo>
                  <a:lnTo>
                    <a:pt x="0" y="76802"/>
                  </a:lnTo>
                  <a:lnTo>
                    <a:pt x="4822" y="102836"/>
                  </a:lnTo>
                  <a:lnTo>
                    <a:pt x="10073" y="113791"/>
                  </a:lnTo>
                  <a:lnTo>
                    <a:pt x="15071" y="117136"/>
                  </a:lnTo>
                  <a:lnTo>
                    <a:pt x="36216" y="121843"/>
                  </a:lnTo>
                  <a:lnTo>
                    <a:pt x="49778" y="122944"/>
                  </a:lnTo>
                  <a:lnTo>
                    <a:pt x="65683" y="117789"/>
                  </a:lnTo>
                  <a:lnTo>
                    <a:pt x="80160" y="109501"/>
                  </a:lnTo>
                  <a:lnTo>
                    <a:pt x="86594" y="102289"/>
                  </a:lnTo>
                  <a:lnTo>
                    <a:pt x="95272" y="82166"/>
                  </a:lnTo>
                  <a:lnTo>
                    <a:pt x="94435" y="51039"/>
                  </a:lnTo>
                  <a:lnTo>
                    <a:pt x="87294" y="32914"/>
                  </a:lnTo>
                  <a:lnTo>
                    <a:pt x="63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027">
              <a:extLst>
                <a:ext uri="{FF2B5EF4-FFF2-40B4-BE49-F238E27FC236}">
                  <a16:creationId xmlns:a16="http://schemas.microsoft.com/office/drawing/2014/main" id="{F4A45098-3CEC-4EC2-8D4F-8BD1D84BFC8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543425" y="2785445"/>
              <a:ext cx="257176" cy="33956"/>
            </a:xfrm>
            <a:custGeom>
              <a:avLst/>
              <a:gdLst/>
              <a:ahLst/>
              <a:cxnLst/>
              <a:rect l="0" t="0" r="0" b="0"/>
              <a:pathLst>
                <a:path w="257176" h="33956">
                  <a:moveTo>
                    <a:pt x="0" y="33955"/>
                  </a:moveTo>
                  <a:lnTo>
                    <a:pt x="0" y="33955"/>
                  </a:lnTo>
                  <a:lnTo>
                    <a:pt x="5056" y="28899"/>
                  </a:lnTo>
                  <a:lnTo>
                    <a:pt x="47723" y="17709"/>
                  </a:lnTo>
                  <a:lnTo>
                    <a:pt x="80477" y="11565"/>
                  </a:lnTo>
                  <a:lnTo>
                    <a:pt x="113379" y="8129"/>
                  </a:lnTo>
                  <a:lnTo>
                    <a:pt x="145641" y="6602"/>
                  </a:lnTo>
                  <a:lnTo>
                    <a:pt x="190379" y="4683"/>
                  </a:lnTo>
                  <a:lnTo>
                    <a:pt x="219509" y="0"/>
                  </a:lnTo>
                  <a:lnTo>
                    <a:pt x="257175" y="5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028">
              <a:extLst>
                <a:ext uri="{FF2B5EF4-FFF2-40B4-BE49-F238E27FC236}">
                  <a16:creationId xmlns:a16="http://schemas.microsoft.com/office/drawing/2014/main" id="{612C2584-DF2D-258A-0150-3729B2C2F73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562475" y="2620699"/>
              <a:ext cx="114301" cy="321760"/>
            </a:xfrm>
            <a:custGeom>
              <a:avLst/>
              <a:gdLst/>
              <a:ahLst/>
              <a:cxnLst/>
              <a:rect l="0" t="0" r="0" b="0"/>
              <a:pathLst>
                <a:path w="114301" h="321760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5" y="7143"/>
                  </a:lnTo>
                  <a:lnTo>
                    <a:pt x="7539" y="5379"/>
                  </a:lnTo>
                  <a:lnTo>
                    <a:pt x="9132" y="0"/>
                  </a:lnTo>
                  <a:lnTo>
                    <a:pt x="9502" y="46476"/>
                  </a:lnTo>
                  <a:lnTo>
                    <a:pt x="9515" y="79187"/>
                  </a:lnTo>
                  <a:lnTo>
                    <a:pt x="9520" y="112070"/>
                  </a:lnTo>
                  <a:lnTo>
                    <a:pt x="9523" y="144323"/>
                  </a:lnTo>
                  <a:lnTo>
                    <a:pt x="9525" y="191173"/>
                  </a:lnTo>
                  <a:lnTo>
                    <a:pt x="9525" y="230219"/>
                  </a:lnTo>
                  <a:lnTo>
                    <a:pt x="9525" y="275498"/>
                  </a:lnTo>
                  <a:lnTo>
                    <a:pt x="393" y="319938"/>
                  </a:lnTo>
                  <a:lnTo>
                    <a:pt x="1320" y="320800"/>
                  </a:lnTo>
                  <a:lnTo>
                    <a:pt x="5173" y="321759"/>
                  </a:lnTo>
                  <a:lnTo>
                    <a:pt x="48915" y="309201"/>
                  </a:lnTo>
                  <a:lnTo>
                    <a:pt x="78375" y="302490"/>
                  </a:lnTo>
                  <a:lnTo>
                    <a:pt x="114300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029">
              <a:extLst>
                <a:ext uri="{FF2B5EF4-FFF2-40B4-BE49-F238E27FC236}">
                  <a16:creationId xmlns:a16="http://schemas.microsoft.com/office/drawing/2014/main" id="{5B26FC26-4534-7166-0602-7E1D74D3BBB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260575" y="2467091"/>
              <a:ext cx="234833" cy="619010"/>
            </a:xfrm>
            <a:custGeom>
              <a:avLst/>
              <a:gdLst/>
              <a:ahLst/>
              <a:cxnLst/>
              <a:rect l="0" t="0" r="0" b="0"/>
              <a:pathLst>
                <a:path w="234833" h="619010">
                  <a:moveTo>
                    <a:pt x="225700" y="9409"/>
                  </a:moveTo>
                  <a:lnTo>
                    <a:pt x="225700" y="9409"/>
                  </a:lnTo>
                  <a:lnTo>
                    <a:pt x="234832" y="276"/>
                  </a:lnTo>
                  <a:lnTo>
                    <a:pt x="224996" y="0"/>
                  </a:lnTo>
                  <a:lnTo>
                    <a:pt x="198562" y="10031"/>
                  </a:lnTo>
                  <a:lnTo>
                    <a:pt x="152763" y="46534"/>
                  </a:lnTo>
                  <a:lnTo>
                    <a:pt x="114866" y="88238"/>
                  </a:lnTo>
                  <a:lnTo>
                    <a:pt x="90555" y="124488"/>
                  </a:lnTo>
                  <a:lnTo>
                    <a:pt x="66066" y="162040"/>
                  </a:lnTo>
                  <a:lnTo>
                    <a:pt x="45404" y="199978"/>
                  </a:lnTo>
                  <a:lnTo>
                    <a:pt x="28698" y="238029"/>
                  </a:lnTo>
                  <a:lnTo>
                    <a:pt x="17045" y="276115"/>
                  </a:lnTo>
                  <a:lnTo>
                    <a:pt x="6890" y="314211"/>
                  </a:lnTo>
                  <a:lnTo>
                    <a:pt x="0" y="352310"/>
                  </a:lnTo>
                  <a:lnTo>
                    <a:pt x="781" y="398876"/>
                  </a:lnTo>
                  <a:lnTo>
                    <a:pt x="5086" y="434388"/>
                  </a:lnTo>
                  <a:lnTo>
                    <a:pt x="14518" y="474348"/>
                  </a:lnTo>
                  <a:lnTo>
                    <a:pt x="30248" y="515586"/>
                  </a:lnTo>
                  <a:lnTo>
                    <a:pt x="60526" y="558550"/>
                  </a:lnTo>
                  <a:lnTo>
                    <a:pt x="88193" y="600309"/>
                  </a:lnTo>
                  <a:lnTo>
                    <a:pt x="111400" y="619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583">
            <a:extLst>
              <a:ext uri="{FF2B5EF4-FFF2-40B4-BE49-F238E27FC236}">
                <a16:creationId xmlns:a16="http://schemas.microsoft.com/office/drawing/2014/main" id="{2630F237-34B7-0658-1116-6C4731E6251E}"/>
              </a:ext>
            </a:extLst>
          </p:cNvPr>
          <p:cNvGrpSpPr/>
          <p:nvPr/>
        </p:nvGrpSpPr>
        <p:grpSpPr>
          <a:xfrm>
            <a:off x="5924550" y="2476500"/>
            <a:ext cx="520522" cy="523876"/>
            <a:chOff x="5924550" y="2476500"/>
            <a:chExt cx="520522" cy="523876"/>
          </a:xfrm>
        </p:grpSpPr>
        <p:sp>
          <p:nvSpPr>
            <p:cNvPr id="235" name="SMARTInkShape-3030">
              <a:extLst>
                <a:ext uri="{FF2B5EF4-FFF2-40B4-BE49-F238E27FC236}">
                  <a16:creationId xmlns:a16="http://schemas.microsoft.com/office/drawing/2014/main" id="{8FB72995-4203-77E6-7BE4-68A22CC432F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305550" y="2476500"/>
              <a:ext cx="139522" cy="523876"/>
            </a:xfrm>
            <a:custGeom>
              <a:avLst/>
              <a:gdLst/>
              <a:ahLst/>
              <a:cxnLst/>
              <a:rect l="0" t="0" r="0" b="0"/>
              <a:pathLst>
                <a:path w="139522" h="523876">
                  <a:moveTo>
                    <a:pt x="28575" y="0"/>
                  </a:moveTo>
                  <a:lnTo>
                    <a:pt x="28575" y="0"/>
                  </a:lnTo>
                  <a:lnTo>
                    <a:pt x="33631" y="0"/>
                  </a:lnTo>
                  <a:lnTo>
                    <a:pt x="57002" y="15169"/>
                  </a:lnTo>
                  <a:lnTo>
                    <a:pt x="80626" y="44829"/>
                  </a:lnTo>
                  <a:lnTo>
                    <a:pt x="99966" y="91718"/>
                  </a:lnTo>
                  <a:lnTo>
                    <a:pt x="113976" y="135475"/>
                  </a:lnTo>
                  <a:lnTo>
                    <a:pt x="123730" y="172080"/>
                  </a:lnTo>
                  <a:lnTo>
                    <a:pt x="131449" y="217318"/>
                  </a:lnTo>
                  <a:lnTo>
                    <a:pt x="139521" y="264432"/>
                  </a:lnTo>
                  <a:lnTo>
                    <a:pt x="139390" y="311682"/>
                  </a:lnTo>
                  <a:lnTo>
                    <a:pt x="129488" y="351903"/>
                  </a:lnTo>
                  <a:lnTo>
                    <a:pt x="115389" y="396015"/>
                  </a:lnTo>
                  <a:lnTo>
                    <a:pt x="98209" y="437392"/>
                  </a:lnTo>
                  <a:lnTo>
                    <a:pt x="58869" y="483771"/>
                  </a:lnTo>
                  <a:lnTo>
                    <a:pt x="45900" y="496941"/>
                  </a:lnTo>
                  <a:lnTo>
                    <a:pt x="0" y="523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031">
              <a:extLst>
                <a:ext uri="{FF2B5EF4-FFF2-40B4-BE49-F238E27FC236}">
                  <a16:creationId xmlns:a16="http://schemas.microsoft.com/office/drawing/2014/main" id="{D29A43C1-CAD5-81AF-82DB-8AF796991E8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187410" y="2601088"/>
              <a:ext cx="134732" cy="188022"/>
            </a:xfrm>
            <a:custGeom>
              <a:avLst/>
              <a:gdLst/>
              <a:ahLst/>
              <a:cxnLst/>
              <a:rect l="0" t="0" r="0" b="0"/>
              <a:pathLst>
                <a:path w="134732" h="188022">
                  <a:moveTo>
                    <a:pt x="99090" y="18287"/>
                  </a:moveTo>
                  <a:lnTo>
                    <a:pt x="99090" y="18287"/>
                  </a:lnTo>
                  <a:lnTo>
                    <a:pt x="109203" y="13231"/>
                  </a:lnTo>
                  <a:lnTo>
                    <a:pt x="112182" y="10683"/>
                  </a:lnTo>
                  <a:lnTo>
                    <a:pt x="117355" y="953"/>
                  </a:lnTo>
                  <a:lnTo>
                    <a:pt x="112148" y="0"/>
                  </a:lnTo>
                  <a:lnTo>
                    <a:pt x="84542" y="396"/>
                  </a:lnTo>
                  <a:lnTo>
                    <a:pt x="39579" y="15493"/>
                  </a:lnTo>
                  <a:lnTo>
                    <a:pt x="12179" y="31037"/>
                  </a:lnTo>
                  <a:lnTo>
                    <a:pt x="1254" y="45583"/>
                  </a:lnTo>
                  <a:lnTo>
                    <a:pt x="0" y="50243"/>
                  </a:lnTo>
                  <a:lnTo>
                    <a:pt x="222" y="54407"/>
                  </a:lnTo>
                  <a:lnTo>
                    <a:pt x="3291" y="61857"/>
                  </a:lnTo>
                  <a:lnTo>
                    <a:pt x="8182" y="68696"/>
                  </a:lnTo>
                  <a:lnTo>
                    <a:pt x="39049" y="87733"/>
                  </a:lnTo>
                  <a:lnTo>
                    <a:pt x="81579" y="110531"/>
                  </a:lnTo>
                  <a:lnTo>
                    <a:pt x="124746" y="144293"/>
                  </a:lnTo>
                  <a:lnTo>
                    <a:pt x="131660" y="154723"/>
                  </a:lnTo>
                  <a:lnTo>
                    <a:pt x="134731" y="162887"/>
                  </a:lnTo>
                  <a:lnTo>
                    <a:pt x="133275" y="172865"/>
                  </a:lnTo>
                  <a:lnTo>
                    <a:pt x="131405" y="178489"/>
                  </a:lnTo>
                  <a:lnTo>
                    <a:pt x="126983" y="182238"/>
                  </a:lnTo>
                  <a:lnTo>
                    <a:pt x="113604" y="186404"/>
                  </a:lnTo>
                  <a:lnTo>
                    <a:pt x="72597" y="188021"/>
                  </a:lnTo>
                  <a:lnTo>
                    <a:pt x="32826" y="179246"/>
                  </a:lnTo>
                  <a:lnTo>
                    <a:pt x="3840" y="170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032">
              <a:extLst>
                <a:ext uri="{FF2B5EF4-FFF2-40B4-BE49-F238E27FC236}">
                  <a16:creationId xmlns:a16="http://schemas.microsoft.com/office/drawing/2014/main" id="{6D1E1A56-632F-DDFF-F3D4-B35401C3542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924550" y="2609850"/>
              <a:ext cx="167712" cy="190501"/>
            </a:xfrm>
            <a:custGeom>
              <a:avLst/>
              <a:gdLst/>
              <a:ahLst/>
              <a:cxnLst/>
              <a:rect l="0" t="0" r="0" b="0"/>
              <a:pathLst>
                <a:path w="167712" h="190501">
                  <a:moveTo>
                    <a:pt x="152400" y="0"/>
                  </a:moveTo>
                  <a:lnTo>
                    <a:pt x="152400" y="0"/>
                  </a:lnTo>
                  <a:lnTo>
                    <a:pt x="161891" y="0"/>
                  </a:lnTo>
                  <a:lnTo>
                    <a:pt x="129430" y="1058"/>
                  </a:lnTo>
                  <a:lnTo>
                    <a:pt x="88214" y="18314"/>
                  </a:lnTo>
                  <a:lnTo>
                    <a:pt x="56328" y="32868"/>
                  </a:lnTo>
                  <a:lnTo>
                    <a:pt x="45143" y="43183"/>
                  </a:lnTo>
                  <a:lnTo>
                    <a:pt x="30966" y="63163"/>
                  </a:lnTo>
                  <a:lnTo>
                    <a:pt x="28784" y="74568"/>
                  </a:lnTo>
                  <a:lnTo>
                    <a:pt x="28637" y="80773"/>
                  </a:lnTo>
                  <a:lnTo>
                    <a:pt x="31425" y="86346"/>
                  </a:lnTo>
                  <a:lnTo>
                    <a:pt x="33649" y="89315"/>
                  </a:lnTo>
                  <a:lnTo>
                    <a:pt x="46895" y="98548"/>
                  </a:lnTo>
                  <a:lnTo>
                    <a:pt x="87821" y="109285"/>
                  </a:lnTo>
                  <a:lnTo>
                    <a:pt x="133773" y="133402"/>
                  </a:lnTo>
                  <a:lnTo>
                    <a:pt x="152525" y="145713"/>
                  </a:lnTo>
                  <a:lnTo>
                    <a:pt x="158833" y="151117"/>
                  </a:lnTo>
                  <a:lnTo>
                    <a:pt x="165842" y="162766"/>
                  </a:lnTo>
                  <a:lnTo>
                    <a:pt x="167711" y="168836"/>
                  </a:lnTo>
                  <a:lnTo>
                    <a:pt x="166841" y="173941"/>
                  </a:lnTo>
                  <a:lnTo>
                    <a:pt x="164144" y="178402"/>
                  </a:lnTo>
                  <a:lnTo>
                    <a:pt x="160229" y="182435"/>
                  </a:lnTo>
                  <a:lnTo>
                    <a:pt x="147413" y="186915"/>
                  </a:lnTo>
                  <a:lnTo>
                    <a:pt x="109607" y="190028"/>
                  </a:lnTo>
                  <a:lnTo>
                    <a:pt x="67942" y="190407"/>
                  </a:lnTo>
                  <a:lnTo>
                    <a:pt x="23768" y="19048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584">
            <a:extLst>
              <a:ext uri="{FF2B5EF4-FFF2-40B4-BE49-F238E27FC236}">
                <a16:creationId xmlns:a16="http://schemas.microsoft.com/office/drawing/2014/main" id="{7F89AB92-5759-4DA3-9CBE-F550F38D2557}"/>
              </a:ext>
            </a:extLst>
          </p:cNvPr>
          <p:cNvGrpSpPr/>
          <p:nvPr/>
        </p:nvGrpSpPr>
        <p:grpSpPr>
          <a:xfrm>
            <a:off x="1304925" y="3985487"/>
            <a:ext cx="361951" cy="100739"/>
            <a:chOff x="1304925" y="3985487"/>
            <a:chExt cx="361951" cy="100739"/>
          </a:xfrm>
        </p:grpSpPr>
        <p:sp>
          <p:nvSpPr>
            <p:cNvPr id="239" name="SMARTInkShape-3033">
              <a:extLst>
                <a:ext uri="{FF2B5EF4-FFF2-40B4-BE49-F238E27FC236}">
                  <a16:creationId xmlns:a16="http://schemas.microsoft.com/office/drawing/2014/main" id="{45DDA3D6-271C-EE47-DC4E-B7858AD9BE9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333500" y="4076700"/>
              <a:ext cx="333376" cy="9526"/>
            </a:xfrm>
            <a:custGeom>
              <a:avLst/>
              <a:gdLst/>
              <a:ahLst/>
              <a:cxnLst/>
              <a:rect l="0" t="0" r="0" b="0"/>
              <a:pathLst>
                <a:path w="333376" h="9526">
                  <a:moveTo>
                    <a:pt x="0" y="0"/>
                  </a:moveTo>
                  <a:lnTo>
                    <a:pt x="0" y="0"/>
                  </a:lnTo>
                  <a:lnTo>
                    <a:pt x="45760" y="0"/>
                  </a:lnTo>
                  <a:lnTo>
                    <a:pt x="88532" y="0"/>
                  </a:lnTo>
                  <a:lnTo>
                    <a:pt x="135945" y="0"/>
                  </a:lnTo>
                  <a:lnTo>
                    <a:pt x="168017" y="0"/>
                  </a:lnTo>
                  <a:lnTo>
                    <a:pt x="199911" y="0"/>
                  </a:lnTo>
                  <a:lnTo>
                    <a:pt x="241972" y="0"/>
                  </a:lnTo>
                  <a:lnTo>
                    <a:pt x="286401" y="0"/>
                  </a:lnTo>
                  <a:lnTo>
                    <a:pt x="3333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034">
              <a:extLst>
                <a:ext uri="{FF2B5EF4-FFF2-40B4-BE49-F238E27FC236}">
                  <a16:creationId xmlns:a16="http://schemas.microsoft.com/office/drawing/2014/main" id="{BD6E3476-F857-3221-90E9-A9EFF87C854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304925" y="3985487"/>
              <a:ext cx="232781" cy="5489"/>
            </a:xfrm>
            <a:custGeom>
              <a:avLst/>
              <a:gdLst/>
              <a:ahLst/>
              <a:cxnLst/>
              <a:rect l="0" t="0" r="0" b="0"/>
              <a:pathLst>
                <a:path w="232781" h="5489">
                  <a:moveTo>
                    <a:pt x="0" y="5488"/>
                  </a:moveTo>
                  <a:lnTo>
                    <a:pt x="0" y="5488"/>
                  </a:lnTo>
                  <a:lnTo>
                    <a:pt x="5488" y="5488"/>
                  </a:lnTo>
                  <a:lnTo>
                    <a:pt x="3144" y="5488"/>
                  </a:lnTo>
                  <a:lnTo>
                    <a:pt x="6109" y="5488"/>
                  </a:lnTo>
                  <a:lnTo>
                    <a:pt x="3339" y="5488"/>
                  </a:lnTo>
                  <a:lnTo>
                    <a:pt x="40793" y="5488"/>
                  </a:lnTo>
                  <a:lnTo>
                    <a:pt x="77586" y="5488"/>
                  </a:lnTo>
                  <a:lnTo>
                    <a:pt x="122002" y="5488"/>
                  </a:lnTo>
                  <a:lnTo>
                    <a:pt x="158563" y="5488"/>
                  </a:lnTo>
                  <a:lnTo>
                    <a:pt x="202732" y="5488"/>
                  </a:lnTo>
                  <a:lnTo>
                    <a:pt x="221979" y="5488"/>
                  </a:lnTo>
                  <a:lnTo>
                    <a:pt x="228480" y="2666"/>
                  </a:lnTo>
                  <a:lnTo>
                    <a:pt x="231695" y="431"/>
                  </a:lnTo>
                  <a:lnTo>
                    <a:pt x="232780" y="0"/>
                  </a:lnTo>
                  <a:lnTo>
                    <a:pt x="22860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585">
            <a:extLst>
              <a:ext uri="{FF2B5EF4-FFF2-40B4-BE49-F238E27FC236}">
                <a16:creationId xmlns:a16="http://schemas.microsoft.com/office/drawing/2014/main" id="{C26D9ADB-EE32-F842-1CAF-6982B405F1C0}"/>
              </a:ext>
            </a:extLst>
          </p:cNvPr>
          <p:cNvGrpSpPr/>
          <p:nvPr/>
        </p:nvGrpSpPr>
        <p:grpSpPr>
          <a:xfrm>
            <a:off x="2080487" y="3676650"/>
            <a:ext cx="472214" cy="523876"/>
            <a:chOff x="2080487" y="3676650"/>
            <a:chExt cx="472214" cy="523876"/>
          </a:xfrm>
        </p:grpSpPr>
        <p:sp>
          <p:nvSpPr>
            <p:cNvPr id="242" name="SMARTInkShape-3035">
              <a:extLst>
                <a:ext uri="{FF2B5EF4-FFF2-40B4-BE49-F238E27FC236}">
                  <a16:creationId xmlns:a16="http://schemas.microsoft.com/office/drawing/2014/main" id="{6C6C00EB-37EC-A839-3C33-40CD33AE76D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080487" y="3686175"/>
              <a:ext cx="472214" cy="514351"/>
            </a:xfrm>
            <a:custGeom>
              <a:avLst/>
              <a:gdLst/>
              <a:ahLst/>
              <a:cxnLst/>
              <a:rect l="0" t="0" r="0" b="0"/>
              <a:pathLst>
                <a:path w="472214" h="514351">
                  <a:moveTo>
                    <a:pt x="34063" y="9525"/>
                  </a:moveTo>
                  <a:lnTo>
                    <a:pt x="34063" y="9525"/>
                  </a:lnTo>
                  <a:lnTo>
                    <a:pt x="25862" y="9525"/>
                  </a:lnTo>
                  <a:lnTo>
                    <a:pt x="16453" y="1324"/>
                  </a:lnTo>
                  <a:lnTo>
                    <a:pt x="5499" y="0"/>
                  </a:lnTo>
                  <a:lnTo>
                    <a:pt x="0" y="0"/>
                  </a:lnTo>
                  <a:lnTo>
                    <a:pt x="5212" y="0"/>
                  </a:lnTo>
                  <a:lnTo>
                    <a:pt x="5464" y="13257"/>
                  </a:lnTo>
                  <a:lnTo>
                    <a:pt x="8299" y="19298"/>
                  </a:lnTo>
                  <a:lnTo>
                    <a:pt x="23800" y="36856"/>
                  </a:lnTo>
                  <a:lnTo>
                    <a:pt x="32324" y="42839"/>
                  </a:lnTo>
                  <a:lnTo>
                    <a:pt x="56533" y="56792"/>
                  </a:lnTo>
                  <a:lnTo>
                    <a:pt x="77738" y="77815"/>
                  </a:lnTo>
                  <a:lnTo>
                    <a:pt x="123087" y="103730"/>
                  </a:lnTo>
                  <a:lnTo>
                    <a:pt x="169280" y="136008"/>
                  </a:lnTo>
                  <a:lnTo>
                    <a:pt x="214250" y="180208"/>
                  </a:lnTo>
                  <a:lnTo>
                    <a:pt x="245418" y="211356"/>
                  </a:lnTo>
                  <a:lnTo>
                    <a:pt x="249707" y="224111"/>
                  </a:lnTo>
                  <a:lnTo>
                    <a:pt x="252460" y="248057"/>
                  </a:lnTo>
                  <a:lnTo>
                    <a:pt x="250014" y="255944"/>
                  </a:lnTo>
                  <a:lnTo>
                    <a:pt x="216943" y="302194"/>
                  </a:lnTo>
                  <a:lnTo>
                    <a:pt x="175433" y="333982"/>
                  </a:lnTo>
                  <a:lnTo>
                    <a:pt x="131231" y="364147"/>
                  </a:lnTo>
                  <a:lnTo>
                    <a:pt x="88039" y="397821"/>
                  </a:lnTo>
                  <a:lnTo>
                    <a:pt x="64519" y="411736"/>
                  </a:lnTo>
                  <a:lnTo>
                    <a:pt x="46968" y="423621"/>
                  </a:lnTo>
                  <a:lnTo>
                    <a:pt x="26499" y="432693"/>
                  </a:lnTo>
                  <a:lnTo>
                    <a:pt x="17295" y="441369"/>
                  </a:lnTo>
                  <a:lnTo>
                    <a:pt x="9677" y="450164"/>
                  </a:lnTo>
                  <a:lnTo>
                    <a:pt x="2764" y="454073"/>
                  </a:lnTo>
                  <a:lnTo>
                    <a:pt x="1555" y="456174"/>
                  </a:lnTo>
                  <a:lnTo>
                    <a:pt x="1808" y="458632"/>
                  </a:lnTo>
                  <a:lnTo>
                    <a:pt x="3034" y="461330"/>
                  </a:lnTo>
                  <a:lnTo>
                    <a:pt x="14874" y="470183"/>
                  </a:lnTo>
                  <a:lnTo>
                    <a:pt x="54105" y="475052"/>
                  </a:lnTo>
                  <a:lnTo>
                    <a:pt x="95505" y="475895"/>
                  </a:lnTo>
                  <a:lnTo>
                    <a:pt x="138228" y="477203"/>
                  </a:lnTo>
                  <a:lnTo>
                    <a:pt x="175961" y="481260"/>
                  </a:lnTo>
                  <a:lnTo>
                    <a:pt x="208959" y="483768"/>
                  </a:lnTo>
                  <a:lnTo>
                    <a:pt x="251337" y="485180"/>
                  </a:lnTo>
                  <a:lnTo>
                    <a:pt x="296349" y="485599"/>
                  </a:lnTo>
                  <a:lnTo>
                    <a:pt x="331609" y="485696"/>
                  </a:lnTo>
                  <a:lnTo>
                    <a:pt x="368447" y="485740"/>
                  </a:lnTo>
                  <a:lnTo>
                    <a:pt x="414479" y="486826"/>
                  </a:lnTo>
                  <a:lnTo>
                    <a:pt x="457555" y="493975"/>
                  </a:lnTo>
                  <a:lnTo>
                    <a:pt x="471832" y="495266"/>
                  </a:lnTo>
                  <a:lnTo>
                    <a:pt x="472213" y="51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036">
              <a:extLst>
                <a:ext uri="{FF2B5EF4-FFF2-40B4-BE49-F238E27FC236}">
                  <a16:creationId xmlns:a16="http://schemas.microsoft.com/office/drawing/2014/main" id="{4B5E6784-77D2-3E3F-0B66-B5D5DE47D00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105141" y="3676650"/>
              <a:ext cx="257060" cy="19051"/>
            </a:xfrm>
            <a:custGeom>
              <a:avLst/>
              <a:gdLst/>
              <a:ahLst/>
              <a:cxnLst/>
              <a:rect l="0" t="0" r="0" b="0"/>
              <a:pathLst>
                <a:path w="257060" h="19051">
                  <a:moveTo>
                    <a:pt x="9409" y="19050"/>
                  </a:moveTo>
                  <a:lnTo>
                    <a:pt x="9409" y="19050"/>
                  </a:lnTo>
                  <a:lnTo>
                    <a:pt x="0" y="19050"/>
                  </a:lnTo>
                  <a:lnTo>
                    <a:pt x="41047" y="19050"/>
                  </a:lnTo>
                  <a:lnTo>
                    <a:pt x="75816" y="17992"/>
                  </a:lnTo>
                  <a:lnTo>
                    <a:pt x="115986" y="12504"/>
                  </a:lnTo>
                  <a:lnTo>
                    <a:pt x="155776" y="10114"/>
                  </a:lnTo>
                  <a:lnTo>
                    <a:pt x="198717" y="9642"/>
                  </a:lnTo>
                  <a:lnTo>
                    <a:pt x="235657" y="8490"/>
                  </a:lnTo>
                  <a:lnTo>
                    <a:pt x="257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586">
            <a:extLst>
              <a:ext uri="{FF2B5EF4-FFF2-40B4-BE49-F238E27FC236}">
                <a16:creationId xmlns:a16="http://schemas.microsoft.com/office/drawing/2014/main" id="{DDBDA049-69D7-5639-03DA-BD1CEAECA9F2}"/>
              </a:ext>
            </a:extLst>
          </p:cNvPr>
          <p:cNvGrpSpPr/>
          <p:nvPr/>
        </p:nvGrpSpPr>
        <p:grpSpPr>
          <a:xfrm>
            <a:off x="2839798" y="3600450"/>
            <a:ext cx="1626397" cy="714376"/>
            <a:chOff x="2839798" y="3600450"/>
            <a:chExt cx="1626397" cy="714376"/>
          </a:xfrm>
        </p:grpSpPr>
        <p:sp>
          <p:nvSpPr>
            <p:cNvPr id="245" name="SMARTInkShape-3037">
              <a:extLst>
                <a:ext uri="{FF2B5EF4-FFF2-40B4-BE49-F238E27FC236}">
                  <a16:creationId xmlns:a16="http://schemas.microsoft.com/office/drawing/2014/main" id="{336C37DA-BD5B-6785-3741-0CAE42A1CAF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276725" y="3600450"/>
              <a:ext cx="189470" cy="714376"/>
            </a:xfrm>
            <a:custGeom>
              <a:avLst/>
              <a:gdLst/>
              <a:ahLst/>
              <a:cxnLst/>
              <a:rect l="0" t="0" r="0" b="0"/>
              <a:pathLst>
                <a:path w="189470" h="714376">
                  <a:moveTo>
                    <a:pt x="28575" y="0"/>
                  </a:moveTo>
                  <a:lnTo>
                    <a:pt x="28575" y="0"/>
                  </a:lnTo>
                  <a:lnTo>
                    <a:pt x="41832" y="13257"/>
                  </a:lnTo>
                  <a:lnTo>
                    <a:pt x="60046" y="52193"/>
                  </a:lnTo>
                  <a:lnTo>
                    <a:pt x="78065" y="94271"/>
                  </a:lnTo>
                  <a:lnTo>
                    <a:pt x="91816" y="134215"/>
                  </a:lnTo>
                  <a:lnTo>
                    <a:pt x="104723" y="181773"/>
                  </a:lnTo>
                  <a:lnTo>
                    <a:pt x="117107" y="222134"/>
                  </a:lnTo>
                  <a:lnTo>
                    <a:pt x="134181" y="264784"/>
                  </a:lnTo>
                  <a:lnTo>
                    <a:pt x="149825" y="304232"/>
                  </a:lnTo>
                  <a:lnTo>
                    <a:pt x="163984" y="342732"/>
                  </a:lnTo>
                  <a:lnTo>
                    <a:pt x="178763" y="380950"/>
                  </a:lnTo>
                  <a:lnTo>
                    <a:pt x="187023" y="419085"/>
                  </a:lnTo>
                  <a:lnTo>
                    <a:pt x="189469" y="457196"/>
                  </a:lnTo>
                  <a:lnTo>
                    <a:pt x="187373" y="492477"/>
                  </a:lnTo>
                  <a:lnTo>
                    <a:pt x="177183" y="532842"/>
                  </a:lnTo>
                  <a:lnTo>
                    <a:pt x="163920" y="571390"/>
                  </a:lnTo>
                  <a:lnTo>
                    <a:pt x="135951" y="614054"/>
                  </a:lnTo>
                  <a:lnTo>
                    <a:pt x="92041" y="659230"/>
                  </a:lnTo>
                  <a:lnTo>
                    <a:pt x="46367" y="688789"/>
                  </a:lnTo>
                  <a:lnTo>
                    <a:pt x="6632" y="704359"/>
                  </a:lnTo>
                  <a:lnTo>
                    <a:pt x="0" y="714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038">
              <a:extLst>
                <a:ext uri="{FF2B5EF4-FFF2-40B4-BE49-F238E27FC236}">
                  <a16:creationId xmlns:a16="http://schemas.microsoft.com/office/drawing/2014/main" id="{1C146786-0A80-1E6A-8EFE-6728CA672B9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981450" y="3762375"/>
              <a:ext cx="257176" cy="28576"/>
            </a:xfrm>
            <a:custGeom>
              <a:avLst/>
              <a:gdLst/>
              <a:ahLst/>
              <a:cxnLst/>
              <a:rect l="0" t="0" r="0" b="0"/>
              <a:pathLst>
                <a:path w="257176" h="28576">
                  <a:moveTo>
                    <a:pt x="0" y="28575"/>
                  </a:moveTo>
                  <a:lnTo>
                    <a:pt x="0" y="28575"/>
                  </a:lnTo>
                  <a:lnTo>
                    <a:pt x="44547" y="27517"/>
                  </a:lnTo>
                  <a:lnTo>
                    <a:pt x="90762" y="21036"/>
                  </a:lnTo>
                  <a:lnTo>
                    <a:pt x="132020" y="16816"/>
                  </a:lnTo>
                  <a:lnTo>
                    <a:pt x="173774" y="10965"/>
                  </a:lnTo>
                  <a:lnTo>
                    <a:pt x="209020" y="6892"/>
                  </a:lnTo>
                  <a:lnTo>
                    <a:pt x="229789" y="1362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039">
              <a:extLst>
                <a:ext uri="{FF2B5EF4-FFF2-40B4-BE49-F238E27FC236}">
                  <a16:creationId xmlns:a16="http://schemas.microsoft.com/office/drawing/2014/main" id="{BD60C5FB-A2E4-6EE5-63D0-79F4C1FFDA4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010025" y="3895725"/>
              <a:ext cx="228557" cy="313226"/>
            </a:xfrm>
            <a:custGeom>
              <a:avLst/>
              <a:gdLst/>
              <a:ahLst/>
              <a:cxnLst/>
              <a:rect l="0" t="0" r="0" b="0"/>
              <a:pathLst>
                <a:path w="228557" h="313226">
                  <a:moveTo>
                    <a:pt x="85725" y="0"/>
                  </a:moveTo>
                  <a:lnTo>
                    <a:pt x="85725" y="0"/>
                  </a:lnTo>
                  <a:lnTo>
                    <a:pt x="85725" y="5057"/>
                  </a:lnTo>
                  <a:lnTo>
                    <a:pt x="71595" y="42815"/>
                  </a:lnTo>
                  <a:lnTo>
                    <a:pt x="77800" y="79954"/>
                  </a:lnTo>
                  <a:lnTo>
                    <a:pt x="89216" y="117628"/>
                  </a:lnTo>
                  <a:lnTo>
                    <a:pt x="98213" y="129185"/>
                  </a:lnTo>
                  <a:lnTo>
                    <a:pt x="103575" y="133748"/>
                  </a:lnTo>
                  <a:lnTo>
                    <a:pt x="110325" y="135732"/>
                  </a:lnTo>
                  <a:lnTo>
                    <a:pt x="126292" y="135114"/>
                  </a:lnTo>
                  <a:lnTo>
                    <a:pt x="167934" y="120248"/>
                  </a:lnTo>
                  <a:lnTo>
                    <a:pt x="180823" y="105654"/>
                  </a:lnTo>
                  <a:lnTo>
                    <a:pt x="204042" y="64870"/>
                  </a:lnTo>
                  <a:lnTo>
                    <a:pt x="218391" y="17924"/>
                  </a:lnTo>
                  <a:lnTo>
                    <a:pt x="219035" y="10016"/>
                  </a:lnTo>
                  <a:lnTo>
                    <a:pt x="219073" y="50710"/>
                  </a:lnTo>
                  <a:lnTo>
                    <a:pt x="216253" y="90842"/>
                  </a:lnTo>
                  <a:lnTo>
                    <a:pt x="211536" y="121460"/>
                  </a:lnTo>
                  <a:lnTo>
                    <a:pt x="212961" y="161224"/>
                  </a:lnTo>
                  <a:lnTo>
                    <a:pt x="220086" y="199817"/>
                  </a:lnTo>
                  <a:lnTo>
                    <a:pt x="226077" y="238063"/>
                  </a:lnTo>
                  <a:lnTo>
                    <a:pt x="228268" y="279862"/>
                  </a:lnTo>
                  <a:lnTo>
                    <a:pt x="228556" y="301098"/>
                  </a:lnTo>
                  <a:lnTo>
                    <a:pt x="208361" y="308760"/>
                  </a:lnTo>
                  <a:lnTo>
                    <a:pt x="169099" y="313225"/>
                  </a:lnTo>
                  <a:lnTo>
                    <a:pt x="128655" y="312941"/>
                  </a:lnTo>
                  <a:lnTo>
                    <a:pt x="90449" y="306624"/>
                  </a:lnTo>
                  <a:lnTo>
                    <a:pt x="45736" y="295008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040">
              <a:extLst>
                <a:ext uri="{FF2B5EF4-FFF2-40B4-BE49-F238E27FC236}">
                  <a16:creationId xmlns:a16="http://schemas.microsoft.com/office/drawing/2014/main" id="{84FC5905-A621-6235-A9D7-1D368B920FB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714750" y="3990975"/>
              <a:ext cx="219076" cy="19051"/>
            </a:xfrm>
            <a:custGeom>
              <a:avLst/>
              <a:gdLst/>
              <a:ahLst/>
              <a:cxnLst/>
              <a:rect l="0" t="0" r="0" b="0"/>
              <a:pathLst>
                <a:path w="219076" h="19051">
                  <a:moveTo>
                    <a:pt x="0" y="19050"/>
                  </a:moveTo>
                  <a:lnTo>
                    <a:pt x="0" y="19050"/>
                  </a:lnTo>
                  <a:lnTo>
                    <a:pt x="36628" y="13993"/>
                  </a:lnTo>
                  <a:lnTo>
                    <a:pt x="83514" y="10408"/>
                  </a:lnTo>
                  <a:lnTo>
                    <a:pt x="120936" y="9787"/>
                  </a:lnTo>
                  <a:lnTo>
                    <a:pt x="163039" y="9577"/>
                  </a:lnTo>
                  <a:lnTo>
                    <a:pt x="175120" y="8490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041">
              <a:extLst>
                <a:ext uri="{FF2B5EF4-FFF2-40B4-BE49-F238E27FC236}">
                  <a16:creationId xmlns:a16="http://schemas.microsoft.com/office/drawing/2014/main" id="{1F3F7A29-52A7-8B58-E2B7-D67DCB0710B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448050" y="3981450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38100" y="47625"/>
                  </a:moveTo>
                  <a:lnTo>
                    <a:pt x="38100" y="47625"/>
                  </a:lnTo>
                  <a:lnTo>
                    <a:pt x="27739" y="22186"/>
                  </a:lnTo>
                  <a:lnTo>
                    <a:pt x="15710" y="69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042">
              <a:extLst>
                <a:ext uri="{FF2B5EF4-FFF2-40B4-BE49-F238E27FC236}">
                  <a16:creationId xmlns:a16="http://schemas.microsoft.com/office/drawing/2014/main" id="{A85277E8-F9D4-6F6B-08AA-C72F1873693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429424" y="4086225"/>
              <a:ext cx="113877" cy="131675"/>
            </a:xfrm>
            <a:custGeom>
              <a:avLst/>
              <a:gdLst/>
              <a:ahLst/>
              <a:cxnLst/>
              <a:rect l="0" t="0" r="0" b="0"/>
              <a:pathLst>
                <a:path w="113877" h="131675">
                  <a:moveTo>
                    <a:pt x="9101" y="0"/>
                  </a:moveTo>
                  <a:lnTo>
                    <a:pt x="9101" y="0"/>
                  </a:lnTo>
                  <a:lnTo>
                    <a:pt x="14157" y="5057"/>
                  </a:lnTo>
                  <a:lnTo>
                    <a:pt x="14589" y="7605"/>
                  </a:lnTo>
                  <a:lnTo>
                    <a:pt x="13817" y="10361"/>
                  </a:lnTo>
                  <a:lnTo>
                    <a:pt x="12245" y="13257"/>
                  </a:lnTo>
                  <a:lnTo>
                    <a:pt x="13321" y="24942"/>
                  </a:lnTo>
                  <a:lnTo>
                    <a:pt x="17578" y="63371"/>
                  </a:lnTo>
                  <a:lnTo>
                    <a:pt x="10333" y="110277"/>
                  </a:lnTo>
                  <a:lnTo>
                    <a:pt x="8864" y="114793"/>
                  </a:lnTo>
                  <a:lnTo>
                    <a:pt x="6826" y="117804"/>
                  </a:lnTo>
                  <a:lnTo>
                    <a:pt x="4409" y="119811"/>
                  </a:lnTo>
                  <a:lnTo>
                    <a:pt x="1724" y="124863"/>
                  </a:lnTo>
                  <a:lnTo>
                    <a:pt x="0" y="131674"/>
                  </a:lnTo>
                  <a:lnTo>
                    <a:pt x="2587" y="129783"/>
                  </a:lnTo>
                  <a:lnTo>
                    <a:pt x="4758" y="127797"/>
                  </a:lnTo>
                  <a:lnTo>
                    <a:pt x="9993" y="125590"/>
                  </a:lnTo>
                  <a:lnTo>
                    <a:pt x="27034" y="119117"/>
                  </a:lnTo>
                  <a:lnTo>
                    <a:pt x="50782" y="108705"/>
                  </a:lnTo>
                  <a:lnTo>
                    <a:pt x="96135" y="96727"/>
                  </a:lnTo>
                  <a:lnTo>
                    <a:pt x="106973" y="95688"/>
                  </a:lnTo>
                  <a:lnTo>
                    <a:pt x="109274" y="94483"/>
                  </a:lnTo>
                  <a:lnTo>
                    <a:pt x="113876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043">
              <a:extLst>
                <a:ext uri="{FF2B5EF4-FFF2-40B4-BE49-F238E27FC236}">
                  <a16:creationId xmlns:a16="http://schemas.microsoft.com/office/drawing/2014/main" id="{E699E124-94CE-598F-E872-D49BABCF492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171825" y="3857663"/>
              <a:ext cx="160475" cy="360456"/>
            </a:xfrm>
            <a:custGeom>
              <a:avLst/>
              <a:gdLst/>
              <a:ahLst/>
              <a:cxnLst/>
              <a:rect l="0" t="0" r="0" b="0"/>
              <a:pathLst>
                <a:path w="160475" h="360456">
                  <a:moveTo>
                    <a:pt x="9525" y="19012"/>
                  </a:moveTo>
                  <a:lnTo>
                    <a:pt x="9525" y="19012"/>
                  </a:lnTo>
                  <a:lnTo>
                    <a:pt x="9525" y="4823"/>
                  </a:lnTo>
                  <a:lnTo>
                    <a:pt x="10583" y="3203"/>
                  </a:lnTo>
                  <a:lnTo>
                    <a:pt x="12347" y="2122"/>
                  </a:lnTo>
                  <a:lnTo>
                    <a:pt x="18934" y="0"/>
                  </a:lnTo>
                  <a:lnTo>
                    <a:pt x="13959" y="5030"/>
                  </a:lnTo>
                  <a:lnTo>
                    <a:pt x="5783" y="23335"/>
                  </a:lnTo>
                  <a:lnTo>
                    <a:pt x="761" y="70029"/>
                  </a:lnTo>
                  <a:lnTo>
                    <a:pt x="3047" y="102920"/>
                  </a:lnTo>
                  <a:lnTo>
                    <a:pt x="10428" y="127129"/>
                  </a:lnTo>
                  <a:lnTo>
                    <a:pt x="22403" y="149847"/>
                  </a:lnTo>
                  <a:lnTo>
                    <a:pt x="34299" y="159358"/>
                  </a:lnTo>
                  <a:lnTo>
                    <a:pt x="61745" y="175312"/>
                  </a:lnTo>
                  <a:lnTo>
                    <a:pt x="65505" y="175070"/>
                  </a:lnTo>
                  <a:lnTo>
                    <a:pt x="85622" y="168911"/>
                  </a:lnTo>
                  <a:lnTo>
                    <a:pt x="103461" y="153162"/>
                  </a:lnTo>
                  <a:lnTo>
                    <a:pt x="116145" y="130726"/>
                  </a:lnTo>
                  <a:lnTo>
                    <a:pt x="128208" y="84136"/>
                  </a:lnTo>
                  <a:lnTo>
                    <a:pt x="133310" y="39098"/>
                  </a:lnTo>
                  <a:lnTo>
                    <a:pt x="133348" y="80337"/>
                  </a:lnTo>
                  <a:lnTo>
                    <a:pt x="134408" y="118439"/>
                  </a:lnTo>
                  <a:lnTo>
                    <a:pt x="139896" y="152894"/>
                  </a:lnTo>
                  <a:lnTo>
                    <a:pt x="143051" y="193559"/>
                  </a:lnTo>
                  <a:lnTo>
                    <a:pt x="150239" y="233995"/>
                  </a:lnTo>
                  <a:lnTo>
                    <a:pt x="157030" y="277848"/>
                  </a:lnTo>
                  <a:lnTo>
                    <a:pt x="160474" y="317014"/>
                  </a:lnTo>
                  <a:lnTo>
                    <a:pt x="156439" y="345316"/>
                  </a:lnTo>
                  <a:lnTo>
                    <a:pt x="151373" y="354536"/>
                  </a:lnTo>
                  <a:lnTo>
                    <a:pt x="145593" y="358634"/>
                  </a:lnTo>
                  <a:lnTo>
                    <a:pt x="139497" y="360455"/>
                  </a:lnTo>
                  <a:lnTo>
                    <a:pt x="120002" y="356424"/>
                  </a:lnTo>
                  <a:lnTo>
                    <a:pt x="74211" y="329830"/>
                  </a:lnTo>
                  <a:lnTo>
                    <a:pt x="28313" y="306430"/>
                  </a:lnTo>
                  <a:lnTo>
                    <a:pt x="0" y="285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044">
              <a:extLst>
                <a:ext uri="{FF2B5EF4-FFF2-40B4-BE49-F238E27FC236}">
                  <a16:creationId xmlns:a16="http://schemas.microsoft.com/office/drawing/2014/main" id="{3637FEBC-01FF-736A-5798-47F877EC1E5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839798" y="3638589"/>
              <a:ext cx="170091" cy="619087"/>
            </a:xfrm>
            <a:custGeom>
              <a:avLst/>
              <a:gdLst/>
              <a:ahLst/>
              <a:cxnLst/>
              <a:rect l="0" t="0" r="0" b="0"/>
              <a:pathLst>
                <a:path w="170091" h="619087">
                  <a:moveTo>
                    <a:pt x="141527" y="38061"/>
                  </a:moveTo>
                  <a:lnTo>
                    <a:pt x="141527" y="38061"/>
                  </a:lnTo>
                  <a:lnTo>
                    <a:pt x="154619" y="23911"/>
                  </a:lnTo>
                  <a:lnTo>
                    <a:pt x="159870" y="14230"/>
                  </a:lnTo>
                  <a:lnTo>
                    <a:pt x="166600" y="9833"/>
                  </a:lnTo>
                  <a:lnTo>
                    <a:pt x="170090" y="0"/>
                  </a:lnTo>
                  <a:lnTo>
                    <a:pt x="165042" y="10086"/>
                  </a:lnTo>
                  <a:lnTo>
                    <a:pt x="128187" y="48919"/>
                  </a:lnTo>
                  <a:lnTo>
                    <a:pt x="99750" y="95387"/>
                  </a:lnTo>
                  <a:lnTo>
                    <a:pt x="71931" y="136168"/>
                  </a:lnTo>
                  <a:lnTo>
                    <a:pt x="56621" y="161039"/>
                  </a:lnTo>
                  <a:lnTo>
                    <a:pt x="40993" y="203733"/>
                  </a:lnTo>
                  <a:lnTo>
                    <a:pt x="24486" y="243665"/>
                  </a:lnTo>
                  <a:lnTo>
                    <a:pt x="12421" y="282307"/>
                  </a:lnTo>
                  <a:lnTo>
                    <a:pt x="3202" y="320568"/>
                  </a:lnTo>
                  <a:lnTo>
                    <a:pt x="0" y="358716"/>
                  </a:lnTo>
                  <a:lnTo>
                    <a:pt x="110" y="395772"/>
                  </a:lnTo>
                  <a:lnTo>
                    <a:pt x="6270" y="437274"/>
                  </a:lnTo>
                  <a:lnTo>
                    <a:pt x="12856" y="476046"/>
                  </a:lnTo>
                  <a:lnTo>
                    <a:pt x="25408" y="516395"/>
                  </a:lnTo>
                  <a:lnTo>
                    <a:pt x="44349" y="561838"/>
                  </a:lnTo>
                  <a:lnTo>
                    <a:pt x="76590" y="601324"/>
                  </a:lnTo>
                  <a:lnTo>
                    <a:pt x="90443" y="614480"/>
                  </a:lnTo>
                  <a:lnTo>
                    <a:pt x="96951" y="617039"/>
                  </a:lnTo>
                  <a:lnTo>
                    <a:pt x="112952" y="619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4" name="SMARTInkShape-3045">
            <a:extLst>
              <a:ext uri="{FF2B5EF4-FFF2-40B4-BE49-F238E27FC236}">
                <a16:creationId xmlns:a16="http://schemas.microsoft.com/office/drawing/2014/main" id="{F07812F3-4800-EA23-D0FC-7E9F6846B1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29125" y="3457968"/>
            <a:ext cx="161926" cy="104383"/>
          </a:xfrm>
          <a:custGeom>
            <a:avLst/>
            <a:gdLst/>
            <a:ahLst/>
            <a:cxnLst/>
            <a:rect l="0" t="0" r="0" b="0"/>
            <a:pathLst>
              <a:path w="161926" h="104383">
                <a:moveTo>
                  <a:pt x="9525" y="28182"/>
                </a:moveTo>
                <a:lnTo>
                  <a:pt x="9525" y="28182"/>
                </a:lnTo>
                <a:lnTo>
                  <a:pt x="9525" y="23125"/>
                </a:lnTo>
                <a:lnTo>
                  <a:pt x="10583" y="21636"/>
                </a:lnTo>
                <a:lnTo>
                  <a:pt x="12347" y="20643"/>
                </a:lnTo>
                <a:lnTo>
                  <a:pt x="17726" y="19050"/>
                </a:lnTo>
                <a:lnTo>
                  <a:pt x="18462" y="16009"/>
                </a:lnTo>
                <a:lnTo>
                  <a:pt x="18657" y="13717"/>
                </a:lnTo>
                <a:lnTo>
                  <a:pt x="19846" y="12188"/>
                </a:lnTo>
                <a:lnTo>
                  <a:pt x="27217" y="9534"/>
                </a:lnTo>
                <a:lnTo>
                  <a:pt x="41713" y="9167"/>
                </a:lnTo>
                <a:lnTo>
                  <a:pt x="43684" y="8097"/>
                </a:lnTo>
                <a:lnTo>
                  <a:pt x="44998" y="6326"/>
                </a:lnTo>
                <a:lnTo>
                  <a:pt x="47106" y="934"/>
                </a:lnTo>
                <a:lnTo>
                  <a:pt x="50217" y="197"/>
                </a:lnTo>
                <a:lnTo>
                  <a:pt x="52528" y="0"/>
                </a:lnTo>
                <a:lnTo>
                  <a:pt x="57918" y="2604"/>
                </a:lnTo>
                <a:lnTo>
                  <a:pt x="64945" y="7843"/>
                </a:lnTo>
                <a:lnTo>
                  <a:pt x="65906" y="11381"/>
                </a:lnTo>
                <a:lnTo>
                  <a:pt x="66523" y="17219"/>
                </a:lnTo>
                <a:lnTo>
                  <a:pt x="74864" y="26731"/>
                </a:lnTo>
                <a:lnTo>
                  <a:pt x="76083" y="36256"/>
                </a:lnTo>
                <a:lnTo>
                  <a:pt x="44319" y="83774"/>
                </a:lnTo>
                <a:lnTo>
                  <a:pt x="40129" y="87468"/>
                </a:lnTo>
                <a:lnTo>
                  <a:pt x="10108" y="101963"/>
                </a:lnTo>
                <a:lnTo>
                  <a:pt x="4" y="104381"/>
                </a:lnTo>
                <a:lnTo>
                  <a:pt x="0" y="104382"/>
                </a:lnTo>
                <a:lnTo>
                  <a:pt x="15210" y="103324"/>
                </a:lnTo>
                <a:lnTo>
                  <a:pt x="44240" y="96843"/>
                </a:lnTo>
                <a:lnTo>
                  <a:pt x="72375" y="92623"/>
                </a:lnTo>
                <a:lnTo>
                  <a:pt x="100845" y="86772"/>
                </a:lnTo>
                <a:lnTo>
                  <a:pt x="133251" y="82699"/>
                </a:lnTo>
                <a:lnTo>
                  <a:pt x="159480" y="76210"/>
                </a:lnTo>
                <a:lnTo>
                  <a:pt x="159237" y="77134"/>
                </a:lnTo>
                <a:lnTo>
                  <a:pt x="156144" y="80983"/>
                </a:lnTo>
                <a:lnTo>
                  <a:pt x="155954" y="82433"/>
                </a:lnTo>
                <a:lnTo>
                  <a:pt x="156885" y="83399"/>
                </a:lnTo>
                <a:lnTo>
                  <a:pt x="158566" y="84043"/>
                </a:lnTo>
                <a:lnTo>
                  <a:pt x="159685" y="83415"/>
                </a:lnTo>
                <a:lnTo>
                  <a:pt x="160432" y="81937"/>
                </a:lnTo>
                <a:lnTo>
                  <a:pt x="160930" y="79894"/>
                </a:lnTo>
                <a:lnTo>
                  <a:pt x="161261" y="79590"/>
                </a:lnTo>
                <a:lnTo>
                  <a:pt x="161925" y="853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7" name="SMARTInkShape-Group588">
            <a:extLst>
              <a:ext uri="{FF2B5EF4-FFF2-40B4-BE49-F238E27FC236}">
                <a16:creationId xmlns:a16="http://schemas.microsoft.com/office/drawing/2014/main" id="{34C20764-829D-3F45-0011-14D6EBA03304}"/>
              </a:ext>
            </a:extLst>
          </p:cNvPr>
          <p:cNvGrpSpPr/>
          <p:nvPr/>
        </p:nvGrpSpPr>
        <p:grpSpPr>
          <a:xfrm>
            <a:off x="2209835" y="4305300"/>
            <a:ext cx="104741" cy="157431"/>
            <a:chOff x="2209835" y="4305300"/>
            <a:chExt cx="104741" cy="157431"/>
          </a:xfrm>
        </p:grpSpPr>
        <p:sp>
          <p:nvSpPr>
            <p:cNvPr id="255" name="SMARTInkShape-3046">
              <a:extLst>
                <a:ext uri="{FF2B5EF4-FFF2-40B4-BE49-F238E27FC236}">
                  <a16:creationId xmlns:a16="http://schemas.microsoft.com/office/drawing/2014/main" id="{9BC24C4E-673C-11AF-476A-5F9A5F93430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242412" y="4305300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5212" y="0"/>
                  </a:lnTo>
                  <a:lnTo>
                    <a:pt x="54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047">
              <a:extLst>
                <a:ext uri="{FF2B5EF4-FFF2-40B4-BE49-F238E27FC236}">
                  <a16:creationId xmlns:a16="http://schemas.microsoft.com/office/drawing/2014/main" id="{66036BBA-2E7F-EDAA-AACD-A980D30FC96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209835" y="4371975"/>
              <a:ext cx="104741" cy="90756"/>
            </a:xfrm>
            <a:custGeom>
              <a:avLst/>
              <a:gdLst/>
              <a:ahLst/>
              <a:cxnLst/>
              <a:rect l="0" t="0" r="0" b="0"/>
              <a:pathLst>
                <a:path w="104741" h="90756">
                  <a:moveTo>
                    <a:pt x="19015" y="9525"/>
                  </a:moveTo>
                  <a:lnTo>
                    <a:pt x="19015" y="9525"/>
                  </a:lnTo>
                  <a:lnTo>
                    <a:pt x="19015" y="0"/>
                  </a:lnTo>
                  <a:lnTo>
                    <a:pt x="17957" y="40698"/>
                  </a:lnTo>
                  <a:lnTo>
                    <a:pt x="11476" y="59231"/>
                  </a:lnTo>
                  <a:lnTo>
                    <a:pt x="9882" y="77904"/>
                  </a:lnTo>
                  <a:lnTo>
                    <a:pt x="8693" y="80511"/>
                  </a:lnTo>
                  <a:lnTo>
                    <a:pt x="6843" y="82249"/>
                  </a:lnTo>
                  <a:lnTo>
                    <a:pt x="4550" y="83408"/>
                  </a:lnTo>
                  <a:lnTo>
                    <a:pt x="3021" y="85239"/>
                  </a:lnTo>
                  <a:lnTo>
                    <a:pt x="870" y="90755"/>
                  </a:lnTo>
                  <a:lnTo>
                    <a:pt x="569" y="90137"/>
                  </a:lnTo>
                  <a:lnTo>
                    <a:pt x="0" y="85984"/>
                  </a:lnTo>
                  <a:lnTo>
                    <a:pt x="26534" y="84671"/>
                  </a:lnTo>
                  <a:lnTo>
                    <a:pt x="51270" y="78187"/>
                  </a:lnTo>
                  <a:lnTo>
                    <a:pt x="91110" y="76317"/>
                  </a:lnTo>
                  <a:lnTo>
                    <a:pt x="96213" y="73430"/>
                  </a:lnTo>
                  <a:lnTo>
                    <a:pt x="10474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4301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Fit of a Linear Model (cont.)</a:t>
            </a:r>
          </a:p>
        </p:txBody>
      </p:sp>
      <p:grpSp>
        <p:nvGrpSpPr>
          <p:cNvPr id="934" name="SMARTInkShape-Group589">
            <a:extLst>
              <a:ext uri="{FF2B5EF4-FFF2-40B4-BE49-F238E27FC236}">
                <a16:creationId xmlns:a16="http://schemas.microsoft.com/office/drawing/2014/main" id="{C40437BD-3E0C-DA45-DF2D-38D961121259}"/>
              </a:ext>
            </a:extLst>
          </p:cNvPr>
          <p:cNvGrpSpPr/>
          <p:nvPr/>
        </p:nvGrpSpPr>
        <p:grpSpPr>
          <a:xfrm>
            <a:off x="228600" y="1419225"/>
            <a:ext cx="828676" cy="257176"/>
            <a:chOff x="228600" y="1419225"/>
            <a:chExt cx="828676" cy="257176"/>
          </a:xfrm>
        </p:grpSpPr>
        <p:sp>
          <p:nvSpPr>
            <p:cNvPr id="927" name="SMARTInkShape-3048">
              <a:extLst>
                <a:ext uri="{FF2B5EF4-FFF2-40B4-BE49-F238E27FC236}">
                  <a16:creationId xmlns:a16="http://schemas.microsoft.com/office/drawing/2014/main" id="{70128BCF-2854-1393-D20F-11AFDCC5E7BA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228600" y="1419225"/>
              <a:ext cx="247651" cy="57151"/>
            </a:xfrm>
            <a:custGeom>
              <a:avLst/>
              <a:gdLst/>
              <a:ahLst/>
              <a:cxnLst/>
              <a:rect l="0" t="0" r="0" b="0"/>
              <a:pathLst>
                <a:path w="247651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57150"/>
                  </a:lnTo>
                  <a:lnTo>
                    <a:pt x="6546" y="56092"/>
                  </a:lnTo>
                  <a:lnTo>
                    <a:pt x="7539" y="54328"/>
                  </a:lnTo>
                  <a:lnTo>
                    <a:pt x="8201" y="52094"/>
                  </a:lnTo>
                  <a:lnTo>
                    <a:pt x="10759" y="50604"/>
                  </a:lnTo>
                  <a:lnTo>
                    <a:pt x="23414" y="47449"/>
                  </a:lnTo>
                  <a:lnTo>
                    <a:pt x="35395" y="41340"/>
                  </a:lnTo>
                  <a:lnTo>
                    <a:pt x="74093" y="33470"/>
                  </a:lnTo>
                  <a:lnTo>
                    <a:pt x="118831" y="23575"/>
                  </a:lnTo>
                  <a:lnTo>
                    <a:pt x="141714" y="15770"/>
                  </a:lnTo>
                  <a:lnTo>
                    <a:pt x="188076" y="7936"/>
                  </a:lnTo>
                  <a:lnTo>
                    <a:pt x="235575" y="465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3049">
              <a:extLst>
                <a:ext uri="{FF2B5EF4-FFF2-40B4-BE49-F238E27FC236}">
                  <a16:creationId xmlns:a16="http://schemas.microsoft.com/office/drawing/2014/main" id="{5837DB8F-5202-B386-D749-F7232BA7750A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304800" y="1466850"/>
              <a:ext cx="28576" cy="190501"/>
            </a:xfrm>
            <a:custGeom>
              <a:avLst/>
              <a:gdLst/>
              <a:ahLst/>
              <a:cxnLst/>
              <a:rect l="0" t="0" r="0" b="0"/>
              <a:pathLst>
                <a:path w="28576" h="190501">
                  <a:moveTo>
                    <a:pt x="28575" y="0"/>
                  </a:moveTo>
                  <a:lnTo>
                    <a:pt x="28575" y="0"/>
                  </a:lnTo>
                  <a:lnTo>
                    <a:pt x="27517" y="39060"/>
                  </a:lnTo>
                  <a:lnTo>
                    <a:pt x="18214" y="86542"/>
                  </a:lnTo>
                  <a:lnTo>
                    <a:pt x="6185" y="13163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3050">
              <a:extLst>
                <a:ext uri="{FF2B5EF4-FFF2-40B4-BE49-F238E27FC236}">
                  <a16:creationId xmlns:a16="http://schemas.microsoft.com/office/drawing/2014/main" id="{F3DF8435-CC3E-092E-81A3-39FC6EB07376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30468" y="1543050"/>
              <a:ext cx="93012" cy="117112"/>
            </a:xfrm>
            <a:custGeom>
              <a:avLst/>
              <a:gdLst/>
              <a:ahLst/>
              <a:cxnLst/>
              <a:rect l="0" t="0" r="0" b="0"/>
              <a:pathLst>
                <a:path w="93012" h="117112">
                  <a:moveTo>
                    <a:pt x="36257" y="28575"/>
                  </a:moveTo>
                  <a:lnTo>
                    <a:pt x="36257" y="28575"/>
                  </a:lnTo>
                  <a:lnTo>
                    <a:pt x="36257" y="6185"/>
                  </a:lnTo>
                  <a:lnTo>
                    <a:pt x="35199" y="4123"/>
                  </a:lnTo>
                  <a:lnTo>
                    <a:pt x="33435" y="2749"/>
                  </a:lnTo>
                  <a:lnTo>
                    <a:pt x="28056" y="543"/>
                  </a:lnTo>
                  <a:lnTo>
                    <a:pt x="22068" y="5217"/>
                  </a:lnTo>
                  <a:lnTo>
                    <a:pt x="4376" y="48919"/>
                  </a:lnTo>
                  <a:lnTo>
                    <a:pt x="0" y="76583"/>
                  </a:lnTo>
                  <a:lnTo>
                    <a:pt x="4620" y="92598"/>
                  </a:lnTo>
                  <a:lnTo>
                    <a:pt x="13730" y="105713"/>
                  </a:lnTo>
                  <a:lnTo>
                    <a:pt x="24834" y="115070"/>
                  </a:lnTo>
                  <a:lnTo>
                    <a:pt x="42469" y="117111"/>
                  </a:lnTo>
                  <a:lnTo>
                    <a:pt x="62301" y="113433"/>
                  </a:lnTo>
                  <a:lnTo>
                    <a:pt x="78171" y="104742"/>
                  </a:lnTo>
                  <a:lnTo>
                    <a:pt x="83250" y="98403"/>
                  </a:lnTo>
                  <a:lnTo>
                    <a:pt x="88893" y="82893"/>
                  </a:lnTo>
                  <a:lnTo>
                    <a:pt x="92812" y="35833"/>
                  </a:lnTo>
                  <a:lnTo>
                    <a:pt x="93011" y="30238"/>
                  </a:lnTo>
                  <a:lnTo>
                    <a:pt x="90409" y="21201"/>
                  </a:lnTo>
                  <a:lnTo>
                    <a:pt x="88233" y="17309"/>
                  </a:lnTo>
                  <a:lnTo>
                    <a:pt x="75058" y="6775"/>
                  </a:lnTo>
                  <a:lnTo>
                    <a:pt x="457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3051">
              <a:extLst>
                <a:ext uri="{FF2B5EF4-FFF2-40B4-BE49-F238E27FC236}">
                  <a16:creationId xmlns:a16="http://schemas.microsoft.com/office/drawing/2014/main" id="{06D129EB-55D0-7861-C392-843C3134C98B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609610" y="1430859"/>
              <a:ext cx="114291" cy="243023"/>
            </a:xfrm>
            <a:custGeom>
              <a:avLst/>
              <a:gdLst/>
              <a:ahLst/>
              <a:cxnLst/>
              <a:rect l="0" t="0" r="0" b="0"/>
              <a:pathLst>
                <a:path w="114291" h="243023">
                  <a:moveTo>
                    <a:pt x="9515" y="26466"/>
                  </a:moveTo>
                  <a:lnTo>
                    <a:pt x="9515" y="26466"/>
                  </a:lnTo>
                  <a:lnTo>
                    <a:pt x="9515" y="0"/>
                  </a:lnTo>
                  <a:lnTo>
                    <a:pt x="14571" y="8629"/>
                  </a:lnTo>
                  <a:lnTo>
                    <a:pt x="11611" y="45716"/>
                  </a:lnTo>
                  <a:lnTo>
                    <a:pt x="10136" y="82499"/>
                  </a:lnTo>
                  <a:lnTo>
                    <a:pt x="8641" y="123267"/>
                  </a:lnTo>
                  <a:lnTo>
                    <a:pt x="2012" y="163258"/>
                  </a:lnTo>
                  <a:lnTo>
                    <a:pt x="256" y="208561"/>
                  </a:lnTo>
                  <a:lnTo>
                    <a:pt x="0" y="243022"/>
                  </a:lnTo>
                  <a:lnTo>
                    <a:pt x="1055" y="242803"/>
                  </a:lnTo>
                  <a:lnTo>
                    <a:pt x="7596" y="238497"/>
                  </a:lnTo>
                  <a:lnTo>
                    <a:pt x="17296" y="236751"/>
                  </a:lnTo>
                  <a:lnTo>
                    <a:pt x="32046" y="235176"/>
                  </a:lnTo>
                  <a:lnTo>
                    <a:pt x="44649" y="229535"/>
                  </a:lnTo>
                  <a:lnTo>
                    <a:pt x="86208" y="220212"/>
                  </a:lnTo>
                  <a:lnTo>
                    <a:pt x="114290" y="216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3052">
              <a:extLst>
                <a:ext uri="{FF2B5EF4-FFF2-40B4-BE49-F238E27FC236}">
                  <a16:creationId xmlns:a16="http://schemas.microsoft.com/office/drawing/2014/main" id="{FFAD9AB5-C054-E8A5-2E13-FE6157834561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619125" y="157162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35773" y="2575"/>
                  </a:lnTo>
                  <a:lnTo>
                    <a:pt x="75423" y="33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3053">
              <a:extLst>
                <a:ext uri="{FF2B5EF4-FFF2-40B4-BE49-F238E27FC236}">
                  <a16:creationId xmlns:a16="http://schemas.microsoft.com/office/drawing/2014/main" id="{3E8F4223-1F58-E5A4-EA04-63974C2ADD0A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800465" y="1552704"/>
              <a:ext cx="180611" cy="113961"/>
            </a:xfrm>
            <a:custGeom>
              <a:avLst/>
              <a:gdLst/>
              <a:ahLst/>
              <a:cxnLst/>
              <a:rect l="0" t="0" r="0" b="0"/>
              <a:pathLst>
                <a:path w="180611" h="113961">
                  <a:moveTo>
                    <a:pt x="66310" y="28446"/>
                  </a:moveTo>
                  <a:lnTo>
                    <a:pt x="66310" y="28446"/>
                  </a:lnTo>
                  <a:lnTo>
                    <a:pt x="71367" y="28446"/>
                  </a:lnTo>
                  <a:lnTo>
                    <a:pt x="72856" y="27388"/>
                  </a:lnTo>
                  <a:lnTo>
                    <a:pt x="73849" y="25624"/>
                  </a:lnTo>
                  <a:lnTo>
                    <a:pt x="75719" y="11112"/>
                  </a:lnTo>
                  <a:lnTo>
                    <a:pt x="67624" y="1346"/>
                  </a:lnTo>
                  <a:lnTo>
                    <a:pt x="64072" y="526"/>
                  </a:lnTo>
                  <a:lnTo>
                    <a:pt x="48111" y="0"/>
                  </a:lnTo>
                  <a:lnTo>
                    <a:pt x="25640" y="10022"/>
                  </a:lnTo>
                  <a:lnTo>
                    <a:pt x="8987" y="21341"/>
                  </a:lnTo>
                  <a:lnTo>
                    <a:pt x="3791" y="30932"/>
                  </a:lnTo>
                  <a:lnTo>
                    <a:pt x="0" y="74303"/>
                  </a:lnTo>
                  <a:lnTo>
                    <a:pt x="855" y="86927"/>
                  </a:lnTo>
                  <a:lnTo>
                    <a:pt x="4764" y="96065"/>
                  </a:lnTo>
                  <a:lnTo>
                    <a:pt x="12850" y="103655"/>
                  </a:lnTo>
                  <a:lnTo>
                    <a:pt x="17970" y="107160"/>
                  </a:lnTo>
                  <a:lnTo>
                    <a:pt x="23500" y="108439"/>
                  </a:lnTo>
                  <a:lnTo>
                    <a:pt x="35289" y="107037"/>
                  </a:lnTo>
                  <a:lnTo>
                    <a:pt x="48770" y="100298"/>
                  </a:lnTo>
                  <a:lnTo>
                    <a:pt x="53223" y="94600"/>
                  </a:lnTo>
                  <a:lnTo>
                    <a:pt x="66194" y="72205"/>
                  </a:lnTo>
                  <a:lnTo>
                    <a:pt x="90459" y="35117"/>
                  </a:lnTo>
                  <a:lnTo>
                    <a:pt x="94011" y="19612"/>
                  </a:lnTo>
                  <a:lnTo>
                    <a:pt x="94496" y="14994"/>
                  </a:lnTo>
                  <a:lnTo>
                    <a:pt x="94626" y="15245"/>
                  </a:lnTo>
                  <a:lnTo>
                    <a:pt x="94870" y="28819"/>
                  </a:lnTo>
                  <a:lnTo>
                    <a:pt x="85752" y="74312"/>
                  </a:lnTo>
                  <a:lnTo>
                    <a:pt x="85476" y="92366"/>
                  </a:lnTo>
                  <a:lnTo>
                    <a:pt x="87554" y="97517"/>
                  </a:lnTo>
                  <a:lnTo>
                    <a:pt x="95507" y="106064"/>
                  </a:lnTo>
                  <a:lnTo>
                    <a:pt x="103275" y="110568"/>
                  </a:lnTo>
                  <a:lnTo>
                    <a:pt x="113431" y="112570"/>
                  </a:lnTo>
                  <a:lnTo>
                    <a:pt x="156228" y="113960"/>
                  </a:lnTo>
                  <a:lnTo>
                    <a:pt x="162239" y="111914"/>
                  </a:lnTo>
                  <a:lnTo>
                    <a:pt x="180610" y="95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3054">
              <a:extLst>
                <a:ext uri="{FF2B5EF4-FFF2-40B4-BE49-F238E27FC236}">
                  <a16:creationId xmlns:a16="http://schemas.microsoft.com/office/drawing/2014/main" id="{E82CFC97-13D0-3C3D-AFD2-822DB3052BE6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1028700" y="1435544"/>
              <a:ext cx="28576" cy="240857"/>
            </a:xfrm>
            <a:custGeom>
              <a:avLst/>
              <a:gdLst/>
              <a:ahLst/>
              <a:cxnLst/>
              <a:rect l="0" t="0" r="0" b="0"/>
              <a:pathLst>
                <a:path w="28576" h="240857">
                  <a:moveTo>
                    <a:pt x="0" y="12256"/>
                  </a:moveTo>
                  <a:lnTo>
                    <a:pt x="0" y="12256"/>
                  </a:lnTo>
                  <a:lnTo>
                    <a:pt x="5057" y="12256"/>
                  </a:lnTo>
                  <a:lnTo>
                    <a:pt x="6546" y="10139"/>
                  </a:lnTo>
                  <a:lnTo>
                    <a:pt x="8201" y="2143"/>
                  </a:lnTo>
                  <a:lnTo>
                    <a:pt x="9701" y="222"/>
                  </a:lnTo>
                  <a:lnTo>
                    <a:pt x="11759" y="0"/>
                  </a:lnTo>
                  <a:lnTo>
                    <a:pt x="14189" y="910"/>
                  </a:lnTo>
                  <a:lnTo>
                    <a:pt x="15809" y="3634"/>
                  </a:lnTo>
                  <a:lnTo>
                    <a:pt x="17610" y="12305"/>
                  </a:lnTo>
                  <a:lnTo>
                    <a:pt x="12220" y="54756"/>
                  </a:lnTo>
                  <a:lnTo>
                    <a:pt x="10057" y="92461"/>
                  </a:lnTo>
                  <a:lnTo>
                    <a:pt x="9630" y="140047"/>
                  </a:lnTo>
                  <a:lnTo>
                    <a:pt x="9546" y="187037"/>
                  </a:lnTo>
                  <a:lnTo>
                    <a:pt x="10589" y="206448"/>
                  </a:lnTo>
                  <a:lnTo>
                    <a:pt x="17727" y="232693"/>
                  </a:lnTo>
                  <a:lnTo>
                    <a:pt x="19226" y="235414"/>
                  </a:lnTo>
                  <a:lnTo>
                    <a:pt x="28575" y="240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5" name="SMARTInkShape-Group590">
            <a:extLst>
              <a:ext uri="{FF2B5EF4-FFF2-40B4-BE49-F238E27FC236}">
                <a16:creationId xmlns:a16="http://schemas.microsoft.com/office/drawing/2014/main" id="{4AAEAB73-782D-09D1-A638-C4C1C67FFA14}"/>
              </a:ext>
            </a:extLst>
          </p:cNvPr>
          <p:cNvGrpSpPr/>
          <p:nvPr/>
        </p:nvGrpSpPr>
        <p:grpSpPr>
          <a:xfrm>
            <a:off x="1495425" y="1371600"/>
            <a:ext cx="1442399" cy="342901"/>
            <a:chOff x="1495425" y="1371600"/>
            <a:chExt cx="1442399" cy="342901"/>
          </a:xfrm>
        </p:grpSpPr>
        <p:sp>
          <p:nvSpPr>
            <p:cNvPr id="935" name="SMARTInkShape-3055">
              <a:extLst>
                <a:ext uri="{FF2B5EF4-FFF2-40B4-BE49-F238E27FC236}">
                  <a16:creationId xmlns:a16="http://schemas.microsoft.com/office/drawing/2014/main" id="{E352A41C-DBFF-7625-9281-F291D2868089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495425" y="1524000"/>
              <a:ext cx="142876" cy="150099"/>
            </a:xfrm>
            <a:custGeom>
              <a:avLst/>
              <a:gdLst/>
              <a:ahLst/>
              <a:cxnLst/>
              <a:rect l="0" t="0" r="0" b="0"/>
              <a:pathLst>
                <a:path w="142876" h="150099">
                  <a:moveTo>
                    <a:pt x="0" y="38100"/>
                  </a:moveTo>
                  <a:lnTo>
                    <a:pt x="0" y="38100"/>
                  </a:lnTo>
                  <a:lnTo>
                    <a:pt x="18542" y="19558"/>
                  </a:lnTo>
                  <a:lnTo>
                    <a:pt x="32263" y="58867"/>
                  </a:lnTo>
                  <a:lnTo>
                    <a:pt x="47692" y="99357"/>
                  </a:lnTo>
                  <a:lnTo>
                    <a:pt x="71970" y="136509"/>
                  </a:lnTo>
                  <a:lnTo>
                    <a:pt x="74320" y="144632"/>
                  </a:lnTo>
                  <a:lnTo>
                    <a:pt x="76005" y="147221"/>
                  </a:lnTo>
                  <a:lnTo>
                    <a:pt x="78186" y="148947"/>
                  </a:lnTo>
                  <a:lnTo>
                    <a:pt x="80699" y="150098"/>
                  </a:lnTo>
                  <a:lnTo>
                    <a:pt x="82375" y="149807"/>
                  </a:lnTo>
                  <a:lnTo>
                    <a:pt x="83491" y="148555"/>
                  </a:lnTo>
                  <a:lnTo>
                    <a:pt x="95890" y="101929"/>
                  </a:lnTo>
                  <a:lnTo>
                    <a:pt x="104965" y="65832"/>
                  </a:lnTo>
                  <a:lnTo>
                    <a:pt x="117513" y="2582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3056">
              <a:extLst>
                <a:ext uri="{FF2B5EF4-FFF2-40B4-BE49-F238E27FC236}">
                  <a16:creationId xmlns:a16="http://schemas.microsoft.com/office/drawing/2014/main" id="{729BB765-8795-AD80-D756-248DDF389D73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678445" y="1535044"/>
              <a:ext cx="178931" cy="140601"/>
            </a:xfrm>
            <a:custGeom>
              <a:avLst/>
              <a:gdLst/>
              <a:ahLst/>
              <a:cxnLst/>
              <a:rect l="0" t="0" r="0" b="0"/>
              <a:pathLst>
                <a:path w="178931" h="140601">
                  <a:moveTo>
                    <a:pt x="83680" y="46106"/>
                  </a:moveTo>
                  <a:lnTo>
                    <a:pt x="83680" y="46106"/>
                  </a:lnTo>
                  <a:lnTo>
                    <a:pt x="91284" y="37443"/>
                  </a:lnTo>
                  <a:lnTo>
                    <a:pt x="98868" y="23313"/>
                  </a:lnTo>
                  <a:lnTo>
                    <a:pt x="102222" y="10231"/>
                  </a:lnTo>
                  <a:lnTo>
                    <a:pt x="99682" y="6173"/>
                  </a:lnTo>
                  <a:lnTo>
                    <a:pt x="97523" y="3609"/>
                  </a:lnTo>
                  <a:lnTo>
                    <a:pt x="89480" y="760"/>
                  </a:lnTo>
                  <a:lnTo>
                    <a:pt x="84372" y="0"/>
                  </a:lnTo>
                  <a:lnTo>
                    <a:pt x="73052" y="1978"/>
                  </a:lnTo>
                  <a:lnTo>
                    <a:pt x="60965" y="7444"/>
                  </a:lnTo>
                  <a:lnTo>
                    <a:pt x="29640" y="34168"/>
                  </a:lnTo>
                  <a:lnTo>
                    <a:pt x="15692" y="52682"/>
                  </a:lnTo>
                  <a:lnTo>
                    <a:pt x="2556" y="84447"/>
                  </a:lnTo>
                  <a:lnTo>
                    <a:pt x="0" y="98777"/>
                  </a:lnTo>
                  <a:lnTo>
                    <a:pt x="1686" y="112201"/>
                  </a:lnTo>
                  <a:lnTo>
                    <a:pt x="3617" y="118744"/>
                  </a:lnTo>
                  <a:lnTo>
                    <a:pt x="11408" y="128837"/>
                  </a:lnTo>
                  <a:lnTo>
                    <a:pt x="16448" y="133010"/>
                  </a:lnTo>
                  <a:lnTo>
                    <a:pt x="20867" y="134734"/>
                  </a:lnTo>
                  <a:lnTo>
                    <a:pt x="24871" y="134824"/>
                  </a:lnTo>
                  <a:lnTo>
                    <a:pt x="43959" y="127366"/>
                  </a:lnTo>
                  <a:lnTo>
                    <a:pt x="61915" y="108636"/>
                  </a:lnTo>
                  <a:lnTo>
                    <a:pt x="89685" y="63169"/>
                  </a:lnTo>
                  <a:lnTo>
                    <a:pt x="98395" y="50574"/>
                  </a:lnTo>
                  <a:lnTo>
                    <a:pt x="104696" y="36836"/>
                  </a:lnTo>
                  <a:lnTo>
                    <a:pt x="107216" y="33576"/>
                  </a:lnTo>
                  <a:lnTo>
                    <a:pt x="107837" y="31403"/>
                  </a:lnTo>
                  <a:lnTo>
                    <a:pt x="107193" y="29954"/>
                  </a:lnTo>
                  <a:lnTo>
                    <a:pt x="105705" y="28988"/>
                  </a:lnTo>
                  <a:lnTo>
                    <a:pt x="104714" y="30461"/>
                  </a:lnTo>
                  <a:lnTo>
                    <a:pt x="102807" y="71887"/>
                  </a:lnTo>
                  <a:lnTo>
                    <a:pt x="110938" y="117840"/>
                  </a:lnTo>
                  <a:lnTo>
                    <a:pt x="114492" y="128435"/>
                  </a:lnTo>
                  <a:lnTo>
                    <a:pt x="116921" y="132742"/>
                  </a:lnTo>
                  <a:lnTo>
                    <a:pt x="119599" y="135614"/>
                  </a:lnTo>
                  <a:lnTo>
                    <a:pt x="125397" y="138804"/>
                  </a:lnTo>
                  <a:lnTo>
                    <a:pt x="144724" y="140600"/>
                  </a:lnTo>
                  <a:lnTo>
                    <a:pt x="178930" y="131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3057">
              <a:extLst>
                <a:ext uri="{FF2B5EF4-FFF2-40B4-BE49-F238E27FC236}">
                  <a16:creationId xmlns:a16="http://schemas.microsoft.com/office/drawing/2014/main" id="{1F96CFBE-723F-A832-5E06-7C4C6DEB7DF0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895475" y="1507036"/>
              <a:ext cx="228601" cy="162502"/>
            </a:xfrm>
            <a:custGeom>
              <a:avLst/>
              <a:gdLst/>
              <a:ahLst/>
              <a:cxnLst/>
              <a:rect l="0" t="0" r="0" b="0"/>
              <a:pathLst>
                <a:path w="228601" h="162502">
                  <a:moveTo>
                    <a:pt x="0" y="74114"/>
                  </a:moveTo>
                  <a:lnTo>
                    <a:pt x="0" y="74114"/>
                  </a:lnTo>
                  <a:lnTo>
                    <a:pt x="26515" y="31197"/>
                  </a:lnTo>
                  <a:lnTo>
                    <a:pt x="58542" y="4956"/>
                  </a:lnTo>
                  <a:lnTo>
                    <a:pt x="68705" y="1044"/>
                  </a:lnTo>
                  <a:lnTo>
                    <a:pt x="74378" y="0"/>
                  </a:lnTo>
                  <a:lnTo>
                    <a:pt x="79219" y="1422"/>
                  </a:lnTo>
                  <a:lnTo>
                    <a:pt x="87419" y="8645"/>
                  </a:lnTo>
                  <a:lnTo>
                    <a:pt x="97986" y="29668"/>
                  </a:lnTo>
                  <a:lnTo>
                    <a:pt x="103434" y="70705"/>
                  </a:lnTo>
                  <a:lnTo>
                    <a:pt x="109655" y="118285"/>
                  </a:lnTo>
                  <a:lnTo>
                    <a:pt x="109413" y="136432"/>
                  </a:lnTo>
                  <a:lnTo>
                    <a:pt x="107867" y="144234"/>
                  </a:lnTo>
                  <a:lnTo>
                    <a:pt x="100505" y="155726"/>
                  </a:lnTo>
                  <a:lnTo>
                    <a:pt x="95578" y="160272"/>
                  </a:lnTo>
                  <a:lnTo>
                    <a:pt x="91235" y="162244"/>
                  </a:lnTo>
                  <a:lnTo>
                    <a:pt x="87282" y="162501"/>
                  </a:lnTo>
                  <a:lnTo>
                    <a:pt x="80067" y="159964"/>
                  </a:lnTo>
                  <a:lnTo>
                    <a:pt x="73333" y="155308"/>
                  </a:lnTo>
                  <a:lnTo>
                    <a:pt x="69634" y="144067"/>
                  </a:lnTo>
                  <a:lnTo>
                    <a:pt x="68648" y="136624"/>
                  </a:lnTo>
                  <a:lnTo>
                    <a:pt x="73197" y="122710"/>
                  </a:lnTo>
                  <a:lnTo>
                    <a:pt x="103306" y="85547"/>
                  </a:lnTo>
                  <a:lnTo>
                    <a:pt x="134941" y="68768"/>
                  </a:lnTo>
                  <a:lnTo>
                    <a:pt x="171072" y="57078"/>
                  </a:lnTo>
                  <a:lnTo>
                    <a:pt x="188154" y="55661"/>
                  </a:lnTo>
                  <a:lnTo>
                    <a:pt x="228600" y="64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3058">
              <a:extLst>
                <a:ext uri="{FF2B5EF4-FFF2-40B4-BE49-F238E27FC236}">
                  <a16:creationId xmlns:a16="http://schemas.microsoft.com/office/drawing/2014/main" id="{CF7461D4-6688-9DA4-BD5E-D2AEB46E95FB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2152650" y="1553899"/>
              <a:ext cx="9526" cy="160602"/>
            </a:xfrm>
            <a:custGeom>
              <a:avLst/>
              <a:gdLst/>
              <a:ahLst/>
              <a:cxnLst/>
              <a:rect l="0" t="0" r="0" b="0"/>
              <a:pathLst>
                <a:path w="9526" h="16060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6546" y="1675"/>
                  </a:lnTo>
                  <a:lnTo>
                    <a:pt x="8201" y="9181"/>
                  </a:lnTo>
                  <a:lnTo>
                    <a:pt x="9409" y="51692"/>
                  </a:lnTo>
                  <a:lnTo>
                    <a:pt x="4014" y="83349"/>
                  </a:lnTo>
                  <a:lnTo>
                    <a:pt x="6363" y="100199"/>
                  </a:lnTo>
                  <a:lnTo>
                    <a:pt x="3414" y="123301"/>
                  </a:lnTo>
                  <a:lnTo>
                    <a:pt x="9525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3059">
              <a:extLst>
                <a:ext uri="{FF2B5EF4-FFF2-40B4-BE49-F238E27FC236}">
                  <a16:creationId xmlns:a16="http://schemas.microsoft.com/office/drawing/2014/main" id="{8133007D-8C2E-0DAE-F998-CF3022832B7F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2190750" y="14478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18462"/>
                  </a:lnTo>
                  <a:lnTo>
                    <a:pt x="2822" y="10675"/>
                  </a:lnTo>
                  <a:lnTo>
                    <a:pt x="8201" y="210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3060">
              <a:extLst>
                <a:ext uri="{FF2B5EF4-FFF2-40B4-BE49-F238E27FC236}">
                  <a16:creationId xmlns:a16="http://schemas.microsoft.com/office/drawing/2014/main" id="{347DCEEF-AE30-81BB-E6A0-E938BFD2A933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2239352" y="1564097"/>
              <a:ext cx="237149" cy="119391"/>
            </a:xfrm>
            <a:custGeom>
              <a:avLst/>
              <a:gdLst/>
              <a:ahLst/>
              <a:cxnLst/>
              <a:rect l="0" t="0" r="0" b="0"/>
              <a:pathLst>
                <a:path w="237149" h="119391">
                  <a:moveTo>
                    <a:pt x="56173" y="74203"/>
                  </a:moveTo>
                  <a:lnTo>
                    <a:pt x="56173" y="74203"/>
                  </a:lnTo>
                  <a:lnTo>
                    <a:pt x="61229" y="69147"/>
                  </a:lnTo>
                  <a:lnTo>
                    <a:pt x="63712" y="63842"/>
                  </a:lnTo>
                  <a:lnTo>
                    <a:pt x="73222" y="19032"/>
                  </a:lnTo>
                  <a:lnTo>
                    <a:pt x="73889" y="15198"/>
                  </a:lnTo>
                  <a:lnTo>
                    <a:pt x="73275" y="11583"/>
                  </a:lnTo>
                  <a:lnTo>
                    <a:pt x="69772" y="4744"/>
                  </a:lnTo>
                  <a:lnTo>
                    <a:pt x="66297" y="2497"/>
                  </a:lnTo>
                  <a:lnTo>
                    <a:pt x="56792" y="0"/>
                  </a:lnTo>
                  <a:lnTo>
                    <a:pt x="53410" y="393"/>
                  </a:lnTo>
                  <a:lnTo>
                    <a:pt x="51156" y="1713"/>
                  </a:lnTo>
                  <a:lnTo>
                    <a:pt x="49653" y="3651"/>
                  </a:lnTo>
                  <a:lnTo>
                    <a:pt x="33091" y="15425"/>
                  </a:lnTo>
                  <a:lnTo>
                    <a:pt x="6439" y="49218"/>
                  </a:lnTo>
                  <a:lnTo>
                    <a:pt x="1220" y="67976"/>
                  </a:lnTo>
                  <a:lnTo>
                    <a:pt x="0" y="80607"/>
                  </a:lnTo>
                  <a:lnTo>
                    <a:pt x="7310" y="113601"/>
                  </a:lnTo>
                  <a:lnTo>
                    <a:pt x="9839" y="116343"/>
                  </a:lnTo>
                  <a:lnTo>
                    <a:pt x="18294" y="119390"/>
                  </a:lnTo>
                  <a:lnTo>
                    <a:pt x="22454" y="119145"/>
                  </a:lnTo>
                  <a:lnTo>
                    <a:pt x="29898" y="116049"/>
                  </a:lnTo>
                  <a:lnTo>
                    <a:pt x="56894" y="74174"/>
                  </a:lnTo>
                  <a:lnTo>
                    <a:pt x="83975" y="27412"/>
                  </a:lnTo>
                  <a:lnTo>
                    <a:pt x="91222" y="10597"/>
                  </a:lnTo>
                  <a:lnTo>
                    <a:pt x="93670" y="491"/>
                  </a:lnTo>
                  <a:lnTo>
                    <a:pt x="93871" y="720"/>
                  </a:lnTo>
                  <a:lnTo>
                    <a:pt x="94257" y="41916"/>
                  </a:lnTo>
                  <a:lnTo>
                    <a:pt x="95328" y="74293"/>
                  </a:lnTo>
                  <a:lnTo>
                    <a:pt x="99328" y="88707"/>
                  </a:lnTo>
                  <a:lnTo>
                    <a:pt x="102934" y="93397"/>
                  </a:lnTo>
                  <a:lnTo>
                    <a:pt x="129920" y="106599"/>
                  </a:lnTo>
                  <a:lnTo>
                    <a:pt x="163631" y="105557"/>
                  </a:lnTo>
                  <a:lnTo>
                    <a:pt x="191964" y="98545"/>
                  </a:lnTo>
                  <a:lnTo>
                    <a:pt x="237148" y="45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3061">
              <a:extLst>
                <a:ext uri="{FF2B5EF4-FFF2-40B4-BE49-F238E27FC236}">
                  <a16:creationId xmlns:a16="http://schemas.microsoft.com/office/drawing/2014/main" id="{05944825-1EAE-8F82-7C3F-AA9E68F35F0C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2471097" y="1371600"/>
              <a:ext cx="81604" cy="270490"/>
            </a:xfrm>
            <a:custGeom>
              <a:avLst/>
              <a:gdLst/>
              <a:ahLst/>
              <a:cxnLst/>
              <a:rect l="0" t="0" r="0" b="0"/>
              <a:pathLst>
                <a:path w="81604" h="270490">
                  <a:moveTo>
                    <a:pt x="24453" y="0"/>
                  </a:moveTo>
                  <a:lnTo>
                    <a:pt x="24453" y="0"/>
                  </a:lnTo>
                  <a:lnTo>
                    <a:pt x="19397" y="45761"/>
                  </a:lnTo>
                  <a:lnTo>
                    <a:pt x="12695" y="93110"/>
                  </a:lnTo>
                  <a:lnTo>
                    <a:pt x="7563" y="135538"/>
                  </a:lnTo>
                  <a:lnTo>
                    <a:pt x="6043" y="178801"/>
                  </a:lnTo>
                  <a:lnTo>
                    <a:pt x="2770" y="212787"/>
                  </a:lnTo>
                  <a:lnTo>
                    <a:pt x="0" y="228980"/>
                  </a:lnTo>
                  <a:lnTo>
                    <a:pt x="4482" y="258100"/>
                  </a:lnTo>
                  <a:lnTo>
                    <a:pt x="7964" y="262025"/>
                  </a:lnTo>
                  <a:lnTo>
                    <a:pt x="20300" y="269208"/>
                  </a:lnTo>
                  <a:lnTo>
                    <a:pt x="25917" y="270489"/>
                  </a:lnTo>
                  <a:lnTo>
                    <a:pt x="30721" y="270284"/>
                  </a:lnTo>
                  <a:lnTo>
                    <a:pt x="62516" y="259568"/>
                  </a:lnTo>
                  <a:lnTo>
                    <a:pt x="81603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3062">
              <a:extLst>
                <a:ext uri="{FF2B5EF4-FFF2-40B4-BE49-F238E27FC236}">
                  <a16:creationId xmlns:a16="http://schemas.microsoft.com/office/drawing/2014/main" id="{EAA72F2C-57D5-67F9-0995-30AC663BCC4A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2476500" y="1505090"/>
              <a:ext cx="142876" cy="142736"/>
            </a:xfrm>
            <a:custGeom>
              <a:avLst/>
              <a:gdLst/>
              <a:ahLst/>
              <a:cxnLst/>
              <a:rect l="0" t="0" r="0" b="0"/>
              <a:pathLst>
                <a:path w="142876" h="142736">
                  <a:moveTo>
                    <a:pt x="0" y="37960"/>
                  </a:moveTo>
                  <a:lnTo>
                    <a:pt x="0" y="37960"/>
                  </a:lnTo>
                  <a:lnTo>
                    <a:pt x="18314" y="37960"/>
                  </a:lnTo>
                  <a:lnTo>
                    <a:pt x="26837" y="35138"/>
                  </a:lnTo>
                  <a:lnTo>
                    <a:pt x="57833" y="13945"/>
                  </a:lnTo>
                  <a:lnTo>
                    <a:pt x="101431" y="921"/>
                  </a:lnTo>
                  <a:lnTo>
                    <a:pt x="125514" y="0"/>
                  </a:lnTo>
                  <a:lnTo>
                    <a:pt x="128126" y="1011"/>
                  </a:lnTo>
                  <a:lnTo>
                    <a:pt x="129867" y="2744"/>
                  </a:lnTo>
                  <a:lnTo>
                    <a:pt x="131028" y="4958"/>
                  </a:lnTo>
                  <a:lnTo>
                    <a:pt x="124323" y="49205"/>
                  </a:lnTo>
                  <a:lnTo>
                    <a:pt x="122988" y="60950"/>
                  </a:lnTo>
                  <a:lnTo>
                    <a:pt x="118867" y="73225"/>
                  </a:lnTo>
                  <a:lnTo>
                    <a:pt x="119152" y="88558"/>
                  </a:lnTo>
                  <a:lnTo>
                    <a:pt x="124701" y="129408"/>
                  </a:lnTo>
                  <a:lnTo>
                    <a:pt x="128800" y="136106"/>
                  </a:lnTo>
                  <a:lnTo>
                    <a:pt x="142875" y="142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3063">
              <a:extLst>
                <a:ext uri="{FF2B5EF4-FFF2-40B4-BE49-F238E27FC236}">
                  <a16:creationId xmlns:a16="http://schemas.microsoft.com/office/drawing/2014/main" id="{EBEC1F57-0C8F-0A69-7B47-1B50123B809B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2628900" y="1440384"/>
              <a:ext cx="1" cy="26467"/>
            </a:xfrm>
            <a:custGeom>
              <a:avLst/>
              <a:gdLst/>
              <a:ahLst/>
              <a:cxnLst/>
              <a:rect l="0" t="0" r="0" b="0"/>
              <a:pathLst>
                <a:path w="1" h="26467">
                  <a:moveTo>
                    <a:pt x="0" y="26466"/>
                  </a:moveTo>
                  <a:lnTo>
                    <a:pt x="0" y="26466"/>
                  </a:lnTo>
                  <a:lnTo>
                    <a:pt x="0" y="0"/>
                  </a:lnTo>
                  <a:lnTo>
                    <a:pt x="0" y="7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3064">
              <a:extLst>
                <a:ext uri="{FF2B5EF4-FFF2-40B4-BE49-F238E27FC236}">
                  <a16:creationId xmlns:a16="http://schemas.microsoft.com/office/drawing/2014/main" id="{40701F1A-8637-F43D-CED1-F81B750F4818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2706898" y="1517030"/>
              <a:ext cx="230926" cy="187946"/>
            </a:xfrm>
            <a:custGeom>
              <a:avLst/>
              <a:gdLst/>
              <a:ahLst/>
              <a:cxnLst/>
              <a:rect l="0" t="0" r="0" b="0"/>
              <a:pathLst>
                <a:path w="230926" h="187946">
                  <a:moveTo>
                    <a:pt x="36302" y="45070"/>
                  </a:moveTo>
                  <a:lnTo>
                    <a:pt x="36302" y="45070"/>
                  </a:lnTo>
                  <a:lnTo>
                    <a:pt x="51490" y="28823"/>
                  </a:lnTo>
                  <a:lnTo>
                    <a:pt x="54208" y="19560"/>
                  </a:lnTo>
                  <a:lnTo>
                    <a:pt x="55201" y="8837"/>
                  </a:lnTo>
                  <a:lnTo>
                    <a:pt x="50251" y="2467"/>
                  </a:lnTo>
                  <a:lnTo>
                    <a:pt x="47718" y="1851"/>
                  </a:lnTo>
                  <a:lnTo>
                    <a:pt x="44971" y="2499"/>
                  </a:lnTo>
                  <a:lnTo>
                    <a:pt x="38038" y="7099"/>
                  </a:lnTo>
                  <a:lnTo>
                    <a:pt x="24352" y="20532"/>
                  </a:lnTo>
                  <a:lnTo>
                    <a:pt x="7306" y="65657"/>
                  </a:lnTo>
                  <a:lnTo>
                    <a:pt x="0" y="97467"/>
                  </a:lnTo>
                  <a:lnTo>
                    <a:pt x="1823" y="108222"/>
                  </a:lnTo>
                  <a:lnTo>
                    <a:pt x="6561" y="118692"/>
                  </a:lnTo>
                  <a:lnTo>
                    <a:pt x="17494" y="105337"/>
                  </a:lnTo>
                  <a:lnTo>
                    <a:pt x="49026" y="59883"/>
                  </a:lnTo>
                  <a:lnTo>
                    <a:pt x="77496" y="15261"/>
                  </a:lnTo>
                  <a:lnTo>
                    <a:pt x="89313" y="3194"/>
                  </a:lnTo>
                  <a:lnTo>
                    <a:pt x="96198" y="0"/>
                  </a:lnTo>
                  <a:lnTo>
                    <a:pt x="98458" y="1265"/>
                  </a:lnTo>
                  <a:lnTo>
                    <a:pt x="99964" y="4225"/>
                  </a:lnTo>
                  <a:lnTo>
                    <a:pt x="102712" y="36140"/>
                  </a:lnTo>
                  <a:lnTo>
                    <a:pt x="102942" y="74978"/>
                  </a:lnTo>
                  <a:lnTo>
                    <a:pt x="102975" y="114031"/>
                  </a:lnTo>
                  <a:lnTo>
                    <a:pt x="102975" y="113269"/>
                  </a:lnTo>
                  <a:lnTo>
                    <a:pt x="124731" y="102325"/>
                  </a:lnTo>
                  <a:lnTo>
                    <a:pt x="169625" y="54880"/>
                  </a:lnTo>
                  <a:lnTo>
                    <a:pt x="216440" y="9211"/>
                  </a:lnTo>
                  <a:lnTo>
                    <a:pt x="219894" y="5289"/>
                  </a:lnTo>
                  <a:lnTo>
                    <a:pt x="223255" y="4791"/>
                  </a:lnTo>
                  <a:lnTo>
                    <a:pt x="226554" y="6576"/>
                  </a:lnTo>
                  <a:lnTo>
                    <a:pt x="229812" y="9882"/>
                  </a:lnTo>
                  <a:lnTo>
                    <a:pt x="230925" y="14203"/>
                  </a:lnTo>
                  <a:lnTo>
                    <a:pt x="224314" y="57655"/>
                  </a:lnTo>
                  <a:lnTo>
                    <a:pt x="221463" y="73947"/>
                  </a:lnTo>
                  <a:lnTo>
                    <a:pt x="225890" y="113248"/>
                  </a:lnTo>
                  <a:lnTo>
                    <a:pt x="226802" y="187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1" name="SMARTInkShape-Group591">
            <a:extLst>
              <a:ext uri="{FF2B5EF4-FFF2-40B4-BE49-F238E27FC236}">
                <a16:creationId xmlns:a16="http://schemas.microsoft.com/office/drawing/2014/main" id="{64285F34-D315-031D-3FB8-20FA1D996876}"/>
              </a:ext>
            </a:extLst>
          </p:cNvPr>
          <p:cNvGrpSpPr/>
          <p:nvPr/>
        </p:nvGrpSpPr>
        <p:grpSpPr>
          <a:xfrm>
            <a:off x="609600" y="1952625"/>
            <a:ext cx="757964" cy="319558"/>
            <a:chOff x="609600" y="1952625"/>
            <a:chExt cx="757964" cy="319558"/>
          </a:xfrm>
        </p:grpSpPr>
        <p:sp>
          <p:nvSpPr>
            <p:cNvPr id="946" name="SMARTInkShape-3065">
              <a:extLst>
                <a:ext uri="{FF2B5EF4-FFF2-40B4-BE49-F238E27FC236}">
                  <a16:creationId xmlns:a16="http://schemas.microsoft.com/office/drawing/2014/main" id="{5D3D1BE3-4D9A-15C0-1021-DB1641036228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609600" y="2023337"/>
              <a:ext cx="19051" cy="129314"/>
            </a:xfrm>
            <a:custGeom>
              <a:avLst/>
              <a:gdLst/>
              <a:ahLst/>
              <a:cxnLst/>
              <a:rect l="0" t="0" r="0" b="0"/>
              <a:pathLst>
                <a:path w="19051" h="129314">
                  <a:moveTo>
                    <a:pt x="19050" y="5488"/>
                  </a:moveTo>
                  <a:lnTo>
                    <a:pt x="19050" y="5488"/>
                  </a:lnTo>
                  <a:lnTo>
                    <a:pt x="19050" y="0"/>
                  </a:lnTo>
                  <a:lnTo>
                    <a:pt x="19050" y="5212"/>
                  </a:lnTo>
                  <a:lnTo>
                    <a:pt x="12504" y="21700"/>
                  </a:lnTo>
                  <a:lnTo>
                    <a:pt x="9917" y="63519"/>
                  </a:lnTo>
                  <a:lnTo>
                    <a:pt x="1358" y="106608"/>
                  </a:lnTo>
                  <a:lnTo>
                    <a:pt x="0" y="12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3066">
              <a:extLst>
                <a:ext uri="{FF2B5EF4-FFF2-40B4-BE49-F238E27FC236}">
                  <a16:creationId xmlns:a16="http://schemas.microsoft.com/office/drawing/2014/main" id="{0F66B1C5-3728-0A46-C9DB-118EF9EBEB7C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19125" y="19526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3067">
              <a:extLst>
                <a:ext uri="{FF2B5EF4-FFF2-40B4-BE49-F238E27FC236}">
                  <a16:creationId xmlns:a16="http://schemas.microsoft.com/office/drawing/2014/main" id="{AA9A5931-3951-2EA0-3FEE-B27DCBBDB9FD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695325" y="2009986"/>
              <a:ext cx="304801" cy="161715"/>
            </a:xfrm>
            <a:custGeom>
              <a:avLst/>
              <a:gdLst/>
              <a:ahLst/>
              <a:cxnLst/>
              <a:rect l="0" t="0" r="0" b="0"/>
              <a:pathLst>
                <a:path w="304801" h="161715">
                  <a:moveTo>
                    <a:pt x="0" y="95039"/>
                  </a:moveTo>
                  <a:lnTo>
                    <a:pt x="0" y="95039"/>
                  </a:lnTo>
                  <a:lnTo>
                    <a:pt x="0" y="85906"/>
                  </a:lnTo>
                  <a:lnTo>
                    <a:pt x="45988" y="39529"/>
                  </a:lnTo>
                  <a:lnTo>
                    <a:pt x="71212" y="16419"/>
                  </a:lnTo>
                  <a:lnTo>
                    <a:pt x="99728" y="2188"/>
                  </a:lnTo>
                  <a:lnTo>
                    <a:pt x="111382" y="263"/>
                  </a:lnTo>
                  <a:lnTo>
                    <a:pt x="117589" y="0"/>
                  </a:lnTo>
                  <a:lnTo>
                    <a:pt x="120726" y="3104"/>
                  </a:lnTo>
                  <a:lnTo>
                    <a:pt x="127034" y="15021"/>
                  </a:lnTo>
                  <a:lnTo>
                    <a:pt x="132518" y="44507"/>
                  </a:lnTo>
                  <a:lnTo>
                    <a:pt x="132795" y="48651"/>
                  </a:lnTo>
                  <a:lnTo>
                    <a:pt x="135926" y="56078"/>
                  </a:lnTo>
                  <a:lnTo>
                    <a:pt x="138242" y="59540"/>
                  </a:lnTo>
                  <a:lnTo>
                    <a:pt x="141502" y="74525"/>
                  </a:lnTo>
                  <a:lnTo>
                    <a:pt x="142864" y="121581"/>
                  </a:lnTo>
                  <a:lnTo>
                    <a:pt x="142872" y="123012"/>
                  </a:lnTo>
                  <a:lnTo>
                    <a:pt x="164995" y="82173"/>
                  </a:lnTo>
                  <a:lnTo>
                    <a:pt x="175989" y="67096"/>
                  </a:lnTo>
                  <a:lnTo>
                    <a:pt x="219155" y="30759"/>
                  </a:lnTo>
                  <a:lnTo>
                    <a:pt x="239434" y="16137"/>
                  </a:lnTo>
                  <a:lnTo>
                    <a:pt x="243231" y="14921"/>
                  </a:lnTo>
                  <a:lnTo>
                    <a:pt x="246821" y="15169"/>
                  </a:lnTo>
                  <a:lnTo>
                    <a:pt x="250272" y="16392"/>
                  </a:lnTo>
                  <a:lnTo>
                    <a:pt x="256929" y="23396"/>
                  </a:lnTo>
                  <a:lnTo>
                    <a:pt x="269827" y="50195"/>
                  </a:lnTo>
                  <a:lnTo>
                    <a:pt x="281507" y="91551"/>
                  </a:lnTo>
                  <a:lnTo>
                    <a:pt x="290248" y="129087"/>
                  </a:lnTo>
                  <a:lnTo>
                    <a:pt x="304800" y="161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3068">
              <a:extLst>
                <a:ext uri="{FF2B5EF4-FFF2-40B4-BE49-F238E27FC236}">
                  <a16:creationId xmlns:a16="http://schemas.microsoft.com/office/drawing/2014/main" id="{C58DE613-8486-E2A2-4235-C8DB0FE1C4C5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171575" y="1990725"/>
              <a:ext cx="114301" cy="114301"/>
            </a:xfrm>
            <a:custGeom>
              <a:avLst/>
              <a:gdLst/>
              <a:ahLst/>
              <a:cxnLst/>
              <a:rect l="0" t="0" r="0" b="0"/>
              <a:pathLst>
                <a:path w="114301" h="1143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4189" y="5056"/>
                  </a:lnTo>
                  <a:lnTo>
                    <a:pt x="50200" y="50399"/>
                  </a:lnTo>
                  <a:lnTo>
                    <a:pt x="80298" y="94352"/>
                  </a:lnTo>
                  <a:lnTo>
                    <a:pt x="97640" y="107919"/>
                  </a:lnTo>
                  <a:lnTo>
                    <a:pt x="1143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3069">
              <a:extLst>
                <a:ext uri="{FF2B5EF4-FFF2-40B4-BE49-F238E27FC236}">
                  <a16:creationId xmlns:a16="http://schemas.microsoft.com/office/drawing/2014/main" id="{008D8B9B-606E-2BD3-9BEF-17FD2F4070F8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266825" y="1990725"/>
              <a:ext cx="100739" cy="281458"/>
            </a:xfrm>
            <a:custGeom>
              <a:avLst/>
              <a:gdLst/>
              <a:ahLst/>
              <a:cxnLst/>
              <a:rect l="0" t="0" r="0" b="0"/>
              <a:pathLst>
                <a:path w="100739" h="281458">
                  <a:moveTo>
                    <a:pt x="95250" y="0"/>
                  </a:moveTo>
                  <a:lnTo>
                    <a:pt x="95250" y="0"/>
                  </a:lnTo>
                  <a:lnTo>
                    <a:pt x="100307" y="0"/>
                  </a:lnTo>
                  <a:lnTo>
                    <a:pt x="100738" y="1058"/>
                  </a:lnTo>
                  <a:lnTo>
                    <a:pt x="87209" y="40118"/>
                  </a:lnTo>
                  <a:lnTo>
                    <a:pt x="71583" y="80796"/>
                  </a:lnTo>
                  <a:lnTo>
                    <a:pt x="54606" y="119072"/>
                  </a:lnTo>
                  <a:lnTo>
                    <a:pt x="36029" y="163808"/>
                  </a:lnTo>
                  <a:lnTo>
                    <a:pt x="24081" y="197761"/>
                  </a:lnTo>
                  <a:lnTo>
                    <a:pt x="19169" y="218069"/>
                  </a:lnTo>
                  <a:lnTo>
                    <a:pt x="2943" y="261511"/>
                  </a:lnTo>
                  <a:lnTo>
                    <a:pt x="51" y="281457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4" name="SMARTInkShape-Group592">
            <a:extLst>
              <a:ext uri="{FF2B5EF4-FFF2-40B4-BE49-F238E27FC236}">
                <a16:creationId xmlns:a16="http://schemas.microsoft.com/office/drawing/2014/main" id="{58878EC3-7CFC-1677-E2A5-5536D1CD5C2F}"/>
              </a:ext>
            </a:extLst>
          </p:cNvPr>
          <p:cNvGrpSpPr/>
          <p:nvPr/>
        </p:nvGrpSpPr>
        <p:grpSpPr>
          <a:xfrm>
            <a:off x="3533775" y="1533562"/>
            <a:ext cx="190501" cy="100270"/>
            <a:chOff x="3533775" y="1533562"/>
            <a:chExt cx="190501" cy="100270"/>
          </a:xfrm>
        </p:grpSpPr>
        <p:sp>
          <p:nvSpPr>
            <p:cNvPr id="952" name="SMARTInkShape-3070">
              <a:extLst>
                <a:ext uri="{FF2B5EF4-FFF2-40B4-BE49-F238E27FC236}">
                  <a16:creationId xmlns:a16="http://schemas.microsoft.com/office/drawing/2014/main" id="{8B0087BC-5AA5-C2E3-B133-5C5E35AFBCA5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3543300" y="1533562"/>
              <a:ext cx="142876" cy="19014"/>
            </a:xfrm>
            <a:custGeom>
              <a:avLst/>
              <a:gdLst/>
              <a:ahLst/>
              <a:cxnLst/>
              <a:rect l="0" t="0" r="0" b="0"/>
              <a:pathLst>
                <a:path w="142876" h="19014">
                  <a:moveTo>
                    <a:pt x="0" y="19013"/>
                  </a:moveTo>
                  <a:lnTo>
                    <a:pt x="0" y="19013"/>
                  </a:lnTo>
                  <a:lnTo>
                    <a:pt x="5056" y="19013"/>
                  </a:lnTo>
                  <a:lnTo>
                    <a:pt x="50769" y="7254"/>
                  </a:lnTo>
                  <a:lnTo>
                    <a:pt x="94606" y="923"/>
                  </a:lnTo>
                  <a:lnTo>
                    <a:pt x="135819" y="0"/>
                  </a:lnTo>
                  <a:lnTo>
                    <a:pt x="138171" y="1046"/>
                  </a:lnTo>
                  <a:lnTo>
                    <a:pt x="142875" y="9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3071">
              <a:extLst>
                <a:ext uri="{FF2B5EF4-FFF2-40B4-BE49-F238E27FC236}">
                  <a16:creationId xmlns:a16="http://schemas.microsoft.com/office/drawing/2014/main" id="{08AF69A8-8AA5-747D-7A86-00EECEA1B26C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3533775" y="1623800"/>
              <a:ext cx="190501" cy="10032"/>
            </a:xfrm>
            <a:custGeom>
              <a:avLst/>
              <a:gdLst/>
              <a:ahLst/>
              <a:cxnLst/>
              <a:rect l="0" t="0" r="0" b="0"/>
              <a:pathLst>
                <a:path w="190501" h="10032">
                  <a:moveTo>
                    <a:pt x="0" y="4975"/>
                  </a:moveTo>
                  <a:lnTo>
                    <a:pt x="0" y="4975"/>
                  </a:lnTo>
                  <a:lnTo>
                    <a:pt x="0" y="10031"/>
                  </a:lnTo>
                  <a:lnTo>
                    <a:pt x="11289" y="9692"/>
                  </a:lnTo>
                  <a:lnTo>
                    <a:pt x="53030" y="5907"/>
                  </a:lnTo>
                  <a:lnTo>
                    <a:pt x="89561" y="5251"/>
                  </a:lnTo>
                  <a:lnTo>
                    <a:pt x="132252" y="0"/>
                  </a:lnTo>
                  <a:lnTo>
                    <a:pt x="151560" y="294"/>
                  </a:lnTo>
                  <a:lnTo>
                    <a:pt x="190500" y="4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8" name="SMARTInkShape-Group593">
            <a:extLst>
              <a:ext uri="{FF2B5EF4-FFF2-40B4-BE49-F238E27FC236}">
                <a16:creationId xmlns:a16="http://schemas.microsoft.com/office/drawing/2014/main" id="{CDA9D00C-FCFA-7FF3-7868-D0009B8ABB84}"/>
              </a:ext>
            </a:extLst>
          </p:cNvPr>
          <p:cNvGrpSpPr/>
          <p:nvPr/>
        </p:nvGrpSpPr>
        <p:grpSpPr>
          <a:xfrm>
            <a:off x="4175987" y="1228725"/>
            <a:ext cx="1611070" cy="571501"/>
            <a:chOff x="4175987" y="1228725"/>
            <a:chExt cx="1611070" cy="571501"/>
          </a:xfrm>
        </p:grpSpPr>
        <p:sp>
          <p:nvSpPr>
            <p:cNvPr id="955" name="SMARTInkShape-3072">
              <a:extLst>
                <a:ext uri="{FF2B5EF4-FFF2-40B4-BE49-F238E27FC236}">
                  <a16:creationId xmlns:a16="http://schemas.microsoft.com/office/drawing/2014/main" id="{A141BEF3-7239-CA24-59CA-3F8DFEFB7676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4200525" y="1390650"/>
              <a:ext cx="31882" cy="207915"/>
            </a:xfrm>
            <a:custGeom>
              <a:avLst/>
              <a:gdLst/>
              <a:ahLst/>
              <a:cxnLst/>
              <a:rect l="0" t="0" r="0" b="0"/>
              <a:pathLst>
                <a:path w="31882" h="207915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19712" y="11289"/>
                  </a:lnTo>
                  <a:lnTo>
                    <a:pt x="31881" y="53030"/>
                  </a:lnTo>
                  <a:lnTo>
                    <a:pt x="31201" y="89561"/>
                  </a:lnTo>
                  <a:lnTo>
                    <a:pt x="29354" y="127196"/>
                  </a:lnTo>
                  <a:lnTo>
                    <a:pt x="28729" y="174664"/>
                  </a:lnTo>
                  <a:lnTo>
                    <a:pt x="28577" y="207914"/>
                  </a:lnTo>
                  <a:lnTo>
                    <a:pt x="25754" y="206001"/>
                  </a:lnTo>
                  <a:lnTo>
                    <a:pt x="1905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3073">
              <a:extLst>
                <a:ext uri="{FF2B5EF4-FFF2-40B4-BE49-F238E27FC236}">
                  <a16:creationId xmlns:a16="http://schemas.microsoft.com/office/drawing/2014/main" id="{588BDAE6-A2C2-8E67-6C9C-C659A7A06263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4210050" y="1324630"/>
              <a:ext cx="152401" cy="27921"/>
            </a:xfrm>
            <a:custGeom>
              <a:avLst/>
              <a:gdLst/>
              <a:ahLst/>
              <a:cxnLst/>
              <a:rect l="0" t="0" r="0" b="0"/>
              <a:pathLst>
                <a:path w="152401" h="27921">
                  <a:moveTo>
                    <a:pt x="0" y="27920"/>
                  </a:moveTo>
                  <a:lnTo>
                    <a:pt x="0" y="27920"/>
                  </a:lnTo>
                  <a:lnTo>
                    <a:pt x="5056" y="27920"/>
                  </a:lnTo>
                  <a:lnTo>
                    <a:pt x="10361" y="25098"/>
                  </a:lnTo>
                  <a:lnTo>
                    <a:pt x="27447" y="14663"/>
                  </a:lnTo>
                  <a:lnTo>
                    <a:pt x="69784" y="8956"/>
                  </a:lnTo>
                  <a:lnTo>
                    <a:pt x="106850" y="0"/>
                  </a:lnTo>
                  <a:lnTo>
                    <a:pt x="119455" y="695"/>
                  </a:lnTo>
                  <a:lnTo>
                    <a:pt x="147435" y="7584"/>
                  </a:lnTo>
                  <a:lnTo>
                    <a:pt x="149090" y="9071"/>
                  </a:lnTo>
                  <a:lnTo>
                    <a:pt x="152400" y="18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3074">
              <a:extLst>
                <a:ext uri="{FF2B5EF4-FFF2-40B4-BE49-F238E27FC236}">
                  <a16:creationId xmlns:a16="http://schemas.microsoft.com/office/drawing/2014/main" id="{F32FA424-BE70-4D71-4AF8-B8AAF776F2BF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4248150" y="1457325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6" y="13257"/>
                  </a:lnTo>
                  <a:lnTo>
                    <a:pt x="18828" y="13653"/>
                  </a:lnTo>
                  <a:lnTo>
                    <a:pt x="62162" y="10340"/>
                  </a:lnTo>
                  <a:lnTo>
                    <a:pt x="102826" y="3140"/>
                  </a:lnTo>
                  <a:lnTo>
                    <a:pt x="118372" y="1396"/>
                  </a:lnTo>
                  <a:lnTo>
                    <a:pt x="1619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3075">
              <a:extLst>
                <a:ext uri="{FF2B5EF4-FFF2-40B4-BE49-F238E27FC236}">
                  <a16:creationId xmlns:a16="http://schemas.microsoft.com/office/drawing/2014/main" id="{1E559539-FBCC-2726-9BE3-9E9D21B712F0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4175987" y="1630100"/>
              <a:ext cx="186464" cy="16402"/>
            </a:xfrm>
            <a:custGeom>
              <a:avLst/>
              <a:gdLst/>
              <a:ahLst/>
              <a:cxnLst/>
              <a:rect l="0" t="0" r="0" b="0"/>
              <a:pathLst>
                <a:path w="186464" h="16402">
                  <a:moveTo>
                    <a:pt x="5488" y="8200"/>
                  </a:moveTo>
                  <a:lnTo>
                    <a:pt x="5488" y="8200"/>
                  </a:lnTo>
                  <a:lnTo>
                    <a:pt x="432" y="13256"/>
                  </a:lnTo>
                  <a:lnTo>
                    <a:pt x="0" y="14746"/>
                  </a:lnTo>
                  <a:lnTo>
                    <a:pt x="772" y="15739"/>
                  </a:lnTo>
                  <a:lnTo>
                    <a:pt x="2344" y="16401"/>
                  </a:lnTo>
                  <a:lnTo>
                    <a:pt x="4450" y="15784"/>
                  </a:lnTo>
                  <a:lnTo>
                    <a:pt x="12471" y="10917"/>
                  </a:lnTo>
                  <a:lnTo>
                    <a:pt x="22608" y="9005"/>
                  </a:lnTo>
                  <a:lnTo>
                    <a:pt x="66810" y="8221"/>
                  </a:lnTo>
                  <a:lnTo>
                    <a:pt x="94233" y="5382"/>
                  </a:lnTo>
                  <a:lnTo>
                    <a:pt x="124853" y="0"/>
                  </a:lnTo>
                  <a:lnTo>
                    <a:pt x="186463" y="8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3076">
              <a:extLst>
                <a:ext uri="{FF2B5EF4-FFF2-40B4-BE49-F238E27FC236}">
                  <a16:creationId xmlns:a16="http://schemas.microsoft.com/office/drawing/2014/main" id="{ACEC1905-1083-7B50-C667-273EE4452BA6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4524375" y="1514966"/>
              <a:ext cx="190501" cy="142385"/>
            </a:xfrm>
            <a:custGeom>
              <a:avLst/>
              <a:gdLst/>
              <a:ahLst/>
              <a:cxnLst/>
              <a:rect l="0" t="0" r="0" b="0"/>
              <a:pathLst>
                <a:path w="190501" h="142385">
                  <a:moveTo>
                    <a:pt x="0" y="18559"/>
                  </a:moveTo>
                  <a:lnTo>
                    <a:pt x="0" y="18559"/>
                  </a:lnTo>
                  <a:lnTo>
                    <a:pt x="18314" y="245"/>
                  </a:lnTo>
                  <a:lnTo>
                    <a:pt x="22794" y="0"/>
                  </a:lnTo>
                  <a:lnTo>
                    <a:pt x="26837" y="3011"/>
                  </a:lnTo>
                  <a:lnTo>
                    <a:pt x="30592" y="8194"/>
                  </a:lnTo>
                  <a:lnTo>
                    <a:pt x="71017" y="30377"/>
                  </a:lnTo>
                  <a:lnTo>
                    <a:pt x="113276" y="53937"/>
                  </a:lnTo>
                  <a:lnTo>
                    <a:pt x="158102" y="99825"/>
                  </a:lnTo>
                  <a:lnTo>
                    <a:pt x="190500" y="142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3077">
              <a:extLst>
                <a:ext uri="{FF2B5EF4-FFF2-40B4-BE49-F238E27FC236}">
                  <a16:creationId xmlns:a16="http://schemas.microsoft.com/office/drawing/2014/main" id="{D8E15E39-47A0-AB8A-16B4-D73A1446D626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514850" y="1518512"/>
              <a:ext cx="133351" cy="129314"/>
            </a:xfrm>
            <a:custGeom>
              <a:avLst/>
              <a:gdLst/>
              <a:ahLst/>
              <a:cxnLst/>
              <a:rect l="0" t="0" r="0" b="0"/>
              <a:pathLst>
                <a:path w="133351" h="129314">
                  <a:moveTo>
                    <a:pt x="133350" y="5488"/>
                  </a:moveTo>
                  <a:lnTo>
                    <a:pt x="133350" y="5488"/>
                  </a:lnTo>
                  <a:lnTo>
                    <a:pt x="133350" y="0"/>
                  </a:lnTo>
                  <a:lnTo>
                    <a:pt x="133350" y="9613"/>
                  </a:lnTo>
                  <a:lnTo>
                    <a:pt x="92694" y="46395"/>
                  </a:lnTo>
                  <a:lnTo>
                    <a:pt x="46182" y="83529"/>
                  </a:lnTo>
                  <a:lnTo>
                    <a:pt x="0" y="12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3078">
              <a:extLst>
                <a:ext uri="{FF2B5EF4-FFF2-40B4-BE49-F238E27FC236}">
                  <a16:creationId xmlns:a16="http://schemas.microsoft.com/office/drawing/2014/main" id="{6C40E76E-7EE2-6F06-0D25-21CD9BB13CFF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733925" y="1510743"/>
              <a:ext cx="37465" cy="289483"/>
            </a:xfrm>
            <a:custGeom>
              <a:avLst/>
              <a:gdLst/>
              <a:ahLst/>
              <a:cxnLst/>
              <a:rect l="0" t="0" r="0" b="0"/>
              <a:pathLst>
                <a:path w="37465" h="289483">
                  <a:moveTo>
                    <a:pt x="0" y="13257"/>
                  </a:moveTo>
                  <a:lnTo>
                    <a:pt x="0" y="13257"/>
                  </a:lnTo>
                  <a:lnTo>
                    <a:pt x="5056" y="8201"/>
                  </a:lnTo>
                  <a:lnTo>
                    <a:pt x="7539" y="2896"/>
                  </a:lnTo>
                  <a:lnTo>
                    <a:pt x="8201" y="0"/>
                  </a:lnTo>
                  <a:lnTo>
                    <a:pt x="10759" y="185"/>
                  </a:lnTo>
                  <a:lnTo>
                    <a:pt x="19246" y="6036"/>
                  </a:lnTo>
                  <a:lnTo>
                    <a:pt x="30867" y="26287"/>
                  </a:lnTo>
                  <a:lnTo>
                    <a:pt x="35957" y="62509"/>
                  </a:lnTo>
                  <a:lnTo>
                    <a:pt x="37464" y="101698"/>
                  </a:lnTo>
                  <a:lnTo>
                    <a:pt x="36917" y="147379"/>
                  </a:lnTo>
                  <a:lnTo>
                    <a:pt x="31516" y="188934"/>
                  </a:lnTo>
                  <a:lnTo>
                    <a:pt x="28389" y="228528"/>
                  </a:lnTo>
                  <a:lnTo>
                    <a:pt x="19050" y="289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3079">
              <a:extLst>
                <a:ext uri="{FF2B5EF4-FFF2-40B4-BE49-F238E27FC236}">
                  <a16:creationId xmlns:a16="http://schemas.microsoft.com/office/drawing/2014/main" id="{1788F6E8-8A30-1CDB-8924-78CA5C4BF91D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752975" y="1510626"/>
              <a:ext cx="111986" cy="89575"/>
            </a:xfrm>
            <a:custGeom>
              <a:avLst/>
              <a:gdLst/>
              <a:ahLst/>
              <a:cxnLst/>
              <a:rect l="0" t="0" r="0" b="0"/>
              <a:pathLst>
                <a:path w="111986" h="89575">
                  <a:moveTo>
                    <a:pt x="0" y="60999"/>
                  </a:moveTo>
                  <a:lnTo>
                    <a:pt x="0" y="60999"/>
                  </a:lnTo>
                  <a:lnTo>
                    <a:pt x="16267" y="39244"/>
                  </a:lnTo>
                  <a:lnTo>
                    <a:pt x="58694" y="4713"/>
                  </a:lnTo>
                  <a:lnTo>
                    <a:pt x="64529" y="1250"/>
                  </a:lnTo>
                  <a:lnTo>
                    <a:pt x="69478" y="0"/>
                  </a:lnTo>
                  <a:lnTo>
                    <a:pt x="73835" y="224"/>
                  </a:lnTo>
                  <a:lnTo>
                    <a:pt x="93489" y="8189"/>
                  </a:lnTo>
                  <a:lnTo>
                    <a:pt x="102581" y="16714"/>
                  </a:lnTo>
                  <a:lnTo>
                    <a:pt x="109092" y="27559"/>
                  </a:lnTo>
                  <a:lnTo>
                    <a:pt x="111985" y="39434"/>
                  </a:lnTo>
                  <a:lnTo>
                    <a:pt x="110449" y="48945"/>
                  </a:lnTo>
                  <a:lnTo>
                    <a:pt x="106457" y="60250"/>
                  </a:lnTo>
                  <a:lnTo>
                    <a:pt x="105895" y="63674"/>
                  </a:lnTo>
                  <a:lnTo>
                    <a:pt x="94994" y="78608"/>
                  </a:lnTo>
                  <a:lnTo>
                    <a:pt x="84200" y="84700"/>
                  </a:lnTo>
                  <a:lnTo>
                    <a:pt x="65080" y="88611"/>
                  </a:lnTo>
                  <a:lnTo>
                    <a:pt x="0" y="89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3080">
              <a:extLst>
                <a:ext uri="{FF2B5EF4-FFF2-40B4-BE49-F238E27FC236}">
                  <a16:creationId xmlns:a16="http://schemas.microsoft.com/office/drawing/2014/main" id="{8FE4055A-EAE4-526E-9917-D7DF249FF109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914900" y="1390650"/>
              <a:ext cx="19051" cy="228601"/>
            </a:xfrm>
            <a:custGeom>
              <a:avLst/>
              <a:gdLst/>
              <a:ahLst/>
              <a:cxnLst/>
              <a:rect l="0" t="0" r="0" b="0"/>
              <a:pathLst>
                <a:path w="19051" h="228601">
                  <a:moveTo>
                    <a:pt x="0" y="0"/>
                  </a:moveTo>
                  <a:lnTo>
                    <a:pt x="0" y="0"/>
                  </a:lnTo>
                  <a:lnTo>
                    <a:pt x="15078" y="25439"/>
                  </a:lnTo>
                  <a:lnTo>
                    <a:pt x="17873" y="39993"/>
                  </a:lnTo>
                  <a:lnTo>
                    <a:pt x="17836" y="84250"/>
                  </a:lnTo>
                  <a:lnTo>
                    <a:pt x="10828" y="128099"/>
                  </a:lnTo>
                  <a:lnTo>
                    <a:pt x="16329" y="170373"/>
                  </a:lnTo>
                  <a:lnTo>
                    <a:pt x="190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3081">
              <a:extLst>
                <a:ext uri="{FF2B5EF4-FFF2-40B4-BE49-F238E27FC236}">
                  <a16:creationId xmlns:a16="http://schemas.microsoft.com/office/drawing/2014/main" id="{2E75846B-499B-BE1B-59BF-82343A5814C5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4981910" y="1534028"/>
              <a:ext cx="418766" cy="140565"/>
            </a:xfrm>
            <a:custGeom>
              <a:avLst/>
              <a:gdLst/>
              <a:ahLst/>
              <a:cxnLst/>
              <a:rect l="0" t="0" r="0" b="0"/>
              <a:pathLst>
                <a:path w="418766" h="140565">
                  <a:moveTo>
                    <a:pt x="113965" y="37597"/>
                  </a:moveTo>
                  <a:lnTo>
                    <a:pt x="113965" y="37597"/>
                  </a:lnTo>
                  <a:lnTo>
                    <a:pt x="113965" y="32541"/>
                  </a:lnTo>
                  <a:lnTo>
                    <a:pt x="115023" y="31051"/>
                  </a:lnTo>
                  <a:lnTo>
                    <a:pt x="116787" y="30058"/>
                  </a:lnTo>
                  <a:lnTo>
                    <a:pt x="122166" y="28465"/>
                  </a:lnTo>
                  <a:lnTo>
                    <a:pt x="122902" y="25424"/>
                  </a:lnTo>
                  <a:lnTo>
                    <a:pt x="123097" y="23132"/>
                  </a:lnTo>
                  <a:lnTo>
                    <a:pt x="120493" y="17762"/>
                  </a:lnTo>
                  <a:lnTo>
                    <a:pt x="118317" y="14849"/>
                  </a:lnTo>
                  <a:lnTo>
                    <a:pt x="113077" y="11612"/>
                  </a:lnTo>
                  <a:lnTo>
                    <a:pt x="101089" y="9534"/>
                  </a:lnTo>
                  <a:lnTo>
                    <a:pt x="59928" y="19451"/>
                  </a:lnTo>
                  <a:lnTo>
                    <a:pt x="45499" y="26357"/>
                  </a:lnTo>
                  <a:lnTo>
                    <a:pt x="12547" y="54082"/>
                  </a:lnTo>
                  <a:lnTo>
                    <a:pt x="5390" y="63621"/>
                  </a:lnTo>
                  <a:lnTo>
                    <a:pt x="2209" y="72447"/>
                  </a:lnTo>
                  <a:lnTo>
                    <a:pt x="0" y="101505"/>
                  </a:lnTo>
                  <a:lnTo>
                    <a:pt x="947" y="105602"/>
                  </a:lnTo>
                  <a:lnTo>
                    <a:pt x="2637" y="108334"/>
                  </a:lnTo>
                  <a:lnTo>
                    <a:pt x="4820" y="110155"/>
                  </a:lnTo>
                  <a:lnTo>
                    <a:pt x="18008" y="112718"/>
                  </a:lnTo>
                  <a:lnTo>
                    <a:pt x="35322" y="113477"/>
                  </a:lnTo>
                  <a:lnTo>
                    <a:pt x="47615" y="108010"/>
                  </a:lnTo>
                  <a:lnTo>
                    <a:pt x="59076" y="98525"/>
                  </a:lnTo>
                  <a:lnTo>
                    <a:pt x="92690" y="56496"/>
                  </a:lnTo>
                  <a:lnTo>
                    <a:pt x="99217" y="42822"/>
                  </a:lnTo>
                  <a:lnTo>
                    <a:pt x="106231" y="13817"/>
                  </a:lnTo>
                  <a:lnTo>
                    <a:pt x="113511" y="335"/>
                  </a:lnTo>
                  <a:lnTo>
                    <a:pt x="105724" y="7771"/>
                  </a:lnTo>
                  <a:lnTo>
                    <a:pt x="104820" y="13708"/>
                  </a:lnTo>
                  <a:lnTo>
                    <a:pt x="104473" y="36436"/>
                  </a:lnTo>
                  <a:lnTo>
                    <a:pt x="114142" y="77931"/>
                  </a:lnTo>
                  <a:lnTo>
                    <a:pt x="121308" y="90353"/>
                  </a:lnTo>
                  <a:lnTo>
                    <a:pt x="127106" y="97380"/>
                  </a:lnTo>
                  <a:lnTo>
                    <a:pt x="133211" y="101209"/>
                  </a:lnTo>
                  <a:lnTo>
                    <a:pt x="145754" y="103667"/>
                  </a:lnTo>
                  <a:lnTo>
                    <a:pt x="160308" y="99036"/>
                  </a:lnTo>
                  <a:lnTo>
                    <a:pt x="172970" y="90961"/>
                  </a:lnTo>
                  <a:lnTo>
                    <a:pt x="177231" y="84951"/>
                  </a:lnTo>
                  <a:lnTo>
                    <a:pt x="196842" y="46579"/>
                  </a:lnTo>
                  <a:lnTo>
                    <a:pt x="198851" y="43585"/>
                  </a:lnTo>
                  <a:lnTo>
                    <a:pt x="201247" y="41589"/>
                  </a:lnTo>
                  <a:lnTo>
                    <a:pt x="209077" y="37666"/>
                  </a:lnTo>
                  <a:lnTo>
                    <a:pt x="209211" y="81447"/>
                  </a:lnTo>
                  <a:lnTo>
                    <a:pt x="214271" y="100919"/>
                  </a:lnTo>
                  <a:lnTo>
                    <a:pt x="222472" y="115038"/>
                  </a:lnTo>
                  <a:lnTo>
                    <a:pt x="226521" y="117799"/>
                  </a:lnTo>
                  <a:lnTo>
                    <a:pt x="236661" y="120867"/>
                  </a:lnTo>
                  <a:lnTo>
                    <a:pt x="241271" y="120627"/>
                  </a:lnTo>
                  <a:lnTo>
                    <a:pt x="249216" y="117538"/>
                  </a:lnTo>
                  <a:lnTo>
                    <a:pt x="251757" y="114174"/>
                  </a:lnTo>
                  <a:lnTo>
                    <a:pt x="257450" y="99327"/>
                  </a:lnTo>
                  <a:lnTo>
                    <a:pt x="271620" y="78170"/>
                  </a:lnTo>
                  <a:lnTo>
                    <a:pt x="280103" y="58429"/>
                  </a:lnTo>
                  <a:lnTo>
                    <a:pt x="288699" y="49325"/>
                  </a:lnTo>
                  <a:lnTo>
                    <a:pt x="301350" y="39914"/>
                  </a:lnTo>
                  <a:lnTo>
                    <a:pt x="303081" y="35804"/>
                  </a:lnTo>
                  <a:lnTo>
                    <a:pt x="303542" y="33227"/>
                  </a:lnTo>
                  <a:lnTo>
                    <a:pt x="303850" y="32567"/>
                  </a:lnTo>
                  <a:lnTo>
                    <a:pt x="304055" y="33185"/>
                  </a:lnTo>
                  <a:lnTo>
                    <a:pt x="304383" y="36725"/>
                  </a:lnTo>
                  <a:lnTo>
                    <a:pt x="309498" y="47452"/>
                  </a:lnTo>
                  <a:lnTo>
                    <a:pt x="309171" y="58205"/>
                  </a:lnTo>
                  <a:lnTo>
                    <a:pt x="307603" y="64035"/>
                  </a:lnTo>
                  <a:lnTo>
                    <a:pt x="308682" y="76159"/>
                  </a:lnTo>
                  <a:lnTo>
                    <a:pt x="310451" y="82355"/>
                  </a:lnTo>
                  <a:lnTo>
                    <a:pt x="310572" y="87544"/>
                  </a:lnTo>
                  <a:lnTo>
                    <a:pt x="307804" y="99903"/>
                  </a:lnTo>
                  <a:lnTo>
                    <a:pt x="312966" y="111758"/>
                  </a:lnTo>
                  <a:lnTo>
                    <a:pt x="314366" y="111380"/>
                  </a:lnTo>
                  <a:lnTo>
                    <a:pt x="332214" y="95304"/>
                  </a:lnTo>
                  <a:lnTo>
                    <a:pt x="361924" y="55466"/>
                  </a:lnTo>
                  <a:lnTo>
                    <a:pt x="397218" y="10798"/>
                  </a:lnTo>
                  <a:lnTo>
                    <a:pt x="398606" y="5225"/>
                  </a:lnTo>
                  <a:lnTo>
                    <a:pt x="400033" y="3316"/>
                  </a:lnTo>
                  <a:lnTo>
                    <a:pt x="402044" y="2043"/>
                  </a:lnTo>
                  <a:lnTo>
                    <a:pt x="404442" y="1194"/>
                  </a:lnTo>
                  <a:lnTo>
                    <a:pt x="404984" y="628"/>
                  </a:lnTo>
                  <a:lnTo>
                    <a:pt x="404286" y="251"/>
                  </a:lnTo>
                  <a:lnTo>
                    <a:pt x="402762" y="0"/>
                  </a:lnTo>
                  <a:lnTo>
                    <a:pt x="402804" y="890"/>
                  </a:lnTo>
                  <a:lnTo>
                    <a:pt x="405674" y="4702"/>
                  </a:lnTo>
                  <a:lnTo>
                    <a:pt x="408183" y="17855"/>
                  </a:lnTo>
                  <a:lnTo>
                    <a:pt x="409147" y="61891"/>
                  </a:lnTo>
                  <a:lnTo>
                    <a:pt x="409229" y="104962"/>
                  </a:lnTo>
                  <a:lnTo>
                    <a:pt x="409240" y="136271"/>
                  </a:lnTo>
                  <a:lnTo>
                    <a:pt x="410298" y="138305"/>
                  </a:lnTo>
                  <a:lnTo>
                    <a:pt x="412062" y="139661"/>
                  </a:lnTo>
                  <a:lnTo>
                    <a:pt x="414296" y="140564"/>
                  </a:lnTo>
                  <a:lnTo>
                    <a:pt x="415785" y="140109"/>
                  </a:lnTo>
                  <a:lnTo>
                    <a:pt x="418765" y="132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3082">
              <a:extLst>
                <a:ext uri="{FF2B5EF4-FFF2-40B4-BE49-F238E27FC236}">
                  <a16:creationId xmlns:a16="http://schemas.microsoft.com/office/drawing/2014/main" id="{1E579D08-3EDA-A1C7-1C8C-6E66E715BBB9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5324475" y="1476375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0" y="57150"/>
                  </a:moveTo>
                  <a:lnTo>
                    <a:pt x="0" y="57150"/>
                  </a:lnTo>
                  <a:lnTo>
                    <a:pt x="0" y="47037"/>
                  </a:lnTo>
                  <a:lnTo>
                    <a:pt x="2822" y="39250"/>
                  </a:lnTo>
                  <a:lnTo>
                    <a:pt x="22390" y="7741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3083">
              <a:extLst>
                <a:ext uri="{FF2B5EF4-FFF2-40B4-BE49-F238E27FC236}">
                  <a16:creationId xmlns:a16="http://schemas.microsoft.com/office/drawing/2014/main" id="{CFA60CD2-5449-A390-ACC9-7E63616BC327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5441306" y="1519927"/>
              <a:ext cx="125166" cy="127899"/>
            </a:xfrm>
            <a:custGeom>
              <a:avLst/>
              <a:gdLst/>
              <a:ahLst/>
              <a:cxnLst/>
              <a:rect l="0" t="0" r="0" b="0"/>
              <a:pathLst>
                <a:path w="125166" h="127899">
                  <a:moveTo>
                    <a:pt x="26044" y="13598"/>
                  </a:moveTo>
                  <a:lnTo>
                    <a:pt x="26044" y="13598"/>
                  </a:lnTo>
                  <a:lnTo>
                    <a:pt x="31100" y="18654"/>
                  </a:lnTo>
                  <a:lnTo>
                    <a:pt x="36405" y="21137"/>
                  </a:lnTo>
                  <a:lnTo>
                    <a:pt x="39301" y="21799"/>
                  </a:lnTo>
                  <a:lnTo>
                    <a:pt x="52613" y="29408"/>
                  </a:lnTo>
                  <a:lnTo>
                    <a:pt x="62900" y="31208"/>
                  </a:lnTo>
                  <a:lnTo>
                    <a:pt x="104473" y="22863"/>
                  </a:lnTo>
                  <a:lnTo>
                    <a:pt x="123926" y="15027"/>
                  </a:lnTo>
                  <a:lnTo>
                    <a:pt x="125165" y="13492"/>
                  </a:lnTo>
                  <a:lnTo>
                    <a:pt x="124933" y="11411"/>
                  </a:lnTo>
                  <a:lnTo>
                    <a:pt x="123720" y="8965"/>
                  </a:lnTo>
                  <a:lnTo>
                    <a:pt x="106843" y="466"/>
                  </a:lnTo>
                  <a:lnTo>
                    <a:pt x="90530" y="0"/>
                  </a:lnTo>
                  <a:lnTo>
                    <a:pt x="74813" y="3321"/>
                  </a:lnTo>
                  <a:lnTo>
                    <a:pt x="42318" y="22149"/>
                  </a:lnTo>
                  <a:lnTo>
                    <a:pt x="20753" y="44707"/>
                  </a:lnTo>
                  <a:lnTo>
                    <a:pt x="3166" y="78657"/>
                  </a:lnTo>
                  <a:lnTo>
                    <a:pt x="0" y="89433"/>
                  </a:lnTo>
                  <a:lnTo>
                    <a:pt x="215" y="93788"/>
                  </a:lnTo>
                  <a:lnTo>
                    <a:pt x="5892" y="111712"/>
                  </a:lnTo>
                  <a:lnTo>
                    <a:pt x="12149" y="118235"/>
                  </a:lnTo>
                  <a:lnTo>
                    <a:pt x="16781" y="121456"/>
                  </a:lnTo>
                  <a:lnTo>
                    <a:pt x="38468" y="125989"/>
                  </a:lnTo>
                  <a:lnTo>
                    <a:pt x="75300" y="127521"/>
                  </a:lnTo>
                  <a:lnTo>
                    <a:pt x="121294" y="127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3084">
              <a:extLst>
                <a:ext uri="{FF2B5EF4-FFF2-40B4-BE49-F238E27FC236}">
                  <a16:creationId xmlns:a16="http://schemas.microsoft.com/office/drawing/2014/main" id="{CA3C23D7-2CD4-8AE7-167E-81E443D21994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5651298" y="1228725"/>
              <a:ext cx="135759" cy="450650"/>
            </a:xfrm>
            <a:custGeom>
              <a:avLst/>
              <a:gdLst/>
              <a:ahLst/>
              <a:cxnLst/>
              <a:rect l="0" t="0" r="0" b="0"/>
              <a:pathLst>
                <a:path w="135759" h="450650">
                  <a:moveTo>
                    <a:pt x="92277" y="304800"/>
                  </a:moveTo>
                  <a:lnTo>
                    <a:pt x="92277" y="304800"/>
                  </a:lnTo>
                  <a:lnTo>
                    <a:pt x="92277" y="291543"/>
                  </a:lnTo>
                  <a:lnTo>
                    <a:pt x="89455" y="285502"/>
                  </a:lnTo>
                  <a:lnTo>
                    <a:pt x="79020" y="273001"/>
                  </a:lnTo>
                  <a:lnTo>
                    <a:pt x="74971" y="271959"/>
                  </a:lnTo>
                  <a:lnTo>
                    <a:pt x="64831" y="273623"/>
                  </a:lnTo>
                  <a:lnTo>
                    <a:pt x="47220" y="280511"/>
                  </a:lnTo>
                  <a:lnTo>
                    <a:pt x="28598" y="299367"/>
                  </a:lnTo>
                  <a:lnTo>
                    <a:pt x="7062" y="336382"/>
                  </a:lnTo>
                  <a:lnTo>
                    <a:pt x="0" y="362841"/>
                  </a:lnTo>
                  <a:lnTo>
                    <a:pt x="2965" y="390789"/>
                  </a:lnTo>
                  <a:lnTo>
                    <a:pt x="10546" y="414122"/>
                  </a:lnTo>
                  <a:lnTo>
                    <a:pt x="24551" y="434441"/>
                  </a:lnTo>
                  <a:lnTo>
                    <a:pt x="47163" y="448810"/>
                  </a:lnTo>
                  <a:lnTo>
                    <a:pt x="64818" y="450649"/>
                  </a:lnTo>
                  <a:lnTo>
                    <a:pt x="73971" y="449658"/>
                  </a:lnTo>
                  <a:lnTo>
                    <a:pt x="89786" y="440090"/>
                  </a:lnTo>
                  <a:lnTo>
                    <a:pt x="96966" y="433093"/>
                  </a:lnTo>
                  <a:lnTo>
                    <a:pt x="104944" y="411208"/>
                  </a:lnTo>
                  <a:lnTo>
                    <a:pt x="115122" y="364154"/>
                  </a:lnTo>
                  <a:lnTo>
                    <a:pt x="126266" y="316681"/>
                  </a:lnTo>
                  <a:lnTo>
                    <a:pt x="129159" y="278099"/>
                  </a:lnTo>
                  <a:lnTo>
                    <a:pt x="131073" y="235741"/>
                  </a:lnTo>
                  <a:lnTo>
                    <a:pt x="135758" y="198966"/>
                  </a:lnTo>
                  <a:lnTo>
                    <a:pt x="132442" y="151381"/>
                  </a:lnTo>
                  <a:lnTo>
                    <a:pt x="130989" y="109529"/>
                  </a:lnTo>
                  <a:lnTo>
                    <a:pt x="129501" y="71377"/>
                  </a:lnTo>
                  <a:lnTo>
                    <a:pt x="120692" y="24088"/>
                  </a:lnTo>
                  <a:lnTo>
                    <a:pt x="1113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1" name="SMARTInkShape-Group594">
            <a:extLst>
              <a:ext uri="{FF2B5EF4-FFF2-40B4-BE49-F238E27FC236}">
                <a16:creationId xmlns:a16="http://schemas.microsoft.com/office/drawing/2014/main" id="{F9B6621D-A9CB-8986-D668-3066A5FEE347}"/>
              </a:ext>
            </a:extLst>
          </p:cNvPr>
          <p:cNvGrpSpPr/>
          <p:nvPr/>
        </p:nvGrpSpPr>
        <p:grpSpPr>
          <a:xfrm>
            <a:off x="4257675" y="1876425"/>
            <a:ext cx="1381126" cy="321229"/>
            <a:chOff x="4257675" y="1876425"/>
            <a:chExt cx="1381126" cy="321229"/>
          </a:xfrm>
        </p:grpSpPr>
        <p:sp>
          <p:nvSpPr>
            <p:cNvPr id="969" name="SMARTInkShape-3085">
              <a:extLst>
                <a:ext uri="{FF2B5EF4-FFF2-40B4-BE49-F238E27FC236}">
                  <a16:creationId xmlns:a16="http://schemas.microsoft.com/office/drawing/2014/main" id="{69559352-3813-DA3C-8439-5462BD9A9201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257675" y="1981200"/>
              <a:ext cx="152401" cy="131036"/>
            </a:xfrm>
            <a:custGeom>
              <a:avLst/>
              <a:gdLst/>
              <a:ahLst/>
              <a:cxnLst/>
              <a:rect l="0" t="0" r="0" b="0"/>
              <a:pathLst>
                <a:path w="152401" h="131036">
                  <a:moveTo>
                    <a:pt x="0" y="19050"/>
                  </a:moveTo>
                  <a:lnTo>
                    <a:pt x="0" y="19050"/>
                  </a:lnTo>
                  <a:lnTo>
                    <a:pt x="5488" y="19050"/>
                  </a:lnTo>
                  <a:lnTo>
                    <a:pt x="3144" y="19050"/>
                  </a:lnTo>
                  <a:lnTo>
                    <a:pt x="9432" y="19050"/>
                  </a:lnTo>
                  <a:lnTo>
                    <a:pt x="22599" y="41863"/>
                  </a:lnTo>
                  <a:lnTo>
                    <a:pt x="29979" y="68848"/>
                  </a:lnTo>
                  <a:lnTo>
                    <a:pt x="58001" y="112535"/>
                  </a:lnTo>
                  <a:lnTo>
                    <a:pt x="69161" y="125536"/>
                  </a:lnTo>
                  <a:lnTo>
                    <a:pt x="75893" y="129877"/>
                  </a:lnTo>
                  <a:lnTo>
                    <a:pt x="79172" y="131035"/>
                  </a:lnTo>
                  <a:lnTo>
                    <a:pt x="82414" y="129690"/>
                  </a:lnTo>
                  <a:lnTo>
                    <a:pt x="88840" y="122551"/>
                  </a:lnTo>
                  <a:lnTo>
                    <a:pt x="92402" y="109500"/>
                  </a:lnTo>
                  <a:lnTo>
                    <a:pt x="99744" y="75252"/>
                  </a:lnTo>
                  <a:lnTo>
                    <a:pt x="119191" y="31272"/>
                  </a:lnTo>
                  <a:lnTo>
                    <a:pt x="122824" y="18132"/>
                  </a:lnTo>
                  <a:lnTo>
                    <a:pt x="127966" y="876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3086">
              <a:extLst>
                <a:ext uri="{FF2B5EF4-FFF2-40B4-BE49-F238E27FC236}">
                  <a16:creationId xmlns:a16="http://schemas.microsoft.com/office/drawing/2014/main" id="{CDB0195D-ACA1-D58E-0DA4-79C0BCA42B70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411126" y="2002127"/>
              <a:ext cx="198975" cy="148731"/>
            </a:xfrm>
            <a:custGeom>
              <a:avLst/>
              <a:gdLst/>
              <a:ahLst/>
              <a:cxnLst/>
              <a:rect l="0" t="0" r="0" b="0"/>
              <a:pathLst>
                <a:path w="198975" h="148731">
                  <a:moveTo>
                    <a:pt x="103724" y="45748"/>
                  </a:moveTo>
                  <a:lnTo>
                    <a:pt x="103724" y="45748"/>
                  </a:lnTo>
                  <a:lnTo>
                    <a:pt x="103724" y="32490"/>
                  </a:lnTo>
                  <a:lnTo>
                    <a:pt x="100902" y="26450"/>
                  </a:lnTo>
                  <a:lnTo>
                    <a:pt x="81334" y="4458"/>
                  </a:lnTo>
                  <a:lnTo>
                    <a:pt x="75076" y="939"/>
                  </a:lnTo>
                  <a:lnTo>
                    <a:pt x="71926" y="0"/>
                  </a:lnTo>
                  <a:lnTo>
                    <a:pt x="41574" y="6489"/>
                  </a:lnTo>
                  <a:lnTo>
                    <a:pt x="28276" y="17418"/>
                  </a:lnTo>
                  <a:lnTo>
                    <a:pt x="10931" y="39118"/>
                  </a:lnTo>
                  <a:lnTo>
                    <a:pt x="4274" y="59382"/>
                  </a:lnTo>
                  <a:lnTo>
                    <a:pt x="0" y="96772"/>
                  </a:lnTo>
                  <a:lnTo>
                    <a:pt x="7926" y="141444"/>
                  </a:lnTo>
                  <a:lnTo>
                    <a:pt x="8109" y="144470"/>
                  </a:lnTo>
                  <a:lnTo>
                    <a:pt x="9289" y="146488"/>
                  </a:lnTo>
                  <a:lnTo>
                    <a:pt x="11134" y="147833"/>
                  </a:lnTo>
                  <a:lnTo>
                    <a:pt x="13423" y="148730"/>
                  </a:lnTo>
                  <a:lnTo>
                    <a:pt x="21610" y="146904"/>
                  </a:lnTo>
                  <a:lnTo>
                    <a:pt x="35297" y="139926"/>
                  </a:lnTo>
                  <a:lnTo>
                    <a:pt x="39055" y="137108"/>
                  </a:lnTo>
                  <a:lnTo>
                    <a:pt x="65579" y="91700"/>
                  </a:lnTo>
                  <a:lnTo>
                    <a:pt x="81848" y="57948"/>
                  </a:lnTo>
                  <a:lnTo>
                    <a:pt x="84509" y="46462"/>
                  </a:lnTo>
                  <a:lnTo>
                    <a:pt x="84664" y="87984"/>
                  </a:lnTo>
                  <a:lnTo>
                    <a:pt x="84670" y="104736"/>
                  </a:lnTo>
                  <a:lnTo>
                    <a:pt x="90317" y="119943"/>
                  </a:lnTo>
                  <a:lnTo>
                    <a:pt x="98824" y="131640"/>
                  </a:lnTo>
                  <a:lnTo>
                    <a:pt x="106132" y="136839"/>
                  </a:lnTo>
                  <a:lnTo>
                    <a:pt x="116196" y="139766"/>
                  </a:lnTo>
                  <a:lnTo>
                    <a:pt x="130938" y="140633"/>
                  </a:lnTo>
                  <a:lnTo>
                    <a:pt x="175585" y="119507"/>
                  </a:lnTo>
                  <a:lnTo>
                    <a:pt x="198974" y="93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3087">
              <a:extLst>
                <a:ext uri="{FF2B5EF4-FFF2-40B4-BE49-F238E27FC236}">
                  <a16:creationId xmlns:a16="http://schemas.microsoft.com/office/drawing/2014/main" id="{E70110D2-726A-DB90-7E1F-CB818C931CD5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600575" y="2040182"/>
              <a:ext cx="190501" cy="120827"/>
            </a:xfrm>
            <a:custGeom>
              <a:avLst/>
              <a:gdLst/>
              <a:ahLst/>
              <a:cxnLst/>
              <a:rect l="0" t="0" r="0" b="0"/>
              <a:pathLst>
                <a:path w="190501" h="120827">
                  <a:moveTo>
                    <a:pt x="0" y="26743"/>
                  </a:moveTo>
                  <a:lnTo>
                    <a:pt x="0" y="26743"/>
                  </a:lnTo>
                  <a:lnTo>
                    <a:pt x="22120" y="7445"/>
                  </a:lnTo>
                  <a:lnTo>
                    <a:pt x="33114" y="2291"/>
                  </a:lnTo>
                  <a:lnTo>
                    <a:pt x="45057" y="0"/>
                  </a:lnTo>
                  <a:lnTo>
                    <a:pt x="50146" y="1506"/>
                  </a:lnTo>
                  <a:lnTo>
                    <a:pt x="58623" y="8824"/>
                  </a:lnTo>
                  <a:lnTo>
                    <a:pt x="75976" y="54735"/>
                  </a:lnTo>
                  <a:lnTo>
                    <a:pt x="92408" y="102056"/>
                  </a:lnTo>
                  <a:lnTo>
                    <a:pt x="93356" y="108702"/>
                  </a:lnTo>
                  <a:lnTo>
                    <a:pt x="92929" y="113132"/>
                  </a:lnTo>
                  <a:lnTo>
                    <a:pt x="91585" y="116086"/>
                  </a:lnTo>
                  <a:lnTo>
                    <a:pt x="89632" y="118055"/>
                  </a:lnTo>
                  <a:lnTo>
                    <a:pt x="81817" y="120243"/>
                  </a:lnTo>
                  <a:lnTo>
                    <a:pt x="76769" y="120826"/>
                  </a:lnTo>
                  <a:lnTo>
                    <a:pt x="73404" y="119098"/>
                  </a:lnTo>
                  <a:lnTo>
                    <a:pt x="71160" y="115830"/>
                  </a:lnTo>
                  <a:lnTo>
                    <a:pt x="68004" y="101117"/>
                  </a:lnTo>
                  <a:lnTo>
                    <a:pt x="66937" y="77182"/>
                  </a:lnTo>
                  <a:lnTo>
                    <a:pt x="71810" y="58386"/>
                  </a:lnTo>
                  <a:lnTo>
                    <a:pt x="82715" y="48568"/>
                  </a:lnTo>
                  <a:lnTo>
                    <a:pt x="126854" y="23730"/>
                  </a:lnTo>
                  <a:lnTo>
                    <a:pt x="155977" y="18504"/>
                  </a:lnTo>
                  <a:lnTo>
                    <a:pt x="190500" y="17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3088">
              <a:extLst>
                <a:ext uri="{FF2B5EF4-FFF2-40B4-BE49-F238E27FC236}">
                  <a16:creationId xmlns:a16="http://schemas.microsoft.com/office/drawing/2014/main" id="{66F9B73A-28FB-4B48-4DC9-F3F0867EA079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810125" y="2048267"/>
              <a:ext cx="19051" cy="132959"/>
            </a:xfrm>
            <a:custGeom>
              <a:avLst/>
              <a:gdLst/>
              <a:ahLst/>
              <a:cxnLst/>
              <a:rect l="0" t="0" r="0" b="0"/>
              <a:pathLst>
                <a:path w="19051" h="132959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13257" y="0"/>
                  </a:lnTo>
                  <a:lnTo>
                    <a:pt x="15188" y="1986"/>
                  </a:lnTo>
                  <a:lnTo>
                    <a:pt x="17905" y="13836"/>
                  </a:lnTo>
                  <a:lnTo>
                    <a:pt x="18542" y="21101"/>
                  </a:lnTo>
                  <a:lnTo>
                    <a:pt x="11443" y="61156"/>
                  </a:lnTo>
                  <a:lnTo>
                    <a:pt x="9778" y="104570"/>
                  </a:lnTo>
                  <a:lnTo>
                    <a:pt x="9637" y="114344"/>
                  </a:lnTo>
                  <a:lnTo>
                    <a:pt x="19050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SMARTInkShape-3089">
              <a:extLst>
                <a:ext uri="{FF2B5EF4-FFF2-40B4-BE49-F238E27FC236}">
                  <a16:creationId xmlns:a16="http://schemas.microsoft.com/office/drawing/2014/main" id="{0B76B6D8-FC9A-16B6-26C5-45CDA7C675E8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849549" y="2019300"/>
              <a:ext cx="8202" cy="47626"/>
            </a:xfrm>
            <a:custGeom>
              <a:avLst/>
              <a:gdLst/>
              <a:ahLst/>
              <a:cxnLst/>
              <a:rect l="0" t="0" r="0" b="0"/>
              <a:pathLst>
                <a:path w="8202" h="47626">
                  <a:moveTo>
                    <a:pt x="8201" y="47625"/>
                  </a:moveTo>
                  <a:lnTo>
                    <a:pt x="8201" y="47625"/>
                  </a:lnTo>
                  <a:lnTo>
                    <a:pt x="7143" y="23774"/>
                  </a:lnTo>
                  <a:lnTo>
                    <a:pt x="0" y="3549"/>
                  </a:lnTo>
                  <a:lnTo>
                    <a:pt x="617" y="2366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3090">
              <a:extLst>
                <a:ext uri="{FF2B5EF4-FFF2-40B4-BE49-F238E27FC236}">
                  <a16:creationId xmlns:a16="http://schemas.microsoft.com/office/drawing/2014/main" id="{67A53A0B-6F71-C7DE-B662-E60A22C88744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907789" y="2052284"/>
              <a:ext cx="188087" cy="116101"/>
            </a:xfrm>
            <a:custGeom>
              <a:avLst/>
              <a:gdLst/>
              <a:ahLst/>
              <a:cxnLst/>
              <a:rect l="0" t="0" r="0" b="0"/>
              <a:pathLst>
                <a:path w="188087" h="116101">
                  <a:moveTo>
                    <a:pt x="83311" y="62266"/>
                  </a:moveTo>
                  <a:lnTo>
                    <a:pt x="83311" y="62266"/>
                  </a:lnTo>
                  <a:lnTo>
                    <a:pt x="83311" y="39876"/>
                  </a:lnTo>
                  <a:lnTo>
                    <a:pt x="86133" y="33618"/>
                  </a:lnTo>
                  <a:lnTo>
                    <a:pt x="88367" y="30467"/>
                  </a:lnTo>
                  <a:lnTo>
                    <a:pt x="88799" y="27308"/>
                  </a:lnTo>
                  <a:lnTo>
                    <a:pt x="84242" y="11462"/>
                  </a:lnTo>
                  <a:lnTo>
                    <a:pt x="81815" y="9347"/>
                  </a:lnTo>
                  <a:lnTo>
                    <a:pt x="65534" y="3129"/>
                  </a:lnTo>
                  <a:lnTo>
                    <a:pt x="61935" y="617"/>
                  </a:lnTo>
                  <a:lnTo>
                    <a:pt x="57418" y="0"/>
                  </a:lnTo>
                  <a:lnTo>
                    <a:pt x="46755" y="2137"/>
                  </a:lnTo>
                  <a:lnTo>
                    <a:pt x="34962" y="12259"/>
                  </a:lnTo>
                  <a:lnTo>
                    <a:pt x="11446" y="40590"/>
                  </a:lnTo>
                  <a:lnTo>
                    <a:pt x="2163" y="64310"/>
                  </a:lnTo>
                  <a:lnTo>
                    <a:pt x="0" y="90388"/>
                  </a:lnTo>
                  <a:lnTo>
                    <a:pt x="3246" y="105104"/>
                  </a:lnTo>
                  <a:lnTo>
                    <a:pt x="5593" y="109875"/>
                  </a:lnTo>
                  <a:lnTo>
                    <a:pt x="8216" y="113055"/>
                  </a:lnTo>
                  <a:lnTo>
                    <a:pt x="11022" y="115175"/>
                  </a:lnTo>
                  <a:lnTo>
                    <a:pt x="13952" y="115531"/>
                  </a:lnTo>
                  <a:lnTo>
                    <a:pt x="20029" y="113103"/>
                  </a:lnTo>
                  <a:lnTo>
                    <a:pt x="39100" y="95317"/>
                  </a:lnTo>
                  <a:lnTo>
                    <a:pt x="64089" y="52631"/>
                  </a:lnTo>
                  <a:lnTo>
                    <a:pt x="73217" y="34800"/>
                  </a:lnTo>
                  <a:lnTo>
                    <a:pt x="78674" y="34019"/>
                  </a:lnTo>
                  <a:lnTo>
                    <a:pt x="79161" y="34968"/>
                  </a:lnTo>
                  <a:lnTo>
                    <a:pt x="75849" y="43477"/>
                  </a:lnTo>
                  <a:lnTo>
                    <a:pt x="71372" y="70902"/>
                  </a:lnTo>
                  <a:lnTo>
                    <a:pt x="69001" y="77548"/>
                  </a:lnTo>
                  <a:lnTo>
                    <a:pt x="68479" y="83037"/>
                  </a:lnTo>
                  <a:lnTo>
                    <a:pt x="74240" y="111797"/>
                  </a:lnTo>
                  <a:lnTo>
                    <a:pt x="76204" y="114337"/>
                  </a:lnTo>
                  <a:lnTo>
                    <a:pt x="78573" y="116030"/>
                  </a:lnTo>
                  <a:lnTo>
                    <a:pt x="82269" y="116100"/>
                  </a:lnTo>
                  <a:lnTo>
                    <a:pt x="126438" y="107525"/>
                  </a:lnTo>
                  <a:lnTo>
                    <a:pt x="154881" y="91588"/>
                  </a:lnTo>
                  <a:lnTo>
                    <a:pt x="188086" y="62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SMARTInkShape-3091">
              <a:extLst>
                <a:ext uri="{FF2B5EF4-FFF2-40B4-BE49-F238E27FC236}">
                  <a16:creationId xmlns:a16="http://schemas.microsoft.com/office/drawing/2014/main" id="{38A39F7F-1103-F9BB-4E61-41C18ADFD382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5096515" y="1876425"/>
              <a:ext cx="113661" cy="320184"/>
            </a:xfrm>
            <a:custGeom>
              <a:avLst/>
              <a:gdLst/>
              <a:ahLst/>
              <a:cxnLst/>
              <a:rect l="0" t="0" r="0" b="0"/>
              <a:pathLst>
                <a:path w="113661" h="320184">
                  <a:moveTo>
                    <a:pt x="18410" y="0"/>
                  </a:moveTo>
                  <a:lnTo>
                    <a:pt x="18410" y="0"/>
                  </a:lnTo>
                  <a:lnTo>
                    <a:pt x="18410" y="36628"/>
                  </a:lnTo>
                  <a:lnTo>
                    <a:pt x="13354" y="76352"/>
                  </a:lnTo>
                  <a:lnTo>
                    <a:pt x="10871" y="109076"/>
                  </a:lnTo>
                  <a:lnTo>
                    <a:pt x="6651" y="154733"/>
                  </a:lnTo>
                  <a:lnTo>
                    <a:pt x="1520" y="191191"/>
                  </a:lnTo>
                  <a:lnTo>
                    <a:pt x="0" y="231627"/>
                  </a:lnTo>
                  <a:lnTo>
                    <a:pt x="2372" y="274300"/>
                  </a:lnTo>
                  <a:lnTo>
                    <a:pt x="9778" y="305288"/>
                  </a:lnTo>
                  <a:lnTo>
                    <a:pt x="12654" y="311475"/>
                  </a:lnTo>
                  <a:lnTo>
                    <a:pt x="16690" y="315600"/>
                  </a:lnTo>
                  <a:lnTo>
                    <a:pt x="26818" y="320183"/>
                  </a:lnTo>
                  <a:lnTo>
                    <a:pt x="41197" y="319398"/>
                  </a:lnTo>
                  <a:lnTo>
                    <a:pt x="81755" y="311948"/>
                  </a:lnTo>
                  <a:lnTo>
                    <a:pt x="86040" y="309565"/>
                  </a:lnTo>
                  <a:lnTo>
                    <a:pt x="103843" y="290350"/>
                  </a:lnTo>
                  <a:lnTo>
                    <a:pt x="107116" y="288816"/>
                  </a:lnTo>
                  <a:lnTo>
                    <a:pt x="109297" y="286736"/>
                  </a:lnTo>
                  <a:lnTo>
                    <a:pt x="11366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SMARTInkShape-3092">
              <a:extLst>
                <a:ext uri="{FF2B5EF4-FFF2-40B4-BE49-F238E27FC236}">
                  <a16:creationId xmlns:a16="http://schemas.microsoft.com/office/drawing/2014/main" id="{B1840CAB-D58A-20B8-2823-93D2C2ED2143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099912" y="2047875"/>
              <a:ext cx="138839" cy="28576"/>
            </a:xfrm>
            <a:custGeom>
              <a:avLst/>
              <a:gdLst/>
              <a:ahLst/>
              <a:cxnLst/>
              <a:rect l="0" t="0" r="0" b="0"/>
              <a:pathLst>
                <a:path w="138839" h="28576">
                  <a:moveTo>
                    <a:pt x="5488" y="28575"/>
                  </a:moveTo>
                  <a:lnTo>
                    <a:pt x="5488" y="28575"/>
                  </a:lnTo>
                  <a:lnTo>
                    <a:pt x="432" y="28575"/>
                  </a:lnTo>
                  <a:lnTo>
                    <a:pt x="0" y="27517"/>
                  </a:lnTo>
                  <a:lnTo>
                    <a:pt x="2344" y="23519"/>
                  </a:lnTo>
                  <a:lnTo>
                    <a:pt x="25563" y="13387"/>
                  </a:lnTo>
                  <a:lnTo>
                    <a:pt x="66193" y="4619"/>
                  </a:lnTo>
                  <a:lnTo>
                    <a:pt x="107908" y="608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SMARTInkShape-3093">
              <a:extLst>
                <a:ext uri="{FF2B5EF4-FFF2-40B4-BE49-F238E27FC236}">
                  <a16:creationId xmlns:a16="http://schemas.microsoft.com/office/drawing/2014/main" id="{661725DA-C250-C753-E9E0-B6A100D2BF17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245545" y="2057400"/>
              <a:ext cx="21781" cy="133351"/>
            </a:xfrm>
            <a:custGeom>
              <a:avLst/>
              <a:gdLst/>
              <a:ahLst/>
              <a:cxnLst/>
              <a:rect l="0" t="0" r="0" b="0"/>
              <a:pathLst>
                <a:path w="21781" h="133351">
                  <a:moveTo>
                    <a:pt x="12255" y="0"/>
                  </a:moveTo>
                  <a:lnTo>
                    <a:pt x="12255" y="0"/>
                  </a:lnTo>
                  <a:lnTo>
                    <a:pt x="12255" y="41832"/>
                  </a:lnTo>
                  <a:lnTo>
                    <a:pt x="12255" y="50113"/>
                  </a:lnTo>
                  <a:lnTo>
                    <a:pt x="0" y="89933"/>
                  </a:lnTo>
                  <a:lnTo>
                    <a:pt x="2683" y="117775"/>
                  </a:lnTo>
                  <a:lnTo>
                    <a:pt x="3757" y="119792"/>
                  </a:lnTo>
                  <a:lnTo>
                    <a:pt x="5531" y="121136"/>
                  </a:lnTo>
                  <a:lnTo>
                    <a:pt x="7772" y="122032"/>
                  </a:lnTo>
                  <a:lnTo>
                    <a:pt x="9266" y="123688"/>
                  </a:lnTo>
                  <a:lnTo>
                    <a:pt x="10926" y="128350"/>
                  </a:lnTo>
                  <a:lnTo>
                    <a:pt x="12427" y="130017"/>
                  </a:lnTo>
                  <a:lnTo>
                    <a:pt x="2178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SMARTInkShape-3094">
              <a:extLst>
                <a:ext uri="{FF2B5EF4-FFF2-40B4-BE49-F238E27FC236}">
                  <a16:creationId xmlns:a16="http://schemas.microsoft.com/office/drawing/2014/main" id="{E2E3CB96-DC4B-ACAC-BD16-D5F097B2F5A4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276850" y="19621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7539" y="1067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SMARTInkShape-3095">
              <a:extLst>
                <a:ext uri="{FF2B5EF4-FFF2-40B4-BE49-F238E27FC236}">
                  <a16:creationId xmlns:a16="http://schemas.microsoft.com/office/drawing/2014/main" id="{33BF9C97-C676-2DAA-BD2C-98BAE0A4E775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344184" y="2057445"/>
              <a:ext cx="72742" cy="111566"/>
            </a:xfrm>
            <a:custGeom>
              <a:avLst/>
              <a:gdLst/>
              <a:ahLst/>
              <a:cxnLst/>
              <a:rect l="0" t="0" r="0" b="0"/>
              <a:pathLst>
                <a:path w="72742" h="111566">
                  <a:moveTo>
                    <a:pt x="27916" y="19005"/>
                  </a:moveTo>
                  <a:lnTo>
                    <a:pt x="27916" y="19005"/>
                  </a:lnTo>
                  <a:lnTo>
                    <a:pt x="32972" y="13949"/>
                  </a:lnTo>
                  <a:lnTo>
                    <a:pt x="35455" y="8644"/>
                  </a:lnTo>
                  <a:lnTo>
                    <a:pt x="37431" y="0"/>
                  </a:lnTo>
                  <a:lnTo>
                    <a:pt x="28776" y="7568"/>
                  </a:lnTo>
                  <a:lnTo>
                    <a:pt x="19125" y="13217"/>
                  </a:lnTo>
                  <a:lnTo>
                    <a:pt x="10603" y="24899"/>
                  </a:lnTo>
                  <a:lnTo>
                    <a:pt x="4347" y="41733"/>
                  </a:lnTo>
                  <a:lnTo>
                    <a:pt x="0" y="89170"/>
                  </a:lnTo>
                  <a:lnTo>
                    <a:pt x="1897" y="95415"/>
                  </a:lnTo>
                  <a:lnTo>
                    <a:pt x="9649" y="105176"/>
                  </a:lnTo>
                  <a:lnTo>
                    <a:pt x="20150" y="110220"/>
                  </a:lnTo>
                  <a:lnTo>
                    <a:pt x="25914" y="111565"/>
                  </a:lnTo>
                  <a:lnTo>
                    <a:pt x="49195" y="108401"/>
                  </a:lnTo>
                  <a:lnTo>
                    <a:pt x="66089" y="100761"/>
                  </a:lnTo>
                  <a:lnTo>
                    <a:pt x="69239" y="95734"/>
                  </a:lnTo>
                  <a:lnTo>
                    <a:pt x="72741" y="81682"/>
                  </a:lnTo>
                  <a:lnTo>
                    <a:pt x="69655" y="50864"/>
                  </a:lnTo>
                  <a:lnTo>
                    <a:pt x="62038" y="30091"/>
                  </a:lnTo>
                  <a:lnTo>
                    <a:pt x="46966" y="9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3096">
              <a:extLst>
                <a:ext uri="{FF2B5EF4-FFF2-40B4-BE49-F238E27FC236}">
                  <a16:creationId xmlns:a16="http://schemas.microsoft.com/office/drawing/2014/main" id="{66750306-502F-E826-79FD-43D763206C41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5410200" y="2058070"/>
              <a:ext cx="228601" cy="139584"/>
            </a:xfrm>
            <a:custGeom>
              <a:avLst/>
              <a:gdLst/>
              <a:ahLst/>
              <a:cxnLst/>
              <a:rect l="0" t="0" r="0" b="0"/>
              <a:pathLst>
                <a:path w="228601" h="139584">
                  <a:moveTo>
                    <a:pt x="0" y="46955"/>
                  </a:moveTo>
                  <a:lnTo>
                    <a:pt x="0" y="46955"/>
                  </a:lnTo>
                  <a:lnTo>
                    <a:pt x="41636" y="19508"/>
                  </a:lnTo>
                  <a:lnTo>
                    <a:pt x="65468" y="2719"/>
                  </a:lnTo>
                  <a:lnTo>
                    <a:pt x="79136" y="0"/>
                  </a:lnTo>
                  <a:lnTo>
                    <a:pt x="85619" y="2450"/>
                  </a:lnTo>
                  <a:lnTo>
                    <a:pt x="88830" y="4585"/>
                  </a:lnTo>
                  <a:lnTo>
                    <a:pt x="98404" y="17703"/>
                  </a:lnTo>
                  <a:lnTo>
                    <a:pt x="102887" y="34995"/>
                  </a:lnTo>
                  <a:lnTo>
                    <a:pt x="103344" y="73951"/>
                  </a:lnTo>
                  <a:lnTo>
                    <a:pt x="96526" y="117891"/>
                  </a:lnTo>
                  <a:lnTo>
                    <a:pt x="95362" y="139583"/>
                  </a:lnTo>
                  <a:lnTo>
                    <a:pt x="96383" y="139398"/>
                  </a:lnTo>
                  <a:lnTo>
                    <a:pt x="108516" y="128717"/>
                  </a:lnTo>
                  <a:lnTo>
                    <a:pt x="126251" y="103558"/>
                  </a:lnTo>
                  <a:lnTo>
                    <a:pt x="137592" y="83379"/>
                  </a:lnTo>
                  <a:lnTo>
                    <a:pt x="175673" y="37344"/>
                  </a:lnTo>
                  <a:lnTo>
                    <a:pt x="196399" y="21087"/>
                  </a:lnTo>
                  <a:lnTo>
                    <a:pt x="198667" y="22301"/>
                  </a:lnTo>
                  <a:lnTo>
                    <a:pt x="204007" y="29295"/>
                  </a:lnTo>
                  <a:lnTo>
                    <a:pt x="207908" y="45133"/>
                  </a:lnTo>
                  <a:lnTo>
                    <a:pt x="209454" y="88309"/>
                  </a:lnTo>
                  <a:lnTo>
                    <a:pt x="210579" y="106245"/>
                  </a:lnTo>
                  <a:lnTo>
                    <a:pt x="217145" y="118733"/>
                  </a:lnTo>
                  <a:lnTo>
                    <a:pt x="228600" y="132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4" name="SMARTInkShape-Group595">
            <a:extLst>
              <a:ext uri="{FF2B5EF4-FFF2-40B4-BE49-F238E27FC236}">
                <a16:creationId xmlns:a16="http://schemas.microsoft.com/office/drawing/2014/main" id="{4EA26AF8-AF92-398A-E5E5-2CF5239C1C06}"/>
              </a:ext>
            </a:extLst>
          </p:cNvPr>
          <p:cNvGrpSpPr/>
          <p:nvPr/>
        </p:nvGrpSpPr>
        <p:grpSpPr>
          <a:xfrm>
            <a:off x="6238875" y="1428750"/>
            <a:ext cx="285751" cy="219076"/>
            <a:chOff x="6238875" y="1428750"/>
            <a:chExt cx="285751" cy="219076"/>
          </a:xfrm>
        </p:grpSpPr>
        <p:sp>
          <p:nvSpPr>
            <p:cNvPr id="982" name="SMARTInkShape-3097">
              <a:extLst>
                <a:ext uri="{FF2B5EF4-FFF2-40B4-BE49-F238E27FC236}">
                  <a16:creationId xmlns:a16="http://schemas.microsoft.com/office/drawing/2014/main" id="{A2758416-21E6-BB5A-CDA6-019DDE33D514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319190" y="1428750"/>
              <a:ext cx="14936" cy="219076"/>
            </a:xfrm>
            <a:custGeom>
              <a:avLst/>
              <a:gdLst/>
              <a:ahLst/>
              <a:cxnLst/>
              <a:rect l="0" t="0" r="0" b="0"/>
              <a:pathLst>
                <a:path w="14936" h="219076">
                  <a:moveTo>
                    <a:pt x="14935" y="0"/>
                  </a:moveTo>
                  <a:lnTo>
                    <a:pt x="14935" y="0"/>
                  </a:lnTo>
                  <a:lnTo>
                    <a:pt x="14935" y="36628"/>
                  </a:lnTo>
                  <a:lnTo>
                    <a:pt x="13877" y="83514"/>
                  </a:lnTo>
                  <a:lnTo>
                    <a:pt x="8390" y="120936"/>
                  </a:lnTo>
                  <a:lnTo>
                    <a:pt x="6293" y="157776"/>
                  </a:lnTo>
                  <a:lnTo>
                    <a:pt x="4614" y="187154"/>
                  </a:lnTo>
                  <a:lnTo>
                    <a:pt x="0" y="203502"/>
                  </a:lnTo>
                  <a:lnTo>
                    <a:pt x="541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SMARTInkShape-3098">
              <a:extLst>
                <a:ext uri="{FF2B5EF4-FFF2-40B4-BE49-F238E27FC236}">
                  <a16:creationId xmlns:a16="http://schemas.microsoft.com/office/drawing/2014/main" id="{A390AC91-851D-BC04-41ED-EF1551424520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238875" y="1562101"/>
              <a:ext cx="285751" cy="9525"/>
            </a:xfrm>
            <a:custGeom>
              <a:avLst/>
              <a:gdLst/>
              <a:ahLst/>
              <a:cxnLst/>
              <a:rect l="0" t="0" r="0" b="0"/>
              <a:pathLst>
                <a:path w="285751" h="9525">
                  <a:moveTo>
                    <a:pt x="0" y="9524"/>
                  </a:moveTo>
                  <a:lnTo>
                    <a:pt x="0" y="9524"/>
                  </a:lnTo>
                  <a:lnTo>
                    <a:pt x="18828" y="6702"/>
                  </a:lnTo>
                  <a:lnTo>
                    <a:pt x="53204" y="1985"/>
                  </a:lnTo>
                  <a:lnTo>
                    <a:pt x="97058" y="392"/>
                  </a:lnTo>
                  <a:lnTo>
                    <a:pt x="134474" y="115"/>
                  </a:lnTo>
                  <a:lnTo>
                    <a:pt x="174017" y="33"/>
                  </a:lnTo>
                  <a:lnTo>
                    <a:pt x="212545" y="9"/>
                  </a:lnTo>
                  <a:lnTo>
                    <a:pt x="257338" y="0"/>
                  </a:lnTo>
                  <a:lnTo>
                    <a:pt x="285750" y="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4" name="SMARTInkShape-Group596">
            <a:extLst>
              <a:ext uri="{FF2B5EF4-FFF2-40B4-BE49-F238E27FC236}">
                <a16:creationId xmlns:a16="http://schemas.microsoft.com/office/drawing/2014/main" id="{612EA37F-E0F6-E027-7806-45109930B84A}"/>
              </a:ext>
            </a:extLst>
          </p:cNvPr>
          <p:cNvGrpSpPr/>
          <p:nvPr/>
        </p:nvGrpSpPr>
        <p:grpSpPr>
          <a:xfrm>
            <a:off x="6970332" y="1266825"/>
            <a:ext cx="1859344" cy="894027"/>
            <a:chOff x="6970332" y="1266825"/>
            <a:chExt cx="1859344" cy="894027"/>
          </a:xfrm>
        </p:grpSpPr>
        <p:sp>
          <p:nvSpPr>
            <p:cNvPr id="985" name="SMARTInkShape-3099">
              <a:extLst>
                <a:ext uri="{FF2B5EF4-FFF2-40B4-BE49-F238E27FC236}">
                  <a16:creationId xmlns:a16="http://schemas.microsoft.com/office/drawing/2014/main" id="{15CC0CA3-4ECE-7D88-8E0B-DC12A4F19BDA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970332" y="1352550"/>
              <a:ext cx="171439" cy="246353"/>
            </a:xfrm>
            <a:custGeom>
              <a:avLst/>
              <a:gdLst/>
              <a:ahLst/>
              <a:cxnLst/>
              <a:rect l="0" t="0" r="0" b="0"/>
              <a:pathLst>
                <a:path w="171439" h="246353">
                  <a:moveTo>
                    <a:pt x="30543" y="38100"/>
                  </a:moveTo>
                  <a:lnTo>
                    <a:pt x="30543" y="38100"/>
                  </a:lnTo>
                  <a:lnTo>
                    <a:pt x="22939" y="46763"/>
                  </a:lnTo>
                  <a:lnTo>
                    <a:pt x="3097" y="83861"/>
                  </a:lnTo>
                  <a:lnTo>
                    <a:pt x="0" y="101124"/>
                  </a:lnTo>
                  <a:lnTo>
                    <a:pt x="6635" y="144623"/>
                  </a:lnTo>
                  <a:lnTo>
                    <a:pt x="19196" y="188964"/>
                  </a:lnTo>
                  <a:lnTo>
                    <a:pt x="41957" y="232866"/>
                  </a:lnTo>
                  <a:lnTo>
                    <a:pt x="48736" y="237794"/>
                  </a:lnTo>
                  <a:lnTo>
                    <a:pt x="77444" y="244730"/>
                  </a:lnTo>
                  <a:lnTo>
                    <a:pt x="96896" y="246352"/>
                  </a:lnTo>
                  <a:lnTo>
                    <a:pt x="116125" y="241429"/>
                  </a:lnTo>
                  <a:lnTo>
                    <a:pt x="144227" y="226077"/>
                  </a:lnTo>
                  <a:lnTo>
                    <a:pt x="156420" y="216093"/>
                  </a:lnTo>
                  <a:lnTo>
                    <a:pt x="166735" y="191263"/>
                  </a:lnTo>
                  <a:lnTo>
                    <a:pt x="171438" y="152038"/>
                  </a:lnTo>
                  <a:lnTo>
                    <a:pt x="166481" y="104468"/>
                  </a:lnTo>
                  <a:lnTo>
                    <a:pt x="164660" y="63644"/>
                  </a:lnTo>
                  <a:lnTo>
                    <a:pt x="163062" y="32616"/>
                  </a:lnTo>
                  <a:lnTo>
                    <a:pt x="155722" y="12775"/>
                  </a:lnTo>
                  <a:lnTo>
                    <a:pt x="156328" y="10633"/>
                  </a:lnTo>
                  <a:lnTo>
                    <a:pt x="1638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3100">
              <a:extLst>
                <a:ext uri="{FF2B5EF4-FFF2-40B4-BE49-F238E27FC236}">
                  <a16:creationId xmlns:a16="http://schemas.microsoft.com/office/drawing/2014/main" id="{3A77A444-734C-8064-DC54-B541E4002FBB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143750" y="1486459"/>
              <a:ext cx="257176" cy="122592"/>
            </a:xfrm>
            <a:custGeom>
              <a:avLst/>
              <a:gdLst/>
              <a:ahLst/>
              <a:cxnLst/>
              <a:rect l="0" t="0" r="0" b="0"/>
              <a:pathLst>
                <a:path w="257176" h="122592">
                  <a:moveTo>
                    <a:pt x="0" y="56591"/>
                  </a:moveTo>
                  <a:lnTo>
                    <a:pt x="0" y="56591"/>
                  </a:lnTo>
                  <a:lnTo>
                    <a:pt x="5056" y="46478"/>
                  </a:lnTo>
                  <a:lnTo>
                    <a:pt x="13184" y="38691"/>
                  </a:lnTo>
                  <a:lnTo>
                    <a:pt x="60454" y="3688"/>
                  </a:lnTo>
                  <a:lnTo>
                    <a:pt x="75598" y="280"/>
                  </a:lnTo>
                  <a:lnTo>
                    <a:pt x="78974" y="0"/>
                  </a:lnTo>
                  <a:lnTo>
                    <a:pt x="85547" y="2512"/>
                  </a:lnTo>
                  <a:lnTo>
                    <a:pt x="88781" y="4663"/>
                  </a:lnTo>
                  <a:lnTo>
                    <a:pt x="90938" y="8214"/>
                  </a:lnTo>
                  <a:lnTo>
                    <a:pt x="100359" y="41207"/>
                  </a:lnTo>
                  <a:lnTo>
                    <a:pt x="96132" y="82644"/>
                  </a:lnTo>
                  <a:lnTo>
                    <a:pt x="95256" y="122591"/>
                  </a:lnTo>
                  <a:lnTo>
                    <a:pt x="95251" y="118009"/>
                  </a:lnTo>
                  <a:lnTo>
                    <a:pt x="103914" y="98317"/>
                  </a:lnTo>
                  <a:lnTo>
                    <a:pt x="138479" y="52274"/>
                  </a:lnTo>
                  <a:lnTo>
                    <a:pt x="175105" y="17060"/>
                  </a:lnTo>
                  <a:lnTo>
                    <a:pt x="204627" y="3235"/>
                  </a:lnTo>
                  <a:lnTo>
                    <a:pt x="221277" y="191"/>
                  </a:lnTo>
                  <a:lnTo>
                    <a:pt x="223718" y="2057"/>
                  </a:lnTo>
                  <a:lnTo>
                    <a:pt x="226430" y="9776"/>
                  </a:lnTo>
                  <a:lnTo>
                    <a:pt x="228516" y="50632"/>
                  </a:lnTo>
                  <a:lnTo>
                    <a:pt x="229621" y="65584"/>
                  </a:lnTo>
                  <a:lnTo>
                    <a:pt x="233639" y="75757"/>
                  </a:lnTo>
                  <a:lnTo>
                    <a:pt x="257175" y="104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3101">
              <a:extLst>
                <a:ext uri="{FF2B5EF4-FFF2-40B4-BE49-F238E27FC236}">
                  <a16:creationId xmlns:a16="http://schemas.microsoft.com/office/drawing/2014/main" id="{0A83C599-56DD-6E2D-B68B-A110E065F99B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480802" y="1466909"/>
              <a:ext cx="158249" cy="168316"/>
            </a:xfrm>
            <a:custGeom>
              <a:avLst/>
              <a:gdLst/>
              <a:ahLst/>
              <a:cxnLst/>
              <a:rect l="0" t="0" r="0" b="0"/>
              <a:pathLst>
                <a:path w="158249" h="168316">
                  <a:moveTo>
                    <a:pt x="24898" y="66616"/>
                  </a:moveTo>
                  <a:lnTo>
                    <a:pt x="24898" y="66616"/>
                  </a:lnTo>
                  <a:lnTo>
                    <a:pt x="71590" y="66616"/>
                  </a:lnTo>
                  <a:lnTo>
                    <a:pt x="90709" y="66616"/>
                  </a:lnTo>
                  <a:lnTo>
                    <a:pt x="99303" y="63794"/>
                  </a:lnTo>
                  <a:lnTo>
                    <a:pt x="107708" y="60070"/>
                  </a:lnTo>
                  <a:lnTo>
                    <a:pt x="135070" y="56294"/>
                  </a:lnTo>
                  <a:lnTo>
                    <a:pt x="148534" y="46781"/>
                  </a:lnTo>
                  <a:lnTo>
                    <a:pt x="153930" y="40867"/>
                  </a:lnTo>
                  <a:lnTo>
                    <a:pt x="156329" y="34711"/>
                  </a:lnTo>
                  <a:lnTo>
                    <a:pt x="154852" y="30529"/>
                  </a:lnTo>
                  <a:lnTo>
                    <a:pt x="147566" y="20239"/>
                  </a:lnTo>
                  <a:lnTo>
                    <a:pt x="131564" y="7601"/>
                  </a:lnTo>
                  <a:lnTo>
                    <a:pt x="118474" y="2211"/>
                  </a:lnTo>
                  <a:lnTo>
                    <a:pt x="83380" y="0"/>
                  </a:lnTo>
                  <a:lnTo>
                    <a:pt x="60571" y="10071"/>
                  </a:lnTo>
                  <a:lnTo>
                    <a:pt x="48513" y="20671"/>
                  </a:lnTo>
                  <a:lnTo>
                    <a:pt x="21070" y="59625"/>
                  </a:lnTo>
                  <a:lnTo>
                    <a:pt x="4597" y="92649"/>
                  </a:lnTo>
                  <a:lnTo>
                    <a:pt x="0" y="113111"/>
                  </a:lnTo>
                  <a:lnTo>
                    <a:pt x="2469" y="142481"/>
                  </a:lnTo>
                  <a:lnTo>
                    <a:pt x="9990" y="156073"/>
                  </a:lnTo>
                  <a:lnTo>
                    <a:pt x="14960" y="161179"/>
                  </a:lnTo>
                  <a:lnTo>
                    <a:pt x="28947" y="166852"/>
                  </a:lnTo>
                  <a:lnTo>
                    <a:pt x="45748" y="168315"/>
                  </a:lnTo>
                  <a:lnTo>
                    <a:pt x="86754" y="162924"/>
                  </a:lnTo>
                  <a:lnTo>
                    <a:pt x="158248" y="142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3102">
              <a:extLst>
                <a:ext uri="{FF2B5EF4-FFF2-40B4-BE49-F238E27FC236}">
                  <a16:creationId xmlns:a16="http://schemas.microsoft.com/office/drawing/2014/main" id="{7436B8E5-4295-78F3-D636-F99EEA4544F1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658100" y="1533525"/>
              <a:ext cx="123826" cy="114301"/>
            </a:xfrm>
            <a:custGeom>
              <a:avLst/>
              <a:gdLst/>
              <a:ahLst/>
              <a:cxnLst/>
              <a:rect l="0" t="0" r="0" b="0"/>
              <a:pathLst>
                <a:path w="123826" h="1143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8314" y="10113"/>
                  </a:lnTo>
                  <a:lnTo>
                    <a:pt x="52884" y="52079"/>
                  </a:lnTo>
                  <a:lnTo>
                    <a:pt x="78297" y="80960"/>
                  </a:lnTo>
                  <a:lnTo>
                    <a:pt x="80773" y="85724"/>
                  </a:lnTo>
                  <a:lnTo>
                    <a:pt x="89169" y="93838"/>
                  </a:lnTo>
                  <a:lnTo>
                    <a:pt x="98897" y="99914"/>
                  </a:lnTo>
                  <a:lnTo>
                    <a:pt x="112063" y="104135"/>
                  </a:lnTo>
                  <a:lnTo>
                    <a:pt x="1238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SMARTInkShape-3103">
              <a:extLst>
                <a:ext uri="{FF2B5EF4-FFF2-40B4-BE49-F238E27FC236}">
                  <a16:creationId xmlns:a16="http://schemas.microsoft.com/office/drawing/2014/main" id="{D2BFEB59-17C5-8EF3-6AB7-FEAB3D0F289E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639050" y="1533525"/>
              <a:ext cx="133351" cy="152401"/>
            </a:xfrm>
            <a:custGeom>
              <a:avLst/>
              <a:gdLst/>
              <a:ahLst/>
              <a:cxnLst/>
              <a:rect l="0" t="0" r="0" b="0"/>
              <a:pathLst>
                <a:path w="133351" h="152401">
                  <a:moveTo>
                    <a:pt x="133350" y="0"/>
                  </a:moveTo>
                  <a:lnTo>
                    <a:pt x="133350" y="0"/>
                  </a:lnTo>
                  <a:lnTo>
                    <a:pt x="125149" y="0"/>
                  </a:lnTo>
                  <a:lnTo>
                    <a:pt x="86679" y="32481"/>
                  </a:lnTo>
                  <a:lnTo>
                    <a:pt x="47709" y="78529"/>
                  </a:lnTo>
                  <a:lnTo>
                    <a:pt x="18003" y="11652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3104">
              <a:extLst>
                <a:ext uri="{FF2B5EF4-FFF2-40B4-BE49-F238E27FC236}">
                  <a16:creationId xmlns:a16="http://schemas.microsoft.com/office/drawing/2014/main" id="{EFAFCA49-46E2-184D-578C-0910377E1638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858125" y="1562493"/>
              <a:ext cx="37710" cy="275833"/>
            </a:xfrm>
            <a:custGeom>
              <a:avLst/>
              <a:gdLst/>
              <a:ahLst/>
              <a:cxnLst/>
              <a:rect l="0" t="0" r="0" b="0"/>
              <a:pathLst>
                <a:path w="37710" h="275833">
                  <a:moveTo>
                    <a:pt x="28575" y="9132"/>
                  </a:moveTo>
                  <a:lnTo>
                    <a:pt x="28575" y="9132"/>
                  </a:lnTo>
                  <a:lnTo>
                    <a:pt x="37709" y="0"/>
                  </a:lnTo>
                  <a:lnTo>
                    <a:pt x="32927" y="9836"/>
                  </a:lnTo>
                  <a:lnTo>
                    <a:pt x="33331" y="23203"/>
                  </a:lnTo>
                  <a:lnTo>
                    <a:pt x="34923" y="39728"/>
                  </a:lnTo>
                  <a:lnTo>
                    <a:pt x="30142" y="81851"/>
                  </a:lnTo>
                  <a:lnTo>
                    <a:pt x="26218" y="122400"/>
                  </a:lnTo>
                  <a:lnTo>
                    <a:pt x="18352" y="161226"/>
                  </a:lnTo>
                  <a:lnTo>
                    <a:pt x="9318" y="202364"/>
                  </a:lnTo>
                  <a:lnTo>
                    <a:pt x="1227" y="244520"/>
                  </a:lnTo>
                  <a:lnTo>
                    <a:pt x="0" y="27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SMARTInkShape-3105">
              <a:extLst>
                <a:ext uri="{FF2B5EF4-FFF2-40B4-BE49-F238E27FC236}">
                  <a16:creationId xmlns:a16="http://schemas.microsoft.com/office/drawing/2014/main" id="{76C59471-2A82-64BF-B0CE-6FA9EB905ADA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858125" y="1565834"/>
              <a:ext cx="140150" cy="126229"/>
            </a:xfrm>
            <a:custGeom>
              <a:avLst/>
              <a:gdLst/>
              <a:ahLst/>
              <a:cxnLst/>
              <a:rect l="0" t="0" r="0" b="0"/>
              <a:pathLst>
                <a:path w="140150" h="126229">
                  <a:moveTo>
                    <a:pt x="0" y="72466"/>
                  </a:moveTo>
                  <a:lnTo>
                    <a:pt x="0" y="72466"/>
                  </a:lnTo>
                  <a:lnTo>
                    <a:pt x="13257" y="45951"/>
                  </a:lnTo>
                  <a:lnTo>
                    <a:pt x="40718" y="21446"/>
                  </a:lnTo>
                  <a:lnTo>
                    <a:pt x="66392" y="4667"/>
                  </a:lnTo>
                  <a:lnTo>
                    <a:pt x="81013" y="0"/>
                  </a:lnTo>
                  <a:lnTo>
                    <a:pt x="91744" y="748"/>
                  </a:lnTo>
                  <a:lnTo>
                    <a:pt x="117370" y="14908"/>
                  </a:lnTo>
                  <a:lnTo>
                    <a:pt x="129070" y="28893"/>
                  </a:lnTo>
                  <a:lnTo>
                    <a:pt x="136740" y="44634"/>
                  </a:lnTo>
                  <a:lnTo>
                    <a:pt x="140149" y="58685"/>
                  </a:lnTo>
                  <a:lnTo>
                    <a:pt x="137011" y="83552"/>
                  </a:lnTo>
                  <a:lnTo>
                    <a:pt x="129377" y="100916"/>
                  </a:lnTo>
                  <a:lnTo>
                    <a:pt x="110301" y="117820"/>
                  </a:lnTo>
                  <a:lnTo>
                    <a:pt x="93473" y="124373"/>
                  </a:lnTo>
                  <a:lnTo>
                    <a:pt x="75410" y="126228"/>
                  </a:lnTo>
                  <a:lnTo>
                    <a:pt x="38100" y="120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SMARTInkShape-3106">
              <a:extLst>
                <a:ext uri="{FF2B5EF4-FFF2-40B4-BE49-F238E27FC236}">
                  <a16:creationId xmlns:a16="http://schemas.microsoft.com/office/drawing/2014/main" id="{993406F6-50C6-D117-B3EE-92FD4FB104F3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010525" y="1457325"/>
              <a:ext cx="38101" cy="200026"/>
            </a:xfrm>
            <a:custGeom>
              <a:avLst/>
              <a:gdLst/>
              <a:ahLst/>
              <a:cxnLst/>
              <a:rect l="0" t="0" r="0" b="0"/>
              <a:pathLst>
                <a:path w="38101" h="200026">
                  <a:moveTo>
                    <a:pt x="38100" y="0"/>
                  </a:moveTo>
                  <a:lnTo>
                    <a:pt x="38100" y="0"/>
                  </a:lnTo>
                  <a:lnTo>
                    <a:pt x="37042" y="39060"/>
                  </a:lnTo>
                  <a:lnTo>
                    <a:pt x="27739" y="86542"/>
                  </a:lnTo>
                  <a:lnTo>
                    <a:pt x="15710" y="131630"/>
                  </a:lnTo>
                  <a:lnTo>
                    <a:pt x="5011" y="177092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SMARTInkShape-3107">
              <a:extLst>
                <a:ext uri="{FF2B5EF4-FFF2-40B4-BE49-F238E27FC236}">
                  <a16:creationId xmlns:a16="http://schemas.microsoft.com/office/drawing/2014/main" id="{5500B4CF-F8CD-D50E-35C0-DD61FCE7B08B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100432" y="1538221"/>
              <a:ext cx="395869" cy="125669"/>
            </a:xfrm>
            <a:custGeom>
              <a:avLst/>
              <a:gdLst/>
              <a:ahLst/>
              <a:cxnLst/>
              <a:rect l="0" t="0" r="0" b="0"/>
              <a:pathLst>
                <a:path w="395869" h="125669">
                  <a:moveTo>
                    <a:pt x="110118" y="52454"/>
                  </a:moveTo>
                  <a:lnTo>
                    <a:pt x="110118" y="52454"/>
                  </a:lnTo>
                  <a:lnTo>
                    <a:pt x="110118" y="44253"/>
                  </a:lnTo>
                  <a:lnTo>
                    <a:pt x="111176" y="43812"/>
                  </a:lnTo>
                  <a:lnTo>
                    <a:pt x="115174" y="43322"/>
                  </a:lnTo>
                  <a:lnTo>
                    <a:pt x="116665" y="42132"/>
                  </a:lnTo>
                  <a:lnTo>
                    <a:pt x="118319" y="37989"/>
                  </a:lnTo>
                  <a:lnTo>
                    <a:pt x="117703" y="35402"/>
                  </a:lnTo>
                  <a:lnTo>
                    <a:pt x="111326" y="25606"/>
                  </a:lnTo>
                  <a:lnTo>
                    <a:pt x="100363" y="19334"/>
                  </a:lnTo>
                  <a:lnTo>
                    <a:pt x="78652" y="15829"/>
                  </a:lnTo>
                  <a:lnTo>
                    <a:pt x="57168" y="19848"/>
                  </a:lnTo>
                  <a:lnTo>
                    <a:pt x="32341" y="32797"/>
                  </a:lnTo>
                  <a:lnTo>
                    <a:pt x="9932" y="55097"/>
                  </a:lnTo>
                  <a:lnTo>
                    <a:pt x="0" y="71699"/>
                  </a:lnTo>
                  <a:lnTo>
                    <a:pt x="499" y="82527"/>
                  </a:lnTo>
                  <a:lnTo>
                    <a:pt x="4248" y="93336"/>
                  </a:lnTo>
                  <a:lnTo>
                    <a:pt x="12457" y="108899"/>
                  </a:lnTo>
                  <a:lnTo>
                    <a:pt x="13260" y="112309"/>
                  </a:lnTo>
                  <a:lnTo>
                    <a:pt x="14855" y="114582"/>
                  </a:lnTo>
                  <a:lnTo>
                    <a:pt x="16976" y="116098"/>
                  </a:lnTo>
                  <a:lnTo>
                    <a:pt x="23213" y="117782"/>
                  </a:lnTo>
                  <a:lnTo>
                    <a:pt x="45418" y="118951"/>
                  </a:lnTo>
                  <a:lnTo>
                    <a:pt x="55257" y="113406"/>
                  </a:lnTo>
                  <a:lnTo>
                    <a:pt x="65628" y="106002"/>
                  </a:lnTo>
                  <a:lnTo>
                    <a:pt x="73764" y="102711"/>
                  </a:lnTo>
                  <a:lnTo>
                    <a:pt x="80907" y="95604"/>
                  </a:lnTo>
                  <a:lnTo>
                    <a:pt x="110100" y="50352"/>
                  </a:lnTo>
                  <a:lnTo>
                    <a:pt x="124933" y="26973"/>
                  </a:lnTo>
                  <a:lnTo>
                    <a:pt x="128921" y="3489"/>
                  </a:lnTo>
                  <a:lnTo>
                    <a:pt x="129057" y="0"/>
                  </a:lnTo>
                  <a:lnTo>
                    <a:pt x="129119" y="1977"/>
                  </a:lnTo>
                  <a:lnTo>
                    <a:pt x="115907" y="44351"/>
                  </a:lnTo>
                  <a:lnTo>
                    <a:pt x="111833" y="71925"/>
                  </a:lnTo>
                  <a:lnTo>
                    <a:pt x="116525" y="90741"/>
                  </a:lnTo>
                  <a:lnTo>
                    <a:pt x="131727" y="118578"/>
                  </a:lnTo>
                  <a:lnTo>
                    <a:pt x="138419" y="124176"/>
                  </a:lnTo>
                  <a:lnTo>
                    <a:pt x="141686" y="125668"/>
                  </a:lnTo>
                  <a:lnTo>
                    <a:pt x="144921" y="125605"/>
                  </a:lnTo>
                  <a:lnTo>
                    <a:pt x="151339" y="122713"/>
                  </a:lnTo>
                  <a:lnTo>
                    <a:pt x="179966" y="96832"/>
                  </a:lnTo>
                  <a:lnTo>
                    <a:pt x="191610" y="71098"/>
                  </a:lnTo>
                  <a:lnTo>
                    <a:pt x="195678" y="45042"/>
                  </a:lnTo>
                  <a:lnTo>
                    <a:pt x="195842" y="33443"/>
                  </a:lnTo>
                  <a:lnTo>
                    <a:pt x="195843" y="55795"/>
                  </a:lnTo>
                  <a:lnTo>
                    <a:pt x="198666" y="62053"/>
                  </a:lnTo>
                  <a:lnTo>
                    <a:pt x="220295" y="96024"/>
                  </a:lnTo>
                  <a:lnTo>
                    <a:pt x="222586" y="102863"/>
                  </a:lnTo>
                  <a:lnTo>
                    <a:pt x="224254" y="105110"/>
                  </a:lnTo>
                  <a:lnTo>
                    <a:pt x="226426" y="106608"/>
                  </a:lnTo>
                  <a:lnTo>
                    <a:pt x="232459" y="109012"/>
                  </a:lnTo>
                  <a:lnTo>
                    <a:pt x="238559" y="104372"/>
                  </a:lnTo>
                  <a:lnTo>
                    <a:pt x="261351" y="77085"/>
                  </a:lnTo>
                  <a:lnTo>
                    <a:pt x="276476" y="50813"/>
                  </a:lnTo>
                  <a:lnTo>
                    <a:pt x="280563" y="34334"/>
                  </a:lnTo>
                  <a:lnTo>
                    <a:pt x="282180" y="26409"/>
                  </a:lnTo>
                  <a:lnTo>
                    <a:pt x="286426" y="15831"/>
                  </a:lnTo>
                  <a:lnTo>
                    <a:pt x="289041" y="12164"/>
                  </a:lnTo>
                  <a:lnTo>
                    <a:pt x="300106" y="5115"/>
                  </a:lnTo>
                  <a:lnTo>
                    <a:pt x="305522" y="15027"/>
                  </a:lnTo>
                  <a:lnTo>
                    <a:pt x="308775" y="31369"/>
                  </a:lnTo>
                  <a:lnTo>
                    <a:pt x="308814" y="62400"/>
                  </a:lnTo>
                  <a:lnTo>
                    <a:pt x="300999" y="105734"/>
                  </a:lnTo>
                  <a:lnTo>
                    <a:pt x="301930" y="107024"/>
                  </a:lnTo>
                  <a:lnTo>
                    <a:pt x="305787" y="108457"/>
                  </a:lnTo>
                  <a:lnTo>
                    <a:pt x="308297" y="106723"/>
                  </a:lnTo>
                  <a:lnTo>
                    <a:pt x="322752" y="91553"/>
                  </a:lnTo>
                  <a:lnTo>
                    <a:pt x="328074" y="88045"/>
                  </a:lnTo>
                  <a:lnTo>
                    <a:pt x="336809" y="75680"/>
                  </a:lnTo>
                  <a:lnTo>
                    <a:pt x="350499" y="53692"/>
                  </a:lnTo>
                  <a:lnTo>
                    <a:pt x="384336" y="16422"/>
                  </a:lnTo>
                  <a:lnTo>
                    <a:pt x="386064" y="16791"/>
                  </a:lnTo>
                  <a:lnTo>
                    <a:pt x="390806" y="20023"/>
                  </a:lnTo>
                  <a:lnTo>
                    <a:pt x="393618" y="27810"/>
                  </a:lnTo>
                  <a:lnTo>
                    <a:pt x="395780" y="72736"/>
                  </a:lnTo>
                  <a:lnTo>
                    <a:pt x="395867" y="108859"/>
                  </a:lnTo>
                  <a:lnTo>
                    <a:pt x="395868" y="100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SMARTInkShape-3108">
              <a:extLst>
                <a:ext uri="{FF2B5EF4-FFF2-40B4-BE49-F238E27FC236}">
                  <a16:creationId xmlns:a16="http://schemas.microsoft.com/office/drawing/2014/main" id="{266C03A7-C281-8A33-9857-EE964E6F113C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8410575" y="148590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0" y="57150"/>
                  </a:moveTo>
                  <a:lnTo>
                    <a:pt x="0" y="57150"/>
                  </a:lnTo>
                  <a:lnTo>
                    <a:pt x="0" y="27490"/>
                  </a:lnTo>
                  <a:lnTo>
                    <a:pt x="2116" y="2361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SMARTInkShape-3109">
              <a:extLst>
                <a:ext uri="{FF2B5EF4-FFF2-40B4-BE49-F238E27FC236}">
                  <a16:creationId xmlns:a16="http://schemas.microsoft.com/office/drawing/2014/main" id="{A2D459D4-FF78-447D-2095-3768E949CE90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541093" y="1502987"/>
              <a:ext cx="126658" cy="106270"/>
            </a:xfrm>
            <a:custGeom>
              <a:avLst/>
              <a:gdLst/>
              <a:ahLst/>
              <a:cxnLst/>
              <a:rect l="0" t="0" r="0" b="0"/>
              <a:pathLst>
                <a:path w="126658" h="106270">
                  <a:moveTo>
                    <a:pt x="12357" y="40063"/>
                  </a:moveTo>
                  <a:lnTo>
                    <a:pt x="12357" y="40063"/>
                  </a:lnTo>
                  <a:lnTo>
                    <a:pt x="57136" y="40063"/>
                  </a:lnTo>
                  <a:lnTo>
                    <a:pt x="101276" y="29304"/>
                  </a:lnTo>
                  <a:lnTo>
                    <a:pt x="122897" y="14252"/>
                  </a:lnTo>
                  <a:lnTo>
                    <a:pt x="123092" y="11214"/>
                  </a:lnTo>
                  <a:lnTo>
                    <a:pt x="120486" y="2194"/>
                  </a:lnTo>
                  <a:lnTo>
                    <a:pt x="116193" y="0"/>
                  </a:lnTo>
                  <a:lnTo>
                    <a:pt x="87766" y="1495"/>
                  </a:lnTo>
                  <a:lnTo>
                    <a:pt x="57945" y="10533"/>
                  </a:lnTo>
                  <a:lnTo>
                    <a:pt x="31862" y="26845"/>
                  </a:lnTo>
                  <a:lnTo>
                    <a:pt x="11315" y="51316"/>
                  </a:lnTo>
                  <a:lnTo>
                    <a:pt x="2016" y="69406"/>
                  </a:lnTo>
                  <a:lnTo>
                    <a:pt x="0" y="82385"/>
                  </a:lnTo>
                  <a:lnTo>
                    <a:pt x="944" y="87328"/>
                  </a:lnTo>
                  <a:lnTo>
                    <a:pt x="2632" y="90623"/>
                  </a:lnTo>
                  <a:lnTo>
                    <a:pt x="4816" y="92819"/>
                  </a:lnTo>
                  <a:lnTo>
                    <a:pt x="26036" y="101402"/>
                  </a:lnTo>
                  <a:lnTo>
                    <a:pt x="71195" y="106269"/>
                  </a:lnTo>
                  <a:lnTo>
                    <a:pt x="126657" y="97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SMARTInkShape-3110">
              <a:extLst>
                <a:ext uri="{FF2B5EF4-FFF2-40B4-BE49-F238E27FC236}">
                  <a16:creationId xmlns:a16="http://schemas.microsoft.com/office/drawing/2014/main" id="{D26DAD3B-3034-5185-15B7-CE558CCD1D08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736443" y="1266825"/>
              <a:ext cx="93233" cy="365601"/>
            </a:xfrm>
            <a:custGeom>
              <a:avLst/>
              <a:gdLst/>
              <a:ahLst/>
              <a:cxnLst/>
              <a:rect l="0" t="0" r="0" b="0"/>
              <a:pathLst>
                <a:path w="93233" h="365601">
                  <a:moveTo>
                    <a:pt x="93232" y="266700"/>
                  </a:moveTo>
                  <a:lnTo>
                    <a:pt x="93232" y="266700"/>
                  </a:lnTo>
                  <a:lnTo>
                    <a:pt x="93232" y="245242"/>
                  </a:lnTo>
                  <a:lnTo>
                    <a:pt x="90408" y="238466"/>
                  </a:lnTo>
                  <a:lnTo>
                    <a:pt x="88175" y="235177"/>
                  </a:lnTo>
                  <a:lnTo>
                    <a:pt x="82871" y="231523"/>
                  </a:lnTo>
                  <a:lnTo>
                    <a:pt x="79975" y="230549"/>
                  </a:lnTo>
                  <a:lnTo>
                    <a:pt x="45031" y="236972"/>
                  </a:lnTo>
                  <a:lnTo>
                    <a:pt x="28621" y="247896"/>
                  </a:lnTo>
                  <a:lnTo>
                    <a:pt x="15410" y="269595"/>
                  </a:lnTo>
                  <a:lnTo>
                    <a:pt x="0" y="313991"/>
                  </a:lnTo>
                  <a:lnTo>
                    <a:pt x="3637" y="336098"/>
                  </a:lnTo>
                  <a:lnTo>
                    <a:pt x="11432" y="347991"/>
                  </a:lnTo>
                  <a:lnTo>
                    <a:pt x="33682" y="364249"/>
                  </a:lnTo>
                  <a:lnTo>
                    <a:pt x="39774" y="365600"/>
                  </a:lnTo>
                  <a:lnTo>
                    <a:pt x="60962" y="362640"/>
                  </a:lnTo>
                  <a:lnTo>
                    <a:pt x="62193" y="361351"/>
                  </a:lnTo>
                  <a:lnTo>
                    <a:pt x="70986" y="331593"/>
                  </a:lnTo>
                  <a:lnTo>
                    <a:pt x="73996" y="285832"/>
                  </a:lnTo>
                  <a:lnTo>
                    <a:pt x="74166" y="244835"/>
                  </a:lnTo>
                  <a:lnTo>
                    <a:pt x="77000" y="218241"/>
                  </a:lnTo>
                  <a:lnTo>
                    <a:pt x="82383" y="170697"/>
                  </a:lnTo>
                  <a:lnTo>
                    <a:pt x="89992" y="126616"/>
                  </a:lnTo>
                  <a:lnTo>
                    <a:pt x="91213" y="101251"/>
                  </a:lnTo>
                  <a:lnTo>
                    <a:pt x="84904" y="53681"/>
                  </a:lnTo>
                  <a:lnTo>
                    <a:pt x="837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SMARTInkShape-3111">
              <a:extLst>
                <a:ext uri="{FF2B5EF4-FFF2-40B4-BE49-F238E27FC236}">
                  <a16:creationId xmlns:a16="http://schemas.microsoft.com/office/drawing/2014/main" id="{5CA67779-FDFA-DFFA-45C6-15AF99DD187F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191375" y="1943100"/>
              <a:ext cx="171451" cy="166772"/>
            </a:xfrm>
            <a:custGeom>
              <a:avLst/>
              <a:gdLst/>
              <a:ahLst/>
              <a:cxnLst/>
              <a:rect l="0" t="0" r="0" b="0"/>
              <a:pathLst>
                <a:path w="171451" h="166772">
                  <a:moveTo>
                    <a:pt x="0" y="66675"/>
                  </a:moveTo>
                  <a:lnTo>
                    <a:pt x="0" y="66675"/>
                  </a:lnTo>
                  <a:lnTo>
                    <a:pt x="8201" y="58474"/>
                  </a:lnTo>
                  <a:lnTo>
                    <a:pt x="9410" y="49065"/>
                  </a:lnTo>
                  <a:lnTo>
                    <a:pt x="10506" y="48585"/>
                  </a:lnTo>
                  <a:lnTo>
                    <a:pt x="14547" y="48052"/>
                  </a:lnTo>
                  <a:lnTo>
                    <a:pt x="19871" y="50637"/>
                  </a:lnTo>
                  <a:lnTo>
                    <a:pt x="22771" y="52808"/>
                  </a:lnTo>
                  <a:lnTo>
                    <a:pt x="25996" y="63687"/>
                  </a:lnTo>
                  <a:lnTo>
                    <a:pt x="35840" y="106694"/>
                  </a:lnTo>
                  <a:lnTo>
                    <a:pt x="45779" y="139093"/>
                  </a:lnTo>
                  <a:lnTo>
                    <a:pt x="60600" y="160922"/>
                  </a:lnTo>
                  <a:lnTo>
                    <a:pt x="68562" y="166771"/>
                  </a:lnTo>
                  <a:lnTo>
                    <a:pt x="81272" y="166548"/>
                  </a:lnTo>
                  <a:lnTo>
                    <a:pt x="89106" y="165007"/>
                  </a:lnTo>
                  <a:lnTo>
                    <a:pt x="94330" y="161863"/>
                  </a:lnTo>
                  <a:lnTo>
                    <a:pt x="97811" y="157650"/>
                  </a:lnTo>
                  <a:lnTo>
                    <a:pt x="110403" y="122008"/>
                  </a:lnTo>
                  <a:lnTo>
                    <a:pt x="116353" y="82544"/>
                  </a:lnTo>
                  <a:lnTo>
                    <a:pt x="130445" y="37015"/>
                  </a:lnTo>
                  <a:lnTo>
                    <a:pt x="136645" y="2315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3112">
              <a:extLst>
                <a:ext uri="{FF2B5EF4-FFF2-40B4-BE49-F238E27FC236}">
                  <a16:creationId xmlns:a16="http://schemas.microsoft.com/office/drawing/2014/main" id="{6A6308FE-3F08-ABE3-EA46-0A082E4B6B98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401658" y="1962812"/>
              <a:ext cx="218343" cy="168220"/>
            </a:xfrm>
            <a:custGeom>
              <a:avLst/>
              <a:gdLst/>
              <a:ahLst/>
              <a:cxnLst/>
              <a:rect l="0" t="0" r="0" b="0"/>
              <a:pathLst>
                <a:path w="218343" h="168220">
                  <a:moveTo>
                    <a:pt x="94517" y="46963"/>
                  </a:moveTo>
                  <a:lnTo>
                    <a:pt x="94517" y="46963"/>
                  </a:lnTo>
                  <a:lnTo>
                    <a:pt x="108707" y="32774"/>
                  </a:lnTo>
                  <a:lnTo>
                    <a:pt x="111407" y="24429"/>
                  </a:lnTo>
                  <a:lnTo>
                    <a:pt x="112127" y="19240"/>
                  </a:lnTo>
                  <a:lnTo>
                    <a:pt x="110104" y="10653"/>
                  </a:lnTo>
                  <a:lnTo>
                    <a:pt x="105240" y="1573"/>
                  </a:lnTo>
                  <a:lnTo>
                    <a:pt x="89227" y="0"/>
                  </a:lnTo>
                  <a:lnTo>
                    <a:pt x="64375" y="4591"/>
                  </a:lnTo>
                  <a:lnTo>
                    <a:pt x="49018" y="15431"/>
                  </a:lnTo>
                  <a:lnTo>
                    <a:pt x="21911" y="48260"/>
                  </a:lnTo>
                  <a:lnTo>
                    <a:pt x="4838" y="84261"/>
                  </a:lnTo>
                  <a:lnTo>
                    <a:pt x="0" y="124521"/>
                  </a:lnTo>
                  <a:lnTo>
                    <a:pt x="4540" y="147084"/>
                  </a:lnTo>
                  <a:lnTo>
                    <a:pt x="12589" y="162118"/>
                  </a:lnTo>
                  <a:lnTo>
                    <a:pt x="18594" y="166935"/>
                  </a:lnTo>
                  <a:lnTo>
                    <a:pt x="21676" y="168219"/>
                  </a:lnTo>
                  <a:lnTo>
                    <a:pt x="23731" y="168017"/>
                  </a:lnTo>
                  <a:lnTo>
                    <a:pt x="25102" y="166824"/>
                  </a:lnTo>
                  <a:lnTo>
                    <a:pt x="26015" y="164971"/>
                  </a:lnTo>
                  <a:lnTo>
                    <a:pt x="64658" y="137629"/>
                  </a:lnTo>
                  <a:lnTo>
                    <a:pt x="75440" y="119570"/>
                  </a:lnTo>
                  <a:lnTo>
                    <a:pt x="109761" y="83126"/>
                  </a:lnTo>
                  <a:lnTo>
                    <a:pt x="117167" y="67975"/>
                  </a:lnTo>
                  <a:lnTo>
                    <a:pt x="120459" y="57360"/>
                  </a:lnTo>
                  <a:lnTo>
                    <a:pt x="121337" y="56011"/>
                  </a:lnTo>
                  <a:lnTo>
                    <a:pt x="121922" y="56170"/>
                  </a:lnTo>
                  <a:lnTo>
                    <a:pt x="122572" y="59169"/>
                  </a:lnTo>
                  <a:lnTo>
                    <a:pt x="122746" y="61450"/>
                  </a:lnTo>
                  <a:lnTo>
                    <a:pt x="109804" y="108529"/>
                  </a:lnTo>
                  <a:lnTo>
                    <a:pt x="109425" y="122304"/>
                  </a:lnTo>
                  <a:lnTo>
                    <a:pt x="112785" y="134423"/>
                  </a:lnTo>
                  <a:lnTo>
                    <a:pt x="117805" y="143337"/>
                  </a:lnTo>
                  <a:lnTo>
                    <a:pt x="121684" y="146137"/>
                  </a:lnTo>
                  <a:lnTo>
                    <a:pt x="131639" y="149249"/>
                  </a:lnTo>
                  <a:lnTo>
                    <a:pt x="143119" y="147809"/>
                  </a:lnTo>
                  <a:lnTo>
                    <a:pt x="177505" y="139882"/>
                  </a:lnTo>
                  <a:lnTo>
                    <a:pt x="185376" y="135885"/>
                  </a:lnTo>
                  <a:lnTo>
                    <a:pt x="195757" y="132577"/>
                  </a:lnTo>
                  <a:lnTo>
                    <a:pt x="218342" y="113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SMARTInkShape-3113">
              <a:extLst>
                <a:ext uri="{FF2B5EF4-FFF2-40B4-BE49-F238E27FC236}">
                  <a16:creationId xmlns:a16="http://schemas.microsoft.com/office/drawing/2014/main" id="{9F5A3DFF-C111-8BF8-A08D-10116C5A024A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639050" y="1981777"/>
              <a:ext cx="219076" cy="131498"/>
            </a:xfrm>
            <a:custGeom>
              <a:avLst/>
              <a:gdLst/>
              <a:ahLst/>
              <a:cxnLst/>
              <a:rect l="0" t="0" r="0" b="0"/>
              <a:pathLst>
                <a:path w="219076" h="131498">
                  <a:moveTo>
                    <a:pt x="0" y="37523"/>
                  </a:moveTo>
                  <a:lnTo>
                    <a:pt x="0" y="37523"/>
                  </a:lnTo>
                  <a:lnTo>
                    <a:pt x="13091" y="23373"/>
                  </a:lnTo>
                  <a:lnTo>
                    <a:pt x="16401" y="16065"/>
                  </a:lnTo>
                  <a:lnTo>
                    <a:pt x="23517" y="9289"/>
                  </a:lnTo>
                  <a:lnTo>
                    <a:pt x="33735" y="3808"/>
                  </a:lnTo>
                  <a:lnTo>
                    <a:pt x="58705" y="0"/>
                  </a:lnTo>
                  <a:lnTo>
                    <a:pt x="68777" y="8146"/>
                  </a:lnTo>
                  <a:lnTo>
                    <a:pt x="79251" y="22350"/>
                  </a:lnTo>
                  <a:lnTo>
                    <a:pt x="97990" y="66609"/>
                  </a:lnTo>
                  <a:lnTo>
                    <a:pt x="103881" y="110968"/>
                  </a:lnTo>
                  <a:lnTo>
                    <a:pt x="104179" y="118236"/>
                  </a:lnTo>
                  <a:lnTo>
                    <a:pt x="102261" y="123082"/>
                  </a:lnTo>
                  <a:lnTo>
                    <a:pt x="98866" y="126312"/>
                  </a:lnTo>
                  <a:lnTo>
                    <a:pt x="86797" y="130859"/>
                  </a:lnTo>
                  <a:lnTo>
                    <a:pt x="83265" y="131497"/>
                  </a:lnTo>
                  <a:lnTo>
                    <a:pt x="68180" y="127338"/>
                  </a:lnTo>
                  <a:lnTo>
                    <a:pt x="64503" y="124917"/>
                  </a:lnTo>
                  <a:lnTo>
                    <a:pt x="60418" y="119403"/>
                  </a:lnTo>
                  <a:lnTo>
                    <a:pt x="61425" y="110603"/>
                  </a:lnTo>
                  <a:lnTo>
                    <a:pt x="76575" y="70632"/>
                  </a:lnTo>
                  <a:lnTo>
                    <a:pt x="79625" y="65946"/>
                  </a:lnTo>
                  <a:lnTo>
                    <a:pt x="94304" y="57917"/>
                  </a:lnTo>
                  <a:lnTo>
                    <a:pt x="141692" y="34329"/>
                  </a:lnTo>
                  <a:lnTo>
                    <a:pt x="165925" y="23641"/>
                  </a:lnTo>
                  <a:lnTo>
                    <a:pt x="219075" y="8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SMARTInkShape-3114">
              <a:extLst>
                <a:ext uri="{FF2B5EF4-FFF2-40B4-BE49-F238E27FC236}">
                  <a16:creationId xmlns:a16="http://schemas.microsoft.com/office/drawing/2014/main" id="{2CB22468-6F0A-7702-BAE3-CA8680283876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7924800" y="1848570"/>
              <a:ext cx="161926" cy="104056"/>
            </a:xfrm>
            <a:custGeom>
              <a:avLst/>
              <a:gdLst/>
              <a:ahLst/>
              <a:cxnLst/>
              <a:rect l="0" t="0" r="0" b="0"/>
              <a:pathLst>
                <a:path w="161926" h="104056">
                  <a:moveTo>
                    <a:pt x="0" y="18330"/>
                  </a:moveTo>
                  <a:lnTo>
                    <a:pt x="0" y="18330"/>
                  </a:lnTo>
                  <a:lnTo>
                    <a:pt x="5056" y="13274"/>
                  </a:lnTo>
                  <a:lnTo>
                    <a:pt x="7605" y="12842"/>
                  </a:lnTo>
                  <a:lnTo>
                    <a:pt x="10361" y="13613"/>
                  </a:lnTo>
                  <a:lnTo>
                    <a:pt x="32056" y="26372"/>
                  </a:lnTo>
                  <a:lnTo>
                    <a:pt x="42541" y="40939"/>
                  </a:lnTo>
                  <a:lnTo>
                    <a:pt x="52012" y="64294"/>
                  </a:lnTo>
                  <a:lnTo>
                    <a:pt x="52667" y="69081"/>
                  </a:lnTo>
                  <a:lnTo>
                    <a:pt x="47885" y="84322"/>
                  </a:lnTo>
                  <a:lnTo>
                    <a:pt x="70021" y="40207"/>
                  </a:lnTo>
                  <a:lnTo>
                    <a:pt x="97116" y="7481"/>
                  </a:lnTo>
                  <a:lnTo>
                    <a:pt x="107016" y="2925"/>
                  </a:lnTo>
                  <a:lnTo>
                    <a:pt x="125561" y="0"/>
                  </a:lnTo>
                  <a:lnTo>
                    <a:pt x="129216" y="1877"/>
                  </a:lnTo>
                  <a:lnTo>
                    <a:pt x="136099" y="9606"/>
                  </a:lnTo>
                  <a:lnTo>
                    <a:pt x="154629" y="45966"/>
                  </a:lnTo>
                  <a:lnTo>
                    <a:pt x="161925" y="104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SMARTInkShape-3115">
              <a:extLst>
                <a:ext uri="{FF2B5EF4-FFF2-40B4-BE49-F238E27FC236}">
                  <a16:creationId xmlns:a16="http://schemas.microsoft.com/office/drawing/2014/main" id="{B8354C18-B698-BAD3-3D09-AD4F1A2F809E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981950" y="1962150"/>
              <a:ext cx="200026" cy="76201"/>
            </a:xfrm>
            <a:custGeom>
              <a:avLst/>
              <a:gdLst/>
              <a:ahLst/>
              <a:cxnLst/>
              <a:rect l="0" t="0" r="0" b="0"/>
              <a:pathLst>
                <a:path w="200026" h="76201">
                  <a:moveTo>
                    <a:pt x="0" y="76200"/>
                  </a:moveTo>
                  <a:lnTo>
                    <a:pt x="0" y="76200"/>
                  </a:lnTo>
                  <a:lnTo>
                    <a:pt x="5056" y="71144"/>
                  </a:lnTo>
                  <a:lnTo>
                    <a:pt x="48905" y="53810"/>
                  </a:lnTo>
                  <a:lnTo>
                    <a:pt x="91465" y="40184"/>
                  </a:lnTo>
                  <a:lnTo>
                    <a:pt x="135913" y="13580"/>
                  </a:lnTo>
                  <a:lnTo>
                    <a:pt x="156452" y="4494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3116">
              <a:extLst>
                <a:ext uri="{FF2B5EF4-FFF2-40B4-BE49-F238E27FC236}">
                  <a16:creationId xmlns:a16="http://schemas.microsoft.com/office/drawing/2014/main" id="{14AB70F6-CFBC-3909-54C0-B02F39B1FCC8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7946499" y="2152650"/>
              <a:ext cx="16402" cy="8202"/>
            </a:xfrm>
            <a:custGeom>
              <a:avLst/>
              <a:gdLst/>
              <a:ahLst/>
              <a:cxnLst/>
              <a:rect l="0" t="0" r="0" b="0"/>
              <a:pathLst>
                <a:path w="16402" h="8202">
                  <a:moveTo>
                    <a:pt x="16401" y="0"/>
                  </a:moveTo>
                  <a:lnTo>
                    <a:pt x="16401" y="0"/>
                  </a:lnTo>
                  <a:lnTo>
                    <a:pt x="0" y="8201"/>
                  </a:lnTo>
                  <a:lnTo>
                    <a:pt x="175" y="7584"/>
                  </a:lnTo>
                  <a:lnTo>
                    <a:pt x="6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SMARTInkShape-3117">
              <a:extLst>
                <a:ext uri="{FF2B5EF4-FFF2-40B4-BE49-F238E27FC236}">
                  <a16:creationId xmlns:a16="http://schemas.microsoft.com/office/drawing/2014/main" id="{91D39CF5-C6D9-B53C-DF69-5E7AD8356E2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058150" y="21240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4861"/>
                  </a:lnTo>
                  <a:lnTo>
                    <a:pt x="1058" y="324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2" name="SMARTInkShape-Group597">
            <a:extLst>
              <a:ext uri="{FF2B5EF4-FFF2-40B4-BE49-F238E27FC236}">
                <a16:creationId xmlns:a16="http://schemas.microsoft.com/office/drawing/2014/main" id="{5A6CB1CF-1BC2-6F8A-8FAF-28D6E1E8E155}"/>
              </a:ext>
            </a:extLst>
          </p:cNvPr>
          <p:cNvGrpSpPr/>
          <p:nvPr/>
        </p:nvGrpSpPr>
        <p:grpSpPr>
          <a:xfrm>
            <a:off x="161925" y="3171825"/>
            <a:ext cx="762001" cy="295276"/>
            <a:chOff x="161925" y="3171825"/>
            <a:chExt cx="762001" cy="295276"/>
          </a:xfrm>
        </p:grpSpPr>
        <p:sp>
          <p:nvSpPr>
            <p:cNvPr id="1005" name="SMARTInkShape-3118">
              <a:extLst>
                <a:ext uri="{FF2B5EF4-FFF2-40B4-BE49-F238E27FC236}">
                  <a16:creationId xmlns:a16="http://schemas.microsoft.com/office/drawing/2014/main" id="{97D40406-1F22-981C-5C15-C0BC6B142A6C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85825" y="3173541"/>
              <a:ext cx="38101" cy="293560"/>
            </a:xfrm>
            <a:custGeom>
              <a:avLst/>
              <a:gdLst/>
              <a:ahLst/>
              <a:cxnLst/>
              <a:rect l="0" t="0" r="0" b="0"/>
              <a:pathLst>
                <a:path w="38101" h="293560">
                  <a:moveTo>
                    <a:pt x="0" y="17334"/>
                  </a:moveTo>
                  <a:lnTo>
                    <a:pt x="0" y="17334"/>
                  </a:lnTo>
                  <a:lnTo>
                    <a:pt x="5057" y="12278"/>
                  </a:lnTo>
                  <a:lnTo>
                    <a:pt x="7539" y="6973"/>
                  </a:lnTo>
                  <a:lnTo>
                    <a:pt x="8201" y="4077"/>
                  </a:lnTo>
                  <a:lnTo>
                    <a:pt x="9701" y="2146"/>
                  </a:lnTo>
                  <a:lnTo>
                    <a:pt x="14189" y="0"/>
                  </a:lnTo>
                  <a:lnTo>
                    <a:pt x="15809" y="486"/>
                  </a:lnTo>
                  <a:lnTo>
                    <a:pt x="16890" y="1869"/>
                  </a:lnTo>
                  <a:lnTo>
                    <a:pt x="17610" y="3849"/>
                  </a:lnTo>
                  <a:lnTo>
                    <a:pt x="18860" y="44016"/>
                  </a:lnTo>
                  <a:lnTo>
                    <a:pt x="19013" y="91279"/>
                  </a:lnTo>
                  <a:lnTo>
                    <a:pt x="17984" y="137734"/>
                  </a:lnTo>
                  <a:lnTo>
                    <a:pt x="10848" y="183277"/>
                  </a:lnTo>
                  <a:lnTo>
                    <a:pt x="17238" y="224591"/>
                  </a:lnTo>
                  <a:lnTo>
                    <a:pt x="18944" y="266143"/>
                  </a:lnTo>
                  <a:lnTo>
                    <a:pt x="20038" y="268932"/>
                  </a:lnTo>
                  <a:lnTo>
                    <a:pt x="21825" y="270791"/>
                  </a:lnTo>
                  <a:lnTo>
                    <a:pt x="24075" y="272030"/>
                  </a:lnTo>
                  <a:lnTo>
                    <a:pt x="25575" y="273914"/>
                  </a:lnTo>
                  <a:lnTo>
                    <a:pt x="28180" y="282492"/>
                  </a:lnTo>
                  <a:lnTo>
                    <a:pt x="28458" y="288633"/>
                  </a:lnTo>
                  <a:lnTo>
                    <a:pt x="29555" y="290275"/>
                  </a:lnTo>
                  <a:lnTo>
                    <a:pt x="38100" y="293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3119">
              <a:extLst>
                <a:ext uri="{FF2B5EF4-FFF2-40B4-BE49-F238E27FC236}">
                  <a16:creationId xmlns:a16="http://schemas.microsoft.com/office/drawing/2014/main" id="{391285AE-7D61-65CD-4D12-BF368C4D508B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57393" y="3267114"/>
              <a:ext cx="209383" cy="122420"/>
            </a:xfrm>
            <a:custGeom>
              <a:avLst/>
              <a:gdLst/>
              <a:ahLst/>
              <a:cxnLst/>
              <a:rect l="0" t="0" r="0" b="0"/>
              <a:pathLst>
                <a:path w="209383" h="122420">
                  <a:moveTo>
                    <a:pt x="104607" y="76161"/>
                  </a:moveTo>
                  <a:lnTo>
                    <a:pt x="104607" y="76161"/>
                  </a:lnTo>
                  <a:lnTo>
                    <a:pt x="104607" y="31701"/>
                  </a:lnTo>
                  <a:lnTo>
                    <a:pt x="104607" y="25357"/>
                  </a:lnTo>
                  <a:lnTo>
                    <a:pt x="101785" y="19009"/>
                  </a:lnTo>
                  <a:lnTo>
                    <a:pt x="99550" y="15835"/>
                  </a:lnTo>
                  <a:lnTo>
                    <a:pt x="94246" y="12308"/>
                  </a:lnTo>
                  <a:lnTo>
                    <a:pt x="91349" y="11367"/>
                  </a:lnTo>
                  <a:lnTo>
                    <a:pt x="89419" y="9682"/>
                  </a:lnTo>
                  <a:lnTo>
                    <a:pt x="87273" y="4987"/>
                  </a:lnTo>
                  <a:lnTo>
                    <a:pt x="85643" y="3312"/>
                  </a:lnTo>
                  <a:lnTo>
                    <a:pt x="81009" y="1450"/>
                  </a:lnTo>
                  <a:lnTo>
                    <a:pt x="61972" y="0"/>
                  </a:lnTo>
                  <a:lnTo>
                    <a:pt x="56378" y="2800"/>
                  </a:lnTo>
                  <a:lnTo>
                    <a:pt x="39106" y="13222"/>
                  </a:lnTo>
                  <a:lnTo>
                    <a:pt x="26521" y="17296"/>
                  </a:lnTo>
                  <a:lnTo>
                    <a:pt x="19455" y="23893"/>
                  </a:lnTo>
                  <a:lnTo>
                    <a:pt x="4141" y="50346"/>
                  </a:lnTo>
                  <a:lnTo>
                    <a:pt x="1109" y="63455"/>
                  </a:lnTo>
                  <a:lnTo>
                    <a:pt x="0" y="92453"/>
                  </a:lnTo>
                  <a:lnTo>
                    <a:pt x="1002" y="96548"/>
                  </a:lnTo>
                  <a:lnTo>
                    <a:pt x="2729" y="99277"/>
                  </a:lnTo>
                  <a:lnTo>
                    <a:pt x="4938" y="101097"/>
                  </a:lnTo>
                  <a:lnTo>
                    <a:pt x="7393" y="105941"/>
                  </a:lnTo>
                  <a:lnTo>
                    <a:pt x="8969" y="112618"/>
                  </a:lnTo>
                  <a:lnTo>
                    <a:pt x="10157" y="113165"/>
                  </a:lnTo>
                  <a:lnTo>
                    <a:pt x="14298" y="113774"/>
                  </a:lnTo>
                  <a:lnTo>
                    <a:pt x="19667" y="116867"/>
                  </a:lnTo>
                  <a:lnTo>
                    <a:pt x="25581" y="120711"/>
                  </a:lnTo>
                  <a:lnTo>
                    <a:pt x="31737" y="122419"/>
                  </a:lnTo>
                  <a:lnTo>
                    <a:pt x="46209" y="118324"/>
                  </a:lnTo>
                  <a:lnTo>
                    <a:pt x="62458" y="107459"/>
                  </a:lnTo>
                  <a:lnTo>
                    <a:pt x="72598" y="97194"/>
                  </a:lnTo>
                  <a:lnTo>
                    <a:pt x="81247" y="82275"/>
                  </a:lnTo>
                  <a:lnTo>
                    <a:pt x="100633" y="36707"/>
                  </a:lnTo>
                  <a:lnTo>
                    <a:pt x="104452" y="28855"/>
                  </a:lnTo>
                  <a:lnTo>
                    <a:pt x="104561" y="33687"/>
                  </a:lnTo>
                  <a:lnTo>
                    <a:pt x="101764" y="38939"/>
                  </a:lnTo>
                  <a:lnTo>
                    <a:pt x="89416" y="54052"/>
                  </a:lnTo>
                  <a:lnTo>
                    <a:pt x="87272" y="60338"/>
                  </a:lnTo>
                  <a:lnTo>
                    <a:pt x="85708" y="97654"/>
                  </a:lnTo>
                  <a:lnTo>
                    <a:pt x="86716" y="103190"/>
                  </a:lnTo>
                  <a:lnTo>
                    <a:pt x="88446" y="106880"/>
                  </a:lnTo>
                  <a:lnTo>
                    <a:pt x="90658" y="109341"/>
                  </a:lnTo>
                  <a:lnTo>
                    <a:pt x="93116" y="114896"/>
                  </a:lnTo>
                  <a:lnTo>
                    <a:pt x="93771" y="117860"/>
                  </a:lnTo>
                  <a:lnTo>
                    <a:pt x="96325" y="119835"/>
                  </a:lnTo>
                  <a:lnTo>
                    <a:pt x="104807" y="122030"/>
                  </a:lnTo>
                  <a:lnTo>
                    <a:pt x="134045" y="122381"/>
                  </a:lnTo>
                  <a:lnTo>
                    <a:pt x="180672" y="112007"/>
                  </a:lnTo>
                  <a:lnTo>
                    <a:pt x="196995" y="104068"/>
                  </a:lnTo>
                  <a:lnTo>
                    <a:pt x="203877" y="98090"/>
                  </a:lnTo>
                  <a:lnTo>
                    <a:pt x="209382" y="85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SMARTInkShape-3120">
              <a:extLst>
                <a:ext uri="{FF2B5EF4-FFF2-40B4-BE49-F238E27FC236}">
                  <a16:creationId xmlns:a16="http://schemas.microsoft.com/office/drawing/2014/main" id="{C9E828C3-5C8A-1218-5400-95755472AB6F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04825" y="331470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10361" y="11511"/>
                  </a:lnTo>
                  <a:lnTo>
                    <a:pt x="52263" y="96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SMARTInkShape-3121">
              <a:extLst>
                <a:ext uri="{FF2B5EF4-FFF2-40B4-BE49-F238E27FC236}">
                  <a16:creationId xmlns:a16="http://schemas.microsoft.com/office/drawing/2014/main" id="{66A00C03-4E23-F19F-3B6A-6034FB88F804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14385" y="3201724"/>
              <a:ext cx="114266" cy="236602"/>
            </a:xfrm>
            <a:custGeom>
              <a:avLst/>
              <a:gdLst/>
              <a:ahLst/>
              <a:cxnLst/>
              <a:rect l="0" t="0" r="0" b="0"/>
              <a:pathLst>
                <a:path w="114266" h="236602">
                  <a:moveTo>
                    <a:pt x="19015" y="8201"/>
                  </a:moveTo>
                  <a:lnTo>
                    <a:pt x="19015" y="8201"/>
                  </a:lnTo>
                  <a:lnTo>
                    <a:pt x="19015" y="0"/>
                  </a:lnTo>
                  <a:lnTo>
                    <a:pt x="19015" y="41570"/>
                  </a:lnTo>
                  <a:lnTo>
                    <a:pt x="19015" y="79119"/>
                  </a:lnTo>
                  <a:lnTo>
                    <a:pt x="16193" y="123758"/>
                  </a:lnTo>
                  <a:lnTo>
                    <a:pt x="10814" y="166024"/>
                  </a:lnTo>
                  <a:lnTo>
                    <a:pt x="6842" y="210834"/>
                  </a:lnTo>
                  <a:lnTo>
                    <a:pt x="0" y="236601"/>
                  </a:lnTo>
                  <a:lnTo>
                    <a:pt x="32460" y="235731"/>
                  </a:lnTo>
                  <a:lnTo>
                    <a:pt x="79031" y="220325"/>
                  </a:lnTo>
                  <a:lnTo>
                    <a:pt x="99661" y="218259"/>
                  </a:lnTo>
                  <a:lnTo>
                    <a:pt x="105305" y="215155"/>
                  </a:lnTo>
                  <a:lnTo>
                    <a:pt x="114265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3122">
              <a:extLst>
                <a:ext uri="{FF2B5EF4-FFF2-40B4-BE49-F238E27FC236}">
                  <a16:creationId xmlns:a16="http://schemas.microsoft.com/office/drawing/2014/main" id="{91833E33-A005-DA5D-86F6-6CB773803420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38921" y="3324225"/>
              <a:ext cx="97695" cy="102371"/>
            </a:xfrm>
            <a:custGeom>
              <a:avLst/>
              <a:gdLst/>
              <a:ahLst/>
              <a:cxnLst/>
              <a:rect l="0" t="0" r="0" b="0"/>
              <a:pathLst>
                <a:path w="97695" h="102371">
                  <a:moveTo>
                    <a:pt x="61129" y="28575"/>
                  </a:moveTo>
                  <a:lnTo>
                    <a:pt x="61129" y="28575"/>
                  </a:lnTo>
                  <a:lnTo>
                    <a:pt x="61129" y="20374"/>
                  </a:lnTo>
                  <a:lnTo>
                    <a:pt x="54583" y="11707"/>
                  </a:lnTo>
                  <a:lnTo>
                    <a:pt x="52928" y="5909"/>
                  </a:lnTo>
                  <a:lnTo>
                    <a:pt x="51428" y="3939"/>
                  </a:lnTo>
                  <a:lnTo>
                    <a:pt x="46940" y="1751"/>
                  </a:lnTo>
                  <a:lnTo>
                    <a:pt x="38463" y="519"/>
                  </a:lnTo>
                  <a:lnTo>
                    <a:pt x="29536" y="8697"/>
                  </a:lnTo>
                  <a:lnTo>
                    <a:pt x="1185" y="48870"/>
                  </a:lnTo>
                  <a:lnTo>
                    <a:pt x="0" y="53747"/>
                  </a:lnTo>
                  <a:lnTo>
                    <a:pt x="1505" y="64810"/>
                  </a:lnTo>
                  <a:lnTo>
                    <a:pt x="13359" y="82938"/>
                  </a:lnTo>
                  <a:lnTo>
                    <a:pt x="35333" y="96658"/>
                  </a:lnTo>
                  <a:lnTo>
                    <a:pt x="56896" y="102370"/>
                  </a:lnTo>
                  <a:lnTo>
                    <a:pt x="73006" y="98062"/>
                  </a:lnTo>
                  <a:lnTo>
                    <a:pt x="87574" y="90150"/>
                  </a:lnTo>
                  <a:lnTo>
                    <a:pt x="94049" y="83105"/>
                  </a:lnTo>
                  <a:lnTo>
                    <a:pt x="97694" y="63077"/>
                  </a:lnTo>
                  <a:lnTo>
                    <a:pt x="93718" y="37034"/>
                  </a:lnTo>
                  <a:lnTo>
                    <a:pt x="80780" y="14265"/>
                  </a:lnTo>
                  <a:lnTo>
                    <a:pt x="69510" y="6340"/>
                  </a:lnTo>
                  <a:lnTo>
                    <a:pt x="50085" y="1252"/>
                  </a:lnTo>
                  <a:lnTo>
                    <a:pt x="325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3123">
              <a:extLst>
                <a:ext uri="{FF2B5EF4-FFF2-40B4-BE49-F238E27FC236}">
                  <a16:creationId xmlns:a16="http://schemas.microsoft.com/office/drawing/2014/main" id="{D4B29239-8839-6701-F1C1-5A98AA895517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90500" y="3238500"/>
              <a:ext cx="57151" cy="190501"/>
            </a:xfrm>
            <a:custGeom>
              <a:avLst/>
              <a:gdLst/>
              <a:ahLst/>
              <a:cxnLst/>
              <a:rect l="0" t="0" r="0" b="0"/>
              <a:pathLst>
                <a:path w="57151" h="190501">
                  <a:moveTo>
                    <a:pt x="57150" y="0"/>
                  </a:moveTo>
                  <a:lnTo>
                    <a:pt x="57150" y="0"/>
                  </a:lnTo>
                  <a:lnTo>
                    <a:pt x="52094" y="36628"/>
                  </a:lnTo>
                  <a:lnTo>
                    <a:pt x="40903" y="82455"/>
                  </a:lnTo>
                  <a:lnTo>
                    <a:pt x="25351" y="127863"/>
                  </a:lnTo>
                  <a:lnTo>
                    <a:pt x="17058" y="151259"/>
                  </a:lnTo>
                  <a:lnTo>
                    <a:pt x="12873" y="158243"/>
                  </a:lnTo>
                  <a:lnTo>
                    <a:pt x="10186" y="171350"/>
                  </a:lnTo>
                  <a:lnTo>
                    <a:pt x="9966" y="174558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3124">
              <a:extLst>
                <a:ext uri="{FF2B5EF4-FFF2-40B4-BE49-F238E27FC236}">
                  <a16:creationId xmlns:a16="http://schemas.microsoft.com/office/drawing/2014/main" id="{E16B86D4-4FEF-EC60-3C92-D847CC83DD10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61925" y="3171825"/>
              <a:ext cx="257176" cy="57035"/>
            </a:xfrm>
            <a:custGeom>
              <a:avLst/>
              <a:gdLst/>
              <a:ahLst/>
              <a:cxnLst/>
              <a:rect l="0" t="0" r="0" b="0"/>
              <a:pathLst>
                <a:path w="257176" h="57035">
                  <a:moveTo>
                    <a:pt x="0" y="47625"/>
                  </a:moveTo>
                  <a:lnTo>
                    <a:pt x="0" y="47625"/>
                  </a:lnTo>
                  <a:lnTo>
                    <a:pt x="0" y="56758"/>
                  </a:lnTo>
                  <a:lnTo>
                    <a:pt x="5056" y="57034"/>
                  </a:lnTo>
                  <a:lnTo>
                    <a:pt x="43849" y="43882"/>
                  </a:lnTo>
                  <a:lnTo>
                    <a:pt x="63185" y="32696"/>
                  </a:lnTo>
                  <a:lnTo>
                    <a:pt x="105222" y="22391"/>
                  </a:lnTo>
                  <a:lnTo>
                    <a:pt x="149454" y="14434"/>
                  </a:lnTo>
                  <a:lnTo>
                    <a:pt x="194347" y="3949"/>
                  </a:lnTo>
                  <a:lnTo>
                    <a:pt x="237461" y="347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5" name="SMARTInkShape-Group598">
            <a:extLst>
              <a:ext uri="{FF2B5EF4-FFF2-40B4-BE49-F238E27FC236}">
                <a16:creationId xmlns:a16="http://schemas.microsoft.com/office/drawing/2014/main" id="{6640C129-1D9E-0E18-1A59-BC04B7E40FFE}"/>
              </a:ext>
            </a:extLst>
          </p:cNvPr>
          <p:cNvGrpSpPr/>
          <p:nvPr/>
        </p:nvGrpSpPr>
        <p:grpSpPr>
          <a:xfrm>
            <a:off x="1247775" y="3173657"/>
            <a:ext cx="302483" cy="198194"/>
            <a:chOff x="1247775" y="3173657"/>
            <a:chExt cx="302483" cy="198194"/>
          </a:xfrm>
        </p:grpSpPr>
        <p:sp>
          <p:nvSpPr>
            <p:cNvPr id="1013" name="SMARTInkShape-3125">
              <a:extLst>
                <a:ext uri="{FF2B5EF4-FFF2-40B4-BE49-F238E27FC236}">
                  <a16:creationId xmlns:a16="http://schemas.microsoft.com/office/drawing/2014/main" id="{5192A88A-BAAC-CEEE-39EE-58335640621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409700" y="3173657"/>
              <a:ext cx="140558" cy="196660"/>
            </a:xfrm>
            <a:custGeom>
              <a:avLst/>
              <a:gdLst/>
              <a:ahLst/>
              <a:cxnLst/>
              <a:rect l="0" t="0" r="0" b="0"/>
              <a:pathLst>
                <a:path w="140558" h="196660">
                  <a:moveTo>
                    <a:pt x="123825" y="26743"/>
                  </a:moveTo>
                  <a:lnTo>
                    <a:pt x="123825" y="26743"/>
                  </a:lnTo>
                  <a:lnTo>
                    <a:pt x="137082" y="13486"/>
                  </a:lnTo>
                  <a:lnTo>
                    <a:pt x="137955" y="10497"/>
                  </a:lnTo>
                  <a:lnTo>
                    <a:pt x="137478" y="7446"/>
                  </a:lnTo>
                  <a:lnTo>
                    <a:pt x="136102" y="4353"/>
                  </a:lnTo>
                  <a:lnTo>
                    <a:pt x="134126" y="2291"/>
                  </a:lnTo>
                  <a:lnTo>
                    <a:pt x="129109" y="0"/>
                  </a:lnTo>
                  <a:lnTo>
                    <a:pt x="126289" y="448"/>
                  </a:lnTo>
                  <a:lnTo>
                    <a:pt x="86833" y="20360"/>
                  </a:lnTo>
                  <a:lnTo>
                    <a:pt x="69825" y="37199"/>
                  </a:lnTo>
                  <a:lnTo>
                    <a:pt x="50724" y="64089"/>
                  </a:lnTo>
                  <a:lnTo>
                    <a:pt x="48237" y="77394"/>
                  </a:lnTo>
                  <a:lnTo>
                    <a:pt x="50719" y="83827"/>
                  </a:lnTo>
                  <a:lnTo>
                    <a:pt x="52863" y="87024"/>
                  </a:lnTo>
                  <a:lnTo>
                    <a:pt x="55350" y="89155"/>
                  </a:lnTo>
                  <a:lnTo>
                    <a:pt x="86642" y="106352"/>
                  </a:lnTo>
                  <a:lnTo>
                    <a:pt x="131140" y="143706"/>
                  </a:lnTo>
                  <a:lnTo>
                    <a:pt x="137660" y="154926"/>
                  </a:lnTo>
                  <a:lnTo>
                    <a:pt x="140557" y="166969"/>
                  </a:lnTo>
                  <a:lnTo>
                    <a:pt x="139023" y="176554"/>
                  </a:lnTo>
                  <a:lnTo>
                    <a:pt x="137132" y="180592"/>
                  </a:lnTo>
                  <a:lnTo>
                    <a:pt x="133754" y="183284"/>
                  </a:lnTo>
                  <a:lnTo>
                    <a:pt x="102111" y="193016"/>
                  </a:lnTo>
                  <a:lnTo>
                    <a:pt x="60241" y="196659"/>
                  </a:lnTo>
                  <a:lnTo>
                    <a:pt x="0" y="188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SMARTInkShape-3126">
              <a:extLst>
                <a:ext uri="{FF2B5EF4-FFF2-40B4-BE49-F238E27FC236}">
                  <a16:creationId xmlns:a16="http://schemas.microsoft.com/office/drawing/2014/main" id="{0EAF5190-07C4-E372-D099-A835D4F03135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247775" y="3200830"/>
              <a:ext cx="142450" cy="171021"/>
            </a:xfrm>
            <a:custGeom>
              <a:avLst/>
              <a:gdLst/>
              <a:ahLst/>
              <a:cxnLst/>
              <a:rect l="0" t="0" r="0" b="0"/>
              <a:pathLst>
                <a:path w="142450" h="171021">
                  <a:moveTo>
                    <a:pt x="123825" y="28145"/>
                  </a:moveTo>
                  <a:lnTo>
                    <a:pt x="123825" y="28145"/>
                  </a:lnTo>
                  <a:lnTo>
                    <a:pt x="141435" y="10535"/>
                  </a:lnTo>
                  <a:lnTo>
                    <a:pt x="142449" y="4465"/>
                  </a:lnTo>
                  <a:lnTo>
                    <a:pt x="141532" y="2833"/>
                  </a:lnTo>
                  <a:lnTo>
                    <a:pt x="139863" y="1746"/>
                  </a:lnTo>
                  <a:lnTo>
                    <a:pt x="134636" y="0"/>
                  </a:lnTo>
                  <a:lnTo>
                    <a:pt x="90546" y="12865"/>
                  </a:lnTo>
                  <a:lnTo>
                    <a:pt x="63825" y="26146"/>
                  </a:lnTo>
                  <a:lnTo>
                    <a:pt x="41906" y="44005"/>
                  </a:lnTo>
                  <a:lnTo>
                    <a:pt x="39228" y="61419"/>
                  </a:lnTo>
                  <a:lnTo>
                    <a:pt x="38434" y="76574"/>
                  </a:lnTo>
                  <a:lnTo>
                    <a:pt x="43893" y="87064"/>
                  </a:lnTo>
                  <a:lnTo>
                    <a:pt x="53375" y="97723"/>
                  </a:lnTo>
                  <a:lnTo>
                    <a:pt x="64644" y="105988"/>
                  </a:lnTo>
                  <a:lnTo>
                    <a:pt x="76709" y="110367"/>
                  </a:lnTo>
                  <a:lnTo>
                    <a:pt x="101700" y="118234"/>
                  </a:lnTo>
                  <a:lnTo>
                    <a:pt x="130541" y="133077"/>
                  </a:lnTo>
                  <a:lnTo>
                    <a:pt x="137393" y="139340"/>
                  </a:lnTo>
                  <a:lnTo>
                    <a:pt x="140438" y="145651"/>
                  </a:lnTo>
                  <a:lnTo>
                    <a:pt x="140192" y="148816"/>
                  </a:lnTo>
                  <a:lnTo>
                    <a:pt x="137097" y="155154"/>
                  </a:lnTo>
                  <a:lnTo>
                    <a:pt x="124347" y="164673"/>
                  </a:lnTo>
                  <a:lnTo>
                    <a:pt x="102107" y="169139"/>
                  </a:lnTo>
                  <a:lnTo>
                    <a:pt x="54904" y="170772"/>
                  </a:lnTo>
                  <a:lnTo>
                    <a:pt x="0" y="17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8" name="SMARTInkShape-Group599">
            <a:extLst>
              <a:ext uri="{FF2B5EF4-FFF2-40B4-BE49-F238E27FC236}">
                <a16:creationId xmlns:a16="http://schemas.microsoft.com/office/drawing/2014/main" id="{B856E294-1B04-C691-B55E-5EC5C046330D}"/>
              </a:ext>
            </a:extLst>
          </p:cNvPr>
          <p:cNvGrpSpPr/>
          <p:nvPr/>
        </p:nvGrpSpPr>
        <p:grpSpPr>
          <a:xfrm>
            <a:off x="2090443" y="3238500"/>
            <a:ext cx="157458" cy="95251"/>
            <a:chOff x="2090443" y="3238500"/>
            <a:chExt cx="157458" cy="95251"/>
          </a:xfrm>
        </p:grpSpPr>
        <p:sp>
          <p:nvSpPr>
            <p:cNvPr id="1016" name="SMARTInkShape-3127">
              <a:extLst>
                <a:ext uri="{FF2B5EF4-FFF2-40B4-BE49-F238E27FC236}">
                  <a16:creationId xmlns:a16="http://schemas.microsoft.com/office/drawing/2014/main" id="{4EF5E8ED-772C-8E59-288D-86D1E50E192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090443" y="3314700"/>
              <a:ext cx="157458" cy="19051"/>
            </a:xfrm>
            <a:custGeom>
              <a:avLst/>
              <a:gdLst/>
              <a:ahLst/>
              <a:cxnLst/>
              <a:rect l="0" t="0" r="0" b="0"/>
              <a:pathLst>
                <a:path w="157458" h="19051">
                  <a:moveTo>
                    <a:pt x="5057" y="0"/>
                  </a:moveTo>
                  <a:lnTo>
                    <a:pt x="5057" y="0"/>
                  </a:lnTo>
                  <a:lnTo>
                    <a:pt x="0" y="0"/>
                  </a:lnTo>
                  <a:lnTo>
                    <a:pt x="628" y="1058"/>
                  </a:lnTo>
                  <a:lnTo>
                    <a:pt x="6969" y="5057"/>
                  </a:lnTo>
                  <a:lnTo>
                    <a:pt x="36949" y="8642"/>
                  </a:lnTo>
                  <a:lnTo>
                    <a:pt x="82540" y="9350"/>
                  </a:lnTo>
                  <a:lnTo>
                    <a:pt x="127254" y="9491"/>
                  </a:lnTo>
                  <a:lnTo>
                    <a:pt x="141564" y="12332"/>
                  </a:lnTo>
                  <a:lnTo>
                    <a:pt x="15745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SMARTInkShape-3128">
              <a:extLst>
                <a:ext uri="{FF2B5EF4-FFF2-40B4-BE49-F238E27FC236}">
                  <a16:creationId xmlns:a16="http://schemas.microsoft.com/office/drawing/2014/main" id="{FA716567-AADD-6FF9-1EC6-A364D1BEB70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105025" y="323850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18363" y="1058"/>
                  </a:lnTo>
                  <a:lnTo>
                    <a:pt x="39660" y="5488"/>
                  </a:lnTo>
                  <a:lnTo>
                    <a:pt x="85630" y="414"/>
                  </a:lnTo>
                  <a:lnTo>
                    <a:pt x="97324" y="1242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1" name="SMARTInkShape-Group600">
            <a:extLst>
              <a:ext uri="{FF2B5EF4-FFF2-40B4-BE49-F238E27FC236}">
                <a16:creationId xmlns:a16="http://schemas.microsoft.com/office/drawing/2014/main" id="{2A3B6DF1-9250-4A67-CD88-6FD10B27A1BB}"/>
              </a:ext>
            </a:extLst>
          </p:cNvPr>
          <p:cNvGrpSpPr/>
          <p:nvPr/>
        </p:nvGrpSpPr>
        <p:grpSpPr>
          <a:xfrm>
            <a:off x="2447925" y="3119700"/>
            <a:ext cx="2361968" cy="356926"/>
            <a:chOff x="2447925" y="3119700"/>
            <a:chExt cx="2361968" cy="356926"/>
          </a:xfrm>
        </p:grpSpPr>
        <p:sp>
          <p:nvSpPr>
            <p:cNvPr id="1019" name="SMARTInkShape-3129">
              <a:extLst>
                <a:ext uri="{FF2B5EF4-FFF2-40B4-BE49-F238E27FC236}">
                  <a16:creationId xmlns:a16="http://schemas.microsoft.com/office/drawing/2014/main" id="{9BD5F7B3-D0FD-1F06-F76D-CFECE5AA25CA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657725" y="3229020"/>
              <a:ext cx="152168" cy="152356"/>
            </a:xfrm>
            <a:custGeom>
              <a:avLst/>
              <a:gdLst/>
              <a:ahLst/>
              <a:cxnLst/>
              <a:rect l="0" t="0" r="0" b="0"/>
              <a:pathLst>
                <a:path w="152168" h="152356">
                  <a:moveTo>
                    <a:pt x="133350" y="19005"/>
                  </a:moveTo>
                  <a:lnTo>
                    <a:pt x="133350" y="19005"/>
                  </a:lnTo>
                  <a:lnTo>
                    <a:pt x="143463" y="13949"/>
                  </a:lnTo>
                  <a:lnTo>
                    <a:pt x="146442" y="11401"/>
                  </a:lnTo>
                  <a:lnTo>
                    <a:pt x="152167" y="463"/>
                  </a:lnTo>
                  <a:lnTo>
                    <a:pt x="134065" y="0"/>
                  </a:lnTo>
                  <a:lnTo>
                    <a:pt x="111690" y="5025"/>
                  </a:lnTo>
                  <a:lnTo>
                    <a:pt x="76743" y="23809"/>
                  </a:lnTo>
                  <a:lnTo>
                    <a:pt x="51181" y="42257"/>
                  </a:lnTo>
                  <a:lnTo>
                    <a:pt x="46821" y="44032"/>
                  </a:lnTo>
                  <a:lnTo>
                    <a:pt x="43914" y="47331"/>
                  </a:lnTo>
                  <a:lnTo>
                    <a:pt x="40684" y="56642"/>
                  </a:lnTo>
                  <a:lnTo>
                    <a:pt x="38866" y="68727"/>
                  </a:lnTo>
                  <a:lnTo>
                    <a:pt x="40727" y="72261"/>
                  </a:lnTo>
                  <a:lnTo>
                    <a:pt x="48440" y="79011"/>
                  </a:lnTo>
                  <a:lnTo>
                    <a:pt x="91103" y="98352"/>
                  </a:lnTo>
                  <a:lnTo>
                    <a:pt x="105780" y="107897"/>
                  </a:lnTo>
                  <a:lnTo>
                    <a:pt x="108620" y="112133"/>
                  </a:lnTo>
                  <a:lnTo>
                    <a:pt x="111775" y="122484"/>
                  </a:lnTo>
                  <a:lnTo>
                    <a:pt x="111559" y="127149"/>
                  </a:lnTo>
                  <a:lnTo>
                    <a:pt x="108496" y="135155"/>
                  </a:lnTo>
                  <a:lnTo>
                    <a:pt x="106197" y="137714"/>
                  </a:lnTo>
                  <a:lnTo>
                    <a:pt x="100821" y="140556"/>
                  </a:lnTo>
                  <a:lnTo>
                    <a:pt x="61024" y="147687"/>
                  </a:lnTo>
                  <a:lnTo>
                    <a:pt x="0" y="152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SMARTInkShape-3130">
              <a:extLst>
                <a:ext uri="{FF2B5EF4-FFF2-40B4-BE49-F238E27FC236}">
                  <a16:creationId xmlns:a16="http://schemas.microsoft.com/office/drawing/2014/main" id="{DA25050C-5EAD-FBE7-B6DA-17F5CEAD394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555118" y="3277133"/>
              <a:ext cx="109734" cy="109604"/>
            </a:xfrm>
            <a:custGeom>
              <a:avLst/>
              <a:gdLst/>
              <a:ahLst/>
              <a:cxnLst/>
              <a:rect l="0" t="0" r="0" b="0"/>
              <a:pathLst>
                <a:path w="109734" h="109604">
                  <a:moveTo>
                    <a:pt x="26407" y="37567"/>
                  </a:moveTo>
                  <a:lnTo>
                    <a:pt x="26407" y="37567"/>
                  </a:lnTo>
                  <a:lnTo>
                    <a:pt x="35069" y="45172"/>
                  </a:lnTo>
                  <a:lnTo>
                    <a:pt x="49201" y="52755"/>
                  </a:lnTo>
                  <a:lnTo>
                    <a:pt x="56999" y="54900"/>
                  </a:lnTo>
                  <a:lnTo>
                    <a:pt x="66814" y="53032"/>
                  </a:lnTo>
                  <a:lnTo>
                    <a:pt x="90363" y="43209"/>
                  </a:lnTo>
                  <a:lnTo>
                    <a:pt x="99987" y="34430"/>
                  </a:lnTo>
                  <a:lnTo>
                    <a:pt x="109733" y="21661"/>
                  </a:lnTo>
                  <a:lnTo>
                    <a:pt x="109474" y="19554"/>
                  </a:lnTo>
                  <a:lnTo>
                    <a:pt x="104054" y="11534"/>
                  </a:lnTo>
                  <a:lnTo>
                    <a:pt x="98664" y="5536"/>
                  </a:lnTo>
                  <a:lnTo>
                    <a:pt x="87096" y="2164"/>
                  </a:lnTo>
                  <a:lnTo>
                    <a:pt x="58856" y="0"/>
                  </a:lnTo>
                  <a:lnTo>
                    <a:pt x="34258" y="9738"/>
                  </a:lnTo>
                  <a:lnTo>
                    <a:pt x="21782" y="20260"/>
                  </a:lnTo>
                  <a:lnTo>
                    <a:pt x="5151" y="44261"/>
                  </a:lnTo>
                  <a:lnTo>
                    <a:pt x="0" y="68126"/>
                  </a:lnTo>
                  <a:lnTo>
                    <a:pt x="1618" y="80429"/>
                  </a:lnTo>
                  <a:lnTo>
                    <a:pt x="8479" y="93306"/>
                  </a:lnTo>
                  <a:lnTo>
                    <a:pt x="14206" y="99381"/>
                  </a:lnTo>
                  <a:lnTo>
                    <a:pt x="20279" y="102082"/>
                  </a:lnTo>
                  <a:lnTo>
                    <a:pt x="65088" y="109603"/>
                  </a:lnTo>
                  <a:lnTo>
                    <a:pt x="93082" y="104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SMARTInkShape-3131">
              <a:extLst>
                <a:ext uri="{FF2B5EF4-FFF2-40B4-BE49-F238E27FC236}">
                  <a16:creationId xmlns:a16="http://schemas.microsoft.com/office/drawing/2014/main" id="{38F04754-BD70-81D5-364B-B2D3C1BC91F4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410075" y="3276600"/>
              <a:ext cx="161926" cy="123265"/>
            </a:xfrm>
            <a:custGeom>
              <a:avLst/>
              <a:gdLst/>
              <a:ahLst/>
              <a:cxnLst/>
              <a:rect l="0" t="0" r="0" b="0"/>
              <a:pathLst>
                <a:path w="161926" h="123265">
                  <a:moveTo>
                    <a:pt x="0" y="47625"/>
                  </a:moveTo>
                  <a:lnTo>
                    <a:pt x="0" y="47625"/>
                  </a:lnTo>
                  <a:lnTo>
                    <a:pt x="21459" y="26166"/>
                  </a:lnTo>
                  <a:lnTo>
                    <a:pt x="31057" y="22213"/>
                  </a:lnTo>
                  <a:lnTo>
                    <a:pt x="49408" y="19675"/>
                  </a:lnTo>
                  <a:lnTo>
                    <a:pt x="51989" y="20525"/>
                  </a:lnTo>
                  <a:lnTo>
                    <a:pt x="53710" y="22150"/>
                  </a:lnTo>
                  <a:lnTo>
                    <a:pt x="63243" y="48425"/>
                  </a:lnTo>
                  <a:lnTo>
                    <a:pt x="66616" y="94565"/>
                  </a:lnTo>
                  <a:lnTo>
                    <a:pt x="66672" y="117435"/>
                  </a:lnTo>
                  <a:lnTo>
                    <a:pt x="65615" y="119565"/>
                  </a:lnTo>
                  <a:lnTo>
                    <a:pt x="63852" y="120985"/>
                  </a:lnTo>
                  <a:lnTo>
                    <a:pt x="59070" y="122563"/>
                  </a:lnTo>
                  <a:lnTo>
                    <a:pt x="53417" y="123264"/>
                  </a:lnTo>
                  <a:lnTo>
                    <a:pt x="47377" y="120753"/>
                  </a:lnTo>
                  <a:lnTo>
                    <a:pt x="44285" y="118602"/>
                  </a:lnTo>
                  <a:lnTo>
                    <a:pt x="40849" y="113390"/>
                  </a:lnTo>
                  <a:lnTo>
                    <a:pt x="39933" y="110518"/>
                  </a:lnTo>
                  <a:lnTo>
                    <a:pt x="43700" y="91308"/>
                  </a:lnTo>
                  <a:lnTo>
                    <a:pt x="56575" y="65507"/>
                  </a:lnTo>
                  <a:lnTo>
                    <a:pt x="78852" y="42810"/>
                  </a:lnTo>
                  <a:lnTo>
                    <a:pt x="108277" y="2378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SMARTInkShape-3132">
              <a:extLst>
                <a:ext uri="{FF2B5EF4-FFF2-40B4-BE49-F238E27FC236}">
                  <a16:creationId xmlns:a16="http://schemas.microsoft.com/office/drawing/2014/main" id="{3080B982-2D13-2189-5ED4-FE6FE731D4BB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225373" y="3305571"/>
              <a:ext cx="184703" cy="111628"/>
            </a:xfrm>
            <a:custGeom>
              <a:avLst/>
              <a:gdLst/>
              <a:ahLst/>
              <a:cxnLst/>
              <a:rect l="0" t="0" r="0" b="0"/>
              <a:pathLst>
                <a:path w="184703" h="111628">
                  <a:moveTo>
                    <a:pt x="89452" y="18654"/>
                  </a:moveTo>
                  <a:lnTo>
                    <a:pt x="89452" y="18654"/>
                  </a:lnTo>
                  <a:lnTo>
                    <a:pt x="89452" y="13597"/>
                  </a:lnTo>
                  <a:lnTo>
                    <a:pt x="90510" y="12108"/>
                  </a:lnTo>
                  <a:lnTo>
                    <a:pt x="92274" y="11115"/>
                  </a:lnTo>
                  <a:lnTo>
                    <a:pt x="94508" y="10453"/>
                  </a:lnTo>
                  <a:lnTo>
                    <a:pt x="94940" y="10012"/>
                  </a:lnTo>
                  <a:lnTo>
                    <a:pt x="94168" y="9718"/>
                  </a:lnTo>
                  <a:lnTo>
                    <a:pt x="90383" y="9246"/>
                  </a:lnTo>
                  <a:lnTo>
                    <a:pt x="82032" y="2606"/>
                  </a:lnTo>
                  <a:lnTo>
                    <a:pt x="73260" y="493"/>
                  </a:lnTo>
                  <a:lnTo>
                    <a:pt x="67086" y="0"/>
                  </a:lnTo>
                  <a:lnTo>
                    <a:pt x="42492" y="9834"/>
                  </a:lnTo>
                  <a:lnTo>
                    <a:pt x="28717" y="20379"/>
                  </a:lnTo>
                  <a:lnTo>
                    <a:pt x="11250" y="44395"/>
                  </a:lnTo>
                  <a:lnTo>
                    <a:pt x="900" y="73318"/>
                  </a:lnTo>
                  <a:lnTo>
                    <a:pt x="0" y="88105"/>
                  </a:lnTo>
                  <a:lnTo>
                    <a:pt x="3129" y="98205"/>
                  </a:lnTo>
                  <a:lnTo>
                    <a:pt x="8047" y="106221"/>
                  </a:lnTo>
                  <a:lnTo>
                    <a:pt x="13761" y="110489"/>
                  </a:lnTo>
                  <a:lnTo>
                    <a:pt x="16766" y="111627"/>
                  </a:lnTo>
                  <a:lnTo>
                    <a:pt x="19828" y="111328"/>
                  </a:lnTo>
                  <a:lnTo>
                    <a:pt x="26052" y="108173"/>
                  </a:lnTo>
                  <a:lnTo>
                    <a:pt x="50068" y="86398"/>
                  </a:lnTo>
                  <a:lnTo>
                    <a:pt x="73186" y="55275"/>
                  </a:lnTo>
                  <a:lnTo>
                    <a:pt x="76931" y="45161"/>
                  </a:lnTo>
                  <a:lnTo>
                    <a:pt x="79810" y="14712"/>
                  </a:lnTo>
                  <a:lnTo>
                    <a:pt x="79926" y="23647"/>
                  </a:lnTo>
                  <a:lnTo>
                    <a:pt x="77104" y="28987"/>
                  </a:lnTo>
                  <a:lnTo>
                    <a:pt x="73381" y="34888"/>
                  </a:lnTo>
                  <a:lnTo>
                    <a:pt x="70794" y="45395"/>
                  </a:lnTo>
                  <a:lnTo>
                    <a:pt x="79545" y="73648"/>
                  </a:lnTo>
                  <a:lnTo>
                    <a:pt x="89927" y="80221"/>
                  </a:lnTo>
                  <a:lnTo>
                    <a:pt x="106408" y="83816"/>
                  </a:lnTo>
                  <a:lnTo>
                    <a:pt x="152297" y="87952"/>
                  </a:lnTo>
                  <a:lnTo>
                    <a:pt x="184702" y="85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SMARTInkShape-3133">
              <a:extLst>
                <a:ext uri="{FF2B5EF4-FFF2-40B4-BE49-F238E27FC236}">
                  <a16:creationId xmlns:a16="http://schemas.microsoft.com/office/drawing/2014/main" id="{03FFE632-F0BC-98B5-1201-4A5DC5BBA356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908136" y="3257991"/>
              <a:ext cx="282865" cy="209045"/>
            </a:xfrm>
            <a:custGeom>
              <a:avLst/>
              <a:gdLst/>
              <a:ahLst/>
              <a:cxnLst/>
              <a:rect l="0" t="0" r="0" b="0"/>
              <a:pathLst>
                <a:path w="282865" h="209045">
                  <a:moveTo>
                    <a:pt x="111414" y="56709"/>
                  </a:moveTo>
                  <a:lnTo>
                    <a:pt x="111414" y="56709"/>
                  </a:lnTo>
                  <a:lnTo>
                    <a:pt x="116470" y="56709"/>
                  </a:lnTo>
                  <a:lnTo>
                    <a:pt x="117960" y="55651"/>
                  </a:lnTo>
                  <a:lnTo>
                    <a:pt x="118953" y="53887"/>
                  </a:lnTo>
                  <a:lnTo>
                    <a:pt x="120823" y="47577"/>
                  </a:lnTo>
                  <a:lnTo>
                    <a:pt x="120905" y="42244"/>
                  </a:lnTo>
                  <a:lnTo>
                    <a:pt x="123746" y="36875"/>
                  </a:lnTo>
                  <a:lnTo>
                    <a:pt x="127478" y="30960"/>
                  </a:lnTo>
                  <a:lnTo>
                    <a:pt x="129137" y="24804"/>
                  </a:lnTo>
                  <a:lnTo>
                    <a:pt x="128521" y="21681"/>
                  </a:lnTo>
                  <a:lnTo>
                    <a:pt x="125014" y="15388"/>
                  </a:lnTo>
                  <a:lnTo>
                    <a:pt x="122597" y="13286"/>
                  </a:lnTo>
                  <a:lnTo>
                    <a:pt x="101800" y="1791"/>
                  </a:lnTo>
                  <a:lnTo>
                    <a:pt x="74002" y="0"/>
                  </a:lnTo>
                  <a:lnTo>
                    <a:pt x="57392" y="5399"/>
                  </a:lnTo>
                  <a:lnTo>
                    <a:pt x="11722" y="27810"/>
                  </a:lnTo>
                  <a:lnTo>
                    <a:pt x="3607" y="34340"/>
                  </a:lnTo>
                  <a:lnTo>
                    <a:pt x="0" y="40770"/>
                  </a:lnTo>
                  <a:lnTo>
                    <a:pt x="96" y="42908"/>
                  </a:lnTo>
                  <a:lnTo>
                    <a:pt x="1218" y="44333"/>
                  </a:lnTo>
                  <a:lnTo>
                    <a:pt x="5288" y="45917"/>
                  </a:lnTo>
                  <a:lnTo>
                    <a:pt x="38410" y="47170"/>
                  </a:lnTo>
                  <a:lnTo>
                    <a:pt x="69257" y="37483"/>
                  </a:lnTo>
                  <a:lnTo>
                    <a:pt x="82665" y="30294"/>
                  </a:lnTo>
                  <a:lnTo>
                    <a:pt x="92196" y="28172"/>
                  </a:lnTo>
                  <a:lnTo>
                    <a:pt x="79092" y="67910"/>
                  </a:lnTo>
                  <a:lnTo>
                    <a:pt x="63713" y="111257"/>
                  </a:lnTo>
                  <a:lnTo>
                    <a:pt x="48962" y="151812"/>
                  </a:lnTo>
                  <a:lnTo>
                    <a:pt x="44987" y="196568"/>
                  </a:lnTo>
                  <a:lnTo>
                    <a:pt x="44904" y="200748"/>
                  </a:lnTo>
                  <a:lnTo>
                    <a:pt x="45908" y="203535"/>
                  </a:lnTo>
                  <a:lnTo>
                    <a:pt x="47635" y="205393"/>
                  </a:lnTo>
                  <a:lnTo>
                    <a:pt x="52955" y="208375"/>
                  </a:lnTo>
                  <a:lnTo>
                    <a:pt x="67407" y="209044"/>
                  </a:lnTo>
                  <a:lnTo>
                    <a:pt x="69375" y="208008"/>
                  </a:lnTo>
                  <a:lnTo>
                    <a:pt x="70689" y="206258"/>
                  </a:lnTo>
                  <a:lnTo>
                    <a:pt x="71563" y="204033"/>
                  </a:lnTo>
                  <a:lnTo>
                    <a:pt x="99159" y="174935"/>
                  </a:lnTo>
                  <a:lnTo>
                    <a:pt x="127766" y="132172"/>
                  </a:lnTo>
                  <a:lnTo>
                    <a:pt x="153424" y="85592"/>
                  </a:lnTo>
                  <a:lnTo>
                    <a:pt x="163608" y="71382"/>
                  </a:lnTo>
                  <a:lnTo>
                    <a:pt x="166361" y="63936"/>
                  </a:lnTo>
                  <a:lnTo>
                    <a:pt x="168154" y="61527"/>
                  </a:lnTo>
                  <a:lnTo>
                    <a:pt x="174675" y="57078"/>
                  </a:lnTo>
                  <a:lnTo>
                    <a:pt x="186156" y="39431"/>
                  </a:lnTo>
                  <a:lnTo>
                    <a:pt x="186642" y="39899"/>
                  </a:lnTo>
                  <a:lnTo>
                    <a:pt x="187528" y="60556"/>
                  </a:lnTo>
                  <a:lnTo>
                    <a:pt x="187614" y="106156"/>
                  </a:lnTo>
                  <a:lnTo>
                    <a:pt x="187614" y="134641"/>
                  </a:lnTo>
                  <a:lnTo>
                    <a:pt x="190436" y="141793"/>
                  </a:lnTo>
                  <a:lnTo>
                    <a:pt x="200871" y="155007"/>
                  </a:lnTo>
                  <a:lnTo>
                    <a:pt x="203861" y="156108"/>
                  </a:lnTo>
                  <a:lnTo>
                    <a:pt x="206912" y="155783"/>
                  </a:lnTo>
                  <a:lnTo>
                    <a:pt x="216262" y="153092"/>
                  </a:lnTo>
                  <a:lnTo>
                    <a:pt x="233960" y="152183"/>
                  </a:lnTo>
                  <a:lnTo>
                    <a:pt x="237562" y="149992"/>
                  </a:lnTo>
                  <a:lnTo>
                    <a:pt x="239962" y="146414"/>
                  </a:lnTo>
                  <a:lnTo>
                    <a:pt x="257740" y="102128"/>
                  </a:lnTo>
                  <a:lnTo>
                    <a:pt x="268337" y="55191"/>
                  </a:lnTo>
                  <a:lnTo>
                    <a:pt x="273209" y="20781"/>
                  </a:lnTo>
                  <a:lnTo>
                    <a:pt x="274311" y="21115"/>
                  </a:lnTo>
                  <a:lnTo>
                    <a:pt x="282864" y="28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3134">
              <a:extLst>
                <a:ext uri="{FF2B5EF4-FFF2-40B4-BE49-F238E27FC236}">
                  <a16:creationId xmlns:a16="http://schemas.microsoft.com/office/drawing/2014/main" id="{5D379B1D-FE8F-9C9F-9979-545181A0302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714750" y="3248040"/>
              <a:ext cx="210366" cy="157499"/>
            </a:xfrm>
            <a:custGeom>
              <a:avLst/>
              <a:gdLst/>
              <a:ahLst/>
              <a:cxnLst/>
              <a:rect l="0" t="0" r="0" b="0"/>
              <a:pathLst>
                <a:path w="210366" h="157499">
                  <a:moveTo>
                    <a:pt x="180975" y="9510"/>
                  </a:moveTo>
                  <a:lnTo>
                    <a:pt x="180975" y="9510"/>
                  </a:lnTo>
                  <a:lnTo>
                    <a:pt x="189176" y="9510"/>
                  </a:lnTo>
                  <a:lnTo>
                    <a:pt x="189617" y="8452"/>
                  </a:lnTo>
                  <a:lnTo>
                    <a:pt x="190384" y="1309"/>
                  </a:lnTo>
                  <a:lnTo>
                    <a:pt x="189364" y="868"/>
                  </a:lnTo>
                  <a:lnTo>
                    <a:pt x="150561" y="0"/>
                  </a:lnTo>
                  <a:lnTo>
                    <a:pt x="113755" y="2812"/>
                  </a:lnTo>
                  <a:lnTo>
                    <a:pt x="73505" y="13243"/>
                  </a:lnTo>
                  <a:lnTo>
                    <a:pt x="68054" y="17291"/>
                  </a:lnTo>
                  <a:lnTo>
                    <a:pt x="61996" y="27432"/>
                  </a:lnTo>
                  <a:lnTo>
                    <a:pt x="61438" y="32042"/>
                  </a:lnTo>
                  <a:lnTo>
                    <a:pt x="63642" y="39985"/>
                  </a:lnTo>
                  <a:lnTo>
                    <a:pt x="73793" y="47043"/>
                  </a:lnTo>
                  <a:lnTo>
                    <a:pt x="115238" y="63411"/>
                  </a:lnTo>
                  <a:lnTo>
                    <a:pt x="162048" y="84407"/>
                  </a:lnTo>
                  <a:lnTo>
                    <a:pt x="205828" y="115743"/>
                  </a:lnTo>
                  <a:lnTo>
                    <a:pt x="209185" y="119490"/>
                  </a:lnTo>
                  <a:lnTo>
                    <a:pt x="210365" y="123047"/>
                  </a:lnTo>
                  <a:lnTo>
                    <a:pt x="210094" y="126477"/>
                  </a:lnTo>
                  <a:lnTo>
                    <a:pt x="207795" y="129821"/>
                  </a:lnTo>
                  <a:lnTo>
                    <a:pt x="199598" y="136359"/>
                  </a:lnTo>
                  <a:lnTo>
                    <a:pt x="163997" y="148122"/>
                  </a:lnTo>
                  <a:lnTo>
                    <a:pt x="125920" y="154365"/>
                  </a:lnTo>
                  <a:lnTo>
                    <a:pt x="99356" y="157498"/>
                  </a:lnTo>
                  <a:lnTo>
                    <a:pt x="60601" y="154371"/>
                  </a:lnTo>
                  <a:lnTo>
                    <a:pt x="0" y="15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SMARTInkShape-3135">
              <a:extLst>
                <a:ext uri="{FF2B5EF4-FFF2-40B4-BE49-F238E27FC236}">
                  <a16:creationId xmlns:a16="http://schemas.microsoft.com/office/drawing/2014/main" id="{A0CDB4FD-A690-FF28-E54F-3D1E37B5F06B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438525" y="3305175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13183" y="19639"/>
                  </a:lnTo>
                  <a:lnTo>
                    <a:pt x="23851" y="18253"/>
                  </a:lnTo>
                  <a:lnTo>
                    <a:pt x="53590" y="11562"/>
                  </a:lnTo>
                  <a:lnTo>
                    <a:pt x="96702" y="873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SMARTInkShape-3136">
              <a:extLst>
                <a:ext uri="{FF2B5EF4-FFF2-40B4-BE49-F238E27FC236}">
                  <a16:creationId xmlns:a16="http://schemas.microsoft.com/office/drawing/2014/main" id="{EC9306F2-1AFC-033E-08F7-6392A6C8868F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420189" y="3119700"/>
              <a:ext cx="102037" cy="356926"/>
            </a:xfrm>
            <a:custGeom>
              <a:avLst/>
              <a:gdLst/>
              <a:ahLst/>
              <a:cxnLst/>
              <a:rect l="0" t="0" r="0" b="0"/>
              <a:pathLst>
                <a:path w="102037" h="356926">
                  <a:moveTo>
                    <a:pt x="75486" y="128325"/>
                  </a:moveTo>
                  <a:lnTo>
                    <a:pt x="75486" y="128325"/>
                  </a:lnTo>
                  <a:lnTo>
                    <a:pt x="80542" y="123269"/>
                  </a:lnTo>
                  <a:lnTo>
                    <a:pt x="83025" y="117964"/>
                  </a:lnTo>
                  <a:lnTo>
                    <a:pt x="94634" y="71633"/>
                  </a:lnTo>
                  <a:lnTo>
                    <a:pt x="101886" y="50648"/>
                  </a:lnTo>
                  <a:lnTo>
                    <a:pt x="102036" y="37710"/>
                  </a:lnTo>
                  <a:lnTo>
                    <a:pt x="95733" y="9500"/>
                  </a:lnTo>
                  <a:lnTo>
                    <a:pt x="89834" y="926"/>
                  </a:lnTo>
                  <a:lnTo>
                    <a:pt x="87168" y="0"/>
                  </a:lnTo>
                  <a:lnTo>
                    <a:pt x="84332" y="442"/>
                  </a:lnTo>
                  <a:lnTo>
                    <a:pt x="81384" y="1795"/>
                  </a:lnTo>
                  <a:lnTo>
                    <a:pt x="72177" y="13811"/>
                  </a:lnTo>
                  <a:lnTo>
                    <a:pt x="53250" y="54267"/>
                  </a:lnTo>
                  <a:lnTo>
                    <a:pt x="40558" y="98252"/>
                  </a:lnTo>
                  <a:lnTo>
                    <a:pt x="29977" y="136230"/>
                  </a:lnTo>
                  <a:lnTo>
                    <a:pt x="16023" y="179468"/>
                  </a:lnTo>
                  <a:lnTo>
                    <a:pt x="9890" y="219561"/>
                  </a:lnTo>
                  <a:lnTo>
                    <a:pt x="2899" y="258252"/>
                  </a:lnTo>
                  <a:lnTo>
                    <a:pt x="0" y="300784"/>
                  </a:lnTo>
                  <a:lnTo>
                    <a:pt x="438" y="337146"/>
                  </a:lnTo>
                  <a:lnTo>
                    <a:pt x="4384" y="347428"/>
                  </a:lnTo>
                  <a:lnTo>
                    <a:pt x="6918" y="350594"/>
                  </a:lnTo>
                  <a:lnTo>
                    <a:pt x="18336" y="356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SMARTInkShape-3137">
              <a:extLst>
                <a:ext uri="{FF2B5EF4-FFF2-40B4-BE49-F238E27FC236}">
                  <a16:creationId xmlns:a16="http://schemas.microsoft.com/office/drawing/2014/main" id="{3F1A0FBD-69EE-F530-122A-863876A7A86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279249" y="3254244"/>
              <a:ext cx="92398" cy="124148"/>
            </a:xfrm>
            <a:custGeom>
              <a:avLst/>
              <a:gdLst/>
              <a:ahLst/>
              <a:cxnLst/>
              <a:rect l="0" t="0" r="0" b="0"/>
              <a:pathLst>
                <a:path w="92398" h="124148">
                  <a:moveTo>
                    <a:pt x="64026" y="50931"/>
                  </a:moveTo>
                  <a:lnTo>
                    <a:pt x="64026" y="50931"/>
                  </a:lnTo>
                  <a:lnTo>
                    <a:pt x="62968" y="9611"/>
                  </a:lnTo>
                  <a:lnTo>
                    <a:pt x="58970" y="1522"/>
                  </a:lnTo>
                  <a:lnTo>
                    <a:pt x="56422" y="0"/>
                  </a:lnTo>
                  <a:lnTo>
                    <a:pt x="53665" y="44"/>
                  </a:lnTo>
                  <a:lnTo>
                    <a:pt x="46721" y="1856"/>
                  </a:lnTo>
                  <a:lnTo>
                    <a:pt x="36579" y="2662"/>
                  </a:lnTo>
                  <a:lnTo>
                    <a:pt x="25016" y="11487"/>
                  </a:lnTo>
                  <a:lnTo>
                    <a:pt x="13880" y="25992"/>
                  </a:lnTo>
                  <a:lnTo>
                    <a:pt x="2719" y="52008"/>
                  </a:lnTo>
                  <a:lnTo>
                    <a:pt x="0" y="79825"/>
                  </a:lnTo>
                  <a:lnTo>
                    <a:pt x="3114" y="98698"/>
                  </a:lnTo>
                  <a:lnTo>
                    <a:pt x="7543" y="106059"/>
                  </a:lnTo>
                  <a:lnTo>
                    <a:pt x="20931" y="117060"/>
                  </a:lnTo>
                  <a:lnTo>
                    <a:pt x="34642" y="122655"/>
                  </a:lnTo>
                  <a:lnTo>
                    <a:pt x="41261" y="124147"/>
                  </a:lnTo>
                  <a:lnTo>
                    <a:pt x="51439" y="122982"/>
                  </a:lnTo>
                  <a:lnTo>
                    <a:pt x="60549" y="117879"/>
                  </a:lnTo>
                  <a:lnTo>
                    <a:pt x="84748" y="96462"/>
                  </a:lnTo>
                  <a:lnTo>
                    <a:pt x="89111" y="86689"/>
                  </a:lnTo>
                  <a:lnTo>
                    <a:pt x="92397" y="49500"/>
                  </a:lnTo>
                  <a:lnTo>
                    <a:pt x="89688" y="42182"/>
                  </a:lnTo>
                  <a:lnTo>
                    <a:pt x="87484" y="38748"/>
                  </a:lnTo>
                  <a:lnTo>
                    <a:pt x="84957" y="36459"/>
                  </a:lnTo>
                  <a:lnTo>
                    <a:pt x="73551" y="31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SMARTInkShape-3138">
              <a:extLst>
                <a:ext uri="{FF2B5EF4-FFF2-40B4-BE49-F238E27FC236}">
                  <a16:creationId xmlns:a16="http://schemas.microsoft.com/office/drawing/2014/main" id="{6AF4A9D7-11DC-7F07-F1B5-74210C4E53B6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857500" y="3277314"/>
              <a:ext cx="276226" cy="93960"/>
            </a:xfrm>
            <a:custGeom>
              <a:avLst/>
              <a:gdLst/>
              <a:ahLst/>
              <a:cxnLst/>
              <a:rect l="0" t="0" r="0" b="0"/>
              <a:pathLst>
                <a:path w="276226" h="93960">
                  <a:moveTo>
                    <a:pt x="0" y="46911"/>
                  </a:moveTo>
                  <a:lnTo>
                    <a:pt x="0" y="46911"/>
                  </a:lnTo>
                  <a:lnTo>
                    <a:pt x="5056" y="41854"/>
                  </a:lnTo>
                  <a:lnTo>
                    <a:pt x="7538" y="36550"/>
                  </a:lnTo>
                  <a:lnTo>
                    <a:pt x="8200" y="33654"/>
                  </a:lnTo>
                  <a:lnTo>
                    <a:pt x="14189" y="24521"/>
                  </a:lnTo>
                  <a:lnTo>
                    <a:pt x="19712" y="21085"/>
                  </a:lnTo>
                  <a:lnTo>
                    <a:pt x="31593" y="19151"/>
                  </a:lnTo>
                  <a:lnTo>
                    <a:pt x="36937" y="18879"/>
                  </a:lnTo>
                  <a:lnTo>
                    <a:pt x="40500" y="19756"/>
                  </a:lnTo>
                  <a:lnTo>
                    <a:pt x="42875" y="21400"/>
                  </a:lnTo>
                  <a:lnTo>
                    <a:pt x="44458" y="23553"/>
                  </a:lnTo>
                  <a:lnTo>
                    <a:pt x="46217" y="28769"/>
                  </a:lnTo>
                  <a:lnTo>
                    <a:pt x="56525" y="74333"/>
                  </a:lnTo>
                  <a:lnTo>
                    <a:pt x="57113" y="92587"/>
                  </a:lnTo>
                  <a:lnTo>
                    <a:pt x="56067" y="93236"/>
                  </a:lnTo>
                  <a:lnTo>
                    <a:pt x="52083" y="93959"/>
                  </a:lnTo>
                  <a:lnTo>
                    <a:pt x="51655" y="92034"/>
                  </a:lnTo>
                  <a:lnTo>
                    <a:pt x="57586" y="69613"/>
                  </a:lnTo>
                  <a:lnTo>
                    <a:pt x="70211" y="53708"/>
                  </a:lnTo>
                  <a:lnTo>
                    <a:pt x="116979" y="6146"/>
                  </a:lnTo>
                  <a:lnTo>
                    <a:pt x="120319" y="4918"/>
                  </a:lnTo>
                  <a:lnTo>
                    <a:pt x="123604" y="5157"/>
                  </a:lnTo>
                  <a:lnTo>
                    <a:pt x="131425" y="8089"/>
                  </a:lnTo>
                  <a:lnTo>
                    <a:pt x="137836" y="13653"/>
                  </a:lnTo>
                  <a:lnTo>
                    <a:pt x="140635" y="21899"/>
                  </a:lnTo>
                  <a:lnTo>
                    <a:pt x="142836" y="63584"/>
                  </a:lnTo>
                  <a:lnTo>
                    <a:pt x="143907" y="64376"/>
                  </a:lnTo>
                  <a:lnTo>
                    <a:pt x="151072" y="65752"/>
                  </a:lnTo>
                  <a:lnTo>
                    <a:pt x="182956" y="21175"/>
                  </a:lnTo>
                  <a:lnTo>
                    <a:pt x="198378" y="7418"/>
                  </a:lnTo>
                  <a:lnTo>
                    <a:pt x="210229" y="2900"/>
                  </a:lnTo>
                  <a:lnTo>
                    <a:pt x="224971" y="0"/>
                  </a:lnTo>
                  <a:lnTo>
                    <a:pt x="229810" y="2426"/>
                  </a:lnTo>
                  <a:lnTo>
                    <a:pt x="232581" y="4554"/>
                  </a:lnTo>
                  <a:lnTo>
                    <a:pt x="235661" y="12563"/>
                  </a:lnTo>
                  <a:lnTo>
                    <a:pt x="238088" y="22121"/>
                  </a:lnTo>
                  <a:lnTo>
                    <a:pt x="245448" y="36879"/>
                  </a:lnTo>
                  <a:lnTo>
                    <a:pt x="252271" y="55043"/>
                  </a:lnTo>
                  <a:lnTo>
                    <a:pt x="260779" y="67782"/>
                  </a:lnTo>
                  <a:lnTo>
                    <a:pt x="276225" y="75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SMARTInkShape-3139">
              <a:extLst>
                <a:ext uri="{FF2B5EF4-FFF2-40B4-BE49-F238E27FC236}">
                  <a16:creationId xmlns:a16="http://schemas.microsoft.com/office/drawing/2014/main" id="{3728CA4C-6C9D-542A-CAF1-EF5C66035EDF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696458" y="3276600"/>
              <a:ext cx="122943" cy="122258"/>
            </a:xfrm>
            <a:custGeom>
              <a:avLst/>
              <a:gdLst/>
              <a:ahLst/>
              <a:cxnLst/>
              <a:rect l="0" t="0" r="0" b="0"/>
              <a:pathLst>
                <a:path w="122943" h="122258">
                  <a:moveTo>
                    <a:pt x="8642" y="28575"/>
                  </a:moveTo>
                  <a:lnTo>
                    <a:pt x="8642" y="28575"/>
                  </a:lnTo>
                  <a:lnTo>
                    <a:pt x="8642" y="19443"/>
                  </a:lnTo>
                  <a:lnTo>
                    <a:pt x="3586" y="19167"/>
                  </a:lnTo>
                  <a:lnTo>
                    <a:pt x="2096" y="21244"/>
                  </a:lnTo>
                  <a:lnTo>
                    <a:pt x="0" y="36398"/>
                  </a:lnTo>
                  <a:lnTo>
                    <a:pt x="437" y="64642"/>
                  </a:lnTo>
                  <a:lnTo>
                    <a:pt x="7858" y="88415"/>
                  </a:lnTo>
                  <a:lnTo>
                    <a:pt x="17465" y="105971"/>
                  </a:lnTo>
                  <a:lnTo>
                    <a:pt x="24050" y="111922"/>
                  </a:lnTo>
                  <a:lnTo>
                    <a:pt x="39831" y="118535"/>
                  </a:lnTo>
                  <a:lnTo>
                    <a:pt x="71623" y="122257"/>
                  </a:lnTo>
                  <a:lnTo>
                    <a:pt x="87081" y="120306"/>
                  </a:lnTo>
                  <a:lnTo>
                    <a:pt x="92684" y="118304"/>
                  </a:lnTo>
                  <a:lnTo>
                    <a:pt x="101733" y="110435"/>
                  </a:lnTo>
                  <a:lnTo>
                    <a:pt x="105628" y="105373"/>
                  </a:lnTo>
                  <a:lnTo>
                    <a:pt x="111878" y="62403"/>
                  </a:lnTo>
                  <a:lnTo>
                    <a:pt x="114340" y="17673"/>
                  </a:lnTo>
                  <a:lnTo>
                    <a:pt x="1229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Shape-3140">
              <a:extLst>
                <a:ext uri="{FF2B5EF4-FFF2-40B4-BE49-F238E27FC236}">
                  <a16:creationId xmlns:a16="http://schemas.microsoft.com/office/drawing/2014/main" id="{C6ED9830-B858-32FF-6B5E-EE61AF311D3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447925" y="3181350"/>
              <a:ext cx="209425" cy="190466"/>
            </a:xfrm>
            <a:custGeom>
              <a:avLst/>
              <a:gdLst/>
              <a:ahLst/>
              <a:cxnLst/>
              <a:rect l="0" t="0" r="0" b="0"/>
              <a:pathLst>
                <a:path w="209425" h="190466">
                  <a:moveTo>
                    <a:pt x="190500" y="0"/>
                  </a:moveTo>
                  <a:lnTo>
                    <a:pt x="190500" y="0"/>
                  </a:lnTo>
                  <a:lnTo>
                    <a:pt x="209424" y="0"/>
                  </a:lnTo>
                  <a:lnTo>
                    <a:pt x="199804" y="1058"/>
                  </a:lnTo>
                  <a:lnTo>
                    <a:pt x="154560" y="11758"/>
                  </a:lnTo>
                  <a:lnTo>
                    <a:pt x="124465" y="22534"/>
                  </a:lnTo>
                  <a:lnTo>
                    <a:pt x="79915" y="47095"/>
                  </a:lnTo>
                  <a:lnTo>
                    <a:pt x="64234" y="60220"/>
                  </a:lnTo>
                  <a:lnTo>
                    <a:pt x="60298" y="66628"/>
                  </a:lnTo>
                  <a:lnTo>
                    <a:pt x="59249" y="69819"/>
                  </a:lnTo>
                  <a:lnTo>
                    <a:pt x="60666" y="73004"/>
                  </a:lnTo>
                  <a:lnTo>
                    <a:pt x="67885" y="79366"/>
                  </a:lnTo>
                  <a:lnTo>
                    <a:pt x="83850" y="88897"/>
                  </a:lnTo>
                  <a:lnTo>
                    <a:pt x="124832" y="97236"/>
                  </a:lnTo>
                  <a:lnTo>
                    <a:pt x="165986" y="106935"/>
                  </a:lnTo>
                  <a:lnTo>
                    <a:pt x="174157" y="109390"/>
                  </a:lnTo>
                  <a:lnTo>
                    <a:pt x="186059" y="117762"/>
                  </a:lnTo>
                  <a:lnTo>
                    <a:pt x="202323" y="140384"/>
                  </a:lnTo>
                  <a:lnTo>
                    <a:pt x="201557" y="146506"/>
                  </a:lnTo>
                  <a:lnTo>
                    <a:pt x="192239" y="158953"/>
                  </a:lnTo>
                  <a:lnTo>
                    <a:pt x="169143" y="172804"/>
                  </a:lnTo>
                  <a:lnTo>
                    <a:pt x="127406" y="185907"/>
                  </a:lnTo>
                  <a:lnTo>
                    <a:pt x="83143" y="190097"/>
                  </a:lnTo>
                  <a:lnTo>
                    <a:pt x="37956" y="190465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5" name="SMARTInkShape-Group601">
            <a:extLst>
              <a:ext uri="{FF2B5EF4-FFF2-40B4-BE49-F238E27FC236}">
                <a16:creationId xmlns:a16="http://schemas.microsoft.com/office/drawing/2014/main" id="{A895346A-B58B-5D13-427A-4189B2E23429}"/>
              </a:ext>
            </a:extLst>
          </p:cNvPr>
          <p:cNvGrpSpPr/>
          <p:nvPr/>
        </p:nvGrpSpPr>
        <p:grpSpPr>
          <a:xfrm>
            <a:off x="4988700" y="3120329"/>
            <a:ext cx="373876" cy="308672"/>
            <a:chOff x="4988700" y="3120329"/>
            <a:chExt cx="373876" cy="308672"/>
          </a:xfrm>
        </p:grpSpPr>
        <p:sp>
          <p:nvSpPr>
            <p:cNvPr id="1032" name="SMARTInkShape-3141">
              <a:extLst>
                <a:ext uri="{FF2B5EF4-FFF2-40B4-BE49-F238E27FC236}">
                  <a16:creationId xmlns:a16="http://schemas.microsoft.com/office/drawing/2014/main" id="{9378BB4B-8208-A13F-E652-73EF2C9CBAD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191125" y="334327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23370" y="1324"/>
                  </a:lnTo>
                  <a:lnTo>
                    <a:pt x="64422" y="175"/>
                  </a:lnTo>
                  <a:lnTo>
                    <a:pt x="106799" y="34"/>
                  </a:lnTo>
                  <a:lnTo>
                    <a:pt x="148801" y="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Shape-3142">
              <a:extLst>
                <a:ext uri="{FF2B5EF4-FFF2-40B4-BE49-F238E27FC236}">
                  <a16:creationId xmlns:a16="http://schemas.microsoft.com/office/drawing/2014/main" id="{96CED70E-FBA1-5DE9-B766-5D7D9600E304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186083" y="3120329"/>
              <a:ext cx="81229" cy="308672"/>
            </a:xfrm>
            <a:custGeom>
              <a:avLst/>
              <a:gdLst/>
              <a:ahLst/>
              <a:cxnLst/>
              <a:rect l="0" t="0" r="0" b="0"/>
              <a:pathLst>
                <a:path w="81229" h="308672">
                  <a:moveTo>
                    <a:pt x="62192" y="127696"/>
                  </a:moveTo>
                  <a:lnTo>
                    <a:pt x="62192" y="127696"/>
                  </a:lnTo>
                  <a:lnTo>
                    <a:pt x="69796" y="119033"/>
                  </a:lnTo>
                  <a:lnTo>
                    <a:pt x="77380" y="104903"/>
                  </a:lnTo>
                  <a:lnTo>
                    <a:pt x="80479" y="90111"/>
                  </a:lnTo>
                  <a:lnTo>
                    <a:pt x="81228" y="44598"/>
                  </a:lnTo>
                  <a:lnTo>
                    <a:pt x="76182" y="25933"/>
                  </a:lnTo>
                  <a:lnTo>
                    <a:pt x="64995" y="8268"/>
                  </a:lnTo>
                  <a:lnTo>
                    <a:pt x="58852" y="1239"/>
                  </a:lnTo>
                  <a:lnTo>
                    <a:pt x="56790" y="0"/>
                  </a:lnTo>
                  <a:lnTo>
                    <a:pt x="55416" y="232"/>
                  </a:lnTo>
                  <a:lnTo>
                    <a:pt x="35009" y="27097"/>
                  </a:lnTo>
                  <a:lnTo>
                    <a:pt x="21192" y="71958"/>
                  </a:lnTo>
                  <a:lnTo>
                    <a:pt x="11474" y="111299"/>
                  </a:lnTo>
                  <a:lnTo>
                    <a:pt x="6312" y="149426"/>
                  </a:lnTo>
                  <a:lnTo>
                    <a:pt x="5293" y="195527"/>
                  </a:lnTo>
                  <a:lnTo>
                    <a:pt x="5118" y="232814"/>
                  </a:lnTo>
                  <a:lnTo>
                    <a:pt x="0" y="278283"/>
                  </a:lnTo>
                  <a:lnTo>
                    <a:pt x="5042" y="308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Shape-3143">
              <a:extLst>
                <a:ext uri="{FF2B5EF4-FFF2-40B4-BE49-F238E27FC236}">
                  <a16:creationId xmlns:a16="http://schemas.microsoft.com/office/drawing/2014/main" id="{610DB961-BF2A-73AD-25EE-A6DD4F55A4B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988700" y="3259269"/>
              <a:ext cx="69042" cy="86125"/>
            </a:xfrm>
            <a:custGeom>
              <a:avLst/>
              <a:gdLst/>
              <a:ahLst/>
              <a:cxnLst/>
              <a:rect l="0" t="0" r="0" b="0"/>
              <a:pathLst>
                <a:path w="69042" h="86125">
                  <a:moveTo>
                    <a:pt x="59550" y="26856"/>
                  </a:moveTo>
                  <a:lnTo>
                    <a:pt x="59550" y="26856"/>
                  </a:lnTo>
                  <a:lnTo>
                    <a:pt x="68959" y="17448"/>
                  </a:lnTo>
                  <a:lnTo>
                    <a:pt x="69041" y="12309"/>
                  </a:lnTo>
                  <a:lnTo>
                    <a:pt x="66238" y="6986"/>
                  </a:lnTo>
                  <a:lnTo>
                    <a:pt x="64007" y="4084"/>
                  </a:lnTo>
                  <a:lnTo>
                    <a:pt x="58709" y="860"/>
                  </a:lnTo>
                  <a:lnTo>
                    <a:pt x="55814" y="0"/>
                  </a:lnTo>
                  <a:lnTo>
                    <a:pt x="31515" y="8904"/>
                  </a:lnTo>
                  <a:lnTo>
                    <a:pt x="17810" y="19230"/>
                  </a:lnTo>
                  <a:lnTo>
                    <a:pt x="387" y="43106"/>
                  </a:lnTo>
                  <a:lnTo>
                    <a:pt x="0" y="50389"/>
                  </a:lnTo>
                  <a:lnTo>
                    <a:pt x="5214" y="66949"/>
                  </a:lnTo>
                  <a:lnTo>
                    <a:pt x="14993" y="84008"/>
                  </a:lnTo>
                  <a:lnTo>
                    <a:pt x="20320" y="86124"/>
                  </a:lnTo>
                  <a:lnTo>
                    <a:pt x="34706" y="85653"/>
                  </a:lnTo>
                  <a:lnTo>
                    <a:pt x="46039" y="81916"/>
                  </a:lnTo>
                  <a:lnTo>
                    <a:pt x="50544" y="79437"/>
                  </a:lnTo>
                  <a:lnTo>
                    <a:pt x="53546" y="75669"/>
                  </a:lnTo>
                  <a:lnTo>
                    <a:pt x="63816" y="48401"/>
                  </a:lnTo>
                  <a:lnTo>
                    <a:pt x="64511" y="43336"/>
                  </a:lnTo>
                  <a:lnTo>
                    <a:pt x="59550" y="17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6" name="SMARTInkShape-Group602">
            <a:extLst>
              <a:ext uri="{FF2B5EF4-FFF2-40B4-BE49-F238E27FC236}">
                <a16:creationId xmlns:a16="http://schemas.microsoft.com/office/drawing/2014/main" id="{C0DEAD9E-6881-EDA0-2B65-CAF9EF3A761C}"/>
              </a:ext>
            </a:extLst>
          </p:cNvPr>
          <p:cNvGrpSpPr/>
          <p:nvPr/>
        </p:nvGrpSpPr>
        <p:grpSpPr>
          <a:xfrm>
            <a:off x="2571750" y="3619500"/>
            <a:ext cx="1609726" cy="292383"/>
            <a:chOff x="2571750" y="3619500"/>
            <a:chExt cx="1609726" cy="292383"/>
          </a:xfrm>
        </p:grpSpPr>
        <p:sp>
          <p:nvSpPr>
            <p:cNvPr id="1036" name="SMARTInkShape-3144">
              <a:extLst>
                <a:ext uri="{FF2B5EF4-FFF2-40B4-BE49-F238E27FC236}">
                  <a16:creationId xmlns:a16="http://schemas.microsoft.com/office/drawing/2014/main" id="{426508FE-4C45-D043-6019-56974F6A9D7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945368" y="3686620"/>
              <a:ext cx="236108" cy="151956"/>
            </a:xfrm>
            <a:custGeom>
              <a:avLst/>
              <a:gdLst/>
              <a:ahLst/>
              <a:cxnLst/>
              <a:rect l="0" t="0" r="0" b="0"/>
              <a:pathLst>
                <a:path w="236108" h="151956">
                  <a:moveTo>
                    <a:pt x="17032" y="18605"/>
                  </a:moveTo>
                  <a:lnTo>
                    <a:pt x="17032" y="18605"/>
                  </a:lnTo>
                  <a:lnTo>
                    <a:pt x="17032" y="1272"/>
                  </a:lnTo>
                  <a:lnTo>
                    <a:pt x="17032" y="5120"/>
                  </a:lnTo>
                  <a:lnTo>
                    <a:pt x="14210" y="10142"/>
                  </a:lnTo>
                  <a:lnTo>
                    <a:pt x="11976" y="12963"/>
                  </a:lnTo>
                  <a:lnTo>
                    <a:pt x="9493" y="21742"/>
                  </a:lnTo>
                  <a:lnTo>
                    <a:pt x="5273" y="38584"/>
                  </a:lnTo>
                  <a:lnTo>
                    <a:pt x="1222" y="51826"/>
                  </a:lnTo>
                  <a:lnTo>
                    <a:pt x="0" y="75015"/>
                  </a:lnTo>
                  <a:lnTo>
                    <a:pt x="7152" y="102172"/>
                  </a:lnTo>
                  <a:lnTo>
                    <a:pt x="17515" y="108747"/>
                  </a:lnTo>
                  <a:lnTo>
                    <a:pt x="21587" y="109392"/>
                  </a:lnTo>
                  <a:lnTo>
                    <a:pt x="25360" y="108763"/>
                  </a:lnTo>
                  <a:lnTo>
                    <a:pt x="35727" y="105643"/>
                  </a:lnTo>
                  <a:lnTo>
                    <a:pt x="39021" y="105206"/>
                  </a:lnTo>
                  <a:lnTo>
                    <a:pt x="45502" y="101897"/>
                  </a:lnTo>
                  <a:lnTo>
                    <a:pt x="53230" y="96206"/>
                  </a:lnTo>
                  <a:lnTo>
                    <a:pt x="54287" y="92606"/>
                  </a:lnTo>
                  <a:lnTo>
                    <a:pt x="54965" y="76614"/>
                  </a:lnTo>
                  <a:lnTo>
                    <a:pt x="46189" y="30862"/>
                  </a:lnTo>
                  <a:lnTo>
                    <a:pt x="45995" y="26776"/>
                  </a:lnTo>
                  <a:lnTo>
                    <a:pt x="48602" y="19414"/>
                  </a:lnTo>
                  <a:lnTo>
                    <a:pt x="50779" y="15970"/>
                  </a:lnTo>
                  <a:lnTo>
                    <a:pt x="53288" y="13673"/>
                  </a:lnTo>
                  <a:lnTo>
                    <a:pt x="72182" y="2937"/>
                  </a:lnTo>
                  <a:lnTo>
                    <a:pt x="95098" y="0"/>
                  </a:lnTo>
                  <a:lnTo>
                    <a:pt x="102175" y="2575"/>
                  </a:lnTo>
                  <a:lnTo>
                    <a:pt x="105544" y="4743"/>
                  </a:lnTo>
                  <a:lnTo>
                    <a:pt x="107790" y="8306"/>
                  </a:lnTo>
                  <a:lnTo>
                    <a:pt x="110951" y="24490"/>
                  </a:lnTo>
                  <a:lnTo>
                    <a:pt x="112247" y="70932"/>
                  </a:lnTo>
                  <a:lnTo>
                    <a:pt x="112277" y="75120"/>
                  </a:lnTo>
                  <a:lnTo>
                    <a:pt x="157406" y="39560"/>
                  </a:lnTo>
                  <a:lnTo>
                    <a:pt x="177169" y="25331"/>
                  </a:lnTo>
                  <a:lnTo>
                    <a:pt x="195690" y="19195"/>
                  </a:lnTo>
                  <a:lnTo>
                    <a:pt x="196463" y="21115"/>
                  </a:lnTo>
                  <a:lnTo>
                    <a:pt x="197947" y="68457"/>
                  </a:lnTo>
                  <a:lnTo>
                    <a:pt x="205599" y="97166"/>
                  </a:lnTo>
                  <a:lnTo>
                    <a:pt x="217302" y="120397"/>
                  </a:lnTo>
                  <a:lnTo>
                    <a:pt x="236107" y="151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Shape-3145">
              <a:extLst>
                <a:ext uri="{FF2B5EF4-FFF2-40B4-BE49-F238E27FC236}">
                  <a16:creationId xmlns:a16="http://schemas.microsoft.com/office/drawing/2014/main" id="{002D781C-BF4B-0576-4B37-071C0A12F5FA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857625" y="36195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47625"/>
                  </a:moveTo>
                  <a:lnTo>
                    <a:pt x="0" y="47625"/>
                  </a:lnTo>
                  <a:lnTo>
                    <a:pt x="0" y="2017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SMARTInkShape-3146">
              <a:extLst>
                <a:ext uri="{FF2B5EF4-FFF2-40B4-BE49-F238E27FC236}">
                  <a16:creationId xmlns:a16="http://schemas.microsoft.com/office/drawing/2014/main" id="{5A2A5956-EEC1-0974-7E08-2F667EAC79C3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819525" y="3705733"/>
              <a:ext cx="18900" cy="132843"/>
            </a:xfrm>
            <a:custGeom>
              <a:avLst/>
              <a:gdLst/>
              <a:ahLst/>
              <a:cxnLst/>
              <a:rect l="0" t="0" r="0" b="0"/>
              <a:pathLst>
                <a:path w="18900" h="132843">
                  <a:moveTo>
                    <a:pt x="0" y="18542"/>
                  </a:moveTo>
                  <a:lnTo>
                    <a:pt x="0" y="18542"/>
                  </a:lnTo>
                  <a:lnTo>
                    <a:pt x="18541" y="0"/>
                  </a:lnTo>
                  <a:lnTo>
                    <a:pt x="18899" y="4699"/>
                  </a:lnTo>
                  <a:lnTo>
                    <a:pt x="7286" y="50266"/>
                  </a:lnTo>
                  <a:lnTo>
                    <a:pt x="639" y="86644"/>
                  </a:lnTo>
                  <a:lnTo>
                    <a:pt x="0" y="132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SMARTInkShape-3147">
              <a:extLst>
                <a:ext uri="{FF2B5EF4-FFF2-40B4-BE49-F238E27FC236}">
                  <a16:creationId xmlns:a16="http://schemas.microsoft.com/office/drawing/2014/main" id="{89780C5B-8963-0072-26D3-68A08F9440C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619500" y="3648664"/>
              <a:ext cx="139235" cy="142122"/>
            </a:xfrm>
            <a:custGeom>
              <a:avLst/>
              <a:gdLst/>
              <a:ahLst/>
              <a:cxnLst/>
              <a:rect l="0" t="0" r="0" b="0"/>
              <a:pathLst>
                <a:path w="139235" h="142122">
                  <a:moveTo>
                    <a:pt x="123825" y="8936"/>
                  </a:moveTo>
                  <a:lnTo>
                    <a:pt x="123825" y="8936"/>
                  </a:lnTo>
                  <a:lnTo>
                    <a:pt x="123825" y="3879"/>
                  </a:lnTo>
                  <a:lnTo>
                    <a:pt x="122767" y="2390"/>
                  </a:lnTo>
                  <a:lnTo>
                    <a:pt x="121003" y="1397"/>
                  </a:lnTo>
                  <a:lnTo>
                    <a:pt x="110642" y="0"/>
                  </a:lnTo>
                  <a:lnTo>
                    <a:pt x="99974" y="731"/>
                  </a:lnTo>
                  <a:lnTo>
                    <a:pt x="57870" y="15681"/>
                  </a:lnTo>
                  <a:lnTo>
                    <a:pt x="47592" y="21812"/>
                  </a:lnTo>
                  <a:lnTo>
                    <a:pt x="35856" y="36270"/>
                  </a:lnTo>
                  <a:lnTo>
                    <a:pt x="31812" y="47895"/>
                  </a:lnTo>
                  <a:lnTo>
                    <a:pt x="30733" y="53959"/>
                  </a:lnTo>
                  <a:lnTo>
                    <a:pt x="32356" y="63518"/>
                  </a:lnTo>
                  <a:lnTo>
                    <a:pt x="34270" y="67549"/>
                  </a:lnTo>
                  <a:lnTo>
                    <a:pt x="42042" y="74850"/>
                  </a:lnTo>
                  <a:lnTo>
                    <a:pt x="52552" y="80565"/>
                  </a:lnTo>
                  <a:lnTo>
                    <a:pt x="79368" y="89877"/>
                  </a:lnTo>
                  <a:lnTo>
                    <a:pt x="123267" y="113291"/>
                  </a:lnTo>
                  <a:lnTo>
                    <a:pt x="134160" y="119875"/>
                  </a:lnTo>
                  <a:lnTo>
                    <a:pt x="139001" y="126328"/>
                  </a:lnTo>
                  <a:lnTo>
                    <a:pt x="139234" y="129531"/>
                  </a:lnTo>
                  <a:lnTo>
                    <a:pt x="136671" y="135912"/>
                  </a:lnTo>
                  <a:lnTo>
                    <a:pt x="132389" y="138036"/>
                  </a:lnTo>
                  <a:lnTo>
                    <a:pt x="97059" y="141447"/>
                  </a:lnTo>
                  <a:lnTo>
                    <a:pt x="54920" y="142121"/>
                  </a:lnTo>
                  <a:lnTo>
                    <a:pt x="0" y="132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3148">
              <a:extLst>
                <a:ext uri="{FF2B5EF4-FFF2-40B4-BE49-F238E27FC236}">
                  <a16:creationId xmlns:a16="http://schemas.microsoft.com/office/drawing/2014/main" id="{1517D3BD-FE6A-AE4A-7BAC-FF757067FDF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524250" y="3639058"/>
              <a:ext cx="114301" cy="151893"/>
            </a:xfrm>
            <a:custGeom>
              <a:avLst/>
              <a:gdLst/>
              <a:ahLst/>
              <a:cxnLst/>
              <a:rect l="0" t="0" r="0" b="0"/>
              <a:pathLst>
                <a:path w="114301" h="151893">
                  <a:moveTo>
                    <a:pt x="114300" y="18542"/>
                  </a:moveTo>
                  <a:lnTo>
                    <a:pt x="114300" y="18542"/>
                  </a:lnTo>
                  <a:lnTo>
                    <a:pt x="114300" y="5285"/>
                  </a:lnTo>
                  <a:lnTo>
                    <a:pt x="113242" y="3354"/>
                  </a:lnTo>
                  <a:lnTo>
                    <a:pt x="111478" y="2067"/>
                  </a:lnTo>
                  <a:lnTo>
                    <a:pt x="109244" y="1209"/>
                  </a:lnTo>
                  <a:lnTo>
                    <a:pt x="90930" y="0"/>
                  </a:lnTo>
                  <a:lnTo>
                    <a:pt x="70452" y="4699"/>
                  </a:lnTo>
                  <a:lnTo>
                    <a:pt x="56035" y="12794"/>
                  </a:lnTo>
                  <a:lnTo>
                    <a:pt x="21117" y="56913"/>
                  </a:lnTo>
                  <a:lnTo>
                    <a:pt x="17252" y="63173"/>
                  </a:lnTo>
                  <a:lnTo>
                    <a:pt x="15735" y="69463"/>
                  </a:lnTo>
                  <a:lnTo>
                    <a:pt x="16871" y="82096"/>
                  </a:lnTo>
                  <a:lnTo>
                    <a:pt x="20904" y="91944"/>
                  </a:lnTo>
                  <a:lnTo>
                    <a:pt x="23461" y="96052"/>
                  </a:lnTo>
                  <a:lnTo>
                    <a:pt x="27282" y="98790"/>
                  </a:lnTo>
                  <a:lnTo>
                    <a:pt x="74509" y="114308"/>
                  </a:lnTo>
                  <a:lnTo>
                    <a:pt x="99064" y="123189"/>
                  </a:lnTo>
                  <a:lnTo>
                    <a:pt x="100968" y="125348"/>
                  </a:lnTo>
                  <a:lnTo>
                    <a:pt x="102237" y="127846"/>
                  </a:lnTo>
                  <a:lnTo>
                    <a:pt x="100966" y="129512"/>
                  </a:lnTo>
                  <a:lnTo>
                    <a:pt x="55719" y="143008"/>
                  </a:lnTo>
                  <a:lnTo>
                    <a:pt x="0" y="151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SMARTInkShape-3149">
              <a:extLst>
                <a:ext uri="{FF2B5EF4-FFF2-40B4-BE49-F238E27FC236}">
                  <a16:creationId xmlns:a16="http://schemas.microsoft.com/office/drawing/2014/main" id="{F384182A-4A06-ADF3-FF64-D36DE0C659B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377552" y="3678527"/>
              <a:ext cx="146699" cy="121949"/>
            </a:xfrm>
            <a:custGeom>
              <a:avLst/>
              <a:gdLst/>
              <a:ahLst/>
              <a:cxnLst/>
              <a:rect l="0" t="0" r="0" b="0"/>
              <a:pathLst>
                <a:path w="146699" h="121949">
                  <a:moveTo>
                    <a:pt x="13348" y="36223"/>
                  </a:moveTo>
                  <a:lnTo>
                    <a:pt x="13348" y="36223"/>
                  </a:lnTo>
                  <a:lnTo>
                    <a:pt x="13348" y="41280"/>
                  </a:lnTo>
                  <a:lnTo>
                    <a:pt x="15465" y="42769"/>
                  </a:lnTo>
                  <a:lnTo>
                    <a:pt x="34070" y="45159"/>
                  </a:lnTo>
                  <a:lnTo>
                    <a:pt x="71889" y="45714"/>
                  </a:lnTo>
                  <a:lnTo>
                    <a:pt x="87726" y="40681"/>
                  </a:lnTo>
                  <a:lnTo>
                    <a:pt x="91508" y="38137"/>
                  </a:lnTo>
                  <a:lnTo>
                    <a:pt x="95711" y="32487"/>
                  </a:lnTo>
                  <a:lnTo>
                    <a:pt x="98077" y="23357"/>
                  </a:lnTo>
                  <a:lnTo>
                    <a:pt x="98778" y="13949"/>
                  </a:lnTo>
                  <a:lnTo>
                    <a:pt x="95701" y="10790"/>
                  </a:lnTo>
                  <a:lnTo>
                    <a:pt x="83816" y="4459"/>
                  </a:lnTo>
                  <a:lnTo>
                    <a:pt x="64331" y="0"/>
                  </a:lnTo>
                  <a:lnTo>
                    <a:pt x="54352" y="1779"/>
                  </a:lnTo>
                  <a:lnTo>
                    <a:pt x="45330" y="7157"/>
                  </a:lnTo>
                  <a:lnTo>
                    <a:pt x="25114" y="22211"/>
                  </a:lnTo>
                  <a:lnTo>
                    <a:pt x="21192" y="23706"/>
                  </a:lnTo>
                  <a:lnTo>
                    <a:pt x="14012" y="33835"/>
                  </a:lnTo>
                  <a:lnTo>
                    <a:pt x="779" y="61151"/>
                  </a:lnTo>
                  <a:lnTo>
                    <a:pt x="0" y="76936"/>
                  </a:lnTo>
                  <a:lnTo>
                    <a:pt x="3183" y="91359"/>
                  </a:lnTo>
                  <a:lnTo>
                    <a:pt x="5513" y="95205"/>
                  </a:lnTo>
                  <a:lnTo>
                    <a:pt x="16671" y="103441"/>
                  </a:lnTo>
                  <a:lnTo>
                    <a:pt x="44461" y="115705"/>
                  </a:lnTo>
                  <a:lnTo>
                    <a:pt x="91777" y="121126"/>
                  </a:lnTo>
                  <a:lnTo>
                    <a:pt x="146698" y="121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SMARTInkShape-3150">
              <a:extLst>
                <a:ext uri="{FF2B5EF4-FFF2-40B4-BE49-F238E27FC236}">
                  <a16:creationId xmlns:a16="http://schemas.microsoft.com/office/drawing/2014/main" id="{D9808106-F0B7-9FAC-92F7-A51E978EDC8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162300" y="3677227"/>
              <a:ext cx="190501" cy="111190"/>
            </a:xfrm>
            <a:custGeom>
              <a:avLst/>
              <a:gdLst/>
              <a:ahLst/>
              <a:cxnLst/>
              <a:rect l="0" t="0" r="0" b="0"/>
              <a:pathLst>
                <a:path w="190501" h="111190">
                  <a:moveTo>
                    <a:pt x="0" y="37523"/>
                  </a:moveTo>
                  <a:lnTo>
                    <a:pt x="0" y="37523"/>
                  </a:lnTo>
                  <a:lnTo>
                    <a:pt x="31056" y="9289"/>
                  </a:lnTo>
                  <a:lnTo>
                    <a:pt x="42378" y="3808"/>
                  </a:lnTo>
                  <a:lnTo>
                    <a:pt x="68114" y="0"/>
                  </a:lnTo>
                  <a:lnTo>
                    <a:pt x="78250" y="5324"/>
                  </a:lnTo>
                  <a:lnTo>
                    <a:pt x="83917" y="9707"/>
                  </a:lnTo>
                  <a:lnTo>
                    <a:pt x="90213" y="28688"/>
                  </a:lnTo>
                  <a:lnTo>
                    <a:pt x="94255" y="68821"/>
                  </a:lnTo>
                  <a:lnTo>
                    <a:pt x="93995" y="96073"/>
                  </a:lnTo>
                  <a:lnTo>
                    <a:pt x="90106" y="105173"/>
                  </a:lnTo>
                  <a:lnTo>
                    <a:pt x="87587" y="108023"/>
                  </a:lnTo>
                  <a:lnTo>
                    <a:pt x="81967" y="111189"/>
                  </a:lnTo>
                  <a:lnTo>
                    <a:pt x="78986" y="110976"/>
                  </a:lnTo>
                  <a:lnTo>
                    <a:pt x="72852" y="107916"/>
                  </a:lnTo>
                  <a:lnTo>
                    <a:pt x="70793" y="105618"/>
                  </a:lnTo>
                  <a:lnTo>
                    <a:pt x="68505" y="100243"/>
                  </a:lnTo>
                  <a:lnTo>
                    <a:pt x="72274" y="81154"/>
                  </a:lnTo>
                  <a:lnTo>
                    <a:pt x="80093" y="60446"/>
                  </a:lnTo>
                  <a:lnTo>
                    <a:pt x="91689" y="50180"/>
                  </a:lnTo>
                  <a:lnTo>
                    <a:pt x="130060" y="34967"/>
                  </a:lnTo>
                  <a:lnTo>
                    <a:pt x="190500" y="8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SMARTInkShape-3151">
              <a:extLst>
                <a:ext uri="{FF2B5EF4-FFF2-40B4-BE49-F238E27FC236}">
                  <a16:creationId xmlns:a16="http://schemas.microsoft.com/office/drawing/2014/main" id="{508B6606-6858-28BE-C2A5-2C583603D437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966183" y="3667256"/>
              <a:ext cx="186593" cy="244627"/>
            </a:xfrm>
            <a:custGeom>
              <a:avLst/>
              <a:gdLst/>
              <a:ahLst/>
              <a:cxnLst/>
              <a:rect l="0" t="0" r="0" b="0"/>
              <a:pathLst>
                <a:path w="186593" h="244627">
                  <a:moveTo>
                    <a:pt x="119917" y="47494"/>
                  </a:moveTo>
                  <a:lnTo>
                    <a:pt x="119917" y="47494"/>
                  </a:lnTo>
                  <a:lnTo>
                    <a:pt x="124973" y="47494"/>
                  </a:lnTo>
                  <a:lnTo>
                    <a:pt x="126463" y="46436"/>
                  </a:lnTo>
                  <a:lnTo>
                    <a:pt x="127455" y="44672"/>
                  </a:lnTo>
                  <a:lnTo>
                    <a:pt x="129050" y="34237"/>
                  </a:lnTo>
                  <a:lnTo>
                    <a:pt x="129407" y="15695"/>
                  </a:lnTo>
                  <a:lnTo>
                    <a:pt x="128361" y="13595"/>
                  </a:lnTo>
                  <a:lnTo>
                    <a:pt x="126604" y="12195"/>
                  </a:lnTo>
                  <a:lnTo>
                    <a:pt x="124375" y="11261"/>
                  </a:lnTo>
                  <a:lnTo>
                    <a:pt x="122889" y="9580"/>
                  </a:lnTo>
                  <a:lnTo>
                    <a:pt x="121238" y="4890"/>
                  </a:lnTo>
                  <a:lnTo>
                    <a:pt x="119739" y="3217"/>
                  </a:lnTo>
                  <a:lnTo>
                    <a:pt x="115252" y="1357"/>
                  </a:lnTo>
                  <a:lnTo>
                    <a:pt x="79247" y="0"/>
                  </a:lnTo>
                  <a:lnTo>
                    <a:pt x="52481" y="10021"/>
                  </a:lnTo>
                  <a:lnTo>
                    <a:pt x="29498" y="26396"/>
                  </a:lnTo>
                  <a:lnTo>
                    <a:pt x="4886" y="56379"/>
                  </a:lnTo>
                  <a:lnTo>
                    <a:pt x="0" y="66612"/>
                  </a:lnTo>
                  <a:lnTo>
                    <a:pt x="814" y="70823"/>
                  </a:lnTo>
                  <a:lnTo>
                    <a:pt x="17894" y="88496"/>
                  </a:lnTo>
                  <a:lnTo>
                    <a:pt x="21210" y="89645"/>
                  </a:lnTo>
                  <a:lnTo>
                    <a:pt x="24479" y="89353"/>
                  </a:lnTo>
                  <a:lnTo>
                    <a:pt x="68339" y="72556"/>
                  </a:lnTo>
                  <a:lnTo>
                    <a:pt x="75827" y="66394"/>
                  </a:lnTo>
                  <a:lnTo>
                    <a:pt x="77824" y="63269"/>
                  </a:lnTo>
                  <a:lnTo>
                    <a:pt x="99978" y="48049"/>
                  </a:lnTo>
                  <a:lnTo>
                    <a:pt x="100750" y="89012"/>
                  </a:lnTo>
                  <a:lnTo>
                    <a:pt x="100832" y="124707"/>
                  </a:lnTo>
                  <a:lnTo>
                    <a:pt x="105916" y="169638"/>
                  </a:lnTo>
                  <a:lnTo>
                    <a:pt x="105580" y="186799"/>
                  </a:lnTo>
                  <a:lnTo>
                    <a:pt x="98458" y="232872"/>
                  </a:lnTo>
                  <a:lnTo>
                    <a:pt x="96086" y="237754"/>
                  </a:lnTo>
                  <a:lnTo>
                    <a:pt x="93447" y="241009"/>
                  </a:lnTo>
                  <a:lnTo>
                    <a:pt x="87691" y="244626"/>
                  </a:lnTo>
                  <a:lnTo>
                    <a:pt x="84675" y="244532"/>
                  </a:lnTo>
                  <a:lnTo>
                    <a:pt x="78501" y="241605"/>
                  </a:lnTo>
                  <a:lnTo>
                    <a:pt x="76431" y="239343"/>
                  </a:lnTo>
                  <a:lnTo>
                    <a:pt x="74132" y="234007"/>
                  </a:lnTo>
                  <a:lnTo>
                    <a:pt x="85711" y="189183"/>
                  </a:lnTo>
                  <a:lnTo>
                    <a:pt x="103784" y="150126"/>
                  </a:lnTo>
                  <a:lnTo>
                    <a:pt x="126843" y="118802"/>
                  </a:lnTo>
                  <a:lnTo>
                    <a:pt x="171788" y="81642"/>
                  </a:lnTo>
                  <a:lnTo>
                    <a:pt x="186592" y="76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SMARTInkShape-3152">
              <a:extLst>
                <a:ext uri="{FF2B5EF4-FFF2-40B4-BE49-F238E27FC236}">
                  <a16:creationId xmlns:a16="http://schemas.microsoft.com/office/drawing/2014/main" id="{D15ED662-82A6-9B3D-D029-D5421AAB2300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775379" y="3641814"/>
              <a:ext cx="196422" cy="139426"/>
            </a:xfrm>
            <a:custGeom>
              <a:avLst/>
              <a:gdLst/>
              <a:ahLst/>
              <a:cxnLst/>
              <a:rect l="0" t="0" r="0" b="0"/>
              <a:pathLst>
                <a:path w="196422" h="139426">
                  <a:moveTo>
                    <a:pt x="34496" y="44361"/>
                  </a:moveTo>
                  <a:lnTo>
                    <a:pt x="34496" y="44361"/>
                  </a:lnTo>
                  <a:lnTo>
                    <a:pt x="34496" y="49418"/>
                  </a:lnTo>
                  <a:lnTo>
                    <a:pt x="42963" y="54722"/>
                  </a:lnTo>
                  <a:lnTo>
                    <a:pt x="62757" y="60836"/>
                  </a:lnTo>
                  <a:lnTo>
                    <a:pt x="88409" y="62903"/>
                  </a:lnTo>
                  <a:lnTo>
                    <a:pt x="133955" y="54739"/>
                  </a:lnTo>
                  <a:lnTo>
                    <a:pt x="141495" y="54265"/>
                  </a:lnTo>
                  <a:lnTo>
                    <a:pt x="148373" y="51232"/>
                  </a:lnTo>
                  <a:lnTo>
                    <a:pt x="151689" y="48942"/>
                  </a:lnTo>
                  <a:lnTo>
                    <a:pt x="153900" y="45298"/>
                  </a:lnTo>
                  <a:lnTo>
                    <a:pt x="156356" y="35605"/>
                  </a:lnTo>
                  <a:lnTo>
                    <a:pt x="155953" y="31116"/>
                  </a:lnTo>
                  <a:lnTo>
                    <a:pt x="152682" y="23305"/>
                  </a:lnTo>
                  <a:lnTo>
                    <a:pt x="134778" y="7901"/>
                  </a:lnTo>
                  <a:lnTo>
                    <a:pt x="115402" y="1698"/>
                  </a:lnTo>
                  <a:lnTo>
                    <a:pt x="93737" y="0"/>
                  </a:lnTo>
                  <a:lnTo>
                    <a:pt x="56781" y="7533"/>
                  </a:lnTo>
                  <a:lnTo>
                    <a:pt x="42284" y="14235"/>
                  </a:lnTo>
                  <a:lnTo>
                    <a:pt x="22222" y="30966"/>
                  </a:lnTo>
                  <a:lnTo>
                    <a:pt x="9286" y="46874"/>
                  </a:lnTo>
                  <a:lnTo>
                    <a:pt x="2125" y="67350"/>
                  </a:lnTo>
                  <a:lnTo>
                    <a:pt x="0" y="88445"/>
                  </a:lnTo>
                  <a:lnTo>
                    <a:pt x="2584" y="104876"/>
                  </a:lnTo>
                  <a:lnTo>
                    <a:pt x="9989" y="120970"/>
                  </a:lnTo>
                  <a:lnTo>
                    <a:pt x="18886" y="132442"/>
                  </a:lnTo>
                  <a:lnTo>
                    <a:pt x="33556" y="136425"/>
                  </a:lnTo>
                  <a:lnTo>
                    <a:pt x="77466" y="138982"/>
                  </a:lnTo>
                  <a:lnTo>
                    <a:pt x="114373" y="139425"/>
                  </a:lnTo>
                  <a:lnTo>
                    <a:pt x="196421" y="130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SMARTInkShape-3153">
              <a:extLst>
                <a:ext uri="{FF2B5EF4-FFF2-40B4-BE49-F238E27FC236}">
                  <a16:creationId xmlns:a16="http://schemas.microsoft.com/office/drawing/2014/main" id="{62D4184B-9059-8437-DCB8-FD2C69A9B3C0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571750" y="3640311"/>
              <a:ext cx="219076" cy="152816"/>
            </a:xfrm>
            <a:custGeom>
              <a:avLst/>
              <a:gdLst/>
              <a:ahLst/>
              <a:cxnLst/>
              <a:rect l="0" t="0" r="0" b="0"/>
              <a:pathLst>
                <a:path w="219076" h="152816">
                  <a:moveTo>
                    <a:pt x="0" y="36339"/>
                  </a:moveTo>
                  <a:lnTo>
                    <a:pt x="0" y="36339"/>
                  </a:lnTo>
                  <a:lnTo>
                    <a:pt x="0" y="31282"/>
                  </a:lnTo>
                  <a:lnTo>
                    <a:pt x="2822" y="25978"/>
                  </a:lnTo>
                  <a:lnTo>
                    <a:pt x="5056" y="23082"/>
                  </a:lnTo>
                  <a:lnTo>
                    <a:pt x="10361" y="19864"/>
                  </a:lnTo>
                  <a:lnTo>
                    <a:pt x="16246" y="17375"/>
                  </a:lnTo>
                  <a:lnTo>
                    <a:pt x="41504" y="2201"/>
                  </a:lnTo>
                  <a:lnTo>
                    <a:pt x="49491" y="0"/>
                  </a:lnTo>
                  <a:lnTo>
                    <a:pt x="59391" y="1844"/>
                  </a:lnTo>
                  <a:lnTo>
                    <a:pt x="64994" y="3817"/>
                  </a:lnTo>
                  <a:lnTo>
                    <a:pt x="74042" y="14476"/>
                  </a:lnTo>
                  <a:lnTo>
                    <a:pt x="88473" y="42134"/>
                  </a:lnTo>
                  <a:lnTo>
                    <a:pt x="93242" y="71688"/>
                  </a:lnTo>
                  <a:lnTo>
                    <a:pt x="89599" y="102199"/>
                  </a:lnTo>
                  <a:lnTo>
                    <a:pt x="72340" y="138836"/>
                  </a:lnTo>
                  <a:lnTo>
                    <a:pt x="64606" y="149980"/>
                  </a:lnTo>
                  <a:lnTo>
                    <a:pt x="61063" y="152316"/>
                  </a:lnTo>
                  <a:lnTo>
                    <a:pt x="57642" y="152815"/>
                  </a:lnTo>
                  <a:lnTo>
                    <a:pt x="54303" y="152090"/>
                  </a:lnTo>
                  <a:lnTo>
                    <a:pt x="47771" y="145640"/>
                  </a:lnTo>
                  <a:lnTo>
                    <a:pt x="42398" y="135717"/>
                  </a:lnTo>
                  <a:lnTo>
                    <a:pt x="40011" y="124252"/>
                  </a:lnTo>
                  <a:lnTo>
                    <a:pt x="43722" y="100840"/>
                  </a:lnTo>
                  <a:lnTo>
                    <a:pt x="51525" y="78852"/>
                  </a:lnTo>
                  <a:lnTo>
                    <a:pt x="83171" y="39623"/>
                  </a:lnTo>
                  <a:lnTo>
                    <a:pt x="122223" y="21740"/>
                  </a:lnTo>
                  <a:lnTo>
                    <a:pt x="164431" y="10838"/>
                  </a:lnTo>
                  <a:lnTo>
                    <a:pt x="219075" y="7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3" name="SMARTInkShape-Group603">
            <a:extLst>
              <a:ext uri="{FF2B5EF4-FFF2-40B4-BE49-F238E27FC236}">
                <a16:creationId xmlns:a16="http://schemas.microsoft.com/office/drawing/2014/main" id="{AE77C638-5CA4-457D-F6DF-ABD164DB82B6}"/>
              </a:ext>
            </a:extLst>
          </p:cNvPr>
          <p:cNvGrpSpPr/>
          <p:nvPr/>
        </p:nvGrpSpPr>
        <p:grpSpPr>
          <a:xfrm>
            <a:off x="4405928" y="3495678"/>
            <a:ext cx="803332" cy="457198"/>
            <a:chOff x="4405928" y="3495678"/>
            <a:chExt cx="803332" cy="457198"/>
          </a:xfrm>
        </p:grpSpPr>
        <p:sp>
          <p:nvSpPr>
            <p:cNvPr id="1047" name="SMARTInkShape-3154">
              <a:extLst>
                <a:ext uri="{FF2B5EF4-FFF2-40B4-BE49-F238E27FC236}">
                  <a16:creationId xmlns:a16="http://schemas.microsoft.com/office/drawing/2014/main" id="{955FF7E6-1DBD-4F14-5090-0307A62246C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095875" y="3544624"/>
              <a:ext cx="113385" cy="408252"/>
            </a:xfrm>
            <a:custGeom>
              <a:avLst/>
              <a:gdLst/>
              <a:ahLst/>
              <a:cxnLst/>
              <a:rect l="0" t="0" r="0" b="0"/>
              <a:pathLst>
                <a:path w="113385" h="408252">
                  <a:moveTo>
                    <a:pt x="38100" y="8201"/>
                  </a:moveTo>
                  <a:lnTo>
                    <a:pt x="38100" y="8201"/>
                  </a:lnTo>
                  <a:lnTo>
                    <a:pt x="38100" y="3144"/>
                  </a:lnTo>
                  <a:lnTo>
                    <a:pt x="39158" y="1655"/>
                  </a:lnTo>
                  <a:lnTo>
                    <a:pt x="40922" y="662"/>
                  </a:lnTo>
                  <a:lnTo>
                    <a:pt x="43156" y="0"/>
                  </a:lnTo>
                  <a:lnTo>
                    <a:pt x="61470" y="14238"/>
                  </a:lnTo>
                  <a:lnTo>
                    <a:pt x="87441" y="54040"/>
                  </a:lnTo>
                  <a:lnTo>
                    <a:pt x="103860" y="93573"/>
                  </a:lnTo>
                  <a:lnTo>
                    <a:pt x="111207" y="125219"/>
                  </a:lnTo>
                  <a:lnTo>
                    <a:pt x="113384" y="167051"/>
                  </a:lnTo>
                  <a:lnTo>
                    <a:pt x="112835" y="201568"/>
                  </a:lnTo>
                  <a:lnTo>
                    <a:pt x="109063" y="238075"/>
                  </a:lnTo>
                  <a:lnTo>
                    <a:pt x="100990" y="279159"/>
                  </a:lnTo>
                  <a:lnTo>
                    <a:pt x="90362" y="326640"/>
                  </a:lnTo>
                  <a:lnTo>
                    <a:pt x="73941" y="358969"/>
                  </a:lnTo>
                  <a:lnTo>
                    <a:pt x="45854" y="390628"/>
                  </a:lnTo>
                  <a:lnTo>
                    <a:pt x="38724" y="395127"/>
                  </a:lnTo>
                  <a:lnTo>
                    <a:pt x="32028" y="398185"/>
                  </a:lnTo>
                  <a:lnTo>
                    <a:pt x="22307" y="404798"/>
                  </a:lnTo>
                  <a:lnTo>
                    <a:pt x="11418" y="407796"/>
                  </a:lnTo>
                  <a:lnTo>
                    <a:pt x="0" y="408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SMARTInkShape-3155">
              <a:extLst>
                <a:ext uri="{FF2B5EF4-FFF2-40B4-BE49-F238E27FC236}">
                  <a16:creationId xmlns:a16="http://schemas.microsoft.com/office/drawing/2014/main" id="{528CFE01-5618-0214-EBDD-3FE20385CB0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945540" y="3638599"/>
              <a:ext cx="188436" cy="161877"/>
            </a:xfrm>
            <a:custGeom>
              <a:avLst/>
              <a:gdLst/>
              <a:ahLst/>
              <a:cxnLst/>
              <a:rect l="0" t="0" r="0" b="0"/>
              <a:pathLst>
                <a:path w="188436" h="161877">
                  <a:moveTo>
                    <a:pt x="26510" y="57101"/>
                  </a:moveTo>
                  <a:lnTo>
                    <a:pt x="26510" y="57101"/>
                  </a:lnTo>
                  <a:lnTo>
                    <a:pt x="50962" y="31591"/>
                  </a:lnTo>
                  <a:lnTo>
                    <a:pt x="53252" y="25302"/>
                  </a:lnTo>
                  <a:lnTo>
                    <a:pt x="59915" y="18979"/>
                  </a:lnTo>
                  <a:lnTo>
                    <a:pt x="86412" y="4181"/>
                  </a:lnTo>
                  <a:lnTo>
                    <a:pt x="102198" y="323"/>
                  </a:lnTo>
                  <a:lnTo>
                    <a:pt x="110704" y="0"/>
                  </a:lnTo>
                  <a:lnTo>
                    <a:pt x="116838" y="5022"/>
                  </a:lnTo>
                  <a:lnTo>
                    <a:pt x="119573" y="10319"/>
                  </a:lnTo>
                  <a:lnTo>
                    <a:pt x="121328" y="32456"/>
                  </a:lnTo>
                  <a:lnTo>
                    <a:pt x="116576" y="53209"/>
                  </a:lnTo>
                  <a:lnTo>
                    <a:pt x="108520" y="63485"/>
                  </a:lnTo>
                  <a:lnTo>
                    <a:pt x="95767" y="71580"/>
                  </a:lnTo>
                  <a:lnTo>
                    <a:pt x="51166" y="88667"/>
                  </a:lnTo>
                  <a:lnTo>
                    <a:pt x="15905" y="102828"/>
                  </a:lnTo>
                  <a:lnTo>
                    <a:pt x="0" y="104559"/>
                  </a:lnTo>
                  <a:lnTo>
                    <a:pt x="41838" y="112923"/>
                  </a:lnTo>
                  <a:lnTo>
                    <a:pt x="87246" y="127260"/>
                  </a:lnTo>
                  <a:lnTo>
                    <a:pt x="131364" y="147322"/>
                  </a:lnTo>
                  <a:lnTo>
                    <a:pt x="145302" y="151919"/>
                  </a:lnTo>
                  <a:lnTo>
                    <a:pt x="157192" y="158456"/>
                  </a:lnTo>
                  <a:lnTo>
                    <a:pt x="188435" y="161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SMARTInkShape-3156">
              <a:extLst>
                <a:ext uri="{FF2B5EF4-FFF2-40B4-BE49-F238E27FC236}">
                  <a16:creationId xmlns:a16="http://schemas.microsoft.com/office/drawing/2014/main" id="{74416AA5-5F39-A5E5-6224-EC40C45CFF2F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962525" y="3668449"/>
              <a:ext cx="18168" cy="170127"/>
            </a:xfrm>
            <a:custGeom>
              <a:avLst/>
              <a:gdLst/>
              <a:ahLst/>
              <a:cxnLst/>
              <a:rect l="0" t="0" r="0" b="0"/>
              <a:pathLst>
                <a:path w="18168" h="170127">
                  <a:moveTo>
                    <a:pt x="9525" y="8201"/>
                  </a:moveTo>
                  <a:lnTo>
                    <a:pt x="9525" y="8201"/>
                  </a:lnTo>
                  <a:lnTo>
                    <a:pt x="9525" y="3144"/>
                  </a:lnTo>
                  <a:lnTo>
                    <a:pt x="10583" y="1655"/>
                  </a:lnTo>
                  <a:lnTo>
                    <a:pt x="12347" y="662"/>
                  </a:lnTo>
                  <a:lnTo>
                    <a:pt x="14581" y="0"/>
                  </a:lnTo>
                  <a:lnTo>
                    <a:pt x="16070" y="1675"/>
                  </a:lnTo>
                  <a:lnTo>
                    <a:pt x="18167" y="14146"/>
                  </a:lnTo>
                  <a:lnTo>
                    <a:pt x="17730" y="32305"/>
                  </a:lnTo>
                  <a:lnTo>
                    <a:pt x="11459" y="69171"/>
                  </a:lnTo>
                  <a:lnTo>
                    <a:pt x="9328" y="89274"/>
                  </a:lnTo>
                  <a:lnTo>
                    <a:pt x="1437" y="124815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SMARTInkShape-3157">
              <a:extLst>
                <a:ext uri="{FF2B5EF4-FFF2-40B4-BE49-F238E27FC236}">
                  <a16:creationId xmlns:a16="http://schemas.microsoft.com/office/drawing/2014/main" id="{6090F12F-0A56-D11A-FD1B-0323EF57DB7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743450" y="3638667"/>
              <a:ext cx="161364" cy="180663"/>
            </a:xfrm>
            <a:custGeom>
              <a:avLst/>
              <a:gdLst/>
              <a:ahLst/>
              <a:cxnLst/>
              <a:rect l="0" t="0" r="0" b="0"/>
              <a:pathLst>
                <a:path w="161364" h="180663">
                  <a:moveTo>
                    <a:pt x="123825" y="9408"/>
                  </a:moveTo>
                  <a:lnTo>
                    <a:pt x="123825" y="9408"/>
                  </a:lnTo>
                  <a:lnTo>
                    <a:pt x="128881" y="9408"/>
                  </a:lnTo>
                  <a:lnTo>
                    <a:pt x="134186" y="6586"/>
                  </a:lnTo>
                  <a:lnTo>
                    <a:pt x="141158" y="1207"/>
                  </a:lnTo>
                  <a:lnTo>
                    <a:pt x="140672" y="766"/>
                  </a:lnTo>
                  <a:lnTo>
                    <a:pt x="119354" y="0"/>
                  </a:lnTo>
                  <a:lnTo>
                    <a:pt x="79354" y="7510"/>
                  </a:lnTo>
                  <a:lnTo>
                    <a:pt x="51698" y="19185"/>
                  </a:lnTo>
                  <a:lnTo>
                    <a:pt x="26798" y="34841"/>
                  </a:lnTo>
                  <a:lnTo>
                    <a:pt x="22494" y="41172"/>
                  </a:lnTo>
                  <a:lnTo>
                    <a:pt x="20070" y="50687"/>
                  </a:lnTo>
                  <a:lnTo>
                    <a:pt x="20789" y="53861"/>
                  </a:lnTo>
                  <a:lnTo>
                    <a:pt x="26856" y="63384"/>
                  </a:lnTo>
                  <a:lnTo>
                    <a:pt x="41467" y="79258"/>
                  </a:lnTo>
                  <a:lnTo>
                    <a:pt x="86856" y="98308"/>
                  </a:lnTo>
                  <a:lnTo>
                    <a:pt x="132310" y="125106"/>
                  </a:lnTo>
                  <a:lnTo>
                    <a:pt x="155515" y="146015"/>
                  </a:lnTo>
                  <a:lnTo>
                    <a:pt x="159077" y="152319"/>
                  </a:lnTo>
                  <a:lnTo>
                    <a:pt x="161363" y="164990"/>
                  </a:lnTo>
                  <a:lnTo>
                    <a:pt x="160492" y="167104"/>
                  </a:lnTo>
                  <a:lnTo>
                    <a:pt x="158853" y="168514"/>
                  </a:lnTo>
                  <a:lnTo>
                    <a:pt x="136982" y="177507"/>
                  </a:lnTo>
                  <a:lnTo>
                    <a:pt x="97967" y="180196"/>
                  </a:lnTo>
                  <a:lnTo>
                    <a:pt x="60777" y="180662"/>
                  </a:lnTo>
                  <a:lnTo>
                    <a:pt x="0" y="171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SMARTInkShape-3158">
              <a:extLst>
                <a:ext uri="{FF2B5EF4-FFF2-40B4-BE49-F238E27FC236}">
                  <a16:creationId xmlns:a16="http://schemas.microsoft.com/office/drawing/2014/main" id="{31EDEF86-AC3F-101B-981B-EB023AEBA00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572000" y="3640568"/>
              <a:ext cx="169734" cy="159908"/>
            </a:xfrm>
            <a:custGeom>
              <a:avLst/>
              <a:gdLst/>
              <a:ahLst/>
              <a:cxnLst/>
              <a:rect l="0" t="0" r="0" b="0"/>
              <a:pathLst>
                <a:path w="169734" h="159908">
                  <a:moveTo>
                    <a:pt x="152400" y="17032"/>
                  </a:moveTo>
                  <a:lnTo>
                    <a:pt x="152400" y="17032"/>
                  </a:lnTo>
                  <a:lnTo>
                    <a:pt x="157456" y="17032"/>
                  </a:lnTo>
                  <a:lnTo>
                    <a:pt x="162761" y="14210"/>
                  </a:lnTo>
                  <a:lnTo>
                    <a:pt x="169733" y="8831"/>
                  </a:lnTo>
                  <a:lnTo>
                    <a:pt x="169247" y="7331"/>
                  </a:lnTo>
                  <a:lnTo>
                    <a:pt x="165884" y="2843"/>
                  </a:lnTo>
                  <a:lnTo>
                    <a:pt x="155218" y="142"/>
                  </a:lnTo>
                  <a:lnTo>
                    <a:pt x="139894" y="0"/>
                  </a:lnTo>
                  <a:lnTo>
                    <a:pt x="94857" y="11366"/>
                  </a:lnTo>
                  <a:lnTo>
                    <a:pt x="66559" y="25466"/>
                  </a:lnTo>
                  <a:lnTo>
                    <a:pt x="56040" y="34186"/>
                  </a:lnTo>
                  <a:lnTo>
                    <a:pt x="49287" y="43351"/>
                  </a:lnTo>
                  <a:lnTo>
                    <a:pt x="49791" y="45161"/>
                  </a:lnTo>
                  <a:lnTo>
                    <a:pt x="53174" y="49995"/>
                  </a:lnTo>
                  <a:lnTo>
                    <a:pt x="92566" y="79720"/>
                  </a:lnTo>
                  <a:lnTo>
                    <a:pt x="122354" y="95894"/>
                  </a:lnTo>
                  <a:lnTo>
                    <a:pt x="147777" y="118787"/>
                  </a:lnTo>
                  <a:lnTo>
                    <a:pt x="154931" y="129637"/>
                  </a:lnTo>
                  <a:lnTo>
                    <a:pt x="156204" y="134435"/>
                  </a:lnTo>
                  <a:lnTo>
                    <a:pt x="155995" y="138692"/>
                  </a:lnTo>
                  <a:lnTo>
                    <a:pt x="154796" y="142589"/>
                  </a:lnTo>
                  <a:lnTo>
                    <a:pt x="144998" y="149741"/>
                  </a:lnTo>
                  <a:lnTo>
                    <a:pt x="130060" y="155389"/>
                  </a:lnTo>
                  <a:lnTo>
                    <a:pt x="85292" y="159312"/>
                  </a:lnTo>
                  <a:lnTo>
                    <a:pt x="43111" y="159789"/>
                  </a:lnTo>
                  <a:lnTo>
                    <a:pt x="0" y="159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SMARTInkShape-3159">
              <a:extLst>
                <a:ext uri="{FF2B5EF4-FFF2-40B4-BE49-F238E27FC236}">
                  <a16:creationId xmlns:a16="http://schemas.microsoft.com/office/drawing/2014/main" id="{F4AB7D6C-DBBA-DAB3-08ED-849093C720F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405928" y="3495678"/>
              <a:ext cx="166070" cy="456499"/>
            </a:xfrm>
            <a:custGeom>
              <a:avLst/>
              <a:gdLst/>
              <a:ahLst/>
              <a:cxnLst/>
              <a:rect l="0" t="0" r="0" b="0"/>
              <a:pathLst>
                <a:path w="166070" h="456499">
                  <a:moveTo>
                    <a:pt x="156547" y="9522"/>
                  </a:moveTo>
                  <a:lnTo>
                    <a:pt x="156547" y="9522"/>
                  </a:lnTo>
                  <a:lnTo>
                    <a:pt x="166069" y="0"/>
                  </a:lnTo>
                  <a:lnTo>
                    <a:pt x="122223" y="35645"/>
                  </a:lnTo>
                  <a:lnTo>
                    <a:pt x="77207" y="80473"/>
                  </a:lnTo>
                  <a:lnTo>
                    <a:pt x="59190" y="107097"/>
                  </a:lnTo>
                  <a:lnTo>
                    <a:pt x="40263" y="150661"/>
                  </a:lnTo>
                  <a:lnTo>
                    <a:pt x="21512" y="190154"/>
                  </a:lnTo>
                  <a:lnTo>
                    <a:pt x="7616" y="235075"/>
                  </a:lnTo>
                  <a:lnTo>
                    <a:pt x="0" y="268969"/>
                  </a:lnTo>
                  <a:lnTo>
                    <a:pt x="3507" y="313584"/>
                  </a:lnTo>
                  <a:lnTo>
                    <a:pt x="14173" y="358234"/>
                  </a:lnTo>
                  <a:lnTo>
                    <a:pt x="26471" y="401900"/>
                  </a:lnTo>
                  <a:lnTo>
                    <a:pt x="35588" y="414276"/>
                  </a:lnTo>
                  <a:lnTo>
                    <a:pt x="62733" y="440884"/>
                  </a:lnTo>
                  <a:lnTo>
                    <a:pt x="67227" y="449241"/>
                  </a:lnTo>
                  <a:lnTo>
                    <a:pt x="70542" y="451893"/>
                  </a:lnTo>
                  <a:lnTo>
                    <a:pt x="79871" y="454840"/>
                  </a:lnTo>
                  <a:lnTo>
                    <a:pt x="97021" y="456498"/>
                  </a:lnTo>
                  <a:lnTo>
                    <a:pt x="118447" y="447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6" name="SMARTInkShape-Group604">
            <a:extLst>
              <a:ext uri="{FF2B5EF4-FFF2-40B4-BE49-F238E27FC236}">
                <a16:creationId xmlns:a16="http://schemas.microsoft.com/office/drawing/2014/main" id="{7D40368F-B0B6-4F9F-20CD-9D4B1C8D3CDD}"/>
              </a:ext>
            </a:extLst>
          </p:cNvPr>
          <p:cNvGrpSpPr/>
          <p:nvPr/>
        </p:nvGrpSpPr>
        <p:grpSpPr>
          <a:xfrm>
            <a:off x="5743575" y="3143376"/>
            <a:ext cx="200026" cy="199900"/>
            <a:chOff x="5743575" y="3143376"/>
            <a:chExt cx="200026" cy="199900"/>
          </a:xfrm>
        </p:grpSpPr>
        <p:sp>
          <p:nvSpPr>
            <p:cNvPr id="1054" name="SMARTInkShape-3160">
              <a:extLst>
                <a:ext uri="{FF2B5EF4-FFF2-40B4-BE49-F238E27FC236}">
                  <a16:creationId xmlns:a16="http://schemas.microsoft.com/office/drawing/2014/main" id="{39AC703A-0594-C070-6AFA-B8682E139122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743575" y="3248025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9525"/>
                  </a:moveTo>
                  <a:lnTo>
                    <a:pt x="0" y="9525"/>
                  </a:lnTo>
                  <a:lnTo>
                    <a:pt x="38622" y="1986"/>
                  </a:lnTo>
                  <a:lnTo>
                    <a:pt x="81359" y="392"/>
                  </a:lnTo>
                  <a:lnTo>
                    <a:pt x="122962" y="78"/>
                  </a:lnTo>
                  <a:lnTo>
                    <a:pt x="166279" y="1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SMARTInkShape-3161">
              <a:extLst>
                <a:ext uri="{FF2B5EF4-FFF2-40B4-BE49-F238E27FC236}">
                  <a16:creationId xmlns:a16="http://schemas.microsoft.com/office/drawing/2014/main" id="{01FBFA0B-F57F-5FFA-3E85-31DFDD8D044A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819775" y="3143376"/>
              <a:ext cx="19051" cy="199900"/>
            </a:xfrm>
            <a:custGeom>
              <a:avLst/>
              <a:gdLst/>
              <a:ahLst/>
              <a:cxnLst/>
              <a:rect l="0" t="0" r="0" b="0"/>
              <a:pathLst>
                <a:path w="19051" h="199900">
                  <a:moveTo>
                    <a:pt x="0" y="18924"/>
                  </a:moveTo>
                  <a:lnTo>
                    <a:pt x="0" y="18924"/>
                  </a:lnTo>
                  <a:lnTo>
                    <a:pt x="0" y="13868"/>
                  </a:lnTo>
                  <a:lnTo>
                    <a:pt x="1058" y="12378"/>
                  </a:lnTo>
                  <a:lnTo>
                    <a:pt x="2822" y="11385"/>
                  </a:lnTo>
                  <a:lnTo>
                    <a:pt x="5056" y="10723"/>
                  </a:lnTo>
                  <a:lnTo>
                    <a:pt x="6545" y="9223"/>
                  </a:lnTo>
                  <a:lnTo>
                    <a:pt x="9491" y="0"/>
                  </a:lnTo>
                  <a:lnTo>
                    <a:pt x="9524" y="42722"/>
                  </a:lnTo>
                  <a:lnTo>
                    <a:pt x="10583" y="87949"/>
                  </a:lnTo>
                  <a:lnTo>
                    <a:pt x="15013" y="114870"/>
                  </a:lnTo>
                  <a:lnTo>
                    <a:pt x="13745" y="149589"/>
                  </a:lnTo>
                  <a:lnTo>
                    <a:pt x="15634" y="163781"/>
                  </a:lnTo>
                  <a:lnTo>
                    <a:pt x="12864" y="182612"/>
                  </a:lnTo>
                  <a:lnTo>
                    <a:pt x="19050" y="199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3" name="SMARTInkShape-Group605">
            <a:extLst>
              <a:ext uri="{FF2B5EF4-FFF2-40B4-BE49-F238E27FC236}">
                <a16:creationId xmlns:a16="http://schemas.microsoft.com/office/drawing/2014/main" id="{398FF5A7-486D-0F57-2704-4585C444D329}"/>
              </a:ext>
            </a:extLst>
          </p:cNvPr>
          <p:cNvGrpSpPr/>
          <p:nvPr/>
        </p:nvGrpSpPr>
        <p:grpSpPr>
          <a:xfrm>
            <a:off x="6305550" y="3028950"/>
            <a:ext cx="2419142" cy="876301"/>
            <a:chOff x="6305550" y="3028950"/>
            <a:chExt cx="2419142" cy="876301"/>
          </a:xfrm>
        </p:grpSpPr>
        <p:sp>
          <p:nvSpPr>
            <p:cNvPr id="1057" name="SMARTInkShape-3162">
              <a:extLst>
                <a:ext uri="{FF2B5EF4-FFF2-40B4-BE49-F238E27FC236}">
                  <a16:creationId xmlns:a16="http://schemas.microsoft.com/office/drawing/2014/main" id="{8FF66029-4B93-D302-D50F-C62CFAE6868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562975" y="3438525"/>
              <a:ext cx="161717" cy="466726"/>
            </a:xfrm>
            <a:custGeom>
              <a:avLst/>
              <a:gdLst/>
              <a:ahLst/>
              <a:cxnLst/>
              <a:rect l="0" t="0" r="0" b="0"/>
              <a:pathLst>
                <a:path w="161717" h="466726">
                  <a:moveTo>
                    <a:pt x="104775" y="0"/>
                  </a:moveTo>
                  <a:lnTo>
                    <a:pt x="104775" y="0"/>
                  </a:lnTo>
                  <a:lnTo>
                    <a:pt x="128625" y="27026"/>
                  </a:lnTo>
                  <a:lnTo>
                    <a:pt x="145473" y="63512"/>
                  </a:lnTo>
                  <a:lnTo>
                    <a:pt x="156580" y="100545"/>
                  </a:lnTo>
                  <a:lnTo>
                    <a:pt x="160341" y="136330"/>
                  </a:lnTo>
                  <a:lnTo>
                    <a:pt x="161220" y="172069"/>
                  </a:lnTo>
                  <a:lnTo>
                    <a:pt x="161716" y="218671"/>
                  </a:lnTo>
                  <a:lnTo>
                    <a:pt x="155339" y="264738"/>
                  </a:lnTo>
                  <a:lnTo>
                    <a:pt x="150158" y="304413"/>
                  </a:lnTo>
                  <a:lnTo>
                    <a:pt x="133154" y="351555"/>
                  </a:lnTo>
                  <a:lnTo>
                    <a:pt x="120945" y="371217"/>
                  </a:lnTo>
                  <a:lnTo>
                    <a:pt x="90189" y="412374"/>
                  </a:lnTo>
                  <a:lnTo>
                    <a:pt x="72893" y="427753"/>
                  </a:lnTo>
                  <a:lnTo>
                    <a:pt x="0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3163">
              <a:extLst>
                <a:ext uri="{FF2B5EF4-FFF2-40B4-BE49-F238E27FC236}">
                  <a16:creationId xmlns:a16="http://schemas.microsoft.com/office/drawing/2014/main" id="{8C09D707-8A7D-3366-C686-0EB69E37499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420100" y="3724275"/>
              <a:ext cx="180976" cy="9133"/>
            </a:xfrm>
            <a:custGeom>
              <a:avLst/>
              <a:gdLst/>
              <a:ahLst/>
              <a:cxnLst/>
              <a:rect l="0" t="0" r="0" b="0"/>
              <a:pathLst>
                <a:path w="180976" h="9133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3" y="7539"/>
                  </a:lnTo>
                  <a:lnTo>
                    <a:pt x="13257" y="9132"/>
                  </a:lnTo>
                  <a:lnTo>
                    <a:pt x="54359" y="860"/>
                  </a:lnTo>
                  <a:lnTo>
                    <a:pt x="96138" y="114"/>
                  </a:lnTo>
                  <a:lnTo>
                    <a:pt x="140171" y="15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SMARTInkShape-3164">
              <a:extLst>
                <a:ext uri="{FF2B5EF4-FFF2-40B4-BE49-F238E27FC236}">
                  <a16:creationId xmlns:a16="http://schemas.microsoft.com/office/drawing/2014/main" id="{7102571E-52C4-CB2F-4508-28AE78F0E4C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458200" y="3629025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5057" y="0"/>
                  </a:lnTo>
                  <a:lnTo>
                    <a:pt x="89974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SMARTInkShape-3165">
              <a:extLst>
                <a:ext uri="{FF2B5EF4-FFF2-40B4-BE49-F238E27FC236}">
                  <a16:creationId xmlns:a16="http://schemas.microsoft.com/office/drawing/2014/main" id="{194842EB-51F9-4BFF-5728-7EDB6014217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448675" y="3543829"/>
              <a:ext cx="123826" cy="37572"/>
            </a:xfrm>
            <a:custGeom>
              <a:avLst/>
              <a:gdLst/>
              <a:ahLst/>
              <a:cxnLst/>
              <a:rect l="0" t="0" r="0" b="0"/>
              <a:pathLst>
                <a:path w="123826" h="37572">
                  <a:moveTo>
                    <a:pt x="0" y="37571"/>
                  </a:moveTo>
                  <a:lnTo>
                    <a:pt x="0" y="37571"/>
                  </a:lnTo>
                  <a:lnTo>
                    <a:pt x="5056" y="27458"/>
                  </a:lnTo>
                  <a:lnTo>
                    <a:pt x="7605" y="24479"/>
                  </a:lnTo>
                  <a:lnTo>
                    <a:pt x="13257" y="21169"/>
                  </a:lnTo>
                  <a:lnTo>
                    <a:pt x="54087" y="8508"/>
                  </a:lnTo>
                  <a:lnTo>
                    <a:pt x="75293" y="2149"/>
                  </a:lnTo>
                  <a:lnTo>
                    <a:pt x="101421" y="0"/>
                  </a:lnTo>
                  <a:lnTo>
                    <a:pt x="111398" y="2529"/>
                  </a:lnTo>
                  <a:lnTo>
                    <a:pt x="123825" y="8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SMARTInkShape-3166">
              <a:extLst>
                <a:ext uri="{FF2B5EF4-FFF2-40B4-BE49-F238E27FC236}">
                  <a16:creationId xmlns:a16="http://schemas.microsoft.com/office/drawing/2014/main" id="{C03D4D66-1720-D941-674F-84A8155B2A6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429625" y="3590925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19050" y="0"/>
                  </a:moveTo>
                  <a:lnTo>
                    <a:pt x="19050" y="0"/>
                  </a:lnTo>
                  <a:lnTo>
                    <a:pt x="17992" y="15208"/>
                  </a:lnTo>
                  <a:lnTo>
                    <a:pt x="11511" y="41418"/>
                  </a:lnTo>
                  <a:lnTo>
                    <a:pt x="3241" y="84045"/>
                  </a:lnTo>
                  <a:lnTo>
                    <a:pt x="84" y="12908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3167">
              <a:extLst>
                <a:ext uri="{FF2B5EF4-FFF2-40B4-BE49-F238E27FC236}">
                  <a16:creationId xmlns:a16="http://schemas.microsoft.com/office/drawing/2014/main" id="{E1599877-450A-CD7B-2CA3-E74D953707B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220075" y="3547599"/>
              <a:ext cx="123435" cy="167152"/>
            </a:xfrm>
            <a:custGeom>
              <a:avLst/>
              <a:gdLst/>
              <a:ahLst/>
              <a:cxnLst/>
              <a:rect l="0" t="0" r="0" b="0"/>
              <a:pathLst>
                <a:path w="123435" h="167152">
                  <a:moveTo>
                    <a:pt x="114300" y="14751"/>
                  </a:moveTo>
                  <a:lnTo>
                    <a:pt x="114300" y="14751"/>
                  </a:lnTo>
                  <a:lnTo>
                    <a:pt x="119356" y="14751"/>
                  </a:lnTo>
                  <a:lnTo>
                    <a:pt x="120846" y="13693"/>
                  </a:lnTo>
                  <a:lnTo>
                    <a:pt x="121839" y="11929"/>
                  </a:lnTo>
                  <a:lnTo>
                    <a:pt x="123434" y="6550"/>
                  </a:lnTo>
                  <a:lnTo>
                    <a:pt x="118652" y="562"/>
                  </a:lnTo>
                  <a:lnTo>
                    <a:pt x="115085" y="0"/>
                  </a:lnTo>
                  <a:lnTo>
                    <a:pt x="74457" y="5686"/>
                  </a:lnTo>
                  <a:lnTo>
                    <a:pt x="48167" y="13712"/>
                  </a:lnTo>
                  <a:lnTo>
                    <a:pt x="15339" y="32817"/>
                  </a:lnTo>
                  <a:lnTo>
                    <a:pt x="12109" y="37950"/>
                  </a:lnTo>
                  <a:lnTo>
                    <a:pt x="10290" y="46790"/>
                  </a:lnTo>
                  <a:lnTo>
                    <a:pt x="12688" y="52979"/>
                  </a:lnTo>
                  <a:lnTo>
                    <a:pt x="27906" y="70633"/>
                  </a:lnTo>
                  <a:lnTo>
                    <a:pt x="39212" y="76629"/>
                  </a:lnTo>
                  <a:lnTo>
                    <a:pt x="50236" y="80352"/>
                  </a:lnTo>
                  <a:lnTo>
                    <a:pt x="68759" y="94188"/>
                  </a:lnTo>
                  <a:lnTo>
                    <a:pt x="115439" y="132177"/>
                  </a:lnTo>
                  <a:lnTo>
                    <a:pt x="120099" y="140318"/>
                  </a:lnTo>
                  <a:lnTo>
                    <a:pt x="120282" y="143971"/>
                  </a:lnTo>
                  <a:lnTo>
                    <a:pt x="117665" y="150852"/>
                  </a:lnTo>
                  <a:lnTo>
                    <a:pt x="107328" y="157437"/>
                  </a:lnTo>
                  <a:lnTo>
                    <a:pt x="90036" y="162834"/>
                  </a:lnTo>
                  <a:lnTo>
                    <a:pt x="52666" y="165872"/>
                  </a:lnTo>
                  <a:lnTo>
                    <a:pt x="0" y="167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SMARTInkShape-3168">
              <a:extLst>
                <a:ext uri="{FF2B5EF4-FFF2-40B4-BE49-F238E27FC236}">
                  <a16:creationId xmlns:a16="http://schemas.microsoft.com/office/drawing/2014/main" id="{6BBEE649-07A5-B179-8662-7439373BE4E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029575" y="3553262"/>
              <a:ext cx="161693" cy="180107"/>
            </a:xfrm>
            <a:custGeom>
              <a:avLst/>
              <a:gdLst/>
              <a:ahLst/>
              <a:cxnLst/>
              <a:rect l="0" t="0" r="0" b="0"/>
              <a:pathLst>
                <a:path w="161693" h="180107">
                  <a:moveTo>
                    <a:pt x="142875" y="28138"/>
                  </a:moveTo>
                  <a:lnTo>
                    <a:pt x="142875" y="28138"/>
                  </a:lnTo>
                  <a:lnTo>
                    <a:pt x="152988" y="23081"/>
                  </a:lnTo>
                  <a:lnTo>
                    <a:pt x="155966" y="20533"/>
                  </a:lnTo>
                  <a:lnTo>
                    <a:pt x="161140" y="10805"/>
                  </a:lnTo>
                  <a:lnTo>
                    <a:pt x="161692" y="4540"/>
                  </a:lnTo>
                  <a:lnTo>
                    <a:pt x="158595" y="2881"/>
                  </a:lnTo>
                  <a:lnTo>
                    <a:pt x="127188" y="0"/>
                  </a:lnTo>
                  <a:lnTo>
                    <a:pt x="108006" y="4749"/>
                  </a:lnTo>
                  <a:lnTo>
                    <a:pt x="79030" y="18878"/>
                  </a:lnTo>
                  <a:lnTo>
                    <a:pt x="64059" y="31365"/>
                  </a:lnTo>
                  <a:lnTo>
                    <a:pt x="60220" y="37686"/>
                  </a:lnTo>
                  <a:lnTo>
                    <a:pt x="59197" y="40854"/>
                  </a:lnTo>
                  <a:lnTo>
                    <a:pt x="60882" y="50017"/>
                  </a:lnTo>
                  <a:lnTo>
                    <a:pt x="62813" y="55424"/>
                  </a:lnTo>
                  <a:lnTo>
                    <a:pt x="70603" y="64254"/>
                  </a:lnTo>
                  <a:lnTo>
                    <a:pt x="116054" y="106155"/>
                  </a:lnTo>
                  <a:lnTo>
                    <a:pt x="136400" y="126444"/>
                  </a:lnTo>
                  <a:lnTo>
                    <a:pt x="139998" y="135682"/>
                  </a:lnTo>
                  <a:lnTo>
                    <a:pt x="140957" y="141109"/>
                  </a:lnTo>
                  <a:lnTo>
                    <a:pt x="138421" y="145785"/>
                  </a:lnTo>
                  <a:lnTo>
                    <a:pt x="127137" y="153804"/>
                  </a:lnTo>
                  <a:lnTo>
                    <a:pt x="85712" y="167585"/>
                  </a:lnTo>
                  <a:lnTo>
                    <a:pt x="44338" y="178351"/>
                  </a:lnTo>
                  <a:lnTo>
                    <a:pt x="18989" y="180106"/>
                  </a:lnTo>
                  <a:lnTo>
                    <a:pt x="10909" y="177524"/>
                  </a:lnTo>
                  <a:lnTo>
                    <a:pt x="0" y="171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SMARTInkShape-3169">
              <a:extLst>
                <a:ext uri="{FF2B5EF4-FFF2-40B4-BE49-F238E27FC236}">
                  <a16:creationId xmlns:a16="http://schemas.microsoft.com/office/drawing/2014/main" id="{8995B88E-6E17-871F-AD26-4F4A56C359D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858529" y="3438642"/>
              <a:ext cx="190063" cy="414968"/>
            </a:xfrm>
            <a:custGeom>
              <a:avLst/>
              <a:gdLst/>
              <a:ahLst/>
              <a:cxnLst/>
              <a:rect l="0" t="0" r="0" b="0"/>
              <a:pathLst>
                <a:path w="190063" h="414968">
                  <a:moveTo>
                    <a:pt x="180571" y="9408"/>
                  </a:moveTo>
                  <a:lnTo>
                    <a:pt x="180571" y="9408"/>
                  </a:lnTo>
                  <a:lnTo>
                    <a:pt x="189981" y="0"/>
                  </a:lnTo>
                  <a:lnTo>
                    <a:pt x="190062" y="4974"/>
                  </a:lnTo>
                  <a:lnTo>
                    <a:pt x="181614" y="10259"/>
                  </a:lnTo>
                  <a:lnTo>
                    <a:pt x="134807" y="34058"/>
                  </a:lnTo>
                  <a:lnTo>
                    <a:pt x="90622" y="71764"/>
                  </a:lnTo>
                  <a:lnTo>
                    <a:pt x="63516" y="112232"/>
                  </a:lnTo>
                  <a:lnTo>
                    <a:pt x="37780" y="154720"/>
                  </a:lnTo>
                  <a:lnTo>
                    <a:pt x="17369" y="198508"/>
                  </a:lnTo>
                  <a:lnTo>
                    <a:pt x="6508" y="233125"/>
                  </a:lnTo>
                  <a:lnTo>
                    <a:pt x="1643" y="280305"/>
                  </a:lnTo>
                  <a:lnTo>
                    <a:pt x="0" y="324836"/>
                  </a:lnTo>
                  <a:lnTo>
                    <a:pt x="2498" y="369381"/>
                  </a:lnTo>
                  <a:lnTo>
                    <a:pt x="4706" y="379565"/>
                  </a:lnTo>
                  <a:lnTo>
                    <a:pt x="15625" y="396525"/>
                  </a:lnTo>
                  <a:lnTo>
                    <a:pt x="30003" y="409002"/>
                  </a:lnTo>
                  <a:lnTo>
                    <a:pt x="43449" y="414546"/>
                  </a:lnTo>
                  <a:lnTo>
                    <a:pt x="48940" y="414967"/>
                  </a:lnTo>
                  <a:lnTo>
                    <a:pt x="66271" y="409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3170">
              <a:extLst>
                <a:ext uri="{FF2B5EF4-FFF2-40B4-BE49-F238E27FC236}">
                  <a16:creationId xmlns:a16="http://schemas.microsoft.com/office/drawing/2014/main" id="{60CC9A28-8A5E-33B0-A92A-95B6B5516D0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543800" y="3576174"/>
              <a:ext cx="112861" cy="157627"/>
            </a:xfrm>
            <a:custGeom>
              <a:avLst/>
              <a:gdLst/>
              <a:ahLst/>
              <a:cxnLst/>
              <a:rect l="0" t="0" r="0" b="0"/>
              <a:pathLst>
                <a:path w="112861" h="157627">
                  <a:moveTo>
                    <a:pt x="95250" y="14751"/>
                  </a:moveTo>
                  <a:lnTo>
                    <a:pt x="95250" y="14751"/>
                  </a:lnTo>
                  <a:lnTo>
                    <a:pt x="100306" y="14751"/>
                  </a:lnTo>
                  <a:lnTo>
                    <a:pt x="101797" y="13693"/>
                  </a:lnTo>
                  <a:lnTo>
                    <a:pt x="102790" y="11929"/>
                  </a:lnTo>
                  <a:lnTo>
                    <a:pt x="103451" y="9694"/>
                  </a:lnTo>
                  <a:lnTo>
                    <a:pt x="104951" y="8205"/>
                  </a:lnTo>
                  <a:lnTo>
                    <a:pt x="109440" y="6550"/>
                  </a:lnTo>
                  <a:lnTo>
                    <a:pt x="111059" y="5050"/>
                  </a:lnTo>
                  <a:lnTo>
                    <a:pt x="112860" y="562"/>
                  </a:lnTo>
                  <a:lnTo>
                    <a:pt x="111223" y="0"/>
                  </a:lnTo>
                  <a:lnTo>
                    <a:pt x="69780" y="12653"/>
                  </a:lnTo>
                  <a:lnTo>
                    <a:pt x="35147" y="24489"/>
                  </a:lnTo>
                  <a:lnTo>
                    <a:pt x="29781" y="27593"/>
                  </a:lnTo>
                  <a:lnTo>
                    <a:pt x="26205" y="31779"/>
                  </a:lnTo>
                  <a:lnTo>
                    <a:pt x="22230" y="42075"/>
                  </a:lnTo>
                  <a:lnTo>
                    <a:pt x="19993" y="54714"/>
                  </a:lnTo>
                  <a:lnTo>
                    <a:pt x="22291" y="61793"/>
                  </a:lnTo>
                  <a:lnTo>
                    <a:pt x="24385" y="65162"/>
                  </a:lnTo>
                  <a:lnTo>
                    <a:pt x="37447" y="74961"/>
                  </a:lnTo>
                  <a:lnTo>
                    <a:pt x="73246" y="99172"/>
                  </a:lnTo>
                  <a:lnTo>
                    <a:pt x="87084" y="116906"/>
                  </a:lnTo>
                  <a:lnTo>
                    <a:pt x="88747" y="120954"/>
                  </a:lnTo>
                  <a:lnTo>
                    <a:pt x="88798" y="123653"/>
                  </a:lnTo>
                  <a:lnTo>
                    <a:pt x="83814" y="130274"/>
                  </a:lnTo>
                  <a:lnTo>
                    <a:pt x="79585" y="135944"/>
                  </a:lnTo>
                  <a:lnTo>
                    <a:pt x="77704" y="141992"/>
                  </a:lnTo>
                  <a:lnTo>
                    <a:pt x="75087" y="144029"/>
                  </a:lnTo>
                  <a:lnTo>
                    <a:pt x="58498" y="150119"/>
                  </a:lnTo>
                  <a:lnTo>
                    <a:pt x="54873" y="152621"/>
                  </a:lnTo>
                  <a:lnTo>
                    <a:pt x="28360" y="156637"/>
                  </a:lnTo>
                  <a:lnTo>
                    <a:pt x="0" y="157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SMARTInkShape-3171">
              <a:extLst>
                <a:ext uri="{FF2B5EF4-FFF2-40B4-BE49-F238E27FC236}">
                  <a16:creationId xmlns:a16="http://schemas.microsoft.com/office/drawing/2014/main" id="{A759827D-D3CE-3B78-39CE-2C6118E0846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362825" y="3591087"/>
              <a:ext cx="209551" cy="108900"/>
            </a:xfrm>
            <a:custGeom>
              <a:avLst/>
              <a:gdLst/>
              <a:ahLst/>
              <a:cxnLst/>
              <a:rect l="0" t="0" r="0" b="0"/>
              <a:pathLst>
                <a:path w="209551" h="108900">
                  <a:moveTo>
                    <a:pt x="0" y="56988"/>
                  </a:moveTo>
                  <a:lnTo>
                    <a:pt x="0" y="56988"/>
                  </a:lnTo>
                  <a:lnTo>
                    <a:pt x="0" y="51931"/>
                  </a:lnTo>
                  <a:lnTo>
                    <a:pt x="2822" y="46627"/>
                  </a:lnTo>
                  <a:lnTo>
                    <a:pt x="8201" y="39655"/>
                  </a:lnTo>
                  <a:lnTo>
                    <a:pt x="9134" y="33390"/>
                  </a:lnTo>
                  <a:lnTo>
                    <a:pt x="10323" y="31731"/>
                  </a:lnTo>
                  <a:lnTo>
                    <a:pt x="12173" y="30625"/>
                  </a:lnTo>
                  <a:lnTo>
                    <a:pt x="14465" y="29888"/>
                  </a:lnTo>
                  <a:lnTo>
                    <a:pt x="15994" y="28338"/>
                  </a:lnTo>
                  <a:lnTo>
                    <a:pt x="21268" y="18246"/>
                  </a:lnTo>
                  <a:lnTo>
                    <a:pt x="32188" y="6061"/>
                  </a:lnTo>
                  <a:lnTo>
                    <a:pt x="38295" y="2604"/>
                  </a:lnTo>
                  <a:lnTo>
                    <a:pt x="55280" y="0"/>
                  </a:lnTo>
                  <a:lnTo>
                    <a:pt x="61653" y="9999"/>
                  </a:lnTo>
                  <a:lnTo>
                    <a:pt x="65187" y="26367"/>
                  </a:lnTo>
                  <a:lnTo>
                    <a:pt x="66479" y="67498"/>
                  </a:lnTo>
                  <a:lnTo>
                    <a:pt x="66663" y="98530"/>
                  </a:lnTo>
                  <a:lnTo>
                    <a:pt x="63848" y="104732"/>
                  </a:lnTo>
                  <a:lnTo>
                    <a:pt x="61616" y="107867"/>
                  </a:lnTo>
                  <a:lnTo>
                    <a:pt x="59068" y="108899"/>
                  </a:lnTo>
                  <a:lnTo>
                    <a:pt x="56312" y="108529"/>
                  </a:lnTo>
                  <a:lnTo>
                    <a:pt x="50427" y="106354"/>
                  </a:lnTo>
                  <a:lnTo>
                    <a:pt x="41165" y="104071"/>
                  </a:lnTo>
                  <a:lnTo>
                    <a:pt x="34876" y="99786"/>
                  </a:lnTo>
                  <a:lnTo>
                    <a:pt x="33834" y="98220"/>
                  </a:lnTo>
                  <a:lnTo>
                    <a:pt x="34197" y="97176"/>
                  </a:lnTo>
                  <a:lnTo>
                    <a:pt x="35499" y="96480"/>
                  </a:lnTo>
                  <a:lnTo>
                    <a:pt x="62857" y="62676"/>
                  </a:lnTo>
                  <a:lnTo>
                    <a:pt x="96376" y="40630"/>
                  </a:lnTo>
                  <a:lnTo>
                    <a:pt x="142138" y="19124"/>
                  </a:lnTo>
                  <a:lnTo>
                    <a:pt x="156306" y="13701"/>
                  </a:lnTo>
                  <a:lnTo>
                    <a:pt x="209550" y="9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SMARTInkShape-3172">
              <a:extLst>
                <a:ext uri="{FF2B5EF4-FFF2-40B4-BE49-F238E27FC236}">
                  <a16:creationId xmlns:a16="http://schemas.microsoft.com/office/drawing/2014/main" id="{8E74D655-F441-78A6-1860-817BB6D93E3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250486" y="3601003"/>
              <a:ext cx="78135" cy="102572"/>
            </a:xfrm>
            <a:custGeom>
              <a:avLst/>
              <a:gdLst/>
              <a:ahLst/>
              <a:cxnLst/>
              <a:rect l="0" t="0" r="0" b="0"/>
              <a:pathLst>
                <a:path w="78135" h="102572">
                  <a:moveTo>
                    <a:pt x="45664" y="37547"/>
                  </a:moveTo>
                  <a:lnTo>
                    <a:pt x="45664" y="37547"/>
                  </a:lnTo>
                  <a:lnTo>
                    <a:pt x="45664" y="24290"/>
                  </a:lnTo>
                  <a:lnTo>
                    <a:pt x="48486" y="18249"/>
                  </a:lnTo>
                  <a:lnTo>
                    <a:pt x="50720" y="15157"/>
                  </a:lnTo>
                  <a:lnTo>
                    <a:pt x="51152" y="12037"/>
                  </a:lnTo>
                  <a:lnTo>
                    <a:pt x="48809" y="5748"/>
                  </a:lnTo>
                  <a:lnTo>
                    <a:pt x="46702" y="3648"/>
                  </a:lnTo>
                  <a:lnTo>
                    <a:pt x="37739" y="0"/>
                  </a:lnTo>
                  <a:lnTo>
                    <a:pt x="26500" y="4667"/>
                  </a:lnTo>
                  <a:lnTo>
                    <a:pt x="18450" y="12703"/>
                  </a:lnTo>
                  <a:lnTo>
                    <a:pt x="2452" y="34667"/>
                  </a:lnTo>
                  <a:lnTo>
                    <a:pt x="0" y="45439"/>
                  </a:lnTo>
                  <a:lnTo>
                    <a:pt x="1733" y="57282"/>
                  </a:lnTo>
                  <a:lnTo>
                    <a:pt x="11468" y="82132"/>
                  </a:lnTo>
                  <a:lnTo>
                    <a:pt x="17414" y="89112"/>
                  </a:lnTo>
                  <a:lnTo>
                    <a:pt x="34910" y="98651"/>
                  </a:lnTo>
                  <a:lnTo>
                    <a:pt x="52591" y="102571"/>
                  </a:lnTo>
                  <a:lnTo>
                    <a:pt x="57690" y="101005"/>
                  </a:lnTo>
                  <a:lnTo>
                    <a:pt x="66178" y="93620"/>
                  </a:lnTo>
                  <a:lnTo>
                    <a:pt x="76907" y="77562"/>
                  </a:lnTo>
                  <a:lnTo>
                    <a:pt x="78134" y="71632"/>
                  </a:lnTo>
                  <a:lnTo>
                    <a:pt x="76676" y="59399"/>
                  </a:lnTo>
                  <a:lnTo>
                    <a:pt x="69904" y="45668"/>
                  </a:lnTo>
                  <a:lnTo>
                    <a:pt x="61195" y="34896"/>
                  </a:lnTo>
                  <a:lnTo>
                    <a:pt x="45664" y="28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3173">
              <a:extLst>
                <a:ext uri="{FF2B5EF4-FFF2-40B4-BE49-F238E27FC236}">
                  <a16:creationId xmlns:a16="http://schemas.microsoft.com/office/drawing/2014/main" id="{A14CDF22-E58A-C56F-818D-AD072524318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991350" y="3596425"/>
              <a:ext cx="209551" cy="102994"/>
            </a:xfrm>
            <a:custGeom>
              <a:avLst/>
              <a:gdLst/>
              <a:ahLst/>
              <a:cxnLst/>
              <a:rect l="0" t="0" r="0" b="0"/>
              <a:pathLst>
                <a:path w="209551" h="102994">
                  <a:moveTo>
                    <a:pt x="0" y="32600"/>
                  </a:moveTo>
                  <a:lnTo>
                    <a:pt x="0" y="32600"/>
                  </a:lnTo>
                  <a:lnTo>
                    <a:pt x="5056" y="22487"/>
                  </a:lnTo>
                  <a:lnTo>
                    <a:pt x="7604" y="19508"/>
                  </a:lnTo>
                  <a:lnTo>
                    <a:pt x="13257" y="16198"/>
                  </a:lnTo>
                  <a:lnTo>
                    <a:pt x="58313" y="525"/>
                  </a:lnTo>
                  <a:lnTo>
                    <a:pt x="73895" y="0"/>
                  </a:lnTo>
                  <a:lnTo>
                    <a:pt x="86817" y="3294"/>
                  </a:lnTo>
                  <a:lnTo>
                    <a:pt x="96088" y="8287"/>
                  </a:lnTo>
                  <a:lnTo>
                    <a:pt x="107258" y="22103"/>
                  </a:lnTo>
                  <a:lnTo>
                    <a:pt x="112213" y="49716"/>
                  </a:lnTo>
                  <a:lnTo>
                    <a:pt x="108625" y="74595"/>
                  </a:lnTo>
                  <a:lnTo>
                    <a:pt x="100860" y="90316"/>
                  </a:lnTo>
                  <a:lnTo>
                    <a:pt x="91856" y="101677"/>
                  </a:lnTo>
                  <a:lnTo>
                    <a:pt x="87695" y="102993"/>
                  </a:lnTo>
                  <a:lnTo>
                    <a:pt x="64805" y="99974"/>
                  </a:lnTo>
                  <a:lnTo>
                    <a:pt x="63312" y="97624"/>
                  </a:lnTo>
                  <a:lnTo>
                    <a:pt x="64474" y="89369"/>
                  </a:lnTo>
                  <a:lnTo>
                    <a:pt x="81450" y="66823"/>
                  </a:lnTo>
                  <a:lnTo>
                    <a:pt x="100098" y="49325"/>
                  </a:lnTo>
                  <a:lnTo>
                    <a:pt x="138457" y="29955"/>
                  </a:lnTo>
                  <a:lnTo>
                    <a:pt x="171400" y="24434"/>
                  </a:lnTo>
                  <a:lnTo>
                    <a:pt x="209550" y="23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SMARTInkShape-3174">
              <a:extLst>
                <a:ext uri="{FF2B5EF4-FFF2-40B4-BE49-F238E27FC236}">
                  <a16:creationId xmlns:a16="http://schemas.microsoft.com/office/drawing/2014/main" id="{112B5203-045D-4B6F-FA09-D1EA3155109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781800" y="3596727"/>
              <a:ext cx="219076" cy="101980"/>
            </a:xfrm>
            <a:custGeom>
              <a:avLst/>
              <a:gdLst/>
              <a:ahLst/>
              <a:cxnLst/>
              <a:rect l="0" t="0" r="0" b="0"/>
              <a:pathLst>
                <a:path w="219076" h="101980">
                  <a:moveTo>
                    <a:pt x="0" y="22773"/>
                  </a:moveTo>
                  <a:lnTo>
                    <a:pt x="0" y="22773"/>
                  </a:lnTo>
                  <a:lnTo>
                    <a:pt x="20723" y="4873"/>
                  </a:lnTo>
                  <a:lnTo>
                    <a:pt x="26515" y="1314"/>
                  </a:lnTo>
                  <a:lnTo>
                    <a:pt x="32493" y="0"/>
                  </a:lnTo>
                  <a:lnTo>
                    <a:pt x="52079" y="3208"/>
                  </a:lnTo>
                  <a:lnTo>
                    <a:pt x="76461" y="11920"/>
                  </a:lnTo>
                  <a:lnTo>
                    <a:pt x="95445" y="26377"/>
                  </a:lnTo>
                  <a:lnTo>
                    <a:pt x="108603" y="49693"/>
                  </a:lnTo>
                  <a:lnTo>
                    <a:pt x="113174" y="73873"/>
                  </a:lnTo>
                  <a:lnTo>
                    <a:pt x="113800" y="86407"/>
                  </a:lnTo>
                  <a:lnTo>
                    <a:pt x="111255" y="96210"/>
                  </a:lnTo>
                  <a:lnTo>
                    <a:pt x="109095" y="100306"/>
                  </a:lnTo>
                  <a:lnTo>
                    <a:pt x="105539" y="101979"/>
                  </a:lnTo>
                  <a:lnTo>
                    <a:pt x="95942" y="101014"/>
                  </a:lnTo>
                  <a:lnTo>
                    <a:pt x="92536" y="99276"/>
                  </a:lnTo>
                  <a:lnTo>
                    <a:pt x="90266" y="97058"/>
                  </a:lnTo>
                  <a:lnTo>
                    <a:pt x="87743" y="91772"/>
                  </a:lnTo>
                  <a:lnTo>
                    <a:pt x="86622" y="85895"/>
                  </a:lnTo>
                  <a:lnTo>
                    <a:pt x="91046" y="71580"/>
                  </a:lnTo>
                  <a:lnTo>
                    <a:pt x="99027" y="62809"/>
                  </a:lnTo>
                  <a:lnTo>
                    <a:pt x="131509" y="43499"/>
                  </a:lnTo>
                  <a:lnTo>
                    <a:pt x="161379" y="35617"/>
                  </a:lnTo>
                  <a:lnTo>
                    <a:pt x="219075" y="32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SMARTInkShape-3175">
              <a:extLst>
                <a:ext uri="{FF2B5EF4-FFF2-40B4-BE49-F238E27FC236}">
                  <a16:creationId xmlns:a16="http://schemas.microsoft.com/office/drawing/2014/main" id="{34AFF7B9-2C22-2490-812B-2F5DF0A2821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587806" y="3564646"/>
              <a:ext cx="184470" cy="159498"/>
            </a:xfrm>
            <a:custGeom>
              <a:avLst/>
              <a:gdLst/>
              <a:ahLst/>
              <a:cxnLst/>
              <a:rect l="0" t="0" r="0" b="0"/>
              <a:pathLst>
                <a:path w="184470" h="159498">
                  <a:moveTo>
                    <a:pt x="32069" y="45329"/>
                  </a:moveTo>
                  <a:lnTo>
                    <a:pt x="32069" y="45329"/>
                  </a:lnTo>
                  <a:lnTo>
                    <a:pt x="32069" y="54461"/>
                  </a:lnTo>
                  <a:lnTo>
                    <a:pt x="47278" y="61323"/>
                  </a:lnTo>
                  <a:lnTo>
                    <a:pt x="89635" y="64111"/>
                  </a:lnTo>
                  <a:lnTo>
                    <a:pt x="120071" y="61504"/>
                  </a:lnTo>
                  <a:lnTo>
                    <a:pt x="157056" y="53613"/>
                  </a:lnTo>
                  <a:lnTo>
                    <a:pt x="166289" y="45130"/>
                  </a:lnTo>
                  <a:lnTo>
                    <a:pt x="171097" y="37127"/>
                  </a:lnTo>
                  <a:lnTo>
                    <a:pt x="172380" y="33511"/>
                  </a:lnTo>
                  <a:lnTo>
                    <a:pt x="170982" y="23849"/>
                  </a:lnTo>
                  <a:lnTo>
                    <a:pt x="169127" y="18309"/>
                  </a:lnTo>
                  <a:lnTo>
                    <a:pt x="158600" y="9331"/>
                  </a:lnTo>
                  <a:lnTo>
                    <a:pt x="143338" y="2872"/>
                  </a:lnTo>
                  <a:lnTo>
                    <a:pt x="125972" y="0"/>
                  </a:lnTo>
                  <a:lnTo>
                    <a:pt x="93289" y="3441"/>
                  </a:lnTo>
                  <a:lnTo>
                    <a:pt x="56794" y="21276"/>
                  </a:lnTo>
                  <a:lnTo>
                    <a:pt x="29282" y="46669"/>
                  </a:lnTo>
                  <a:lnTo>
                    <a:pt x="8628" y="77148"/>
                  </a:lnTo>
                  <a:lnTo>
                    <a:pt x="1190" y="94395"/>
                  </a:lnTo>
                  <a:lnTo>
                    <a:pt x="0" y="109822"/>
                  </a:lnTo>
                  <a:lnTo>
                    <a:pt x="3000" y="122676"/>
                  </a:lnTo>
                  <a:lnTo>
                    <a:pt x="10638" y="135863"/>
                  </a:lnTo>
                  <a:lnTo>
                    <a:pt x="16547" y="143069"/>
                  </a:lnTo>
                  <a:lnTo>
                    <a:pt x="22701" y="146977"/>
                  </a:lnTo>
                  <a:lnTo>
                    <a:pt x="28964" y="149773"/>
                  </a:lnTo>
                  <a:lnTo>
                    <a:pt x="35275" y="154543"/>
                  </a:lnTo>
                  <a:lnTo>
                    <a:pt x="44429" y="157368"/>
                  </a:lnTo>
                  <a:lnTo>
                    <a:pt x="81154" y="159497"/>
                  </a:lnTo>
                  <a:lnTo>
                    <a:pt x="126371" y="151416"/>
                  </a:lnTo>
                  <a:lnTo>
                    <a:pt x="184469" y="140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SMARTInkShape-3176">
              <a:extLst>
                <a:ext uri="{FF2B5EF4-FFF2-40B4-BE49-F238E27FC236}">
                  <a16:creationId xmlns:a16="http://schemas.microsoft.com/office/drawing/2014/main" id="{F266ED42-D5D4-B794-BE58-75DF5BD91E3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488957" y="3028950"/>
              <a:ext cx="150219" cy="283419"/>
            </a:xfrm>
            <a:custGeom>
              <a:avLst/>
              <a:gdLst/>
              <a:ahLst/>
              <a:cxnLst/>
              <a:rect l="0" t="0" r="0" b="0"/>
              <a:pathLst>
                <a:path w="150219" h="283419">
                  <a:moveTo>
                    <a:pt x="102593" y="180975"/>
                  </a:moveTo>
                  <a:lnTo>
                    <a:pt x="102593" y="180975"/>
                  </a:lnTo>
                  <a:lnTo>
                    <a:pt x="102593" y="175919"/>
                  </a:lnTo>
                  <a:lnTo>
                    <a:pt x="99770" y="170614"/>
                  </a:lnTo>
                  <a:lnTo>
                    <a:pt x="97537" y="167718"/>
                  </a:lnTo>
                  <a:lnTo>
                    <a:pt x="92232" y="164499"/>
                  </a:lnTo>
                  <a:lnTo>
                    <a:pt x="86347" y="162011"/>
                  </a:lnTo>
                  <a:lnTo>
                    <a:pt x="80204" y="157377"/>
                  </a:lnTo>
                  <a:lnTo>
                    <a:pt x="68301" y="157434"/>
                  </a:lnTo>
                  <a:lnTo>
                    <a:pt x="52428" y="162046"/>
                  </a:lnTo>
                  <a:lnTo>
                    <a:pt x="27756" y="176543"/>
                  </a:lnTo>
                  <a:lnTo>
                    <a:pt x="17120" y="188177"/>
                  </a:lnTo>
                  <a:lnTo>
                    <a:pt x="5184" y="211684"/>
                  </a:lnTo>
                  <a:lnTo>
                    <a:pt x="0" y="233701"/>
                  </a:lnTo>
                  <a:lnTo>
                    <a:pt x="1609" y="244273"/>
                  </a:lnTo>
                  <a:lnTo>
                    <a:pt x="6911" y="253557"/>
                  </a:lnTo>
                  <a:lnTo>
                    <a:pt x="21796" y="269626"/>
                  </a:lnTo>
                  <a:lnTo>
                    <a:pt x="33523" y="277878"/>
                  </a:lnTo>
                  <a:lnTo>
                    <a:pt x="52024" y="283418"/>
                  </a:lnTo>
                  <a:lnTo>
                    <a:pt x="61773" y="281891"/>
                  </a:lnTo>
                  <a:lnTo>
                    <a:pt x="65856" y="280002"/>
                  </a:lnTo>
                  <a:lnTo>
                    <a:pt x="73213" y="272259"/>
                  </a:lnTo>
                  <a:lnTo>
                    <a:pt x="80009" y="259646"/>
                  </a:lnTo>
                  <a:lnTo>
                    <a:pt x="91139" y="215141"/>
                  </a:lnTo>
                  <a:lnTo>
                    <a:pt x="103174" y="172826"/>
                  </a:lnTo>
                  <a:lnTo>
                    <a:pt x="112290" y="128113"/>
                  </a:lnTo>
                  <a:lnTo>
                    <a:pt x="121694" y="83115"/>
                  </a:lnTo>
                  <a:lnTo>
                    <a:pt x="130978" y="37090"/>
                  </a:lnTo>
                  <a:lnTo>
                    <a:pt x="140252" y="2523"/>
                  </a:lnTo>
                  <a:lnTo>
                    <a:pt x="141457" y="1682"/>
                  </a:lnTo>
                  <a:lnTo>
                    <a:pt x="150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3177">
              <a:extLst>
                <a:ext uri="{FF2B5EF4-FFF2-40B4-BE49-F238E27FC236}">
                  <a16:creationId xmlns:a16="http://schemas.microsoft.com/office/drawing/2014/main" id="{87B15629-1A4C-3A78-68A9-E7CF822641B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334905" y="3191047"/>
              <a:ext cx="120989" cy="110261"/>
            </a:xfrm>
            <a:custGeom>
              <a:avLst/>
              <a:gdLst/>
              <a:ahLst/>
              <a:cxnLst/>
              <a:rect l="0" t="0" r="0" b="0"/>
              <a:pathLst>
                <a:path w="120989" h="110261">
                  <a:moveTo>
                    <a:pt x="47095" y="9353"/>
                  </a:moveTo>
                  <a:lnTo>
                    <a:pt x="47095" y="9353"/>
                  </a:lnTo>
                  <a:lnTo>
                    <a:pt x="47095" y="19466"/>
                  </a:lnTo>
                  <a:lnTo>
                    <a:pt x="49918" y="27253"/>
                  </a:lnTo>
                  <a:lnTo>
                    <a:pt x="52151" y="30812"/>
                  </a:lnTo>
                  <a:lnTo>
                    <a:pt x="54700" y="33184"/>
                  </a:lnTo>
                  <a:lnTo>
                    <a:pt x="74541" y="42360"/>
                  </a:lnTo>
                  <a:lnTo>
                    <a:pt x="79151" y="42999"/>
                  </a:lnTo>
                  <a:lnTo>
                    <a:pt x="102573" y="38805"/>
                  </a:lnTo>
                  <a:lnTo>
                    <a:pt x="107363" y="36396"/>
                  </a:lnTo>
                  <a:lnTo>
                    <a:pt x="115509" y="28075"/>
                  </a:lnTo>
                  <a:lnTo>
                    <a:pt x="119835" y="20143"/>
                  </a:lnTo>
                  <a:lnTo>
                    <a:pt x="120988" y="16546"/>
                  </a:lnTo>
                  <a:lnTo>
                    <a:pt x="120699" y="13090"/>
                  </a:lnTo>
                  <a:lnTo>
                    <a:pt x="117555" y="6428"/>
                  </a:lnTo>
                  <a:lnTo>
                    <a:pt x="113118" y="4228"/>
                  </a:lnTo>
                  <a:lnTo>
                    <a:pt x="73214" y="0"/>
                  </a:lnTo>
                  <a:lnTo>
                    <a:pt x="26993" y="26358"/>
                  </a:lnTo>
                  <a:lnTo>
                    <a:pt x="16994" y="38430"/>
                  </a:lnTo>
                  <a:lnTo>
                    <a:pt x="8544" y="54305"/>
                  </a:lnTo>
                  <a:lnTo>
                    <a:pt x="3503" y="62140"/>
                  </a:lnTo>
                  <a:lnTo>
                    <a:pt x="1261" y="69150"/>
                  </a:lnTo>
                  <a:lnTo>
                    <a:pt x="0" y="84103"/>
                  </a:lnTo>
                  <a:lnTo>
                    <a:pt x="4684" y="101939"/>
                  </a:lnTo>
                  <a:lnTo>
                    <a:pt x="8238" y="104944"/>
                  </a:lnTo>
                  <a:lnTo>
                    <a:pt x="12724" y="105889"/>
                  </a:lnTo>
                  <a:lnTo>
                    <a:pt x="23352" y="106233"/>
                  </a:lnTo>
                  <a:lnTo>
                    <a:pt x="42295" y="110260"/>
                  </a:lnTo>
                  <a:lnTo>
                    <a:pt x="94720" y="104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SMARTInkShape-3178">
              <a:extLst>
                <a:ext uri="{FF2B5EF4-FFF2-40B4-BE49-F238E27FC236}">
                  <a16:creationId xmlns:a16="http://schemas.microsoft.com/office/drawing/2014/main" id="{3371EA3E-2E44-4050-9D45-93BFCE0AEF9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201025" y="3171825"/>
              <a:ext cx="161926" cy="130832"/>
            </a:xfrm>
            <a:custGeom>
              <a:avLst/>
              <a:gdLst/>
              <a:ahLst/>
              <a:cxnLst/>
              <a:rect l="0" t="0" r="0" b="0"/>
              <a:pathLst>
                <a:path w="161926" h="130832">
                  <a:moveTo>
                    <a:pt x="0" y="28575"/>
                  </a:moveTo>
                  <a:lnTo>
                    <a:pt x="0" y="28575"/>
                  </a:lnTo>
                  <a:lnTo>
                    <a:pt x="17900" y="21036"/>
                  </a:lnTo>
                  <a:lnTo>
                    <a:pt x="42579" y="19085"/>
                  </a:lnTo>
                  <a:lnTo>
                    <a:pt x="44262" y="20131"/>
                  </a:lnTo>
                  <a:lnTo>
                    <a:pt x="45383" y="21888"/>
                  </a:lnTo>
                  <a:lnTo>
                    <a:pt x="55694" y="54698"/>
                  </a:lnTo>
                  <a:lnTo>
                    <a:pt x="57066" y="96371"/>
                  </a:lnTo>
                  <a:lnTo>
                    <a:pt x="57112" y="110212"/>
                  </a:lnTo>
                  <a:lnTo>
                    <a:pt x="55007" y="115808"/>
                  </a:lnTo>
                  <a:lnTo>
                    <a:pt x="47025" y="124848"/>
                  </a:lnTo>
                  <a:lnTo>
                    <a:pt x="39245" y="129572"/>
                  </a:lnTo>
                  <a:lnTo>
                    <a:pt x="35689" y="130831"/>
                  </a:lnTo>
                  <a:lnTo>
                    <a:pt x="32258" y="130613"/>
                  </a:lnTo>
                  <a:lnTo>
                    <a:pt x="25626" y="127547"/>
                  </a:lnTo>
                  <a:lnTo>
                    <a:pt x="23434" y="124190"/>
                  </a:lnTo>
                  <a:lnTo>
                    <a:pt x="20999" y="114815"/>
                  </a:lnTo>
                  <a:lnTo>
                    <a:pt x="22465" y="109351"/>
                  </a:lnTo>
                  <a:lnTo>
                    <a:pt x="40680" y="79141"/>
                  </a:lnTo>
                  <a:lnTo>
                    <a:pt x="60736" y="60256"/>
                  </a:lnTo>
                  <a:lnTo>
                    <a:pt x="107789" y="3211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SMARTInkShape-3179">
              <a:extLst>
                <a:ext uri="{FF2B5EF4-FFF2-40B4-BE49-F238E27FC236}">
                  <a16:creationId xmlns:a16="http://schemas.microsoft.com/office/drawing/2014/main" id="{BA61099F-9296-6ACE-4F2E-CE4265FF7CA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030683" y="3219993"/>
              <a:ext cx="132243" cy="108092"/>
            </a:xfrm>
            <a:custGeom>
              <a:avLst/>
              <a:gdLst/>
              <a:ahLst/>
              <a:cxnLst/>
              <a:rect l="0" t="0" r="0" b="0"/>
              <a:pathLst>
                <a:path w="132243" h="108092">
                  <a:moveTo>
                    <a:pt x="84617" y="28032"/>
                  </a:moveTo>
                  <a:lnTo>
                    <a:pt x="84617" y="28032"/>
                  </a:lnTo>
                  <a:lnTo>
                    <a:pt x="84617" y="14775"/>
                  </a:lnTo>
                  <a:lnTo>
                    <a:pt x="81795" y="8735"/>
                  </a:lnTo>
                  <a:lnTo>
                    <a:pt x="76416" y="1289"/>
                  </a:lnTo>
                  <a:lnTo>
                    <a:pt x="65371" y="0"/>
                  </a:lnTo>
                  <a:lnTo>
                    <a:pt x="48694" y="4674"/>
                  </a:lnTo>
                  <a:lnTo>
                    <a:pt x="17811" y="29137"/>
                  </a:lnTo>
                  <a:lnTo>
                    <a:pt x="11504" y="35118"/>
                  </a:lnTo>
                  <a:lnTo>
                    <a:pt x="4497" y="50232"/>
                  </a:lnTo>
                  <a:lnTo>
                    <a:pt x="0" y="80748"/>
                  </a:lnTo>
                  <a:lnTo>
                    <a:pt x="2207" y="91325"/>
                  </a:lnTo>
                  <a:lnTo>
                    <a:pt x="4277" y="95627"/>
                  </a:lnTo>
                  <a:lnTo>
                    <a:pt x="6716" y="98496"/>
                  </a:lnTo>
                  <a:lnTo>
                    <a:pt x="12247" y="101683"/>
                  </a:lnTo>
                  <a:lnTo>
                    <a:pt x="21312" y="103477"/>
                  </a:lnTo>
                  <a:lnTo>
                    <a:pt x="27554" y="101074"/>
                  </a:lnTo>
                  <a:lnTo>
                    <a:pt x="45241" y="85852"/>
                  </a:lnTo>
                  <a:lnTo>
                    <a:pt x="57898" y="68565"/>
                  </a:lnTo>
                  <a:lnTo>
                    <a:pt x="63294" y="55094"/>
                  </a:lnTo>
                  <a:lnTo>
                    <a:pt x="65549" y="28603"/>
                  </a:lnTo>
                  <a:lnTo>
                    <a:pt x="58026" y="56369"/>
                  </a:lnTo>
                  <a:lnTo>
                    <a:pt x="56157" y="95986"/>
                  </a:lnTo>
                  <a:lnTo>
                    <a:pt x="58915" y="103390"/>
                  </a:lnTo>
                  <a:lnTo>
                    <a:pt x="61132" y="106845"/>
                  </a:lnTo>
                  <a:lnTo>
                    <a:pt x="63669" y="108091"/>
                  </a:lnTo>
                  <a:lnTo>
                    <a:pt x="66419" y="107863"/>
                  </a:lnTo>
                  <a:lnTo>
                    <a:pt x="73353" y="105845"/>
                  </a:lnTo>
                  <a:lnTo>
                    <a:pt x="95054" y="101729"/>
                  </a:lnTo>
                  <a:lnTo>
                    <a:pt x="107247" y="95711"/>
                  </a:lnTo>
                  <a:lnTo>
                    <a:pt x="132242" y="75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SMARTInkShape-3180">
              <a:extLst>
                <a:ext uri="{FF2B5EF4-FFF2-40B4-BE49-F238E27FC236}">
                  <a16:creationId xmlns:a16="http://schemas.microsoft.com/office/drawing/2014/main" id="{EA5808FB-B6DE-A35B-87C8-F0A8A183FA0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672001" y="3192219"/>
              <a:ext cx="357575" cy="186764"/>
            </a:xfrm>
            <a:custGeom>
              <a:avLst/>
              <a:gdLst/>
              <a:ahLst/>
              <a:cxnLst/>
              <a:rect l="0" t="0" r="0" b="0"/>
              <a:pathLst>
                <a:path w="357575" h="186764">
                  <a:moveTo>
                    <a:pt x="109924" y="36756"/>
                  </a:moveTo>
                  <a:lnTo>
                    <a:pt x="109924" y="36756"/>
                  </a:lnTo>
                  <a:lnTo>
                    <a:pt x="114980" y="36756"/>
                  </a:lnTo>
                  <a:lnTo>
                    <a:pt x="120285" y="33934"/>
                  </a:lnTo>
                  <a:lnTo>
                    <a:pt x="127258" y="28555"/>
                  </a:lnTo>
                  <a:lnTo>
                    <a:pt x="128211" y="24998"/>
                  </a:lnTo>
                  <a:lnTo>
                    <a:pt x="128970" y="9543"/>
                  </a:lnTo>
                  <a:lnTo>
                    <a:pt x="118860" y="3528"/>
                  </a:lnTo>
                  <a:lnTo>
                    <a:pt x="107516" y="100"/>
                  </a:lnTo>
                  <a:lnTo>
                    <a:pt x="84480" y="0"/>
                  </a:lnTo>
                  <a:lnTo>
                    <a:pt x="54172" y="7404"/>
                  </a:lnTo>
                  <a:lnTo>
                    <a:pt x="17772" y="28332"/>
                  </a:lnTo>
                  <a:lnTo>
                    <a:pt x="5468" y="40420"/>
                  </a:lnTo>
                  <a:lnTo>
                    <a:pt x="0" y="52848"/>
                  </a:lnTo>
                  <a:lnTo>
                    <a:pt x="657" y="59126"/>
                  </a:lnTo>
                  <a:lnTo>
                    <a:pt x="7033" y="71746"/>
                  </a:lnTo>
                  <a:lnTo>
                    <a:pt x="14100" y="78765"/>
                  </a:lnTo>
                  <a:lnTo>
                    <a:pt x="32317" y="88328"/>
                  </a:lnTo>
                  <a:lnTo>
                    <a:pt x="38078" y="89129"/>
                  </a:lnTo>
                  <a:lnTo>
                    <a:pt x="50122" y="87197"/>
                  </a:lnTo>
                  <a:lnTo>
                    <a:pt x="79544" y="71371"/>
                  </a:lnTo>
                  <a:lnTo>
                    <a:pt x="88660" y="62371"/>
                  </a:lnTo>
                  <a:lnTo>
                    <a:pt x="109328" y="37427"/>
                  </a:lnTo>
                  <a:lnTo>
                    <a:pt x="109748" y="42011"/>
                  </a:lnTo>
                  <a:lnTo>
                    <a:pt x="107023" y="47206"/>
                  </a:lnTo>
                  <a:lnTo>
                    <a:pt x="94725" y="62278"/>
                  </a:lnTo>
                  <a:lnTo>
                    <a:pt x="89898" y="72775"/>
                  </a:lnTo>
                  <a:lnTo>
                    <a:pt x="76022" y="91927"/>
                  </a:lnTo>
                  <a:lnTo>
                    <a:pt x="64772" y="116066"/>
                  </a:lnTo>
                  <a:lnTo>
                    <a:pt x="47421" y="139130"/>
                  </a:lnTo>
                  <a:lnTo>
                    <a:pt x="44074" y="161361"/>
                  </a:lnTo>
                  <a:lnTo>
                    <a:pt x="44674" y="172569"/>
                  </a:lnTo>
                  <a:lnTo>
                    <a:pt x="48468" y="181079"/>
                  </a:lnTo>
                  <a:lnTo>
                    <a:pt x="52021" y="183771"/>
                  </a:lnTo>
                  <a:lnTo>
                    <a:pt x="61611" y="186763"/>
                  </a:lnTo>
                  <a:lnTo>
                    <a:pt x="72930" y="185270"/>
                  </a:lnTo>
                  <a:lnTo>
                    <a:pt x="92386" y="180745"/>
                  </a:lnTo>
                  <a:lnTo>
                    <a:pt x="102482" y="171659"/>
                  </a:lnTo>
                  <a:lnTo>
                    <a:pt x="143676" y="124854"/>
                  </a:lnTo>
                  <a:lnTo>
                    <a:pt x="170343" y="79716"/>
                  </a:lnTo>
                  <a:lnTo>
                    <a:pt x="192647" y="32103"/>
                  </a:lnTo>
                  <a:lnTo>
                    <a:pt x="195057" y="28194"/>
                  </a:lnTo>
                  <a:lnTo>
                    <a:pt x="200530" y="27516"/>
                  </a:lnTo>
                  <a:lnTo>
                    <a:pt x="201020" y="28480"/>
                  </a:lnTo>
                  <a:lnTo>
                    <a:pt x="197710" y="35950"/>
                  </a:lnTo>
                  <a:lnTo>
                    <a:pt x="195770" y="82719"/>
                  </a:lnTo>
                  <a:lnTo>
                    <a:pt x="196761" y="96343"/>
                  </a:lnTo>
                  <a:lnTo>
                    <a:pt x="203857" y="123677"/>
                  </a:lnTo>
                  <a:lnTo>
                    <a:pt x="206412" y="126453"/>
                  </a:lnTo>
                  <a:lnTo>
                    <a:pt x="214897" y="129538"/>
                  </a:lnTo>
                  <a:lnTo>
                    <a:pt x="226517" y="131275"/>
                  </a:lnTo>
                  <a:lnTo>
                    <a:pt x="228928" y="130460"/>
                  </a:lnTo>
                  <a:lnTo>
                    <a:pt x="230534" y="128859"/>
                  </a:lnTo>
                  <a:lnTo>
                    <a:pt x="256083" y="82868"/>
                  </a:lnTo>
                  <a:lnTo>
                    <a:pt x="259551" y="75595"/>
                  </a:lnTo>
                  <a:lnTo>
                    <a:pt x="263208" y="66718"/>
                  </a:lnTo>
                  <a:lnTo>
                    <a:pt x="281128" y="37158"/>
                  </a:lnTo>
                  <a:lnTo>
                    <a:pt x="280300" y="69273"/>
                  </a:lnTo>
                  <a:lnTo>
                    <a:pt x="273171" y="100356"/>
                  </a:lnTo>
                  <a:lnTo>
                    <a:pt x="275260" y="110178"/>
                  </a:lnTo>
                  <a:lnTo>
                    <a:pt x="279562" y="121658"/>
                  </a:lnTo>
                  <a:lnTo>
                    <a:pt x="280166" y="125107"/>
                  </a:lnTo>
                  <a:lnTo>
                    <a:pt x="281627" y="126349"/>
                  </a:lnTo>
                  <a:lnTo>
                    <a:pt x="283660" y="126118"/>
                  </a:lnTo>
                  <a:lnTo>
                    <a:pt x="286073" y="124906"/>
                  </a:lnTo>
                  <a:lnTo>
                    <a:pt x="331752" y="121564"/>
                  </a:lnTo>
                  <a:lnTo>
                    <a:pt x="357574" y="112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SMARTInkShape-3181">
              <a:extLst>
                <a:ext uri="{FF2B5EF4-FFF2-40B4-BE49-F238E27FC236}">
                  <a16:creationId xmlns:a16="http://schemas.microsoft.com/office/drawing/2014/main" id="{C5DE1D10-85A8-5D4F-B39E-6CCA4A1B544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515225" y="3153942"/>
              <a:ext cx="189891" cy="132184"/>
            </a:xfrm>
            <a:custGeom>
              <a:avLst/>
              <a:gdLst/>
              <a:ahLst/>
              <a:cxnLst/>
              <a:rect l="0" t="0" r="0" b="0"/>
              <a:pathLst>
                <a:path w="189891" h="132184">
                  <a:moveTo>
                    <a:pt x="152400" y="27408"/>
                  </a:moveTo>
                  <a:lnTo>
                    <a:pt x="152400" y="27408"/>
                  </a:lnTo>
                  <a:lnTo>
                    <a:pt x="152400" y="22352"/>
                  </a:lnTo>
                  <a:lnTo>
                    <a:pt x="153458" y="20862"/>
                  </a:lnTo>
                  <a:lnTo>
                    <a:pt x="155222" y="19869"/>
                  </a:lnTo>
                  <a:lnTo>
                    <a:pt x="157456" y="19207"/>
                  </a:lnTo>
                  <a:lnTo>
                    <a:pt x="158947" y="17707"/>
                  </a:lnTo>
                  <a:lnTo>
                    <a:pt x="160601" y="13219"/>
                  </a:lnTo>
                  <a:lnTo>
                    <a:pt x="159985" y="10540"/>
                  </a:lnTo>
                  <a:lnTo>
                    <a:pt x="156476" y="4742"/>
                  </a:lnTo>
                  <a:lnTo>
                    <a:pt x="153001" y="2772"/>
                  </a:lnTo>
                  <a:lnTo>
                    <a:pt x="134822" y="0"/>
                  </a:lnTo>
                  <a:lnTo>
                    <a:pt x="88524" y="1886"/>
                  </a:lnTo>
                  <a:lnTo>
                    <a:pt x="63624" y="9263"/>
                  </a:lnTo>
                  <a:lnTo>
                    <a:pt x="53677" y="16168"/>
                  </a:lnTo>
                  <a:lnTo>
                    <a:pt x="45728" y="26293"/>
                  </a:lnTo>
                  <a:lnTo>
                    <a:pt x="45303" y="30898"/>
                  </a:lnTo>
                  <a:lnTo>
                    <a:pt x="47135" y="35026"/>
                  </a:lnTo>
                  <a:lnTo>
                    <a:pt x="54816" y="42436"/>
                  </a:lnTo>
                  <a:lnTo>
                    <a:pt x="79815" y="55816"/>
                  </a:lnTo>
                  <a:lnTo>
                    <a:pt x="123243" y="71836"/>
                  </a:lnTo>
                  <a:lnTo>
                    <a:pt x="144936" y="82435"/>
                  </a:lnTo>
                  <a:lnTo>
                    <a:pt x="168408" y="98798"/>
                  </a:lnTo>
                  <a:lnTo>
                    <a:pt x="176448" y="102529"/>
                  </a:lnTo>
                  <a:lnTo>
                    <a:pt x="188440" y="111528"/>
                  </a:lnTo>
                  <a:lnTo>
                    <a:pt x="189585" y="115242"/>
                  </a:lnTo>
                  <a:lnTo>
                    <a:pt x="189890" y="117714"/>
                  </a:lnTo>
                  <a:lnTo>
                    <a:pt x="187978" y="119362"/>
                  </a:lnTo>
                  <a:lnTo>
                    <a:pt x="180207" y="121193"/>
                  </a:lnTo>
                  <a:lnTo>
                    <a:pt x="138696" y="125287"/>
                  </a:lnTo>
                  <a:lnTo>
                    <a:pt x="91917" y="131275"/>
                  </a:lnTo>
                  <a:lnTo>
                    <a:pt x="49162" y="132004"/>
                  </a:lnTo>
                  <a:lnTo>
                    <a:pt x="0" y="132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SMARTInkShape-3182">
              <a:extLst>
                <a:ext uri="{FF2B5EF4-FFF2-40B4-BE49-F238E27FC236}">
                  <a16:creationId xmlns:a16="http://schemas.microsoft.com/office/drawing/2014/main" id="{849DA647-7C81-3044-4140-C15C4B113A3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162800" y="3295650"/>
              <a:ext cx="133351" cy="47626"/>
            </a:xfrm>
            <a:custGeom>
              <a:avLst/>
              <a:gdLst/>
              <a:ahLst/>
              <a:cxnLst/>
              <a:rect l="0" t="0" r="0" b="0"/>
              <a:pathLst>
                <a:path w="133351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45761" y="26166"/>
                  </a:lnTo>
                  <a:lnTo>
                    <a:pt x="77105" y="19987"/>
                  </a:lnTo>
                  <a:lnTo>
                    <a:pt x="106835" y="1417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SMARTInkShape-3183">
              <a:extLst>
                <a:ext uri="{FF2B5EF4-FFF2-40B4-BE49-F238E27FC236}">
                  <a16:creationId xmlns:a16="http://schemas.microsoft.com/office/drawing/2014/main" id="{FAA414D2-EAC9-0757-9F13-C3249223575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153275" y="3091705"/>
              <a:ext cx="123781" cy="384921"/>
            </a:xfrm>
            <a:custGeom>
              <a:avLst/>
              <a:gdLst/>
              <a:ahLst/>
              <a:cxnLst/>
              <a:rect l="0" t="0" r="0" b="0"/>
              <a:pathLst>
                <a:path w="123781" h="384921">
                  <a:moveTo>
                    <a:pt x="104775" y="99170"/>
                  </a:moveTo>
                  <a:lnTo>
                    <a:pt x="104775" y="99170"/>
                  </a:lnTo>
                  <a:lnTo>
                    <a:pt x="112380" y="90507"/>
                  </a:lnTo>
                  <a:lnTo>
                    <a:pt x="118032" y="80856"/>
                  </a:lnTo>
                  <a:lnTo>
                    <a:pt x="123062" y="46507"/>
                  </a:lnTo>
                  <a:lnTo>
                    <a:pt x="123780" y="11857"/>
                  </a:lnTo>
                  <a:lnTo>
                    <a:pt x="120983" y="4625"/>
                  </a:lnTo>
                  <a:lnTo>
                    <a:pt x="118755" y="1215"/>
                  </a:lnTo>
                  <a:lnTo>
                    <a:pt x="116212" y="0"/>
                  </a:lnTo>
                  <a:lnTo>
                    <a:pt x="113457" y="248"/>
                  </a:lnTo>
                  <a:lnTo>
                    <a:pt x="110564" y="1472"/>
                  </a:lnTo>
                  <a:lnTo>
                    <a:pt x="96377" y="18364"/>
                  </a:lnTo>
                  <a:lnTo>
                    <a:pt x="79166" y="60121"/>
                  </a:lnTo>
                  <a:lnTo>
                    <a:pt x="63555" y="97713"/>
                  </a:lnTo>
                  <a:lnTo>
                    <a:pt x="51757" y="139778"/>
                  </a:lnTo>
                  <a:lnTo>
                    <a:pt x="38289" y="186331"/>
                  </a:lnTo>
                  <a:lnTo>
                    <a:pt x="25438" y="230922"/>
                  </a:lnTo>
                  <a:lnTo>
                    <a:pt x="17070" y="272395"/>
                  </a:lnTo>
                  <a:lnTo>
                    <a:pt x="9461" y="312991"/>
                  </a:lnTo>
                  <a:lnTo>
                    <a:pt x="1455" y="354856"/>
                  </a:lnTo>
                  <a:lnTo>
                    <a:pt x="0" y="3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SMARTInkShape-3184">
              <a:extLst>
                <a:ext uri="{FF2B5EF4-FFF2-40B4-BE49-F238E27FC236}">
                  <a16:creationId xmlns:a16="http://schemas.microsoft.com/office/drawing/2014/main" id="{25BB22F2-93D2-EB10-155D-1A93C410C42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079463" y="3229661"/>
              <a:ext cx="71980" cy="90988"/>
            </a:xfrm>
            <a:custGeom>
              <a:avLst/>
              <a:gdLst/>
              <a:ahLst/>
              <a:cxnLst/>
              <a:rect l="0" t="0" r="0" b="0"/>
              <a:pathLst>
                <a:path w="71980" h="90988">
                  <a:moveTo>
                    <a:pt x="45237" y="75514"/>
                  </a:moveTo>
                  <a:lnTo>
                    <a:pt x="45237" y="75514"/>
                  </a:lnTo>
                  <a:lnTo>
                    <a:pt x="69689" y="31040"/>
                  </a:lnTo>
                  <a:lnTo>
                    <a:pt x="71979" y="20117"/>
                  </a:lnTo>
                  <a:lnTo>
                    <a:pt x="70175" y="11029"/>
                  </a:lnTo>
                  <a:lnTo>
                    <a:pt x="68212" y="7124"/>
                  </a:lnTo>
                  <a:lnTo>
                    <a:pt x="65845" y="4521"/>
                  </a:lnTo>
                  <a:lnTo>
                    <a:pt x="60393" y="1628"/>
                  </a:lnTo>
                  <a:lnTo>
                    <a:pt x="51373" y="0"/>
                  </a:lnTo>
                  <a:lnTo>
                    <a:pt x="36943" y="4574"/>
                  </a:lnTo>
                  <a:lnTo>
                    <a:pt x="19261" y="22745"/>
                  </a:lnTo>
                  <a:lnTo>
                    <a:pt x="5673" y="43181"/>
                  </a:lnTo>
                  <a:lnTo>
                    <a:pt x="0" y="62641"/>
                  </a:lnTo>
                  <a:lnTo>
                    <a:pt x="1495" y="75437"/>
                  </a:lnTo>
                  <a:lnTo>
                    <a:pt x="5688" y="86063"/>
                  </a:lnTo>
                  <a:lnTo>
                    <a:pt x="8288" y="88897"/>
                  </a:lnTo>
                  <a:lnTo>
                    <a:pt x="11080" y="90786"/>
                  </a:lnTo>
                  <a:lnTo>
                    <a:pt x="13999" y="90987"/>
                  </a:lnTo>
                  <a:lnTo>
                    <a:pt x="34485" y="80975"/>
                  </a:lnTo>
                  <a:lnTo>
                    <a:pt x="47108" y="72076"/>
                  </a:lnTo>
                  <a:lnTo>
                    <a:pt x="51360" y="63050"/>
                  </a:lnTo>
                  <a:lnTo>
                    <a:pt x="54089" y="40008"/>
                  </a:lnTo>
                  <a:lnTo>
                    <a:pt x="53255" y="35968"/>
                  </a:lnTo>
                  <a:lnTo>
                    <a:pt x="45237" y="27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SMARTInkShape-3185">
              <a:extLst>
                <a:ext uri="{FF2B5EF4-FFF2-40B4-BE49-F238E27FC236}">
                  <a16:creationId xmlns:a16="http://schemas.microsoft.com/office/drawing/2014/main" id="{1E0EBCE4-9B66-5E08-1C82-54731ECF36E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696075" y="3223854"/>
              <a:ext cx="200026" cy="99777"/>
            </a:xfrm>
            <a:custGeom>
              <a:avLst/>
              <a:gdLst/>
              <a:ahLst/>
              <a:cxnLst/>
              <a:rect l="0" t="0" r="0" b="0"/>
              <a:pathLst>
                <a:path w="200026" h="99777">
                  <a:moveTo>
                    <a:pt x="0" y="52746"/>
                  </a:moveTo>
                  <a:lnTo>
                    <a:pt x="0" y="52746"/>
                  </a:lnTo>
                  <a:lnTo>
                    <a:pt x="0" y="42633"/>
                  </a:lnTo>
                  <a:lnTo>
                    <a:pt x="2822" y="34846"/>
                  </a:lnTo>
                  <a:lnTo>
                    <a:pt x="13257" y="21223"/>
                  </a:lnTo>
                  <a:lnTo>
                    <a:pt x="15188" y="20089"/>
                  </a:lnTo>
                  <a:lnTo>
                    <a:pt x="16475" y="20391"/>
                  </a:lnTo>
                  <a:lnTo>
                    <a:pt x="25257" y="32336"/>
                  </a:lnTo>
                  <a:lnTo>
                    <a:pt x="28650" y="46817"/>
                  </a:lnTo>
                  <a:lnTo>
                    <a:pt x="34830" y="59338"/>
                  </a:lnTo>
                  <a:lnTo>
                    <a:pt x="38089" y="99776"/>
                  </a:lnTo>
                  <a:lnTo>
                    <a:pt x="38097" y="95138"/>
                  </a:lnTo>
                  <a:lnTo>
                    <a:pt x="43156" y="82005"/>
                  </a:lnTo>
                  <a:lnTo>
                    <a:pt x="73058" y="37821"/>
                  </a:lnTo>
                  <a:lnTo>
                    <a:pt x="82560" y="28685"/>
                  </a:lnTo>
                  <a:lnTo>
                    <a:pt x="88904" y="26178"/>
                  </a:lnTo>
                  <a:lnTo>
                    <a:pt x="92077" y="26567"/>
                  </a:lnTo>
                  <a:lnTo>
                    <a:pt x="98427" y="29822"/>
                  </a:lnTo>
                  <a:lnTo>
                    <a:pt x="100543" y="32172"/>
                  </a:lnTo>
                  <a:lnTo>
                    <a:pt x="102894" y="37605"/>
                  </a:lnTo>
                  <a:lnTo>
                    <a:pt x="107524" y="69838"/>
                  </a:lnTo>
                  <a:lnTo>
                    <a:pt x="112961" y="79053"/>
                  </a:lnTo>
                  <a:lnTo>
                    <a:pt x="113408" y="78751"/>
                  </a:lnTo>
                  <a:lnTo>
                    <a:pt x="113903" y="75593"/>
                  </a:lnTo>
                  <a:lnTo>
                    <a:pt x="119238" y="67864"/>
                  </a:lnTo>
                  <a:lnTo>
                    <a:pt x="165380" y="20718"/>
                  </a:lnTo>
                  <a:lnTo>
                    <a:pt x="177855" y="9300"/>
                  </a:lnTo>
                  <a:lnTo>
                    <a:pt x="184175" y="6978"/>
                  </a:lnTo>
                  <a:lnTo>
                    <a:pt x="186283" y="5301"/>
                  </a:lnTo>
                  <a:lnTo>
                    <a:pt x="189250" y="0"/>
                  </a:lnTo>
                  <a:lnTo>
                    <a:pt x="189667" y="649"/>
                  </a:lnTo>
                  <a:lnTo>
                    <a:pt x="195955" y="28797"/>
                  </a:lnTo>
                  <a:lnTo>
                    <a:pt x="193646" y="46826"/>
                  </a:lnTo>
                  <a:lnTo>
                    <a:pt x="200025" y="90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SMARTInkShape-3186">
              <a:extLst>
                <a:ext uri="{FF2B5EF4-FFF2-40B4-BE49-F238E27FC236}">
                  <a16:creationId xmlns:a16="http://schemas.microsoft.com/office/drawing/2014/main" id="{4919860E-8FB5-C927-7219-E8D1D470DFE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547975" y="3211249"/>
              <a:ext cx="110001" cy="128400"/>
            </a:xfrm>
            <a:custGeom>
              <a:avLst/>
              <a:gdLst/>
              <a:ahLst/>
              <a:cxnLst/>
              <a:rect l="0" t="0" r="0" b="0"/>
              <a:pathLst>
                <a:path w="110001" h="128400">
                  <a:moveTo>
                    <a:pt x="14750" y="8201"/>
                  </a:moveTo>
                  <a:lnTo>
                    <a:pt x="14750" y="8201"/>
                  </a:lnTo>
                  <a:lnTo>
                    <a:pt x="14750" y="0"/>
                  </a:lnTo>
                  <a:lnTo>
                    <a:pt x="9694" y="4125"/>
                  </a:lnTo>
                  <a:lnTo>
                    <a:pt x="7212" y="12034"/>
                  </a:lnTo>
                  <a:lnTo>
                    <a:pt x="0" y="45943"/>
                  </a:lnTo>
                  <a:lnTo>
                    <a:pt x="9384" y="77755"/>
                  </a:lnTo>
                  <a:lnTo>
                    <a:pt x="23274" y="99248"/>
                  </a:lnTo>
                  <a:lnTo>
                    <a:pt x="45850" y="119022"/>
                  </a:lnTo>
                  <a:lnTo>
                    <a:pt x="63497" y="126246"/>
                  </a:lnTo>
                  <a:lnTo>
                    <a:pt x="79807" y="128399"/>
                  </a:lnTo>
                  <a:lnTo>
                    <a:pt x="90583" y="125828"/>
                  </a:lnTo>
                  <a:lnTo>
                    <a:pt x="98901" y="118335"/>
                  </a:lnTo>
                  <a:lnTo>
                    <a:pt x="102600" y="113374"/>
                  </a:lnTo>
                  <a:lnTo>
                    <a:pt x="107808" y="86165"/>
                  </a:lnTo>
                  <a:lnTo>
                    <a:pt x="109711" y="39831"/>
                  </a:lnTo>
                  <a:lnTo>
                    <a:pt x="11000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SMARTInkShape-3187">
              <a:extLst>
                <a:ext uri="{FF2B5EF4-FFF2-40B4-BE49-F238E27FC236}">
                  <a16:creationId xmlns:a16="http://schemas.microsoft.com/office/drawing/2014/main" id="{654C91B6-322C-E3BF-432C-F7964C15516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305550" y="3115999"/>
              <a:ext cx="209517" cy="187791"/>
            </a:xfrm>
            <a:custGeom>
              <a:avLst/>
              <a:gdLst/>
              <a:ahLst/>
              <a:cxnLst/>
              <a:rect l="0" t="0" r="0" b="0"/>
              <a:pathLst>
                <a:path w="209517" h="187791">
                  <a:moveTo>
                    <a:pt x="200025" y="8201"/>
                  </a:moveTo>
                  <a:lnTo>
                    <a:pt x="200025" y="8201"/>
                  </a:lnTo>
                  <a:lnTo>
                    <a:pt x="209516" y="8201"/>
                  </a:lnTo>
                  <a:lnTo>
                    <a:pt x="194334" y="1655"/>
                  </a:lnTo>
                  <a:lnTo>
                    <a:pt x="183032" y="0"/>
                  </a:lnTo>
                  <a:lnTo>
                    <a:pt x="138892" y="5483"/>
                  </a:lnTo>
                  <a:lnTo>
                    <a:pt x="106497" y="10486"/>
                  </a:lnTo>
                  <a:lnTo>
                    <a:pt x="62110" y="27452"/>
                  </a:lnTo>
                  <a:lnTo>
                    <a:pt x="53005" y="34748"/>
                  </a:lnTo>
                  <a:lnTo>
                    <a:pt x="35216" y="57689"/>
                  </a:lnTo>
                  <a:lnTo>
                    <a:pt x="34061" y="61301"/>
                  </a:lnTo>
                  <a:lnTo>
                    <a:pt x="34349" y="64768"/>
                  </a:lnTo>
                  <a:lnTo>
                    <a:pt x="35599" y="68137"/>
                  </a:lnTo>
                  <a:lnTo>
                    <a:pt x="42633" y="74703"/>
                  </a:lnTo>
                  <a:lnTo>
                    <a:pt x="84136" y="93911"/>
                  </a:lnTo>
                  <a:lnTo>
                    <a:pt x="131225" y="120514"/>
                  </a:lnTo>
                  <a:lnTo>
                    <a:pt x="144047" y="129026"/>
                  </a:lnTo>
                  <a:lnTo>
                    <a:pt x="153274" y="139865"/>
                  </a:lnTo>
                  <a:lnTo>
                    <a:pt x="158080" y="151738"/>
                  </a:lnTo>
                  <a:lnTo>
                    <a:pt x="159362" y="157867"/>
                  </a:lnTo>
                  <a:lnTo>
                    <a:pt x="158100" y="163012"/>
                  </a:lnTo>
                  <a:lnTo>
                    <a:pt x="151052" y="171550"/>
                  </a:lnTo>
                  <a:lnTo>
                    <a:pt x="135221" y="176051"/>
                  </a:lnTo>
                  <a:lnTo>
                    <a:pt x="95619" y="178940"/>
                  </a:lnTo>
                  <a:lnTo>
                    <a:pt x="52793" y="186057"/>
                  </a:lnTo>
                  <a:lnTo>
                    <a:pt x="40044" y="187790"/>
                  </a:lnTo>
                  <a:lnTo>
                    <a:pt x="0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5" name="SMARTInkShape-Group606">
            <a:extLst>
              <a:ext uri="{FF2B5EF4-FFF2-40B4-BE49-F238E27FC236}">
                <a16:creationId xmlns:a16="http://schemas.microsoft.com/office/drawing/2014/main" id="{639C3EE3-5171-C76E-CE17-1EB9E66A50E3}"/>
              </a:ext>
            </a:extLst>
          </p:cNvPr>
          <p:cNvGrpSpPr/>
          <p:nvPr/>
        </p:nvGrpSpPr>
        <p:grpSpPr>
          <a:xfrm>
            <a:off x="238128" y="4305345"/>
            <a:ext cx="1752598" cy="628606"/>
            <a:chOff x="238128" y="4305345"/>
            <a:chExt cx="1752598" cy="628606"/>
          </a:xfrm>
        </p:grpSpPr>
        <p:sp>
          <p:nvSpPr>
            <p:cNvPr id="1084" name="SMARTInkShape-3188">
              <a:extLst>
                <a:ext uri="{FF2B5EF4-FFF2-40B4-BE49-F238E27FC236}">
                  <a16:creationId xmlns:a16="http://schemas.microsoft.com/office/drawing/2014/main" id="{2A5F16AE-2F0C-E228-30FA-BFE35E3F0CB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800825" y="4305345"/>
              <a:ext cx="189901" cy="112881"/>
            </a:xfrm>
            <a:custGeom>
              <a:avLst/>
              <a:gdLst/>
              <a:ahLst/>
              <a:cxnLst/>
              <a:rect l="0" t="0" r="0" b="0"/>
              <a:pathLst>
                <a:path w="189901" h="112881">
                  <a:moveTo>
                    <a:pt x="27975" y="19005"/>
                  </a:moveTo>
                  <a:lnTo>
                    <a:pt x="27975" y="19005"/>
                  </a:lnTo>
                  <a:lnTo>
                    <a:pt x="44222" y="3817"/>
                  </a:lnTo>
                  <a:lnTo>
                    <a:pt x="50365" y="1672"/>
                  </a:lnTo>
                  <a:lnTo>
                    <a:pt x="79711" y="0"/>
                  </a:lnTo>
                  <a:lnTo>
                    <a:pt x="81516" y="2101"/>
                  </a:lnTo>
                  <a:lnTo>
                    <a:pt x="84055" y="14114"/>
                  </a:lnTo>
                  <a:lnTo>
                    <a:pt x="84649" y="21417"/>
                  </a:lnTo>
                  <a:lnTo>
                    <a:pt x="79928" y="36535"/>
                  </a:lnTo>
                  <a:lnTo>
                    <a:pt x="52251" y="70667"/>
                  </a:lnTo>
                  <a:lnTo>
                    <a:pt x="36227" y="84054"/>
                  </a:lnTo>
                  <a:lnTo>
                    <a:pt x="9649" y="101765"/>
                  </a:lnTo>
                  <a:lnTo>
                    <a:pt x="1424" y="104144"/>
                  </a:lnTo>
                  <a:lnTo>
                    <a:pt x="750" y="105398"/>
                  </a:lnTo>
                  <a:lnTo>
                    <a:pt x="0" y="109613"/>
                  </a:lnTo>
                  <a:lnTo>
                    <a:pt x="2975" y="111161"/>
                  </a:lnTo>
                  <a:lnTo>
                    <a:pt x="14747" y="112880"/>
                  </a:lnTo>
                  <a:lnTo>
                    <a:pt x="57317" y="106535"/>
                  </a:lnTo>
                  <a:lnTo>
                    <a:pt x="99846" y="104968"/>
                  </a:lnTo>
                  <a:lnTo>
                    <a:pt x="143913" y="104761"/>
                  </a:lnTo>
                  <a:lnTo>
                    <a:pt x="189900" y="104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SMARTInkShape-3189">
              <a:extLst>
                <a:ext uri="{FF2B5EF4-FFF2-40B4-BE49-F238E27FC236}">
                  <a16:creationId xmlns:a16="http://schemas.microsoft.com/office/drawing/2014/main" id="{93692D79-8484-2AAF-6248-7E85A9E8A12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666875" y="4400550"/>
              <a:ext cx="161088" cy="533401"/>
            </a:xfrm>
            <a:custGeom>
              <a:avLst/>
              <a:gdLst/>
              <a:ahLst/>
              <a:cxnLst/>
              <a:rect l="0" t="0" r="0" b="0"/>
              <a:pathLst>
                <a:path w="161088" h="533401">
                  <a:moveTo>
                    <a:pt x="47625" y="0"/>
                  </a:moveTo>
                  <a:lnTo>
                    <a:pt x="47625" y="0"/>
                  </a:lnTo>
                  <a:lnTo>
                    <a:pt x="47625" y="5057"/>
                  </a:lnTo>
                  <a:lnTo>
                    <a:pt x="79060" y="49361"/>
                  </a:lnTo>
                  <a:lnTo>
                    <a:pt x="97383" y="94535"/>
                  </a:lnTo>
                  <a:lnTo>
                    <a:pt x="112110" y="139841"/>
                  </a:lnTo>
                  <a:lnTo>
                    <a:pt x="123176" y="177254"/>
                  </a:lnTo>
                  <a:lnTo>
                    <a:pt x="136397" y="223397"/>
                  </a:lnTo>
                  <a:lnTo>
                    <a:pt x="149200" y="265672"/>
                  </a:lnTo>
                  <a:lnTo>
                    <a:pt x="159098" y="304597"/>
                  </a:lnTo>
                  <a:lnTo>
                    <a:pt x="161087" y="338960"/>
                  </a:lnTo>
                  <a:lnTo>
                    <a:pt x="158854" y="377011"/>
                  </a:lnTo>
                  <a:lnTo>
                    <a:pt x="148668" y="408393"/>
                  </a:lnTo>
                  <a:lnTo>
                    <a:pt x="126705" y="449440"/>
                  </a:lnTo>
                  <a:lnTo>
                    <a:pt x="92497" y="488338"/>
                  </a:lnTo>
                  <a:lnTo>
                    <a:pt x="61232" y="510081"/>
                  </a:lnTo>
                  <a:lnTo>
                    <a:pt x="19654" y="526035"/>
                  </a:lnTo>
                  <a:lnTo>
                    <a:pt x="11526" y="531945"/>
                  </a:lnTo>
                  <a:lnTo>
                    <a:pt x="0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SMARTInkShape-3190">
              <a:extLst>
                <a:ext uri="{FF2B5EF4-FFF2-40B4-BE49-F238E27FC236}">
                  <a16:creationId xmlns:a16="http://schemas.microsoft.com/office/drawing/2014/main" id="{C73CEE73-8FD1-9B38-B784-0BA5D2C1956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514475" y="4495800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42842" y="19050"/>
                  </a:lnTo>
                  <a:lnTo>
                    <a:pt x="62433" y="17992"/>
                  </a:lnTo>
                  <a:lnTo>
                    <a:pt x="102675" y="10849"/>
                  </a:lnTo>
                  <a:lnTo>
                    <a:pt x="141762" y="6877"/>
                  </a:lnTo>
                  <a:lnTo>
                    <a:pt x="168946" y="403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SMARTInkShape-3191">
              <a:extLst>
                <a:ext uri="{FF2B5EF4-FFF2-40B4-BE49-F238E27FC236}">
                  <a16:creationId xmlns:a16="http://schemas.microsoft.com/office/drawing/2014/main" id="{62C08711-2B97-A148-9421-EF6F991BAF7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581150" y="4582118"/>
              <a:ext cx="112952" cy="216457"/>
            </a:xfrm>
            <a:custGeom>
              <a:avLst/>
              <a:gdLst/>
              <a:ahLst/>
              <a:cxnLst/>
              <a:rect l="0" t="0" r="0" b="0"/>
              <a:pathLst>
                <a:path w="112952" h="216457">
                  <a:moveTo>
                    <a:pt x="0" y="27982"/>
                  </a:moveTo>
                  <a:lnTo>
                    <a:pt x="0" y="27982"/>
                  </a:lnTo>
                  <a:lnTo>
                    <a:pt x="0" y="22925"/>
                  </a:lnTo>
                  <a:lnTo>
                    <a:pt x="1058" y="21436"/>
                  </a:lnTo>
                  <a:lnTo>
                    <a:pt x="2822" y="20443"/>
                  </a:lnTo>
                  <a:lnTo>
                    <a:pt x="5057" y="19781"/>
                  </a:lnTo>
                  <a:lnTo>
                    <a:pt x="6546" y="18281"/>
                  </a:lnTo>
                  <a:lnTo>
                    <a:pt x="9515" y="8970"/>
                  </a:lnTo>
                  <a:lnTo>
                    <a:pt x="9525" y="50689"/>
                  </a:lnTo>
                  <a:lnTo>
                    <a:pt x="9525" y="63121"/>
                  </a:lnTo>
                  <a:lnTo>
                    <a:pt x="11642" y="68341"/>
                  </a:lnTo>
                  <a:lnTo>
                    <a:pt x="30984" y="87769"/>
                  </a:lnTo>
                  <a:lnTo>
                    <a:pt x="35472" y="89006"/>
                  </a:lnTo>
                  <a:lnTo>
                    <a:pt x="46104" y="87559"/>
                  </a:lnTo>
                  <a:lnTo>
                    <a:pt x="63990" y="80795"/>
                  </a:lnTo>
                  <a:lnTo>
                    <a:pt x="73596" y="72268"/>
                  </a:lnTo>
                  <a:lnTo>
                    <a:pt x="100440" y="39865"/>
                  </a:lnTo>
                  <a:lnTo>
                    <a:pt x="104204" y="16637"/>
                  </a:lnTo>
                  <a:lnTo>
                    <a:pt x="104760" y="0"/>
                  </a:lnTo>
                  <a:lnTo>
                    <a:pt x="103716" y="24351"/>
                  </a:lnTo>
                  <a:lnTo>
                    <a:pt x="99287" y="47720"/>
                  </a:lnTo>
                  <a:lnTo>
                    <a:pt x="103843" y="91742"/>
                  </a:lnTo>
                  <a:lnTo>
                    <a:pt x="104499" y="127425"/>
                  </a:lnTo>
                  <a:lnTo>
                    <a:pt x="111266" y="174233"/>
                  </a:lnTo>
                  <a:lnTo>
                    <a:pt x="112951" y="187527"/>
                  </a:lnTo>
                  <a:lnTo>
                    <a:pt x="110878" y="196964"/>
                  </a:lnTo>
                  <a:lnTo>
                    <a:pt x="106584" y="208226"/>
                  </a:lnTo>
                  <a:lnTo>
                    <a:pt x="105981" y="211645"/>
                  </a:lnTo>
                  <a:lnTo>
                    <a:pt x="102404" y="213924"/>
                  </a:lnTo>
                  <a:lnTo>
                    <a:pt x="89963" y="216456"/>
                  </a:lnTo>
                  <a:lnTo>
                    <a:pt x="79494" y="214759"/>
                  </a:lnTo>
                  <a:lnTo>
                    <a:pt x="67651" y="210676"/>
                  </a:lnTo>
                  <a:lnTo>
                    <a:pt x="43324" y="207067"/>
                  </a:lnTo>
                  <a:lnTo>
                    <a:pt x="31250" y="198945"/>
                  </a:lnTo>
                  <a:lnTo>
                    <a:pt x="24472" y="191101"/>
                  </a:lnTo>
                  <a:lnTo>
                    <a:pt x="19050" y="180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SMARTInkShape-3192">
              <a:extLst>
                <a:ext uri="{FF2B5EF4-FFF2-40B4-BE49-F238E27FC236}">
                  <a16:creationId xmlns:a16="http://schemas.microsoft.com/office/drawing/2014/main" id="{46106A60-9CC1-F77F-D615-D59081A6E9B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308962" y="4667250"/>
              <a:ext cx="186464" cy="1"/>
            </a:xfrm>
            <a:custGeom>
              <a:avLst/>
              <a:gdLst/>
              <a:ahLst/>
              <a:cxnLst/>
              <a:rect l="0" t="0" r="0" b="0"/>
              <a:pathLst>
                <a:path w="186464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41840" y="0"/>
                  </a:lnTo>
                  <a:lnTo>
                    <a:pt x="84183" y="0"/>
                  </a:lnTo>
                  <a:lnTo>
                    <a:pt x="129641" y="0"/>
                  </a:lnTo>
                  <a:lnTo>
                    <a:pt x="1864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SMARTInkShape-3193">
              <a:extLst>
                <a:ext uri="{FF2B5EF4-FFF2-40B4-BE49-F238E27FC236}">
                  <a16:creationId xmlns:a16="http://schemas.microsoft.com/office/drawing/2014/main" id="{2CC35A1C-BDEC-6785-9F7A-842670859F1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95375" y="46291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SMARTInkShape-3194">
              <a:extLst>
                <a:ext uri="{FF2B5EF4-FFF2-40B4-BE49-F238E27FC236}">
                  <a16:creationId xmlns:a16="http://schemas.microsoft.com/office/drawing/2014/main" id="{A790D088-30CD-D5B6-472B-BF6F06FCB04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95412" y="4733925"/>
              <a:ext cx="85689" cy="94679"/>
            </a:xfrm>
            <a:custGeom>
              <a:avLst/>
              <a:gdLst/>
              <a:ahLst/>
              <a:cxnLst/>
              <a:rect l="0" t="0" r="0" b="0"/>
              <a:pathLst>
                <a:path w="85689" h="94679">
                  <a:moveTo>
                    <a:pt x="9488" y="0"/>
                  </a:moveTo>
                  <a:lnTo>
                    <a:pt x="9488" y="0"/>
                  </a:lnTo>
                  <a:lnTo>
                    <a:pt x="17689" y="0"/>
                  </a:lnTo>
                  <a:lnTo>
                    <a:pt x="18130" y="1058"/>
                  </a:lnTo>
                  <a:lnTo>
                    <a:pt x="18896" y="18314"/>
                  </a:lnTo>
                  <a:lnTo>
                    <a:pt x="9306" y="59409"/>
                  </a:lnTo>
                  <a:lnTo>
                    <a:pt x="1402" y="78837"/>
                  </a:lnTo>
                  <a:lnTo>
                    <a:pt x="0" y="94678"/>
                  </a:lnTo>
                  <a:lnTo>
                    <a:pt x="5030" y="90024"/>
                  </a:lnTo>
                  <a:lnTo>
                    <a:pt x="13151" y="87636"/>
                  </a:lnTo>
                  <a:lnTo>
                    <a:pt x="40662" y="84918"/>
                  </a:lnTo>
                  <a:lnTo>
                    <a:pt x="59794" y="77558"/>
                  </a:lnTo>
                  <a:lnTo>
                    <a:pt x="72891" y="75411"/>
                  </a:lnTo>
                  <a:lnTo>
                    <a:pt x="85688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3195">
              <a:extLst>
                <a:ext uri="{FF2B5EF4-FFF2-40B4-BE49-F238E27FC236}">
                  <a16:creationId xmlns:a16="http://schemas.microsoft.com/office/drawing/2014/main" id="{09508F84-0B0E-EACE-F78B-D093EFA0DF3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14097" y="4600585"/>
              <a:ext cx="113280" cy="235470"/>
            </a:xfrm>
            <a:custGeom>
              <a:avLst/>
              <a:gdLst/>
              <a:ahLst/>
              <a:cxnLst/>
              <a:rect l="0" t="0" r="0" b="0"/>
              <a:pathLst>
                <a:path w="113280" h="235470">
                  <a:moveTo>
                    <a:pt x="9828" y="9515"/>
                  </a:moveTo>
                  <a:lnTo>
                    <a:pt x="9828" y="9515"/>
                  </a:lnTo>
                  <a:lnTo>
                    <a:pt x="9828" y="1314"/>
                  </a:lnTo>
                  <a:lnTo>
                    <a:pt x="10886" y="873"/>
                  </a:lnTo>
                  <a:lnTo>
                    <a:pt x="18029" y="107"/>
                  </a:lnTo>
                  <a:lnTo>
                    <a:pt x="11036" y="0"/>
                  </a:lnTo>
                  <a:lnTo>
                    <a:pt x="10365" y="2817"/>
                  </a:lnTo>
                  <a:lnTo>
                    <a:pt x="10186" y="5050"/>
                  </a:lnTo>
                  <a:lnTo>
                    <a:pt x="2336" y="35294"/>
                  </a:lnTo>
                  <a:lnTo>
                    <a:pt x="2265" y="54839"/>
                  </a:lnTo>
                  <a:lnTo>
                    <a:pt x="5761" y="70581"/>
                  </a:lnTo>
                  <a:lnTo>
                    <a:pt x="13665" y="81811"/>
                  </a:lnTo>
                  <a:lnTo>
                    <a:pt x="30929" y="97644"/>
                  </a:lnTo>
                  <a:lnTo>
                    <a:pt x="40726" y="101600"/>
                  </a:lnTo>
                  <a:lnTo>
                    <a:pt x="46302" y="102655"/>
                  </a:lnTo>
                  <a:lnTo>
                    <a:pt x="55319" y="101005"/>
                  </a:lnTo>
                  <a:lnTo>
                    <a:pt x="66346" y="94126"/>
                  </a:lnTo>
                  <a:lnTo>
                    <a:pt x="73047" y="87337"/>
                  </a:lnTo>
                  <a:lnTo>
                    <a:pt x="89166" y="59692"/>
                  </a:lnTo>
                  <a:lnTo>
                    <a:pt x="93660" y="41080"/>
                  </a:lnTo>
                  <a:lnTo>
                    <a:pt x="96238" y="17945"/>
                  </a:lnTo>
                  <a:lnTo>
                    <a:pt x="98126" y="15135"/>
                  </a:lnTo>
                  <a:lnTo>
                    <a:pt x="104957" y="9612"/>
                  </a:lnTo>
                  <a:lnTo>
                    <a:pt x="105073" y="53759"/>
                  </a:lnTo>
                  <a:lnTo>
                    <a:pt x="105077" y="98832"/>
                  </a:lnTo>
                  <a:lnTo>
                    <a:pt x="107900" y="144203"/>
                  </a:lnTo>
                  <a:lnTo>
                    <a:pt x="113279" y="188873"/>
                  </a:lnTo>
                  <a:lnTo>
                    <a:pt x="109154" y="213529"/>
                  </a:lnTo>
                  <a:lnTo>
                    <a:pt x="101229" y="229184"/>
                  </a:lnTo>
                  <a:lnTo>
                    <a:pt x="95254" y="234146"/>
                  </a:lnTo>
                  <a:lnTo>
                    <a:pt x="92178" y="235469"/>
                  </a:lnTo>
                  <a:lnTo>
                    <a:pt x="67624" y="232275"/>
                  </a:lnTo>
                  <a:lnTo>
                    <a:pt x="20994" y="214497"/>
                  </a:lnTo>
                  <a:lnTo>
                    <a:pt x="0" y="203973"/>
                  </a:lnTo>
                  <a:lnTo>
                    <a:pt x="303" y="200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3196">
              <a:extLst>
                <a:ext uri="{FF2B5EF4-FFF2-40B4-BE49-F238E27FC236}">
                  <a16:creationId xmlns:a16="http://schemas.microsoft.com/office/drawing/2014/main" id="{E848AB25-B654-B34B-907A-C9CCB012909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95576" y="4395062"/>
              <a:ext cx="128180" cy="462689"/>
            </a:xfrm>
            <a:custGeom>
              <a:avLst/>
              <a:gdLst/>
              <a:ahLst/>
              <a:cxnLst/>
              <a:rect l="0" t="0" r="0" b="0"/>
              <a:pathLst>
                <a:path w="128180" h="462689">
                  <a:moveTo>
                    <a:pt x="114049" y="5488"/>
                  </a:moveTo>
                  <a:lnTo>
                    <a:pt x="114049" y="5488"/>
                  </a:lnTo>
                  <a:lnTo>
                    <a:pt x="119106" y="5488"/>
                  </a:lnTo>
                  <a:lnTo>
                    <a:pt x="124410" y="2666"/>
                  </a:lnTo>
                  <a:lnTo>
                    <a:pt x="128179" y="0"/>
                  </a:lnTo>
                  <a:lnTo>
                    <a:pt x="123816" y="5212"/>
                  </a:lnTo>
                  <a:lnTo>
                    <a:pt x="91102" y="48320"/>
                  </a:lnTo>
                  <a:lnTo>
                    <a:pt x="65270" y="85912"/>
                  </a:lnTo>
                  <a:lnTo>
                    <a:pt x="43151" y="127743"/>
                  </a:lnTo>
                  <a:lnTo>
                    <a:pt x="29895" y="166948"/>
                  </a:lnTo>
                  <a:lnTo>
                    <a:pt x="15934" y="213064"/>
                  </a:lnTo>
                  <a:lnTo>
                    <a:pt x="4043" y="259294"/>
                  </a:lnTo>
                  <a:lnTo>
                    <a:pt x="597" y="305742"/>
                  </a:lnTo>
                  <a:lnTo>
                    <a:pt x="0" y="344219"/>
                  </a:lnTo>
                  <a:lnTo>
                    <a:pt x="4855" y="390721"/>
                  </a:lnTo>
                  <a:lnTo>
                    <a:pt x="12955" y="409889"/>
                  </a:lnTo>
                  <a:lnTo>
                    <a:pt x="35401" y="439441"/>
                  </a:lnTo>
                  <a:lnTo>
                    <a:pt x="44875" y="447064"/>
                  </a:lnTo>
                  <a:lnTo>
                    <a:pt x="48883" y="449097"/>
                  </a:lnTo>
                  <a:lnTo>
                    <a:pt x="51555" y="451512"/>
                  </a:lnTo>
                  <a:lnTo>
                    <a:pt x="56374" y="458906"/>
                  </a:lnTo>
                  <a:lnTo>
                    <a:pt x="64891" y="462190"/>
                  </a:lnTo>
                  <a:lnTo>
                    <a:pt x="85474" y="462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SMARTInkShape-3197">
              <a:extLst>
                <a:ext uri="{FF2B5EF4-FFF2-40B4-BE49-F238E27FC236}">
                  <a16:creationId xmlns:a16="http://schemas.microsoft.com/office/drawing/2014/main" id="{61583EED-A37A-F5FA-44E5-542C8FD6232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38128" y="4486275"/>
              <a:ext cx="333373" cy="295276"/>
            </a:xfrm>
            <a:custGeom>
              <a:avLst/>
              <a:gdLst/>
              <a:ahLst/>
              <a:cxnLst/>
              <a:rect l="0" t="0" r="0" b="0"/>
              <a:pathLst>
                <a:path w="333373" h="295276">
                  <a:moveTo>
                    <a:pt x="19047" y="9525"/>
                  </a:moveTo>
                  <a:lnTo>
                    <a:pt x="19047" y="9525"/>
                  </a:lnTo>
                  <a:lnTo>
                    <a:pt x="19047" y="4468"/>
                  </a:lnTo>
                  <a:lnTo>
                    <a:pt x="17989" y="2979"/>
                  </a:lnTo>
                  <a:lnTo>
                    <a:pt x="16225" y="1986"/>
                  </a:lnTo>
                  <a:lnTo>
                    <a:pt x="9532" y="3"/>
                  </a:lnTo>
                  <a:lnTo>
                    <a:pt x="0" y="0"/>
                  </a:lnTo>
                  <a:lnTo>
                    <a:pt x="13255" y="13257"/>
                  </a:lnTo>
                  <a:lnTo>
                    <a:pt x="54356" y="34958"/>
                  </a:lnTo>
                  <a:lnTo>
                    <a:pt x="96134" y="55861"/>
                  </a:lnTo>
                  <a:lnTo>
                    <a:pt x="142989" y="75612"/>
                  </a:lnTo>
                  <a:lnTo>
                    <a:pt x="175304" y="86509"/>
                  </a:lnTo>
                  <a:lnTo>
                    <a:pt x="195570" y="110497"/>
                  </a:lnTo>
                  <a:lnTo>
                    <a:pt x="198043" y="117196"/>
                  </a:lnTo>
                  <a:lnTo>
                    <a:pt x="199848" y="139645"/>
                  </a:lnTo>
                  <a:lnTo>
                    <a:pt x="186749" y="169106"/>
                  </a:lnTo>
                  <a:lnTo>
                    <a:pt x="177895" y="178522"/>
                  </a:lnTo>
                  <a:lnTo>
                    <a:pt x="131285" y="211257"/>
                  </a:lnTo>
                  <a:lnTo>
                    <a:pt x="85301" y="238068"/>
                  </a:lnTo>
                  <a:lnTo>
                    <a:pt x="40320" y="266699"/>
                  </a:lnTo>
                  <a:lnTo>
                    <a:pt x="32735" y="271991"/>
                  </a:lnTo>
                  <a:lnTo>
                    <a:pt x="22515" y="274970"/>
                  </a:lnTo>
                  <a:lnTo>
                    <a:pt x="14900" y="275853"/>
                  </a:lnTo>
                  <a:lnTo>
                    <a:pt x="15224" y="275977"/>
                  </a:lnTo>
                  <a:lnTo>
                    <a:pt x="18292" y="276177"/>
                  </a:lnTo>
                  <a:lnTo>
                    <a:pt x="18823" y="281267"/>
                  </a:lnTo>
                  <a:lnTo>
                    <a:pt x="19956" y="281703"/>
                  </a:lnTo>
                  <a:lnTo>
                    <a:pt x="24037" y="279366"/>
                  </a:lnTo>
                  <a:lnTo>
                    <a:pt x="26607" y="279377"/>
                  </a:lnTo>
                  <a:lnTo>
                    <a:pt x="32285" y="282212"/>
                  </a:lnTo>
                  <a:lnTo>
                    <a:pt x="43980" y="281355"/>
                  </a:lnTo>
                  <a:lnTo>
                    <a:pt x="82416" y="277239"/>
                  </a:lnTo>
                  <a:lnTo>
                    <a:pt x="123430" y="276525"/>
                  </a:lnTo>
                  <a:lnTo>
                    <a:pt x="165059" y="282830"/>
                  </a:lnTo>
                  <a:lnTo>
                    <a:pt x="204950" y="284885"/>
                  </a:lnTo>
                  <a:lnTo>
                    <a:pt x="244051" y="286552"/>
                  </a:lnTo>
                  <a:lnTo>
                    <a:pt x="289544" y="293238"/>
                  </a:lnTo>
                  <a:lnTo>
                    <a:pt x="333372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SMARTInkShape-3198">
              <a:extLst>
                <a:ext uri="{FF2B5EF4-FFF2-40B4-BE49-F238E27FC236}">
                  <a16:creationId xmlns:a16="http://schemas.microsoft.com/office/drawing/2014/main" id="{3D687878-E621-A1A7-FF13-9A656069703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38128" y="4486275"/>
              <a:ext cx="238123" cy="9521"/>
            </a:xfrm>
            <a:custGeom>
              <a:avLst/>
              <a:gdLst/>
              <a:ahLst/>
              <a:cxnLst/>
              <a:rect l="0" t="0" r="0" b="0"/>
              <a:pathLst>
                <a:path w="238123" h="9521">
                  <a:moveTo>
                    <a:pt x="9522" y="0"/>
                  </a:moveTo>
                  <a:lnTo>
                    <a:pt x="9522" y="0"/>
                  </a:lnTo>
                  <a:lnTo>
                    <a:pt x="7" y="0"/>
                  </a:lnTo>
                  <a:lnTo>
                    <a:pt x="0" y="5057"/>
                  </a:lnTo>
                  <a:lnTo>
                    <a:pt x="1057" y="6546"/>
                  </a:lnTo>
                  <a:lnTo>
                    <a:pt x="2821" y="7539"/>
                  </a:lnTo>
                  <a:lnTo>
                    <a:pt x="13181" y="8936"/>
                  </a:lnTo>
                  <a:lnTo>
                    <a:pt x="51475" y="9447"/>
                  </a:lnTo>
                  <a:lnTo>
                    <a:pt x="90862" y="9502"/>
                  </a:lnTo>
                  <a:lnTo>
                    <a:pt x="136988" y="9520"/>
                  </a:lnTo>
                  <a:lnTo>
                    <a:pt x="173847" y="8466"/>
                  </a:lnTo>
                  <a:lnTo>
                    <a:pt x="216383" y="1324"/>
                  </a:lnTo>
                  <a:lnTo>
                    <a:pt x="2381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8" name="SMARTInkShape-Group607">
            <a:extLst>
              <a:ext uri="{FF2B5EF4-FFF2-40B4-BE49-F238E27FC236}">
                <a16:creationId xmlns:a16="http://schemas.microsoft.com/office/drawing/2014/main" id="{DC4BB394-5BE9-D044-543E-B5D7C2816F8B}"/>
              </a:ext>
            </a:extLst>
          </p:cNvPr>
          <p:cNvGrpSpPr/>
          <p:nvPr/>
        </p:nvGrpSpPr>
        <p:grpSpPr>
          <a:xfrm>
            <a:off x="2428875" y="4572000"/>
            <a:ext cx="161926" cy="85681"/>
            <a:chOff x="2428875" y="4572000"/>
            <a:chExt cx="161926" cy="85681"/>
          </a:xfrm>
        </p:grpSpPr>
        <p:sp>
          <p:nvSpPr>
            <p:cNvPr id="1096" name="SMARTInkShape-3199">
              <a:extLst>
                <a:ext uri="{FF2B5EF4-FFF2-40B4-BE49-F238E27FC236}">
                  <a16:creationId xmlns:a16="http://schemas.microsoft.com/office/drawing/2014/main" id="{38236BFC-4C25-D1CE-4A94-2935A35CAA5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428875" y="4638675"/>
              <a:ext cx="161926" cy="19006"/>
            </a:xfrm>
            <a:custGeom>
              <a:avLst/>
              <a:gdLst/>
              <a:ahLst/>
              <a:cxnLst/>
              <a:rect l="0" t="0" r="0" b="0"/>
              <a:pathLst>
                <a:path w="161926" h="1900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5644" y="10361"/>
                  </a:lnTo>
                  <a:lnTo>
                    <a:pt x="10113" y="13257"/>
                  </a:lnTo>
                  <a:lnTo>
                    <a:pt x="31572" y="17333"/>
                  </a:lnTo>
                  <a:lnTo>
                    <a:pt x="72754" y="18711"/>
                  </a:lnTo>
                  <a:lnTo>
                    <a:pt x="115310" y="19005"/>
                  </a:lnTo>
                  <a:lnTo>
                    <a:pt x="138449" y="17983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SMARTInkShape-3200">
              <a:extLst>
                <a:ext uri="{FF2B5EF4-FFF2-40B4-BE49-F238E27FC236}">
                  <a16:creationId xmlns:a16="http://schemas.microsoft.com/office/drawing/2014/main" id="{1036B474-45CE-AB9A-1D1D-FA653D6E0C9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438400" y="457200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42815" y="883"/>
                  </a:lnTo>
                  <a:lnTo>
                    <a:pt x="79954" y="175"/>
                  </a:lnTo>
                  <a:lnTo>
                    <a:pt x="123927" y="2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3" name="SMARTInkShape-Group608">
            <a:extLst>
              <a:ext uri="{FF2B5EF4-FFF2-40B4-BE49-F238E27FC236}">
                <a16:creationId xmlns:a16="http://schemas.microsoft.com/office/drawing/2014/main" id="{1E508402-737C-1D5C-2B08-8ED29B67DA7A}"/>
              </a:ext>
            </a:extLst>
          </p:cNvPr>
          <p:cNvGrpSpPr/>
          <p:nvPr/>
        </p:nvGrpSpPr>
        <p:grpSpPr>
          <a:xfrm>
            <a:off x="2971800" y="4442820"/>
            <a:ext cx="609601" cy="224431"/>
            <a:chOff x="2971800" y="4442820"/>
            <a:chExt cx="609601" cy="224431"/>
          </a:xfrm>
        </p:grpSpPr>
        <p:sp>
          <p:nvSpPr>
            <p:cNvPr id="1099" name="SMARTInkShape-3201">
              <a:extLst>
                <a:ext uri="{FF2B5EF4-FFF2-40B4-BE49-F238E27FC236}">
                  <a16:creationId xmlns:a16="http://schemas.microsoft.com/office/drawing/2014/main" id="{301A2E18-76A3-9592-FEAF-CBAC26A3B78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410174" y="4442820"/>
              <a:ext cx="171227" cy="224431"/>
            </a:xfrm>
            <a:custGeom>
              <a:avLst/>
              <a:gdLst/>
              <a:ahLst/>
              <a:cxnLst/>
              <a:rect l="0" t="0" r="0" b="0"/>
              <a:pathLst>
                <a:path w="171227" h="224431">
                  <a:moveTo>
                    <a:pt x="18826" y="81555"/>
                  </a:moveTo>
                  <a:lnTo>
                    <a:pt x="18826" y="81555"/>
                  </a:lnTo>
                  <a:lnTo>
                    <a:pt x="18826" y="68298"/>
                  </a:lnTo>
                  <a:lnTo>
                    <a:pt x="21648" y="62257"/>
                  </a:lnTo>
                  <a:lnTo>
                    <a:pt x="32083" y="49757"/>
                  </a:lnTo>
                  <a:lnTo>
                    <a:pt x="55013" y="31101"/>
                  </a:lnTo>
                  <a:lnTo>
                    <a:pt x="69249" y="13027"/>
                  </a:lnTo>
                  <a:lnTo>
                    <a:pt x="75808" y="8764"/>
                  </a:lnTo>
                  <a:lnTo>
                    <a:pt x="85452" y="6366"/>
                  </a:lnTo>
                  <a:lnTo>
                    <a:pt x="92887" y="4746"/>
                  </a:lnTo>
                  <a:lnTo>
                    <a:pt x="103248" y="498"/>
                  </a:lnTo>
                  <a:lnTo>
                    <a:pt x="106857" y="0"/>
                  </a:lnTo>
                  <a:lnTo>
                    <a:pt x="109264" y="727"/>
                  </a:lnTo>
                  <a:lnTo>
                    <a:pt x="110867" y="2270"/>
                  </a:lnTo>
                  <a:lnTo>
                    <a:pt x="115472" y="3983"/>
                  </a:lnTo>
                  <a:lnTo>
                    <a:pt x="118182" y="4441"/>
                  </a:lnTo>
                  <a:lnTo>
                    <a:pt x="127052" y="10140"/>
                  </a:lnTo>
                  <a:lnTo>
                    <a:pt x="128018" y="14896"/>
                  </a:lnTo>
                  <a:lnTo>
                    <a:pt x="124322" y="35698"/>
                  </a:lnTo>
                  <a:lnTo>
                    <a:pt x="110578" y="68670"/>
                  </a:lnTo>
                  <a:lnTo>
                    <a:pt x="91167" y="87850"/>
                  </a:lnTo>
                  <a:lnTo>
                    <a:pt x="77083" y="94936"/>
                  </a:lnTo>
                  <a:lnTo>
                    <a:pt x="30434" y="107646"/>
                  </a:lnTo>
                  <a:lnTo>
                    <a:pt x="0" y="110116"/>
                  </a:lnTo>
                  <a:lnTo>
                    <a:pt x="29444" y="136966"/>
                  </a:lnTo>
                  <a:lnTo>
                    <a:pt x="76909" y="167964"/>
                  </a:lnTo>
                  <a:lnTo>
                    <a:pt x="121608" y="198061"/>
                  </a:lnTo>
                  <a:lnTo>
                    <a:pt x="137004" y="209444"/>
                  </a:lnTo>
                  <a:lnTo>
                    <a:pt x="151688" y="216649"/>
                  </a:lnTo>
                  <a:lnTo>
                    <a:pt x="158309" y="220971"/>
                  </a:lnTo>
                  <a:lnTo>
                    <a:pt x="171226" y="224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SMARTInkShape-3202">
              <a:extLst>
                <a:ext uri="{FF2B5EF4-FFF2-40B4-BE49-F238E27FC236}">
                  <a16:creationId xmlns:a16="http://schemas.microsoft.com/office/drawing/2014/main" id="{0960F751-9FBF-B00A-21C4-931B564ED73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392741" y="4506109"/>
              <a:ext cx="34544" cy="161142"/>
            </a:xfrm>
            <a:custGeom>
              <a:avLst/>
              <a:gdLst/>
              <a:ahLst/>
              <a:cxnLst/>
              <a:rect l="0" t="0" r="0" b="0"/>
              <a:pathLst>
                <a:path w="34544" h="161142">
                  <a:moveTo>
                    <a:pt x="17209" y="18266"/>
                  </a:moveTo>
                  <a:lnTo>
                    <a:pt x="17209" y="18266"/>
                  </a:lnTo>
                  <a:lnTo>
                    <a:pt x="22265" y="8153"/>
                  </a:lnTo>
                  <a:lnTo>
                    <a:pt x="24813" y="5174"/>
                  </a:lnTo>
                  <a:lnTo>
                    <a:pt x="34543" y="0"/>
                  </a:lnTo>
                  <a:lnTo>
                    <a:pt x="24434" y="42062"/>
                  </a:lnTo>
                  <a:lnTo>
                    <a:pt x="10556" y="86623"/>
                  </a:lnTo>
                  <a:lnTo>
                    <a:pt x="0" y="130735"/>
                  </a:lnTo>
                  <a:lnTo>
                    <a:pt x="1799" y="142689"/>
                  </a:lnTo>
                  <a:lnTo>
                    <a:pt x="7684" y="161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3203">
              <a:extLst>
                <a:ext uri="{FF2B5EF4-FFF2-40B4-BE49-F238E27FC236}">
                  <a16:creationId xmlns:a16="http://schemas.microsoft.com/office/drawing/2014/main" id="{5E6CC86B-C3E5-32C7-A084-B449797C02B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152775" y="4487992"/>
              <a:ext cx="168465" cy="169734"/>
            </a:xfrm>
            <a:custGeom>
              <a:avLst/>
              <a:gdLst/>
              <a:ahLst/>
              <a:cxnLst/>
              <a:rect l="0" t="0" r="0" b="0"/>
              <a:pathLst>
                <a:path w="168465" h="169734">
                  <a:moveTo>
                    <a:pt x="152400" y="17333"/>
                  </a:moveTo>
                  <a:lnTo>
                    <a:pt x="152400" y="17333"/>
                  </a:lnTo>
                  <a:lnTo>
                    <a:pt x="157456" y="17333"/>
                  </a:lnTo>
                  <a:lnTo>
                    <a:pt x="157888" y="16275"/>
                  </a:lnTo>
                  <a:lnTo>
                    <a:pt x="153798" y="6972"/>
                  </a:lnTo>
                  <a:lnTo>
                    <a:pt x="153332" y="4076"/>
                  </a:lnTo>
                  <a:lnTo>
                    <a:pt x="150904" y="2145"/>
                  </a:lnTo>
                  <a:lnTo>
                    <a:pt x="142563" y="0"/>
                  </a:lnTo>
                  <a:lnTo>
                    <a:pt x="106870" y="6226"/>
                  </a:lnTo>
                  <a:lnTo>
                    <a:pt x="65487" y="20718"/>
                  </a:lnTo>
                  <a:lnTo>
                    <a:pt x="52742" y="29773"/>
                  </a:lnTo>
                  <a:lnTo>
                    <a:pt x="44607" y="39795"/>
                  </a:lnTo>
                  <a:lnTo>
                    <a:pt x="40992" y="47776"/>
                  </a:lnTo>
                  <a:lnTo>
                    <a:pt x="41087" y="51388"/>
                  </a:lnTo>
                  <a:lnTo>
                    <a:pt x="44014" y="58222"/>
                  </a:lnTo>
                  <a:lnTo>
                    <a:pt x="87081" y="90882"/>
                  </a:lnTo>
                  <a:lnTo>
                    <a:pt x="133528" y="111816"/>
                  </a:lnTo>
                  <a:lnTo>
                    <a:pt x="142994" y="115246"/>
                  </a:lnTo>
                  <a:lnTo>
                    <a:pt x="156333" y="127525"/>
                  </a:lnTo>
                  <a:lnTo>
                    <a:pt x="168464" y="146108"/>
                  </a:lnTo>
                  <a:lnTo>
                    <a:pt x="167342" y="149750"/>
                  </a:lnTo>
                  <a:lnTo>
                    <a:pt x="160452" y="159440"/>
                  </a:lnTo>
                  <a:lnTo>
                    <a:pt x="147512" y="165158"/>
                  </a:lnTo>
                  <a:lnTo>
                    <a:pt x="103221" y="168829"/>
                  </a:lnTo>
                  <a:lnTo>
                    <a:pt x="63980" y="169465"/>
                  </a:lnTo>
                  <a:lnTo>
                    <a:pt x="0" y="169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SMARTInkShape-3204">
              <a:extLst>
                <a:ext uri="{FF2B5EF4-FFF2-40B4-BE49-F238E27FC236}">
                  <a16:creationId xmlns:a16="http://schemas.microsoft.com/office/drawing/2014/main" id="{5366213E-720C-FDAD-A0A4-80C91B0DF7A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971800" y="4477143"/>
              <a:ext cx="171450" cy="175097"/>
            </a:xfrm>
            <a:custGeom>
              <a:avLst/>
              <a:gdLst/>
              <a:ahLst/>
              <a:cxnLst/>
              <a:rect l="0" t="0" r="0" b="0"/>
              <a:pathLst>
                <a:path w="171450" h="175097">
                  <a:moveTo>
                    <a:pt x="161925" y="18657"/>
                  </a:moveTo>
                  <a:lnTo>
                    <a:pt x="161925" y="18657"/>
                  </a:lnTo>
                  <a:lnTo>
                    <a:pt x="166981" y="18657"/>
                  </a:lnTo>
                  <a:lnTo>
                    <a:pt x="168471" y="17599"/>
                  </a:lnTo>
                  <a:lnTo>
                    <a:pt x="169463" y="15835"/>
                  </a:lnTo>
                  <a:lnTo>
                    <a:pt x="171447" y="9142"/>
                  </a:lnTo>
                  <a:lnTo>
                    <a:pt x="171449" y="4079"/>
                  </a:lnTo>
                  <a:lnTo>
                    <a:pt x="168274" y="2588"/>
                  </a:lnTo>
                  <a:lnTo>
                    <a:pt x="131677" y="0"/>
                  </a:lnTo>
                  <a:lnTo>
                    <a:pt x="88374" y="7289"/>
                  </a:lnTo>
                  <a:lnTo>
                    <a:pt x="43505" y="22008"/>
                  </a:lnTo>
                  <a:lnTo>
                    <a:pt x="12641" y="37730"/>
                  </a:lnTo>
                  <a:lnTo>
                    <a:pt x="8427" y="40898"/>
                  </a:lnTo>
                  <a:lnTo>
                    <a:pt x="6677" y="45126"/>
                  </a:lnTo>
                  <a:lnTo>
                    <a:pt x="7553" y="55468"/>
                  </a:lnTo>
                  <a:lnTo>
                    <a:pt x="11385" y="60131"/>
                  </a:lnTo>
                  <a:lnTo>
                    <a:pt x="31948" y="71750"/>
                  </a:lnTo>
                  <a:lnTo>
                    <a:pt x="76644" y="88391"/>
                  </a:lnTo>
                  <a:lnTo>
                    <a:pt x="112271" y="102241"/>
                  </a:lnTo>
                  <a:lnTo>
                    <a:pt x="149924" y="135189"/>
                  </a:lnTo>
                  <a:lnTo>
                    <a:pt x="158369" y="149846"/>
                  </a:lnTo>
                  <a:lnTo>
                    <a:pt x="159555" y="153741"/>
                  </a:lnTo>
                  <a:lnTo>
                    <a:pt x="159286" y="156339"/>
                  </a:lnTo>
                  <a:lnTo>
                    <a:pt x="158049" y="158070"/>
                  </a:lnTo>
                  <a:lnTo>
                    <a:pt x="126216" y="174587"/>
                  </a:lnTo>
                  <a:lnTo>
                    <a:pt x="108307" y="175096"/>
                  </a:lnTo>
                  <a:lnTo>
                    <a:pt x="63013" y="171412"/>
                  </a:lnTo>
                  <a:lnTo>
                    <a:pt x="47056" y="170156"/>
                  </a:lnTo>
                  <a:lnTo>
                    <a:pt x="0" y="16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6" name="SMARTInkShape-Group609">
            <a:extLst>
              <a:ext uri="{FF2B5EF4-FFF2-40B4-BE49-F238E27FC236}">
                <a16:creationId xmlns:a16="http://schemas.microsoft.com/office/drawing/2014/main" id="{02B66DFE-A03F-A679-6A35-69F4E8C1098C}"/>
              </a:ext>
            </a:extLst>
          </p:cNvPr>
          <p:cNvGrpSpPr/>
          <p:nvPr/>
        </p:nvGrpSpPr>
        <p:grpSpPr>
          <a:xfrm>
            <a:off x="4057650" y="4419992"/>
            <a:ext cx="371476" cy="228209"/>
            <a:chOff x="4057650" y="4419992"/>
            <a:chExt cx="371476" cy="228209"/>
          </a:xfrm>
        </p:grpSpPr>
        <p:sp>
          <p:nvSpPr>
            <p:cNvPr id="1104" name="SMARTInkShape-3205">
              <a:extLst>
                <a:ext uri="{FF2B5EF4-FFF2-40B4-BE49-F238E27FC236}">
                  <a16:creationId xmlns:a16="http://schemas.microsoft.com/office/drawing/2014/main" id="{0B130982-831A-CDDB-75DF-FCF3772DDFA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057650" y="4514850"/>
              <a:ext cx="371476" cy="19051"/>
            </a:xfrm>
            <a:custGeom>
              <a:avLst/>
              <a:gdLst/>
              <a:ahLst/>
              <a:cxnLst/>
              <a:rect l="0" t="0" r="0" b="0"/>
              <a:pathLst>
                <a:path w="371476" h="19051">
                  <a:moveTo>
                    <a:pt x="0" y="19050"/>
                  </a:moveTo>
                  <a:lnTo>
                    <a:pt x="0" y="19050"/>
                  </a:lnTo>
                  <a:lnTo>
                    <a:pt x="36628" y="19050"/>
                  </a:lnTo>
                  <a:lnTo>
                    <a:pt x="81409" y="19050"/>
                  </a:lnTo>
                  <a:lnTo>
                    <a:pt x="116615" y="19050"/>
                  </a:lnTo>
                  <a:lnTo>
                    <a:pt x="163669" y="16228"/>
                  </a:lnTo>
                  <a:lnTo>
                    <a:pt x="187042" y="13562"/>
                  </a:lnTo>
                  <a:lnTo>
                    <a:pt x="227917" y="14830"/>
                  </a:lnTo>
                  <a:lnTo>
                    <a:pt x="262618" y="11097"/>
                  </a:lnTo>
                  <a:lnTo>
                    <a:pt x="303590" y="9990"/>
                  </a:lnTo>
                  <a:lnTo>
                    <a:pt x="350304" y="4560"/>
                  </a:lnTo>
                  <a:lnTo>
                    <a:pt x="3714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SMARTInkShape-3206">
              <a:extLst>
                <a:ext uri="{FF2B5EF4-FFF2-40B4-BE49-F238E27FC236}">
                  <a16:creationId xmlns:a16="http://schemas.microsoft.com/office/drawing/2014/main" id="{CEAB755B-1662-4EA0-2BDC-41DA21CB25D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210050" y="4419992"/>
              <a:ext cx="18658" cy="228209"/>
            </a:xfrm>
            <a:custGeom>
              <a:avLst/>
              <a:gdLst/>
              <a:ahLst/>
              <a:cxnLst/>
              <a:rect l="0" t="0" r="0" b="0"/>
              <a:pathLst>
                <a:path w="18658" h="228209">
                  <a:moveTo>
                    <a:pt x="9525" y="9133"/>
                  </a:moveTo>
                  <a:lnTo>
                    <a:pt x="9525" y="9133"/>
                  </a:lnTo>
                  <a:lnTo>
                    <a:pt x="9525" y="4076"/>
                  </a:lnTo>
                  <a:lnTo>
                    <a:pt x="10583" y="2587"/>
                  </a:lnTo>
                  <a:lnTo>
                    <a:pt x="12347" y="1594"/>
                  </a:lnTo>
                  <a:lnTo>
                    <a:pt x="17726" y="0"/>
                  </a:lnTo>
                  <a:lnTo>
                    <a:pt x="18167" y="928"/>
                  </a:lnTo>
                  <a:lnTo>
                    <a:pt x="18657" y="4781"/>
                  </a:lnTo>
                  <a:lnTo>
                    <a:pt x="12426" y="39749"/>
                  </a:lnTo>
                  <a:lnTo>
                    <a:pt x="10385" y="80411"/>
                  </a:lnTo>
                  <a:lnTo>
                    <a:pt x="9780" y="120799"/>
                  </a:lnTo>
                  <a:lnTo>
                    <a:pt x="9601" y="162634"/>
                  </a:lnTo>
                  <a:lnTo>
                    <a:pt x="9535" y="199399"/>
                  </a:lnTo>
                  <a:lnTo>
                    <a:pt x="6707" y="207643"/>
                  </a:lnTo>
                  <a:lnTo>
                    <a:pt x="2981" y="214835"/>
                  </a:lnTo>
                  <a:lnTo>
                    <a:pt x="0" y="22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9" name="SMARTInkShape-Group610">
            <a:extLst>
              <a:ext uri="{FF2B5EF4-FFF2-40B4-BE49-F238E27FC236}">
                <a16:creationId xmlns:a16="http://schemas.microsoft.com/office/drawing/2014/main" id="{F60911C3-1D57-EFEE-90B1-7C1CC8C36FAD}"/>
              </a:ext>
            </a:extLst>
          </p:cNvPr>
          <p:cNvGrpSpPr/>
          <p:nvPr/>
        </p:nvGrpSpPr>
        <p:grpSpPr>
          <a:xfrm>
            <a:off x="4800741" y="4343400"/>
            <a:ext cx="295135" cy="323851"/>
            <a:chOff x="4800741" y="4343400"/>
            <a:chExt cx="295135" cy="323851"/>
          </a:xfrm>
        </p:grpSpPr>
        <p:sp>
          <p:nvSpPr>
            <p:cNvPr id="1107" name="SMARTInkShape-3207">
              <a:extLst>
                <a:ext uri="{FF2B5EF4-FFF2-40B4-BE49-F238E27FC236}">
                  <a16:creationId xmlns:a16="http://schemas.microsoft.com/office/drawing/2014/main" id="{9FFA0F52-2E7B-6D86-759E-275BF872AFD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800741" y="4381500"/>
              <a:ext cx="266560" cy="285751"/>
            </a:xfrm>
            <a:custGeom>
              <a:avLst/>
              <a:gdLst/>
              <a:ahLst/>
              <a:cxnLst/>
              <a:rect l="0" t="0" r="0" b="0"/>
              <a:pathLst>
                <a:path w="266560" h="285751">
                  <a:moveTo>
                    <a:pt x="18909" y="0"/>
                  </a:moveTo>
                  <a:lnTo>
                    <a:pt x="18909" y="0"/>
                  </a:lnTo>
                  <a:lnTo>
                    <a:pt x="44439" y="23414"/>
                  </a:lnTo>
                  <a:lnTo>
                    <a:pt x="87113" y="47509"/>
                  </a:lnTo>
                  <a:lnTo>
                    <a:pt x="134178" y="74204"/>
                  </a:lnTo>
                  <a:lnTo>
                    <a:pt x="173426" y="90107"/>
                  </a:lnTo>
                  <a:lnTo>
                    <a:pt x="183695" y="98783"/>
                  </a:lnTo>
                  <a:lnTo>
                    <a:pt x="187397" y="104934"/>
                  </a:lnTo>
                  <a:lnTo>
                    <a:pt x="189774" y="117506"/>
                  </a:lnTo>
                  <a:lnTo>
                    <a:pt x="187277" y="123839"/>
                  </a:lnTo>
                  <a:lnTo>
                    <a:pt x="153498" y="169765"/>
                  </a:lnTo>
                  <a:lnTo>
                    <a:pt x="144696" y="175994"/>
                  </a:lnTo>
                  <a:lnTo>
                    <a:pt x="120309" y="190104"/>
                  </a:lnTo>
                  <a:lnTo>
                    <a:pt x="74439" y="220613"/>
                  </a:lnTo>
                  <a:lnTo>
                    <a:pt x="64755" y="227873"/>
                  </a:lnTo>
                  <a:lnTo>
                    <a:pt x="58335" y="234626"/>
                  </a:lnTo>
                  <a:lnTo>
                    <a:pt x="16838" y="263517"/>
                  </a:lnTo>
                  <a:lnTo>
                    <a:pt x="10534" y="271988"/>
                  </a:lnTo>
                  <a:lnTo>
                    <a:pt x="0" y="276177"/>
                  </a:lnTo>
                  <a:lnTo>
                    <a:pt x="44395" y="276222"/>
                  </a:lnTo>
                  <a:lnTo>
                    <a:pt x="88692" y="276225"/>
                  </a:lnTo>
                  <a:lnTo>
                    <a:pt x="126839" y="276225"/>
                  </a:lnTo>
                  <a:lnTo>
                    <a:pt x="164954" y="276225"/>
                  </a:lnTo>
                  <a:lnTo>
                    <a:pt x="210558" y="276225"/>
                  </a:lnTo>
                  <a:lnTo>
                    <a:pt x="257837" y="276225"/>
                  </a:lnTo>
                  <a:lnTo>
                    <a:pt x="265793" y="276225"/>
                  </a:lnTo>
                  <a:lnTo>
                    <a:pt x="266407" y="281713"/>
                  </a:lnTo>
                  <a:lnTo>
                    <a:pt x="266539" y="277157"/>
                  </a:lnTo>
                  <a:lnTo>
                    <a:pt x="266559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SMARTInkShape-3208">
              <a:extLst>
                <a:ext uri="{FF2B5EF4-FFF2-40B4-BE49-F238E27FC236}">
                  <a16:creationId xmlns:a16="http://schemas.microsoft.com/office/drawing/2014/main" id="{06E3BED0-A0AF-D1A7-E071-9572E9BA301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830499" y="4343400"/>
              <a:ext cx="265377" cy="28459"/>
            </a:xfrm>
            <a:custGeom>
              <a:avLst/>
              <a:gdLst/>
              <a:ahLst/>
              <a:cxnLst/>
              <a:rect l="0" t="0" r="0" b="0"/>
              <a:pathLst>
                <a:path w="265377" h="28459">
                  <a:moveTo>
                    <a:pt x="8201" y="19050"/>
                  </a:moveTo>
                  <a:lnTo>
                    <a:pt x="8201" y="19050"/>
                  </a:lnTo>
                  <a:lnTo>
                    <a:pt x="0" y="27251"/>
                  </a:lnTo>
                  <a:lnTo>
                    <a:pt x="617" y="27692"/>
                  </a:lnTo>
                  <a:lnTo>
                    <a:pt x="22163" y="28458"/>
                  </a:lnTo>
                  <a:lnTo>
                    <a:pt x="62190" y="22006"/>
                  </a:lnTo>
                  <a:lnTo>
                    <a:pt x="104498" y="19439"/>
                  </a:lnTo>
                  <a:lnTo>
                    <a:pt x="142449" y="14109"/>
                  </a:lnTo>
                  <a:lnTo>
                    <a:pt x="190026" y="10128"/>
                  </a:lnTo>
                  <a:lnTo>
                    <a:pt x="235854" y="3058"/>
                  </a:lnTo>
                  <a:lnTo>
                    <a:pt x="2653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4" name="SMARTInkShape-Group611">
            <a:extLst>
              <a:ext uri="{FF2B5EF4-FFF2-40B4-BE49-F238E27FC236}">
                <a16:creationId xmlns:a16="http://schemas.microsoft.com/office/drawing/2014/main" id="{D9317D20-B8FE-8F02-15D5-EFC76F5C613A}"/>
              </a:ext>
            </a:extLst>
          </p:cNvPr>
          <p:cNvGrpSpPr/>
          <p:nvPr/>
        </p:nvGrpSpPr>
        <p:grpSpPr>
          <a:xfrm>
            <a:off x="5287099" y="4287612"/>
            <a:ext cx="418377" cy="446135"/>
            <a:chOff x="5287099" y="4287612"/>
            <a:chExt cx="418377" cy="446135"/>
          </a:xfrm>
        </p:grpSpPr>
        <p:sp>
          <p:nvSpPr>
            <p:cNvPr id="1110" name="SMARTInkShape-3209">
              <a:extLst>
                <a:ext uri="{FF2B5EF4-FFF2-40B4-BE49-F238E27FC236}">
                  <a16:creationId xmlns:a16="http://schemas.microsoft.com/office/drawing/2014/main" id="{D2C0DC11-50B6-BEEC-73CD-720DE8A3BB3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529866" y="4287612"/>
              <a:ext cx="175610" cy="131417"/>
            </a:xfrm>
            <a:custGeom>
              <a:avLst/>
              <a:gdLst/>
              <a:ahLst/>
              <a:cxnLst/>
              <a:rect l="0" t="0" r="0" b="0"/>
              <a:pathLst>
                <a:path w="175610" h="131417">
                  <a:moveTo>
                    <a:pt x="13684" y="27213"/>
                  </a:moveTo>
                  <a:lnTo>
                    <a:pt x="13684" y="27213"/>
                  </a:lnTo>
                  <a:lnTo>
                    <a:pt x="13684" y="19012"/>
                  </a:lnTo>
                  <a:lnTo>
                    <a:pt x="18740" y="13024"/>
                  </a:lnTo>
                  <a:lnTo>
                    <a:pt x="24045" y="10323"/>
                  </a:lnTo>
                  <a:lnTo>
                    <a:pt x="36074" y="8589"/>
                  </a:lnTo>
                  <a:lnTo>
                    <a:pt x="38136" y="7389"/>
                  </a:lnTo>
                  <a:lnTo>
                    <a:pt x="39510" y="5530"/>
                  </a:lnTo>
                  <a:lnTo>
                    <a:pt x="40426" y="3233"/>
                  </a:lnTo>
                  <a:lnTo>
                    <a:pt x="42096" y="1701"/>
                  </a:lnTo>
                  <a:lnTo>
                    <a:pt x="46772" y="0"/>
                  </a:lnTo>
                  <a:lnTo>
                    <a:pt x="49501" y="604"/>
                  </a:lnTo>
                  <a:lnTo>
                    <a:pt x="55356" y="4098"/>
                  </a:lnTo>
                  <a:lnTo>
                    <a:pt x="57339" y="6511"/>
                  </a:lnTo>
                  <a:lnTo>
                    <a:pt x="59545" y="12015"/>
                  </a:lnTo>
                  <a:lnTo>
                    <a:pt x="57703" y="20811"/>
                  </a:lnTo>
                  <a:lnTo>
                    <a:pt x="43901" y="56395"/>
                  </a:lnTo>
                  <a:lnTo>
                    <a:pt x="14244" y="100441"/>
                  </a:lnTo>
                  <a:lnTo>
                    <a:pt x="1094" y="115526"/>
                  </a:lnTo>
                  <a:lnTo>
                    <a:pt x="0" y="118897"/>
                  </a:lnTo>
                  <a:lnTo>
                    <a:pt x="327" y="122202"/>
                  </a:lnTo>
                  <a:lnTo>
                    <a:pt x="3935" y="131416"/>
                  </a:lnTo>
                  <a:lnTo>
                    <a:pt x="43913" y="118680"/>
                  </a:lnTo>
                  <a:lnTo>
                    <a:pt x="90102" y="110872"/>
                  </a:lnTo>
                  <a:lnTo>
                    <a:pt x="135114" y="103850"/>
                  </a:lnTo>
                  <a:lnTo>
                    <a:pt x="175609" y="103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SMARTInkShape-3210">
              <a:extLst>
                <a:ext uri="{FF2B5EF4-FFF2-40B4-BE49-F238E27FC236}">
                  <a16:creationId xmlns:a16="http://schemas.microsoft.com/office/drawing/2014/main" id="{C6B1DE71-CA1E-BB9F-8FFC-405A6189F69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591175" y="45910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3211">
              <a:extLst>
                <a:ext uri="{FF2B5EF4-FFF2-40B4-BE49-F238E27FC236}">
                  <a16:creationId xmlns:a16="http://schemas.microsoft.com/office/drawing/2014/main" id="{CC9E17D7-3D99-C11E-D7F4-C957212C5C8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562634" y="4638675"/>
              <a:ext cx="123792" cy="95072"/>
            </a:xfrm>
            <a:custGeom>
              <a:avLst/>
              <a:gdLst/>
              <a:ahLst/>
              <a:cxnLst/>
              <a:rect l="0" t="0" r="0" b="0"/>
              <a:pathLst>
                <a:path w="123792" h="95072">
                  <a:moveTo>
                    <a:pt x="9491" y="0"/>
                  </a:moveTo>
                  <a:lnTo>
                    <a:pt x="9491" y="0"/>
                  </a:lnTo>
                  <a:lnTo>
                    <a:pt x="8433" y="32493"/>
                  </a:lnTo>
                  <a:lnTo>
                    <a:pt x="554" y="73421"/>
                  </a:lnTo>
                  <a:lnTo>
                    <a:pt x="0" y="93206"/>
                  </a:lnTo>
                  <a:lnTo>
                    <a:pt x="1047" y="93888"/>
                  </a:lnTo>
                  <a:lnTo>
                    <a:pt x="13227" y="95071"/>
                  </a:lnTo>
                  <a:lnTo>
                    <a:pt x="33081" y="94156"/>
                  </a:lnTo>
                  <a:lnTo>
                    <a:pt x="63030" y="87704"/>
                  </a:lnTo>
                  <a:lnTo>
                    <a:pt x="99640" y="84927"/>
                  </a:lnTo>
                  <a:lnTo>
                    <a:pt x="12379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3212">
              <a:extLst>
                <a:ext uri="{FF2B5EF4-FFF2-40B4-BE49-F238E27FC236}">
                  <a16:creationId xmlns:a16="http://schemas.microsoft.com/office/drawing/2014/main" id="{AB235ECF-D7AF-91CC-5A57-2DB1A6B06ED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287099" y="4477305"/>
              <a:ext cx="180252" cy="179220"/>
            </a:xfrm>
            <a:custGeom>
              <a:avLst/>
              <a:gdLst/>
              <a:ahLst/>
              <a:cxnLst/>
              <a:rect l="0" t="0" r="0" b="0"/>
              <a:pathLst>
                <a:path w="180252" h="179220">
                  <a:moveTo>
                    <a:pt x="46901" y="47070"/>
                  </a:moveTo>
                  <a:lnTo>
                    <a:pt x="46901" y="47070"/>
                  </a:lnTo>
                  <a:lnTo>
                    <a:pt x="46901" y="55271"/>
                  </a:lnTo>
                  <a:lnTo>
                    <a:pt x="60158" y="69736"/>
                  </a:lnTo>
                  <a:lnTo>
                    <a:pt x="69021" y="73019"/>
                  </a:lnTo>
                  <a:lnTo>
                    <a:pt x="113725" y="83693"/>
                  </a:lnTo>
                  <a:lnTo>
                    <a:pt x="121757" y="81691"/>
                  </a:lnTo>
                  <a:lnTo>
                    <a:pt x="128853" y="78332"/>
                  </a:lnTo>
                  <a:lnTo>
                    <a:pt x="150304" y="70943"/>
                  </a:lnTo>
                  <a:lnTo>
                    <a:pt x="163028" y="62492"/>
                  </a:lnTo>
                  <a:lnTo>
                    <a:pt x="167305" y="56394"/>
                  </a:lnTo>
                  <a:lnTo>
                    <a:pt x="169712" y="47011"/>
                  </a:lnTo>
                  <a:lnTo>
                    <a:pt x="170526" y="39415"/>
                  </a:lnTo>
                  <a:lnTo>
                    <a:pt x="163162" y="27431"/>
                  </a:lnTo>
                  <a:lnTo>
                    <a:pt x="162508" y="24452"/>
                  </a:lnTo>
                  <a:lnTo>
                    <a:pt x="156532" y="15204"/>
                  </a:lnTo>
                  <a:lnTo>
                    <a:pt x="148059" y="5761"/>
                  </a:lnTo>
                  <a:lnTo>
                    <a:pt x="141955" y="2252"/>
                  </a:lnTo>
                  <a:lnTo>
                    <a:pt x="129412" y="0"/>
                  </a:lnTo>
                  <a:lnTo>
                    <a:pt x="99052" y="7694"/>
                  </a:lnTo>
                  <a:lnTo>
                    <a:pt x="60207" y="35373"/>
                  </a:lnTo>
                  <a:lnTo>
                    <a:pt x="21554" y="77615"/>
                  </a:lnTo>
                  <a:lnTo>
                    <a:pt x="4775" y="106530"/>
                  </a:lnTo>
                  <a:lnTo>
                    <a:pt x="0" y="139031"/>
                  </a:lnTo>
                  <a:lnTo>
                    <a:pt x="4547" y="158161"/>
                  </a:lnTo>
                  <a:lnTo>
                    <a:pt x="12555" y="168058"/>
                  </a:lnTo>
                  <a:lnTo>
                    <a:pt x="23169" y="174926"/>
                  </a:lnTo>
                  <a:lnTo>
                    <a:pt x="42103" y="178792"/>
                  </a:lnTo>
                  <a:lnTo>
                    <a:pt x="88395" y="179219"/>
                  </a:lnTo>
                  <a:lnTo>
                    <a:pt x="133072" y="172200"/>
                  </a:lnTo>
                  <a:lnTo>
                    <a:pt x="180251" y="161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7" name="SMARTInkShape-Group612">
            <a:extLst>
              <a:ext uri="{FF2B5EF4-FFF2-40B4-BE49-F238E27FC236}">
                <a16:creationId xmlns:a16="http://schemas.microsoft.com/office/drawing/2014/main" id="{59AE6625-0B89-6E18-37FC-FD88A4BACD6D}"/>
              </a:ext>
            </a:extLst>
          </p:cNvPr>
          <p:cNvGrpSpPr/>
          <p:nvPr/>
        </p:nvGrpSpPr>
        <p:grpSpPr>
          <a:xfrm>
            <a:off x="2352675" y="5210175"/>
            <a:ext cx="133351" cy="95251"/>
            <a:chOff x="2352675" y="5210175"/>
            <a:chExt cx="133351" cy="95251"/>
          </a:xfrm>
        </p:grpSpPr>
        <p:sp>
          <p:nvSpPr>
            <p:cNvPr id="1115" name="SMARTInkShape-3213">
              <a:extLst>
                <a:ext uri="{FF2B5EF4-FFF2-40B4-BE49-F238E27FC236}">
                  <a16:creationId xmlns:a16="http://schemas.microsoft.com/office/drawing/2014/main" id="{5F343DB2-493D-942D-8145-F9EB79F47F8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362200" y="529590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45586" y="0"/>
                  </a:lnTo>
                  <a:lnTo>
                    <a:pt x="88442" y="0"/>
                  </a:lnTo>
                  <a:lnTo>
                    <a:pt x="115533" y="0"/>
                  </a:lnTo>
                  <a:lnTo>
                    <a:pt x="118297" y="1058"/>
                  </a:lnTo>
                  <a:lnTo>
                    <a:pt x="120140" y="2822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SMARTInkShape-3214">
              <a:extLst>
                <a:ext uri="{FF2B5EF4-FFF2-40B4-BE49-F238E27FC236}">
                  <a16:creationId xmlns:a16="http://schemas.microsoft.com/office/drawing/2014/main" id="{1862AEE3-3450-E38C-997D-34C45A40A98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352675" y="521017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932"/>
                  </a:lnTo>
                  <a:lnTo>
                    <a:pt x="0" y="9492"/>
                  </a:lnTo>
                  <a:lnTo>
                    <a:pt x="42815" y="9525"/>
                  </a:lnTo>
                  <a:lnTo>
                    <a:pt x="87969" y="9525"/>
                  </a:lnTo>
                  <a:lnTo>
                    <a:pt x="102812" y="9525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0" name="SMARTInkShape-Group613">
            <a:extLst>
              <a:ext uri="{FF2B5EF4-FFF2-40B4-BE49-F238E27FC236}">
                <a16:creationId xmlns:a16="http://schemas.microsoft.com/office/drawing/2014/main" id="{DC3913C4-7EFF-C298-EB94-9C78A875A1BD}"/>
              </a:ext>
            </a:extLst>
          </p:cNvPr>
          <p:cNvGrpSpPr/>
          <p:nvPr/>
        </p:nvGrpSpPr>
        <p:grpSpPr>
          <a:xfrm>
            <a:off x="2714742" y="4897175"/>
            <a:ext cx="1981084" cy="617497"/>
            <a:chOff x="2714742" y="4897175"/>
            <a:chExt cx="1981084" cy="617497"/>
          </a:xfrm>
        </p:grpSpPr>
        <p:sp>
          <p:nvSpPr>
            <p:cNvPr id="1118" name="SMARTInkShape-3215">
              <a:extLst>
                <a:ext uri="{FF2B5EF4-FFF2-40B4-BE49-F238E27FC236}">
                  <a16:creationId xmlns:a16="http://schemas.microsoft.com/office/drawing/2014/main" id="{598D8E53-ED26-CCE3-6685-789CE291FF8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534584" y="4897175"/>
              <a:ext cx="161242" cy="132026"/>
            </a:xfrm>
            <a:custGeom>
              <a:avLst/>
              <a:gdLst/>
              <a:ahLst/>
              <a:cxnLst/>
              <a:rect l="0" t="0" r="0" b="0"/>
              <a:pathLst>
                <a:path w="161242" h="132026">
                  <a:moveTo>
                    <a:pt x="27891" y="17725"/>
                  </a:moveTo>
                  <a:lnTo>
                    <a:pt x="27891" y="17725"/>
                  </a:lnTo>
                  <a:lnTo>
                    <a:pt x="27891" y="12669"/>
                  </a:lnTo>
                  <a:lnTo>
                    <a:pt x="28949" y="11180"/>
                  </a:lnTo>
                  <a:lnTo>
                    <a:pt x="30713" y="10186"/>
                  </a:lnTo>
                  <a:lnTo>
                    <a:pt x="37300" y="8234"/>
                  </a:lnTo>
                  <a:lnTo>
                    <a:pt x="42439" y="8210"/>
                  </a:lnTo>
                  <a:lnTo>
                    <a:pt x="47761" y="5383"/>
                  </a:lnTo>
                  <a:lnTo>
                    <a:pt x="53656" y="1656"/>
                  </a:lnTo>
                  <a:lnTo>
                    <a:pt x="59804" y="0"/>
                  </a:lnTo>
                  <a:lnTo>
                    <a:pt x="62925" y="617"/>
                  </a:lnTo>
                  <a:lnTo>
                    <a:pt x="75537" y="6388"/>
                  </a:lnTo>
                  <a:lnTo>
                    <a:pt x="83164" y="7842"/>
                  </a:lnTo>
                  <a:lnTo>
                    <a:pt x="77066" y="29884"/>
                  </a:lnTo>
                  <a:lnTo>
                    <a:pt x="58440" y="68477"/>
                  </a:lnTo>
                  <a:lnTo>
                    <a:pt x="35546" y="95212"/>
                  </a:lnTo>
                  <a:lnTo>
                    <a:pt x="1624" y="120569"/>
                  </a:lnTo>
                  <a:lnTo>
                    <a:pt x="341" y="124464"/>
                  </a:lnTo>
                  <a:lnTo>
                    <a:pt x="0" y="126985"/>
                  </a:lnTo>
                  <a:lnTo>
                    <a:pt x="1888" y="128664"/>
                  </a:lnTo>
                  <a:lnTo>
                    <a:pt x="14660" y="131029"/>
                  </a:lnTo>
                  <a:lnTo>
                    <a:pt x="59506" y="132014"/>
                  </a:lnTo>
                  <a:lnTo>
                    <a:pt x="106747" y="132025"/>
                  </a:lnTo>
                  <a:lnTo>
                    <a:pt x="151459" y="132025"/>
                  </a:lnTo>
                  <a:lnTo>
                    <a:pt x="161241" y="132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SMARTInkShape-3216">
              <a:extLst>
                <a:ext uri="{FF2B5EF4-FFF2-40B4-BE49-F238E27FC236}">
                  <a16:creationId xmlns:a16="http://schemas.microsoft.com/office/drawing/2014/main" id="{B24CBD40-1699-06CE-9126-243204220D2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333875" y="5029200"/>
              <a:ext cx="207635" cy="447676"/>
            </a:xfrm>
            <a:custGeom>
              <a:avLst/>
              <a:gdLst/>
              <a:ahLst/>
              <a:cxnLst/>
              <a:rect l="0" t="0" r="0" b="0"/>
              <a:pathLst>
                <a:path w="207635" h="447676">
                  <a:moveTo>
                    <a:pt x="104775" y="0"/>
                  </a:moveTo>
                  <a:lnTo>
                    <a:pt x="104775" y="0"/>
                  </a:lnTo>
                  <a:lnTo>
                    <a:pt x="114888" y="5056"/>
                  </a:lnTo>
                  <a:lnTo>
                    <a:pt x="122675" y="16005"/>
                  </a:lnTo>
                  <a:lnTo>
                    <a:pt x="139548" y="54631"/>
                  </a:lnTo>
                  <a:lnTo>
                    <a:pt x="149180" y="98032"/>
                  </a:lnTo>
                  <a:lnTo>
                    <a:pt x="159795" y="137584"/>
                  </a:lnTo>
                  <a:lnTo>
                    <a:pt x="178986" y="182752"/>
                  </a:lnTo>
                  <a:lnTo>
                    <a:pt x="189911" y="228068"/>
                  </a:lnTo>
                  <a:lnTo>
                    <a:pt x="196588" y="263288"/>
                  </a:lnTo>
                  <a:lnTo>
                    <a:pt x="205239" y="300967"/>
                  </a:lnTo>
                  <a:lnTo>
                    <a:pt x="207634" y="322147"/>
                  </a:lnTo>
                  <a:lnTo>
                    <a:pt x="198870" y="362033"/>
                  </a:lnTo>
                  <a:lnTo>
                    <a:pt x="182868" y="397252"/>
                  </a:lnTo>
                  <a:lnTo>
                    <a:pt x="165235" y="415035"/>
                  </a:lnTo>
                  <a:lnTo>
                    <a:pt x="144346" y="427876"/>
                  </a:lnTo>
                  <a:lnTo>
                    <a:pt x="99421" y="438943"/>
                  </a:lnTo>
                  <a:lnTo>
                    <a:pt x="61208" y="445088"/>
                  </a:lnTo>
                  <a:lnTo>
                    <a:pt x="19852" y="447165"/>
                  </a:lnTo>
                  <a:lnTo>
                    <a:pt x="0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SMARTInkShape-3217">
              <a:extLst>
                <a:ext uri="{FF2B5EF4-FFF2-40B4-BE49-F238E27FC236}">
                  <a16:creationId xmlns:a16="http://schemas.microsoft.com/office/drawing/2014/main" id="{48001CA6-6DC9-80A6-D74E-29A55A1E042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133850" y="5095875"/>
              <a:ext cx="200026" cy="5989"/>
            </a:xfrm>
            <a:custGeom>
              <a:avLst/>
              <a:gdLst/>
              <a:ahLst/>
              <a:cxnLst/>
              <a:rect l="0" t="0" r="0" b="0"/>
              <a:pathLst>
                <a:path w="200026" h="5989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3144"/>
                  </a:lnTo>
                  <a:lnTo>
                    <a:pt x="1058" y="3155"/>
                  </a:lnTo>
                  <a:lnTo>
                    <a:pt x="5056" y="5988"/>
                  </a:lnTo>
                  <a:lnTo>
                    <a:pt x="16006" y="5131"/>
                  </a:lnTo>
                  <a:lnTo>
                    <a:pt x="53962" y="1014"/>
                  </a:lnTo>
                  <a:lnTo>
                    <a:pt x="95678" y="200"/>
                  </a:lnTo>
                  <a:lnTo>
                    <a:pt x="140880" y="26"/>
                  </a:lnTo>
                  <a:lnTo>
                    <a:pt x="185257" y="2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SMARTInkShape-3218">
              <a:extLst>
                <a:ext uri="{FF2B5EF4-FFF2-40B4-BE49-F238E27FC236}">
                  <a16:creationId xmlns:a16="http://schemas.microsoft.com/office/drawing/2014/main" id="{0C45F87A-D613-F84F-EEB6-C049494B676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171950" y="5211816"/>
              <a:ext cx="194769" cy="233462"/>
            </a:xfrm>
            <a:custGeom>
              <a:avLst/>
              <a:gdLst/>
              <a:ahLst/>
              <a:cxnLst/>
              <a:rect l="0" t="0" r="0" b="0"/>
              <a:pathLst>
                <a:path w="194769" h="233462">
                  <a:moveTo>
                    <a:pt x="47625" y="17409"/>
                  </a:moveTo>
                  <a:lnTo>
                    <a:pt x="47625" y="17409"/>
                  </a:lnTo>
                  <a:lnTo>
                    <a:pt x="57150" y="17409"/>
                  </a:lnTo>
                  <a:lnTo>
                    <a:pt x="52094" y="22465"/>
                  </a:lnTo>
                  <a:lnTo>
                    <a:pt x="43893" y="40779"/>
                  </a:lnTo>
                  <a:lnTo>
                    <a:pt x="43497" y="54607"/>
                  </a:lnTo>
                  <a:lnTo>
                    <a:pt x="51866" y="80731"/>
                  </a:lnTo>
                  <a:lnTo>
                    <a:pt x="60446" y="90708"/>
                  </a:lnTo>
                  <a:lnTo>
                    <a:pt x="72373" y="98670"/>
                  </a:lnTo>
                  <a:lnTo>
                    <a:pt x="100257" y="109582"/>
                  </a:lnTo>
                  <a:lnTo>
                    <a:pt x="104938" y="110608"/>
                  </a:lnTo>
                  <a:lnTo>
                    <a:pt x="126695" y="106995"/>
                  </a:lnTo>
                  <a:lnTo>
                    <a:pt x="138506" y="99207"/>
                  </a:lnTo>
                  <a:lnTo>
                    <a:pt x="154712" y="76958"/>
                  </a:lnTo>
                  <a:lnTo>
                    <a:pt x="159788" y="63510"/>
                  </a:lnTo>
                  <a:lnTo>
                    <a:pt x="170530" y="16008"/>
                  </a:lnTo>
                  <a:lnTo>
                    <a:pt x="171414" y="0"/>
                  </a:lnTo>
                  <a:lnTo>
                    <a:pt x="170385" y="13892"/>
                  </a:lnTo>
                  <a:lnTo>
                    <a:pt x="163909" y="42663"/>
                  </a:lnTo>
                  <a:lnTo>
                    <a:pt x="162317" y="88485"/>
                  </a:lnTo>
                  <a:lnTo>
                    <a:pt x="172338" y="135842"/>
                  </a:lnTo>
                  <a:lnTo>
                    <a:pt x="184326" y="178269"/>
                  </a:lnTo>
                  <a:lnTo>
                    <a:pt x="194768" y="215107"/>
                  </a:lnTo>
                  <a:lnTo>
                    <a:pt x="193103" y="226278"/>
                  </a:lnTo>
                  <a:lnTo>
                    <a:pt x="191177" y="229680"/>
                  </a:lnTo>
                  <a:lnTo>
                    <a:pt x="188834" y="231948"/>
                  </a:lnTo>
                  <a:lnTo>
                    <a:pt x="186214" y="233461"/>
                  </a:lnTo>
                  <a:lnTo>
                    <a:pt x="174837" y="232318"/>
                  </a:lnTo>
                  <a:lnTo>
                    <a:pt x="133600" y="221119"/>
                  </a:lnTo>
                  <a:lnTo>
                    <a:pt x="99807" y="212517"/>
                  </a:lnTo>
                  <a:lnTo>
                    <a:pt x="52993" y="196119"/>
                  </a:lnTo>
                  <a:lnTo>
                    <a:pt x="0" y="179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SMARTInkShape-3219">
              <a:extLst>
                <a:ext uri="{FF2B5EF4-FFF2-40B4-BE49-F238E27FC236}">
                  <a16:creationId xmlns:a16="http://schemas.microsoft.com/office/drawing/2014/main" id="{EC2EE1BC-8025-7936-8ED9-350547008F8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886200" y="528637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45988" y="19050"/>
                  </a:lnTo>
                  <a:lnTo>
                    <a:pt x="58899" y="19050"/>
                  </a:lnTo>
                  <a:lnTo>
                    <a:pt x="66041" y="16228"/>
                  </a:lnTo>
                  <a:lnTo>
                    <a:pt x="69427" y="13994"/>
                  </a:lnTo>
                  <a:lnTo>
                    <a:pt x="84306" y="10849"/>
                  </a:lnTo>
                  <a:lnTo>
                    <a:pt x="101751" y="8729"/>
                  </a:lnTo>
                  <a:lnTo>
                    <a:pt x="129213" y="90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SMARTInkShape-3220">
              <a:extLst>
                <a:ext uri="{FF2B5EF4-FFF2-40B4-BE49-F238E27FC236}">
                  <a16:creationId xmlns:a16="http://schemas.microsoft.com/office/drawing/2014/main" id="{0165848D-2A92-760A-846A-4A261C36162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305175" y="4991147"/>
              <a:ext cx="285751" cy="152354"/>
            </a:xfrm>
            <a:custGeom>
              <a:avLst/>
              <a:gdLst/>
              <a:ahLst/>
              <a:cxnLst/>
              <a:rect l="0" t="0" r="0" b="0"/>
              <a:pathLst>
                <a:path w="285751" h="152354">
                  <a:moveTo>
                    <a:pt x="0" y="133303"/>
                  </a:moveTo>
                  <a:lnTo>
                    <a:pt x="0" y="133303"/>
                  </a:lnTo>
                  <a:lnTo>
                    <a:pt x="5056" y="133303"/>
                  </a:lnTo>
                  <a:lnTo>
                    <a:pt x="10361" y="130481"/>
                  </a:lnTo>
                  <a:lnTo>
                    <a:pt x="54161" y="88645"/>
                  </a:lnTo>
                  <a:lnTo>
                    <a:pt x="85086" y="54919"/>
                  </a:lnTo>
                  <a:lnTo>
                    <a:pt x="98299" y="31272"/>
                  </a:lnTo>
                  <a:lnTo>
                    <a:pt x="99399" y="27181"/>
                  </a:lnTo>
                  <a:lnTo>
                    <a:pt x="99075" y="24456"/>
                  </a:lnTo>
                  <a:lnTo>
                    <a:pt x="97800" y="22638"/>
                  </a:lnTo>
                  <a:lnTo>
                    <a:pt x="98008" y="20368"/>
                  </a:lnTo>
                  <a:lnTo>
                    <a:pt x="103125" y="9120"/>
                  </a:lnTo>
                  <a:lnTo>
                    <a:pt x="104766" y="0"/>
                  </a:lnTo>
                  <a:lnTo>
                    <a:pt x="145479" y="43803"/>
                  </a:lnTo>
                  <a:lnTo>
                    <a:pt x="188021" y="76074"/>
                  </a:lnTo>
                  <a:lnTo>
                    <a:pt x="225560" y="108602"/>
                  </a:lnTo>
                  <a:lnTo>
                    <a:pt x="245756" y="118193"/>
                  </a:lnTo>
                  <a:lnTo>
                    <a:pt x="252100" y="124118"/>
                  </a:lnTo>
                  <a:lnTo>
                    <a:pt x="253791" y="127179"/>
                  </a:lnTo>
                  <a:lnTo>
                    <a:pt x="255978" y="129221"/>
                  </a:lnTo>
                  <a:lnTo>
                    <a:pt x="261229" y="131489"/>
                  </a:lnTo>
                  <a:lnTo>
                    <a:pt x="263053" y="133152"/>
                  </a:lnTo>
                  <a:lnTo>
                    <a:pt x="265079" y="137822"/>
                  </a:lnTo>
                  <a:lnTo>
                    <a:pt x="267737" y="139490"/>
                  </a:lnTo>
                  <a:lnTo>
                    <a:pt x="279472" y="142897"/>
                  </a:lnTo>
                  <a:lnTo>
                    <a:pt x="285750" y="152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SMARTInkShape-3221">
              <a:extLst>
                <a:ext uri="{FF2B5EF4-FFF2-40B4-BE49-F238E27FC236}">
                  <a16:creationId xmlns:a16="http://schemas.microsoft.com/office/drawing/2014/main" id="{B400E844-137F-9B2C-C9CC-D7EC09B24CB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710145" y="5372100"/>
              <a:ext cx="14131" cy="19051"/>
            </a:xfrm>
            <a:custGeom>
              <a:avLst/>
              <a:gdLst/>
              <a:ahLst/>
              <a:cxnLst/>
              <a:rect l="0" t="0" r="0" b="0"/>
              <a:pathLst>
                <a:path w="14131" h="19051">
                  <a:moveTo>
                    <a:pt x="14130" y="19050"/>
                  </a:moveTo>
                  <a:lnTo>
                    <a:pt x="14130" y="19050"/>
                  </a:lnTo>
                  <a:lnTo>
                    <a:pt x="9074" y="8937"/>
                  </a:lnTo>
                  <a:lnTo>
                    <a:pt x="6526" y="5958"/>
                  </a:lnTo>
                  <a:lnTo>
                    <a:pt x="0" y="1765"/>
                  </a:lnTo>
                  <a:lnTo>
                    <a:pt x="477" y="1177"/>
                  </a:lnTo>
                  <a:lnTo>
                    <a:pt x="46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SMARTInkShape-3222">
              <a:extLst>
                <a:ext uri="{FF2B5EF4-FFF2-40B4-BE49-F238E27FC236}">
                  <a16:creationId xmlns:a16="http://schemas.microsoft.com/office/drawing/2014/main" id="{FCAF9CF7-6E36-A2DA-676B-67CEAA41A61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676650" y="5433287"/>
              <a:ext cx="95251" cy="81385"/>
            </a:xfrm>
            <a:custGeom>
              <a:avLst/>
              <a:gdLst/>
              <a:ahLst/>
              <a:cxnLst/>
              <a:rect l="0" t="0" r="0" b="0"/>
              <a:pathLst>
                <a:path w="95251" h="81385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6546" y="0"/>
                  </a:lnTo>
                  <a:lnTo>
                    <a:pt x="7539" y="772"/>
                  </a:lnTo>
                  <a:lnTo>
                    <a:pt x="8201" y="2344"/>
                  </a:lnTo>
                  <a:lnTo>
                    <a:pt x="9701" y="3392"/>
                  </a:lnTo>
                  <a:lnTo>
                    <a:pt x="14189" y="4556"/>
                  </a:lnTo>
                  <a:lnTo>
                    <a:pt x="15810" y="6984"/>
                  </a:lnTo>
                  <a:lnTo>
                    <a:pt x="18090" y="21571"/>
                  </a:lnTo>
                  <a:lnTo>
                    <a:pt x="18924" y="53389"/>
                  </a:lnTo>
                  <a:lnTo>
                    <a:pt x="9640" y="81384"/>
                  </a:lnTo>
                  <a:lnTo>
                    <a:pt x="14616" y="76542"/>
                  </a:lnTo>
                  <a:lnTo>
                    <a:pt x="19901" y="74109"/>
                  </a:lnTo>
                  <a:lnTo>
                    <a:pt x="64073" y="67140"/>
                  </a:lnTo>
                  <a:lnTo>
                    <a:pt x="95250" y="62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SMARTInkShape-3223">
              <a:extLst>
                <a:ext uri="{FF2B5EF4-FFF2-40B4-BE49-F238E27FC236}">
                  <a16:creationId xmlns:a16="http://schemas.microsoft.com/office/drawing/2014/main" id="{13DA4488-0215-1EBC-A468-6DBFE85EAFA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402142" y="5222021"/>
              <a:ext cx="178671" cy="244789"/>
            </a:xfrm>
            <a:custGeom>
              <a:avLst/>
              <a:gdLst/>
              <a:ahLst/>
              <a:cxnLst/>
              <a:rect l="0" t="0" r="0" b="0"/>
              <a:pathLst>
                <a:path w="178671" h="244789">
                  <a:moveTo>
                    <a:pt x="17333" y="16729"/>
                  </a:moveTo>
                  <a:lnTo>
                    <a:pt x="17333" y="16729"/>
                  </a:lnTo>
                  <a:lnTo>
                    <a:pt x="17333" y="7320"/>
                  </a:lnTo>
                  <a:lnTo>
                    <a:pt x="22821" y="7227"/>
                  </a:lnTo>
                  <a:lnTo>
                    <a:pt x="17357" y="7204"/>
                  </a:lnTo>
                  <a:lnTo>
                    <a:pt x="4078" y="52033"/>
                  </a:lnTo>
                  <a:lnTo>
                    <a:pt x="0" y="82576"/>
                  </a:lnTo>
                  <a:lnTo>
                    <a:pt x="6227" y="120282"/>
                  </a:lnTo>
                  <a:lnTo>
                    <a:pt x="20718" y="155850"/>
                  </a:lnTo>
                  <a:lnTo>
                    <a:pt x="29773" y="166050"/>
                  </a:lnTo>
                  <a:lnTo>
                    <a:pt x="35151" y="170251"/>
                  </a:lnTo>
                  <a:lnTo>
                    <a:pt x="49594" y="174919"/>
                  </a:lnTo>
                  <a:lnTo>
                    <a:pt x="65537" y="175936"/>
                  </a:lnTo>
                  <a:lnTo>
                    <a:pt x="79680" y="172859"/>
                  </a:lnTo>
                  <a:lnTo>
                    <a:pt x="90198" y="165143"/>
                  </a:lnTo>
                  <a:lnTo>
                    <a:pt x="98401" y="153599"/>
                  </a:lnTo>
                  <a:lnTo>
                    <a:pt x="117744" y="115019"/>
                  </a:lnTo>
                  <a:lnTo>
                    <a:pt x="126590" y="73025"/>
                  </a:lnTo>
                  <a:lnTo>
                    <a:pt x="130637" y="31181"/>
                  </a:lnTo>
                  <a:lnTo>
                    <a:pt x="131594" y="0"/>
                  </a:lnTo>
                  <a:lnTo>
                    <a:pt x="130549" y="285"/>
                  </a:lnTo>
                  <a:lnTo>
                    <a:pt x="126565" y="3423"/>
                  </a:lnTo>
                  <a:lnTo>
                    <a:pt x="124089" y="13990"/>
                  </a:lnTo>
                  <a:lnTo>
                    <a:pt x="124046" y="30328"/>
                  </a:lnTo>
                  <a:lnTo>
                    <a:pt x="128915" y="64385"/>
                  </a:lnTo>
                  <a:lnTo>
                    <a:pt x="131886" y="104344"/>
                  </a:lnTo>
                  <a:lnTo>
                    <a:pt x="144658" y="144063"/>
                  </a:lnTo>
                  <a:lnTo>
                    <a:pt x="162193" y="186990"/>
                  </a:lnTo>
                  <a:lnTo>
                    <a:pt x="177934" y="233030"/>
                  </a:lnTo>
                  <a:lnTo>
                    <a:pt x="178670" y="239157"/>
                  </a:lnTo>
                  <a:lnTo>
                    <a:pt x="177807" y="241214"/>
                  </a:lnTo>
                  <a:lnTo>
                    <a:pt x="176174" y="242586"/>
                  </a:lnTo>
                  <a:lnTo>
                    <a:pt x="174028" y="243501"/>
                  </a:lnTo>
                  <a:lnTo>
                    <a:pt x="160892" y="244788"/>
                  </a:lnTo>
                  <a:lnTo>
                    <a:pt x="120943" y="234897"/>
                  </a:lnTo>
                  <a:lnTo>
                    <a:pt x="74330" y="219810"/>
                  </a:lnTo>
                  <a:lnTo>
                    <a:pt x="34645" y="208473"/>
                  </a:lnTo>
                  <a:lnTo>
                    <a:pt x="36383" y="207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SMARTInkShape-3224">
              <a:extLst>
                <a:ext uri="{FF2B5EF4-FFF2-40B4-BE49-F238E27FC236}">
                  <a16:creationId xmlns:a16="http://schemas.microsoft.com/office/drawing/2014/main" id="{AC58D88B-4E9F-ADD9-8BDA-DCC91102CE6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168692" y="5057775"/>
              <a:ext cx="125635" cy="447676"/>
            </a:xfrm>
            <a:custGeom>
              <a:avLst/>
              <a:gdLst/>
              <a:ahLst/>
              <a:cxnLst/>
              <a:rect l="0" t="0" r="0" b="0"/>
              <a:pathLst>
                <a:path w="125635" h="447676">
                  <a:moveTo>
                    <a:pt x="117433" y="0"/>
                  </a:moveTo>
                  <a:lnTo>
                    <a:pt x="117433" y="0"/>
                  </a:lnTo>
                  <a:lnTo>
                    <a:pt x="125634" y="0"/>
                  </a:lnTo>
                  <a:lnTo>
                    <a:pt x="121509" y="5056"/>
                  </a:lnTo>
                  <a:lnTo>
                    <a:pt x="95425" y="27026"/>
                  </a:lnTo>
                  <a:lnTo>
                    <a:pt x="65343" y="73385"/>
                  </a:lnTo>
                  <a:lnTo>
                    <a:pt x="43526" y="113744"/>
                  </a:lnTo>
                  <a:lnTo>
                    <a:pt x="26438" y="158836"/>
                  </a:lnTo>
                  <a:lnTo>
                    <a:pt x="12871" y="202237"/>
                  </a:lnTo>
                  <a:lnTo>
                    <a:pt x="0" y="246205"/>
                  </a:lnTo>
                  <a:lnTo>
                    <a:pt x="559" y="290967"/>
                  </a:lnTo>
                  <a:lnTo>
                    <a:pt x="7427" y="334333"/>
                  </a:lnTo>
                  <a:lnTo>
                    <a:pt x="16165" y="373994"/>
                  </a:lnTo>
                  <a:lnTo>
                    <a:pt x="29855" y="419221"/>
                  </a:lnTo>
                  <a:lnTo>
                    <a:pt x="31531" y="422356"/>
                  </a:lnTo>
                  <a:lnTo>
                    <a:pt x="33707" y="424445"/>
                  </a:lnTo>
                  <a:lnTo>
                    <a:pt x="39746" y="427799"/>
                  </a:lnTo>
                  <a:lnTo>
                    <a:pt x="40572" y="431080"/>
                  </a:lnTo>
                  <a:lnTo>
                    <a:pt x="41103" y="436754"/>
                  </a:lnTo>
                  <a:lnTo>
                    <a:pt x="42204" y="437219"/>
                  </a:lnTo>
                  <a:lnTo>
                    <a:pt x="46251" y="437736"/>
                  </a:lnTo>
                  <a:lnTo>
                    <a:pt x="47753" y="438933"/>
                  </a:lnTo>
                  <a:lnTo>
                    <a:pt x="50758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SMARTInkShape-3225">
              <a:extLst>
                <a:ext uri="{FF2B5EF4-FFF2-40B4-BE49-F238E27FC236}">
                  <a16:creationId xmlns:a16="http://schemas.microsoft.com/office/drawing/2014/main" id="{6382C3E4-D3DC-C061-6977-DE1D1DD61C4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714742" y="5114928"/>
              <a:ext cx="295031" cy="323848"/>
            </a:xfrm>
            <a:custGeom>
              <a:avLst/>
              <a:gdLst/>
              <a:ahLst/>
              <a:cxnLst/>
              <a:rect l="0" t="0" r="0" b="0"/>
              <a:pathLst>
                <a:path w="295031" h="323848">
                  <a:moveTo>
                    <a:pt x="28458" y="19047"/>
                  </a:moveTo>
                  <a:lnTo>
                    <a:pt x="28458" y="19047"/>
                  </a:lnTo>
                  <a:lnTo>
                    <a:pt x="20257" y="19047"/>
                  </a:lnTo>
                  <a:lnTo>
                    <a:pt x="19816" y="17989"/>
                  </a:lnTo>
                  <a:lnTo>
                    <a:pt x="19049" y="10846"/>
                  </a:lnTo>
                  <a:lnTo>
                    <a:pt x="16163" y="10110"/>
                  </a:lnTo>
                  <a:lnTo>
                    <a:pt x="13911" y="9914"/>
                  </a:lnTo>
                  <a:lnTo>
                    <a:pt x="12410" y="8726"/>
                  </a:lnTo>
                  <a:lnTo>
                    <a:pt x="9525" y="400"/>
                  </a:lnTo>
                  <a:lnTo>
                    <a:pt x="0" y="0"/>
                  </a:lnTo>
                  <a:lnTo>
                    <a:pt x="41305" y="22117"/>
                  </a:lnTo>
                  <a:lnTo>
                    <a:pt x="86045" y="56688"/>
                  </a:lnTo>
                  <a:lnTo>
                    <a:pt x="128234" y="83532"/>
                  </a:lnTo>
                  <a:lnTo>
                    <a:pt x="159797" y="120733"/>
                  </a:lnTo>
                  <a:lnTo>
                    <a:pt x="166206" y="133386"/>
                  </a:lnTo>
                  <a:lnTo>
                    <a:pt x="171033" y="164542"/>
                  </a:lnTo>
                  <a:lnTo>
                    <a:pt x="171244" y="174457"/>
                  </a:lnTo>
                  <a:lnTo>
                    <a:pt x="168471" y="180899"/>
                  </a:lnTo>
                  <a:lnTo>
                    <a:pt x="164770" y="187289"/>
                  </a:lnTo>
                  <a:lnTo>
                    <a:pt x="161627" y="196837"/>
                  </a:lnTo>
                  <a:lnTo>
                    <a:pt x="126195" y="243705"/>
                  </a:lnTo>
                  <a:lnTo>
                    <a:pt x="112685" y="258240"/>
                  </a:lnTo>
                  <a:lnTo>
                    <a:pt x="65590" y="284268"/>
                  </a:lnTo>
                  <a:lnTo>
                    <a:pt x="19436" y="307564"/>
                  </a:lnTo>
                  <a:lnTo>
                    <a:pt x="12379" y="312320"/>
                  </a:lnTo>
                  <a:lnTo>
                    <a:pt x="12447" y="312987"/>
                  </a:lnTo>
                  <a:lnTo>
                    <a:pt x="15345" y="313729"/>
                  </a:lnTo>
                  <a:lnTo>
                    <a:pt x="59544" y="314305"/>
                  </a:lnTo>
                  <a:lnTo>
                    <a:pt x="96465" y="314317"/>
                  </a:lnTo>
                  <a:lnTo>
                    <a:pt x="143256" y="314321"/>
                  </a:lnTo>
                  <a:lnTo>
                    <a:pt x="185004" y="314322"/>
                  </a:lnTo>
                  <a:lnTo>
                    <a:pt x="224655" y="313264"/>
                  </a:lnTo>
                  <a:lnTo>
                    <a:pt x="270334" y="306783"/>
                  </a:lnTo>
                  <a:lnTo>
                    <a:pt x="294728" y="304831"/>
                  </a:lnTo>
                  <a:lnTo>
                    <a:pt x="295030" y="309863"/>
                  </a:lnTo>
                  <a:lnTo>
                    <a:pt x="294015" y="311350"/>
                  </a:lnTo>
                  <a:lnTo>
                    <a:pt x="292279" y="312341"/>
                  </a:lnTo>
                  <a:lnTo>
                    <a:pt x="290064" y="313001"/>
                  </a:lnTo>
                  <a:lnTo>
                    <a:pt x="288587" y="314500"/>
                  </a:lnTo>
                  <a:lnTo>
                    <a:pt x="285633" y="323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SMARTInkShape-3226">
              <a:extLst>
                <a:ext uri="{FF2B5EF4-FFF2-40B4-BE49-F238E27FC236}">
                  <a16:creationId xmlns:a16="http://schemas.microsoft.com/office/drawing/2014/main" id="{DF09BD33-ECAC-BF10-2224-3BFE59462CD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733675" y="5114925"/>
              <a:ext cx="238126" cy="8202"/>
            </a:xfrm>
            <a:custGeom>
              <a:avLst/>
              <a:gdLst/>
              <a:ahLst/>
              <a:cxnLst/>
              <a:rect l="0" t="0" r="0" b="0"/>
              <a:pathLst>
                <a:path w="238126" h="8202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42842" y="1812"/>
                  </a:lnTo>
                  <a:lnTo>
                    <a:pt x="80427" y="538"/>
                  </a:lnTo>
                  <a:lnTo>
                    <a:pt x="119433" y="159"/>
                  </a:lnTo>
                  <a:lnTo>
                    <a:pt x="166114" y="31"/>
                  </a:lnTo>
                  <a:lnTo>
                    <a:pt x="207438" y="6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3" name="SMARTInkShape-Group614">
            <a:extLst>
              <a:ext uri="{FF2B5EF4-FFF2-40B4-BE49-F238E27FC236}">
                <a16:creationId xmlns:a16="http://schemas.microsoft.com/office/drawing/2014/main" id="{E7D3874E-E8D4-130C-B4F9-2FE61A95CEDA}"/>
              </a:ext>
            </a:extLst>
          </p:cNvPr>
          <p:cNvGrpSpPr/>
          <p:nvPr/>
        </p:nvGrpSpPr>
        <p:grpSpPr>
          <a:xfrm>
            <a:off x="5305425" y="5153417"/>
            <a:ext cx="330942" cy="218684"/>
            <a:chOff x="5305425" y="5153417"/>
            <a:chExt cx="330942" cy="218684"/>
          </a:xfrm>
        </p:grpSpPr>
        <p:sp>
          <p:nvSpPr>
            <p:cNvPr id="1131" name="SMARTInkShape-3227">
              <a:extLst>
                <a:ext uri="{FF2B5EF4-FFF2-40B4-BE49-F238E27FC236}">
                  <a16:creationId xmlns:a16="http://schemas.microsoft.com/office/drawing/2014/main" id="{1D0CF6BF-C384-B050-96A4-0B7DCB33545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305425" y="5238750"/>
              <a:ext cx="330942" cy="28576"/>
            </a:xfrm>
            <a:custGeom>
              <a:avLst/>
              <a:gdLst/>
              <a:ahLst/>
              <a:cxnLst/>
              <a:rect l="0" t="0" r="0" b="0"/>
              <a:pathLst>
                <a:path w="330942" h="28576">
                  <a:moveTo>
                    <a:pt x="0" y="28575"/>
                  </a:moveTo>
                  <a:lnTo>
                    <a:pt x="0" y="28575"/>
                  </a:lnTo>
                  <a:lnTo>
                    <a:pt x="44267" y="25753"/>
                  </a:lnTo>
                  <a:lnTo>
                    <a:pt x="87553" y="21036"/>
                  </a:lnTo>
                  <a:lnTo>
                    <a:pt x="128247" y="16816"/>
                  </a:lnTo>
                  <a:lnTo>
                    <a:pt x="166057" y="11685"/>
                  </a:lnTo>
                  <a:lnTo>
                    <a:pt x="210774" y="10165"/>
                  </a:lnTo>
                  <a:lnTo>
                    <a:pt x="254715" y="6893"/>
                  </a:lnTo>
                  <a:lnTo>
                    <a:pt x="298596" y="907"/>
                  </a:lnTo>
                  <a:lnTo>
                    <a:pt x="330941" y="36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SMARTInkShape-3228">
              <a:extLst>
                <a:ext uri="{FF2B5EF4-FFF2-40B4-BE49-F238E27FC236}">
                  <a16:creationId xmlns:a16="http://schemas.microsoft.com/office/drawing/2014/main" id="{BA98CB10-354A-9C93-F6DC-D589262F2F1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429250" y="5153417"/>
              <a:ext cx="9474" cy="218684"/>
            </a:xfrm>
            <a:custGeom>
              <a:avLst/>
              <a:gdLst/>
              <a:ahLst/>
              <a:cxnLst/>
              <a:rect l="0" t="0" r="0" b="0"/>
              <a:pathLst>
                <a:path w="9474" h="218684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1058" y="2588"/>
                  </a:lnTo>
                  <a:lnTo>
                    <a:pt x="2822" y="1594"/>
                  </a:lnTo>
                  <a:lnTo>
                    <a:pt x="8201" y="0"/>
                  </a:lnTo>
                  <a:lnTo>
                    <a:pt x="8642" y="928"/>
                  </a:lnTo>
                  <a:lnTo>
                    <a:pt x="9473" y="42466"/>
                  </a:lnTo>
                  <a:lnTo>
                    <a:pt x="6688" y="71574"/>
                  </a:lnTo>
                  <a:lnTo>
                    <a:pt x="1321" y="110485"/>
                  </a:lnTo>
                  <a:lnTo>
                    <a:pt x="261" y="156819"/>
                  </a:lnTo>
                  <a:lnTo>
                    <a:pt x="23" y="201057"/>
                  </a:lnTo>
                  <a:lnTo>
                    <a:pt x="0" y="21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6" name="SMARTInkShape-Group615">
            <a:extLst>
              <a:ext uri="{FF2B5EF4-FFF2-40B4-BE49-F238E27FC236}">
                <a16:creationId xmlns:a16="http://schemas.microsoft.com/office/drawing/2014/main" id="{5E330C04-A780-C264-EB0E-02FE6F9A4FC1}"/>
              </a:ext>
            </a:extLst>
          </p:cNvPr>
          <p:cNvGrpSpPr/>
          <p:nvPr/>
        </p:nvGrpSpPr>
        <p:grpSpPr>
          <a:xfrm>
            <a:off x="5891953" y="5048250"/>
            <a:ext cx="346923" cy="352426"/>
            <a:chOff x="5891953" y="5048250"/>
            <a:chExt cx="346923" cy="352426"/>
          </a:xfrm>
        </p:grpSpPr>
        <p:sp>
          <p:nvSpPr>
            <p:cNvPr id="1134" name="SMARTInkShape-3229">
              <a:extLst>
                <a:ext uri="{FF2B5EF4-FFF2-40B4-BE49-F238E27FC236}">
                  <a16:creationId xmlns:a16="http://schemas.microsoft.com/office/drawing/2014/main" id="{F7CF94C7-FC26-153A-6A4D-FDF179FD132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891953" y="5067310"/>
              <a:ext cx="346923" cy="333366"/>
            </a:xfrm>
            <a:custGeom>
              <a:avLst/>
              <a:gdLst/>
              <a:ahLst/>
              <a:cxnLst/>
              <a:rect l="0" t="0" r="0" b="0"/>
              <a:pathLst>
                <a:path w="346923" h="333366">
                  <a:moveTo>
                    <a:pt x="80222" y="9515"/>
                  </a:moveTo>
                  <a:lnTo>
                    <a:pt x="80222" y="9515"/>
                  </a:lnTo>
                  <a:lnTo>
                    <a:pt x="37578" y="9515"/>
                  </a:lnTo>
                  <a:lnTo>
                    <a:pt x="35917" y="8457"/>
                  </a:lnTo>
                  <a:lnTo>
                    <a:pt x="34810" y="6693"/>
                  </a:lnTo>
                  <a:lnTo>
                    <a:pt x="34073" y="4459"/>
                  </a:lnTo>
                  <a:lnTo>
                    <a:pt x="32523" y="2970"/>
                  </a:lnTo>
                  <a:lnTo>
                    <a:pt x="23109" y="0"/>
                  </a:lnTo>
                  <a:lnTo>
                    <a:pt x="39321" y="15179"/>
                  </a:lnTo>
                  <a:lnTo>
                    <a:pt x="51720" y="21100"/>
                  </a:lnTo>
                  <a:lnTo>
                    <a:pt x="98684" y="57157"/>
                  </a:lnTo>
                  <a:lnTo>
                    <a:pt x="142921" y="100825"/>
                  </a:lnTo>
                  <a:lnTo>
                    <a:pt x="176696" y="147823"/>
                  </a:lnTo>
                  <a:lnTo>
                    <a:pt x="178485" y="164118"/>
                  </a:lnTo>
                  <a:lnTo>
                    <a:pt x="174695" y="180886"/>
                  </a:lnTo>
                  <a:lnTo>
                    <a:pt x="155014" y="208897"/>
                  </a:lnTo>
                  <a:lnTo>
                    <a:pt x="108959" y="252711"/>
                  </a:lnTo>
                  <a:lnTo>
                    <a:pt x="66896" y="273986"/>
                  </a:lnTo>
                  <a:lnTo>
                    <a:pt x="21700" y="296656"/>
                  </a:lnTo>
                  <a:lnTo>
                    <a:pt x="5292" y="303719"/>
                  </a:lnTo>
                  <a:lnTo>
                    <a:pt x="0" y="304314"/>
                  </a:lnTo>
                  <a:lnTo>
                    <a:pt x="283" y="305531"/>
                  </a:lnTo>
                  <a:lnTo>
                    <a:pt x="6240" y="309706"/>
                  </a:lnTo>
                  <a:lnTo>
                    <a:pt x="21495" y="312949"/>
                  </a:lnTo>
                  <a:lnTo>
                    <a:pt x="61879" y="314045"/>
                  </a:lnTo>
                  <a:lnTo>
                    <a:pt x="102421" y="314236"/>
                  </a:lnTo>
                  <a:lnTo>
                    <a:pt x="137600" y="315349"/>
                  </a:lnTo>
                  <a:lnTo>
                    <a:pt x="179537" y="320854"/>
                  </a:lnTo>
                  <a:lnTo>
                    <a:pt x="219246" y="322955"/>
                  </a:lnTo>
                  <a:lnTo>
                    <a:pt x="264944" y="323665"/>
                  </a:lnTo>
                  <a:lnTo>
                    <a:pt x="309777" y="323830"/>
                  </a:lnTo>
                  <a:lnTo>
                    <a:pt x="320866" y="323837"/>
                  </a:lnTo>
                  <a:lnTo>
                    <a:pt x="327580" y="326660"/>
                  </a:lnTo>
                  <a:lnTo>
                    <a:pt x="334093" y="330385"/>
                  </a:lnTo>
                  <a:lnTo>
                    <a:pt x="346922" y="333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SMARTInkShape-3230">
              <a:extLst>
                <a:ext uri="{FF2B5EF4-FFF2-40B4-BE49-F238E27FC236}">
                  <a16:creationId xmlns:a16="http://schemas.microsoft.com/office/drawing/2014/main" id="{3A868554-2F19-E274-4F81-DED8BC5FF1D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943600" y="5048250"/>
              <a:ext cx="295276" cy="28576"/>
            </a:xfrm>
            <a:custGeom>
              <a:avLst/>
              <a:gdLst/>
              <a:ahLst/>
              <a:cxnLst/>
              <a:rect l="0" t="0" r="0" b="0"/>
              <a:pathLst>
                <a:path w="295276" h="2857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41683" y="9491"/>
                  </a:lnTo>
                  <a:lnTo>
                    <a:pt x="72501" y="9508"/>
                  </a:lnTo>
                  <a:lnTo>
                    <a:pt x="107365" y="9518"/>
                  </a:lnTo>
                  <a:lnTo>
                    <a:pt x="144025" y="9522"/>
                  </a:lnTo>
                  <a:lnTo>
                    <a:pt x="178664" y="12345"/>
                  </a:lnTo>
                  <a:lnTo>
                    <a:pt x="219449" y="17064"/>
                  </a:lnTo>
                  <a:lnTo>
                    <a:pt x="265691" y="19846"/>
                  </a:lnTo>
                  <a:lnTo>
                    <a:pt x="29527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8" name="SMARTInkShape-Group616">
            <a:extLst>
              <a:ext uri="{FF2B5EF4-FFF2-40B4-BE49-F238E27FC236}">
                <a16:creationId xmlns:a16="http://schemas.microsoft.com/office/drawing/2014/main" id="{0DECE751-92C4-60E7-E5FA-21043A513866}"/>
              </a:ext>
            </a:extLst>
          </p:cNvPr>
          <p:cNvGrpSpPr/>
          <p:nvPr/>
        </p:nvGrpSpPr>
        <p:grpSpPr>
          <a:xfrm>
            <a:off x="6450479" y="4791086"/>
            <a:ext cx="1721972" cy="781040"/>
            <a:chOff x="6450479" y="4791086"/>
            <a:chExt cx="1721972" cy="781040"/>
          </a:xfrm>
        </p:grpSpPr>
        <p:sp>
          <p:nvSpPr>
            <p:cNvPr id="1137" name="SMARTInkShape-3231">
              <a:extLst>
                <a:ext uri="{FF2B5EF4-FFF2-40B4-BE49-F238E27FC236}">
                  <a16:creationId xmlns:a16="http://schemas.microsoft.com/office/drawing/2014/main" id="{975F9E0A-135E-A77D-7D13-B6253E74FF5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001164" y="4791086"/>
              <a:ext cx="171287" cy="123755"/>
            </a:xfrm>
            <a:custGeom>
              <a:avLst/>
              <a:gdLst/>
              <a:ahLst/>
              <a:cxnLst/>
              <a:rect l="0" t="0" r="0" b="0"/>
              <a:pathLst>
                <a:path w="171287" h="123755">
                  <a:moveTo>
                    <a:pt x="9361" y="19039"/>
                  </a:moveTo>
                  <a:lnTo>
                    <a:pt x="9361" y="19039"/>
                  </a:lnTo>
                  <a:lnTo>
                    <a:pt x="17562" y="19039"/>
                  </a:lnTo>
                  <a:lnTo>
                    <a:pt x="18004" y="17981"/>
                  </a:lnTo>
                  <a:lnTo>
                    <a:pt x="18495" y="13982"/>
                  </a:lnTo>
                  <a:lnTo>
                    <a:pt x="19684" y="12493"/>
                  </a:lnTo>
                  <a:lnTo>
                    <a:pt x="23826" y="10838"/>
                  </a:lnTo>
                  <a:lnTo>
                    <a:pt x="25355" y="9338"/>
                  </a:lnTo>
                  <a:lnTo>
                    <a:pt x="27052" y="4850"/>
                  </a:lnTo>
                  <a:lnTo>
                    <a:pt x="29622" y="3229"/>
                  </a:lnTo>
                  <a:lnTo>
                    <a:pt x="46674" y="274"/>
                  </a:lnTo>
                  <a:lnTo>
                    <a:pt x="56522" y="0"/>
                  </a:lnTo>
                  <a:lnTo>
                    <a:pt x="56974" y="27437"/>
                  </a:lnTo>
                  <a:lnTo>
                    <a:pt x="54158" y="36176"/>
                  </a:lnTo>
                  <a:lnTo>
                    <a:pt x="50438" y="44648"/>
                  </a:lnTo>
                  <a:lnTo>
                    <a:pt x="42796" y="73459"/>
                  </a:lnTo>
                  <a:lnTo>
                    <a:pt x="15672" y="115987"/>
                  </a:lnTo>
                  <a:lnTo>
                    <a:pt x="9343" y="120335"/>
                  </a:lnTo>
                  <a:lnTo>
                    <a:pt x="0" y="123754"/>
                  </a:lnTo>
                  <a:lnTo>
                    <a:pt x="42685" y="120988"/>
                  </a:lnTo>
                  <a:lnTo>
                    <a:pt x="84618" y="115613"/>
                  </a:lnTo>
                  <a:lnTo>
                    <a:pt x="127903" y="114551"/>
                  </a:lnTo>
                  <a:lnTo>
                    <a:pt x="171286" y="114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SMARTInkShape-3232">
              <a:extLst>
                <a:ext uri="{FF2B5EF4-FFF2-40B4-BE49-F238E27FC236}">
                  <a16:creationId xmlns:a16="http://schemas.microsoft.com/office/drawing/2014/main" id="{BB689F19-E677-1275-7058-C8DF1A96E80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896225" y="4991100"/>
              <a:ext cx="184104" cy="581026"/>
            </a:xfrm>
            <a:custGeom>
              <a:avLst/>
              <a:gdLst/>
              <a:ahLst/>
              <a:cxnLst/>
              <a:rect l="0" t="0" r="0" b="0"/>
              <a:pathLst>
                <a:path w="184104" h="5810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8314" y="5056"/>
                  </a:lnTo>
                  <a:lnTo>
                    <a:pt x="21734" y="7604"/>
                  </a:lnTo>
                  <a:lnTo>
                    <a:pt x="35691" y="22120"/>
                  </a:lnTo>
                  <a:lnTo>
                    <a:pt x="49729" y="35231"/>
                  </a:lnTo>
                  <a:lnTo>
                    <a:pt x="78811" y="80964"/>
                  </a:lnTo>
                  <a:lnTo>
                    <a:pt x="99904" y="119592"/>
                  </a:lnTo>
                  <a:lnTo>
                    <a:pt x="121570" y="161089"/>
                  </a:lnTo>
                  <a:lnTo>
                    <a:pt x="145173" y="200918"/>
                  </a:lnTo>
                  <a:lnTo>
                    <a:pt x="161125" y="248453"/>
                  </a:lnTo>
                  <a:lnTo>
                    <a:pt x="174468" y="293553"/>
                  </a:lnTo>
                  <a:lnTo>
                    <a:pt x="184103" y="323340"/>
                  </a:lnTo>
                  <a:lnTo>
                    <a:pt x="183548" y="367443"/>
                  </a:lnTo>
                  <a:lnTo>
                    <a:pt x="180425" y="409876"/>
                  </a:lnTo>
                  <a:lnTo>
                    <a:pt x="172463" y="437181"/>
                  </a:lnTo>
                  <a:lnTo>
                    <a:pt x="140290" y="482642"/>
                  </a:lnTo>
                  <a:lnTo>
                    <a:pt x="105271" y="527343"/>
                  </a:lnTo>
                  <a:lnTo>
                    <a:pt x="60354" y="563471"/>
                  </a:lnTo>
                  <a:lnTo>
                    <a:pt x="28575" y="581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SMARTInkShape-3233">
              <a:extLst>
                <a:ext uri="{FF2B5EF4-FFF2-40B4-BE49-F238E27FC236}">
                  <a16:creationId xmlns:a16="http://schemas.microsoft.com/office/drawing/2014/main" id="{4A901B87-0BDF-DF63-D03B-67461046A64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500212" y="5023748"/>
              <a:ext cx="253139" cy="157853"/>
            </a:xfrm>
            <a:custGeom>
              <a:avLst/>
              <a:gdLst/>
              <a:ahLst/>
              <a:cxnLst/>
              <a:rect l="0" t="0" r="0" b="0"/>
              <a:pathLst>
                <a:path w="253139" h="157853">
                  <a:moveTo>
                    <a:pt x="5488" y="157852"/>
                  </a:moveTo>
                  <a:lnTo>
                    <a:pt x="5488" y="157852"/>
                  </a:lnTo>
                  <a:lnTo>
                    <a:pt x="0" y="157852"/>
                  </a:lnTo>
                  <a:lnTo>
                    <a:pt x="2343" y="157852"/>
                  </a:lnTo>
                  <a:lnTo>
                    <a:pt x="3391" y="156794"/>
                  </a:lnTo>
                  <a:lnTo>
                    <a:pt x="4557" y="152796"/>
                  </a:lnTo>
                  <a:lnTo>
                    <a:pt x="10719" y="147491"/>
                  </a:lnTo>
                  <a:lnTo>
                    <a:pt x="19454" y="140546"/>
                  </a:lnTo>
                  <a:lnTo>
                    <a:pt x="53838" y="97610"/>
                  </a:lnTo>
                  <a:lnTo>
                    <a:pt x="84348" y="55305"/>
                  </a:lnTo>
                  <a:lnTo>
                    <a:pt x="107421" y="15777"/>
                  </a:lnTo>
                  <a:lnTo>
                    <a:pt x="110213" y="5631"/>
                  </a:lnTo>
                  <a:lnTo>
                    <a:pt x="110254" y="0"/>
                  </a:lnTo>
                  <a:lnTo>
                    <a:pt x="110259" y="2323"/>
                  </a:lnTo>
                  <a:lnTo>
                    <a:pt x="111319" y="3366"/>
                  </a:lnTo>
                  <a:lnTo>
                    <a:pt x="117866" y="5891"/>
                  </a:lnTo>
                  <a:lnTo>
                    <a:pt x="162744" y="39784"/>
                  </a:lnTo>
                  <a:lnTo>
                    <a:pt x="206924" y="76541"/>
                  </a:lnTo>
                  <a:lnTo>
                    <a:pt x="241105" y="107836"/>
                  </a:lnTo>
                  <a:lnTo>
                    <a:pt x="242498" y="111987"/>
                  </a:lnTo>
                  <a:lnTo>
                    <a:pt x="242870" y="114575"/>
                  </a:lnTo>
                  <a:lnTo>
                    <a:pt x="244175" y="116301"/>
                  </a:lnTo>
                  <a:lnTo>
                    <a:pt x="253138" y="119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SMARTInkShape-3234">
              <a:extLst>
                <a:ext uri="{FF2B5EF4-FFF2-40B4-BE49-F238E27FC236}">
                  <a16:creationId xmlns:a16="http://schemas.microsoft.com/office/drawing/2014/main" id="{F328749B-8DE9-281E-B862-5D33B759F62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934325" y="53340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SMARTInkShape-3235">
              <a:extLst>
                <a:ext uri="{FF2B5EF4-FFF2-40B4-BE49-F238E27FC236}">
                  <a16:creationId xmlns:a16="http://schemas.microsoft.com/office/drawing/2014/main" id="{2F854090-23B4-FB94-E665-880294B8D29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877175" y="5400675"/>
              <a:ext cx="95251" cy="74958"/>
            </a:xfrm>
            <a:custGeom>
              <a:avLst/>
              <a:gdLst/>
              <a:ahLst/>
              <a:cxnLst/>
              <a:rect l="0" t="0" r="0" b="0"/>
              <a:pathLst>
                <a:path w="95251" h="74958">
                  <a:moveTo>
                    <a:pt x="0" y="0"/>
                  </a:moveTo>
                  <a:lnTo>
                    <a:pt x="0" y="0"/>
                  </a:lnTo>
                  <a:lnTo>
                    <a:pt x="9410" y="0"/>
                  </a:lnTo>
                  <a:lnTo>
                    <a:pt x="9515" y="18314"/>
                  </a:lnTo>
                  <a:lnTo>
                    <a:pt x="52" y="65773"/>
                  </a:lnTo>
                  <a:lnTo>
                    <a:pt x="10" y="66497"/>
                  </a:lnTo>
                  <a:lnTo>
                    <a:pt x="5059" y="71679"/>
                  </a:lnTo>
                  <a:lnTo>
                    <a:pt x="7607" y="72127"/>
                  </a:lnTo>
                  <a:lnTo>
                    <a:pt x="10363" y="71368"/>
                  </a:lnTo>
                  <a:lnTo>
                    <a:pt x="16248" y="68761"/>
                  </a:lnTo>
                  <a:lnTo>
                    <a:pt x="22391" y="67602"/>
                  </a:lnTo>
                  <a:lnTo>
                    <a:pt x="57692" y="74957"/>
                  </a:lnTo>
                  <a:lnTo>
                    <a:pt x="65505" y="72825"/>
                  </a:lnTo>
                  <a:lnTo>
                    <a:pt x="72505" y="69409"/>
                  </a:lnTo>
                  <a:lnTo>
                    <a:pt x="85148" y="66782"/>
                  </a:lnTo>
                  <a:lnTo>
                    <a:pt x="9525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SMARTInkShape-3236">
              <a:extLst>
                <a:ext uri="{FF2B5EF4-FFF2-40B4-BE49-F238E27FC236}">
                  <a16:creationId xmlns:a16="http://schemas.microsoft.com/office/drawing/2014/main" id="{966D767F-B931-2B0B-D72B-2B9E2E6FBCD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562850" y="5183228"/>
              <a:ext cx="190449" cy="283547"/>
            </a:xfrm>
            <a:custGeom>
              <a:avLst/>
              <a:gdLst/>
              <a:ahLst/>
              <a:cxnLst/>
              <a:rect l="0" t="0" r="0" b="0"/>
              <a:pathLst>
                <a:path w="190449" h="283547">
                  <a:moveTo>
                    <a:pt x="9525" y="36472"/>
                  </a:moveTo>
                  <a:lnTo>
                    <a:pt x="9525" y="36472"/>
                  </a:lnTo>
                  <a:lnTo>
                    <a:pt x="9525" y="26957"/>
                  </a:lnTo>
                  <a:lnTo>
                    <a:pt x="9525" y="32007"/>
                  </a:lnTo>
                  <a:lnTo>
                    <a:pt x="1324" y="67651"/>
                  </a:lnTo>
                  <a:lnTo>
                    <a:pt x="7865" y="97116"/>
                  </a:lnTo>
                  <a:lnTo>
                    <a:pt x="17383" y="122174"/>
                  </a:lnTo>
                  <a:lnTo>
                    <a:pt x="27481" y="136651"/>
                  </a:lnTo>
                  <a:lnTo>
                    <a:pt x="39025" y="144495"/>
                  </a:lnTo>
                  <a:lnTo>
                    <a:pt x="57424" y="148913"/>
                  </a:lnTo>
                  <a:lnTo>
                    <a:pt x="68913" y="148887"/>
                  </a:lnTo>
                  <a:lnTo>
                    <a:pt x="77548" y="145348"/>
                  </a:lnTo>
                  <a:lnTo>
                    <a:pt x="84913" y="137425"/>
                  </a:lnTo>
                  <a:lnTo>
                    <a:pt x="104704" y="99989"/>
                  </a:lnTo>
                  <a:lnTo>
                    <a:pt x="114279" y="79281"/>
                  </a:lnTo>
                  <a:lnTo>
                    <a:pt x="117462" y="74536"/>
                  </a:lnTo>
                  <a:lnTo>
                    <a:pt x="129998" y="31012"/>
                  </a:lnTo>
                  <a:lnTo>
                    <a:pt x="133415" y="15687"/>
                  </a:lnTo>
                  <a:lnTo>
                    <a:pt x="135510" y="13089"/>
                  </a:lnTo>
                  <a:lnTo>
                    <a:pt x="137964" y="11359"/>
                  </a:lnTo>
                  <a:lnTo>
                    <a:pt x="138543" y="9147"/>
                  </a:lnTo>
                  <a:lnTo>
                    <a:pt x="137871" y="6613"/>
                  </a:lnTo>
                  <a:lnTo>
                    <a:pt x="136364" y="3866"/>
                  </a:lnTo>
                  <a:lnTo>
                    <a:pt x="136417" y="2035"/>
                  </a:lnTo>
                  <a:lnTo>
                    <a:pt x="137512" y="814"/>
                  </a:lnTo>
                  <a:lnTo>
                    <a:pt x="139299" y="0"/>
                  </a:lnTo>
                  <a:lnTo>
                    <a:pt x="140492" y="1573"/>
                  </a:lnTo>
                  <a:lnTo>
                    <a:pt x="141815" y="8967"/>
                  </a:lnTo>
                  <a:lnTo>
                    <a:pt x="138019" y="53037"/>
                  </a:lnTo>
                  <a:lnTo>
                    <a:pt x="144258" y="92886"/>
                  </a:lnTo>
                  <a:lnTo>
                    <a:pt x="155632" y="137148"/>
                  </a:lnTo>
                  <a:lnTo>
                    <a:pt x="169586" y="179191"/>
                  </a:lnTo>
                  <a:lnTo>
                    <a:pt x="186020" y="225893"/>
                  </a:lnTo>
                  <a:lnTo>
                    <a:pt x="190383" y="270940"/>
                  </a:lnTo>
                  <a:lnTo>
                    <a:pt x="190448" y="277558"/>
                  </a:lnTo>
                  <a:lnTo>
                    <a:pt x="188348" y="279746"/>
                  </a:lnTo>
                  <a:lnTo>
                    <a:pt x="180371" y="282177"/>
                  </a:lnTo>
                  <a:lnTo>
                    <a:pt x="163980" y="283546"/>
                  </a:lnTo>
                  <a:lnTo>
                    <a:pt x="127444" y="276403"/>
                  </a:lnTo>
                  <a:lnTo>
                    <a:pt x="82687" y="261717"/>
                  </a:lnTo>
                  <a:lnTo>
                    <a:pt x="39381" y="249161"/>
                  </a:lnTo>
                  <a:lnTo>
                    <a:pt x="13081" y="239661"/>
                  </a:lnTo>
                  <a:lnTo>
                    <a:pt x="0" y="226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SMARTInkShape-3237">
              <a:extLst>
                <a:ext uri="{FF2B5EF4-FFF2-40B4-BE49-F238E27FC236}">
                  <a16:creationId xmlns:a16="http://schemas.microsoft.com/office/drawing/2014/main" id="{DBC9C950-8A16-D44B-E05D-58F4A18A896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200900" y="531495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47559" y="6703"/>
                  </a:lnTo>
                  <a:lnTo>
                    <a:pt x="85712" y="1324"/>
                  </a:lnTo>
                  <a:lnTo>
                    <a:pt x="130644" y="7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SMARTInkShape-3238">
              <a:extLst>
                <a:ext uri="{FF2B5EF4-FFF2-40B4-BE49-F238E27FC236}">
                  <a16:creationId xmlns:a16="http://schemas.microsoft.com/office/drawing/2014/main" id="{68781DE5-E5A8-1F5B-8C67-13E05B2B157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011185" y="5286375"/>
              <a:ext cx="18266" cy="9526"/>
            </a:xfrm>
            <a:custGeom>
              <a:avLst/>
              <a:gdLst/>
              <a:ahLst/>
              <a:cxnLst/>
              <a:rect l="0" t="0" r="0" b="0"/>
              <a:pathLst>
                <a:path w="18266" h="9526">
                  <a:moveTo>
                    <a:pt x="18265" y="9525"/>
                  </a:moveTo>
                  <a:lnTo>
                    <a:pt x="18265" y="9525"/>
                  </a:lnTo>
                  <a:lnTo>
                    <a:pt x="0" y="392"/>
                  </a:lnTo>
                  <a:lnTo>
                    <a:pt x="87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SMARTInkShape-3239">
              <a:extLst>
                <a:ext uri="{FF2B5EF4-FFF2-40B4-BE49-F238E27FC236}">
                  <a16:creationId xmlns:a16="http://schemas.microsoft.com/office/drawing/2014/main" id="{66457669-46FA-B4AB-5942-11A6DC672B9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019925" y="5391150"/>
              <a:ext cx="85726" cy="95070"/>
            </a:xfrm>
            <a:custGeom>
              <a:avLst/>
              <a:gdLst/>
              <a:ahLst/>
              <a:cxnLst/>
              <a:rect l="0" t="0" r="0" b="0"/>
              <a:pathLst>
                <a:path w="85726" h="95070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10321" y="14151"/>
                  </a:lnTo>
                  <a:lnTo>
                    <a:pt x="14465" y="21459"/>
                  </a:lnTo>
                  <a:lnTo>
                    <a:pt x="14191" y="33879"/>
                  </a:lnTo>
                  <a:lnTo>
                    <a:pt x="7113" y="73008"/>
                  </a:lnTo>
                  <a:lnTo>
                    <a:pt x="3162" y="81131"/>
                  </a:lnTo>
                  <a:lnTo>
                    <a:pt x="37" y="95069"/>
                  </a:lnTo>
                  <a:lnTo>
                    <a:pt x="5067" y="90139"/>
                  </a:lnTo>
                  <a:lnTo>
                    <a:pt x="10366" y="87687"/>
                  </a:lnTo>
                  <a:lnTo>
                    <a:pt x="22391" y="86114"/>
                  </a:lnTo>
                  <a:lnTo>
                    <a:pt x="24452" y="84925"/>
                  </a:lnTo>
                  <a:lnTo>
                    <a:pt x="25826" y="83075"/>
                  </a:lnTo>
                  <a:lnTo>
                    <a:pt x="26742" y="80784"/>
                  </a:lnTo>
                  <a:lnTo>
                    <a:pt x="28411" y="79256"/>
                  </a:lnTo>
                  <a:lnTo>
                    <a:pt x="33088" y="77558"/>
                  </a:lnTo>
                  <a:lnTo>
                    <a:pt x="78625" y="76235"/>
                  </a:lnTo>
                  <a:lnTo>
                    <a:pt x="80992" y="75166"/>
                  </a:lnTo>
                  <a:lnTo>
                    <a:pt x="857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SMARTInkShape-3240">
              <a:extLst>
                <a:ext uri="{FF2B5EF4-FFF2-40B4-BE49-F238E27FC236}">
                  <a16:creationId xmlns:a16="http://schemas.microsoft.com/office/drawing/2014/main" id="{05BBD3A4-B282-064D-0EA0-E44C66803A6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773497" y="5173399"/>
              <a:ext cx="169399" cy="340658"/>
            </a:xfrm>
            <a:custGeom>
              <a:avLst/>
              <a:gdLst/>
              <a:ahLst/>
              <a:cxnLst/>
              <a:rect l="0" t="0" r="0" b="0"/>
              <a:pathLst>
                <a:path w="169399" h="340658">
                  <a:moveTo>
                    <a:pt x="17828" y="8201"/>
                  </a:moveTo>
                  <a:lnTo>
                    <a:pt x="17828" y="8201"/>
                  </a:lnTo>
                  <a:lnTo>
                    <a:pt x="26028" y="8201"/>
                  </a:lnTo>
                  <a:lnTo>
                    <a:pt x="26470" y="7143"/>
                  </a:lnTo>
                  <a:lnTo>
                    <a:pt x="27237" y="0"/>
                  </a:lnTo>
                  <a:lnTo>
                    <a:pt x="27319" y="4125"/>
                  </a:lnTo>
                  <a:lnTo>
                    <a:pt x="26272" y="5484"/>
                  </a:lnTo>
                  <a:lnTo>
                    <a:pt x="22286" y="6993"/>
                  </a:lnTo>
                  <a:lnTo>
                    <a:pt x="4962" y="37754"/>
                  </a:lnTo>
                  <a:lnTo>
                    <a:pt x="0" y="73972"/>
                  </a:lnTo>
                  <a:lnTo>
                    <a:pt x="198" y="102125"/>
                  </a:lnTo>
                  <a:lnTo>
                    <a:pt x="6490" y="123284"/>
                  </a:lnTo>
                  <a:lnTo>
                    <a:pt x="21182" y="143993"/>
                  </a:lnTo>
                  <a:lnTo>
                    <a:pt x="35638" y="159090"/>
                  </a:lnTo>
                  <a:lnTo>
                    <a:pt x="47263" y="165222"/>
                  </a:lnTo>
                  <a:lnTo>
                    <a:pt x="71973" y="169157"/>
                  </a:lnTo>
                  <a:lnTo>
                    <a:pt x="84578" y="164051"/>
                  </a:lnTo>
                  <a:lnTo>
                    <a:pt x="90903" y="159725"/>
                  </a:lnTo>
                  <a:lnTo>
                    <a:pt x="100752" y="146453"/>
                  </a:lnTo>
                  <a:lnTo>
                    <a:pt x="107600" y="127855"/>
                  </a:lnTo>
                  <a:lnTo>
                    <a:pt x="112513" y="89751"/>
                  </a:lnTo>
                  <a:lnTo>
                    <a:pt x="121065" y="42537"/>
                  </a:lnTo>
                  <a:lnTo>
                    <a:pt x="122563" y="9383"/>
                  </a:lnTo>
                  <a:lnTo>
                    <a:pt x="122602" y="49868"/>
                  </a:lnTo>
                  <a:lnTo>
                    <a:pt x="130803" y="95563"/>
                  </a:lnTo>
                  <a:lnTo>
                    <a:pt x="134776" y="141766"/>
                  </a:lnTo>
                  <a:lnTo>
                    <a:pt x="145351" y="179693"/>
                  </a:lnTo>
                  <a:lnTo>
                    <a:pt x="154508" y="218351"/>
                  </a:lnTo>
                  <a:lnTo>
                    <a:pt x="166024" y="258126"/>
                  </a:lnTo>
                  <a:lnTo>
                    <a:pt x="169398" y="301729"/>
                  </a:lnTo>
                  <a:lnTo>
                    <a:pt x="168800" y="319634"/>
                  </a:lnTo>
                  <a:lnTo>
                    <a:pt x="165007" y="331119"/>
                  </a:lnTo>
                  <a:lnTo>
                    <a:pt x="161456" y="334604"/>
                  </a:lnTo>
                  <a:lnTo>
                    <a:pt x="151866" y="338477"/>
                  </a:lnTo>
                  <a:lnTo>
                    <a:pt x="134566" y="340657"/>
                  </a:lnTo>
                  <a:lnTo>
                    <a:pt x="93095" y="331094"/>
                  </a:lnTo>
                  <a:lnTo>
                    <a:pt x="48757" y="317970"/>
                  </a:lnTo>
                  <a:lnTo>
                    <a:pt x="27353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SMARTInkShape-3241">
              <a:extLst>
                <a:ext uri="{FF2B5EF4-FFF2-40B4-BE49-F238E27FC236}">
                  <a16:creationId xmlns:a16="http://schemas.microsoft.com/office/drawing/2014/main" id="{10A03C54-A93E-CCE4-AB69-472B9C8257F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450479" y="5023712"/>
              <a:ext cx="150303" cy="459131"/>
            </a:xfrm>
            <a:custGeom>
              <a:avLst/>
              <a:gdLst/>
              <a:ahLst/>
              <a:cxnLst/>
              <a:rect l="0" t="0" r="0" b="0"/>
              <a:pathLst>
                <a:path w="150303" h="459131">
                  <a:moveTo>
                    <a:pt x="131296" y="5488"/>
                  </a:moveTo>
                  <a:lnTo>
                    <a:pt x="131296" y="5488"/>
                  </a:lnTo>
                  <a:lnTo>
                    <a:pt x="148629" y="5488"/>
                  </a:lnTo>
                  <a:lnTo>
                    <a:pt x="149201" y="4430"/>
                  </a:lnTo>
                  <a:lnTo>
                    <a:pt x="150007" y="0"/>
                  </a:lnTo>
                  <a:lnTo>
                    <a:pt x="150302" y="4556"/>
                  </a:lnTo>
                  <a:lnTo>
                    <a:pt x="147504" y="5074"/>
                  </a:lnTo>
                  <a:lnTo>
                    <a:pt x="145276" y="5212"/>
                  </a:lnTo>
                  <a:lnTo>
                    <a:pt x="108589" y="46608"/>
                  </a:lnTo>
                  <a:lnTo>
                    <a:pt x="90936" y="66825"/>
                  </a:lnTo>
                  <a:lnTo>
                    <a:pt x="72131" y="104386"/>
                  </a:lnTo>
                  <a:lnTo>
                    <a:pt x="48348" y="147202"/>
                  </a:lnTo>
                  <a:lnTo>
                    <a:pt x="30872" y="193838"/>
                  </a:lnTo>
                  <a:lnTo>
                    <a:pt x="17228" y="240993"/>
                  </a:lnTo>
                  <a:lnTo>
                    <a:pt x="9398" y="286252"/>
                  </a:lnTo>
                  <a:lnTo>
                    <a:pt x="1305" y="323924"/>
                  </a:lnTo>
                  <a:lnTo>
                    <a:pt x="0" y="361012"/>
                  </a:lnTo>
                  <a:lnTo>
                    <a:pt x="5845" y="385761"/>
                  </a:lnTo>
                  <a:lnTo>
                    <a:pt x="13221" y="401324"/>
                  </a:lnTo>
                  <a:lnTo>
                    <a:pt x="17996" y="418871"/>
                  </a:lnTo>
                  <a:lnTo>
                    <a:pt x="26612" y="431220"/>
                  </a:lnTo>
                  <a:lnTo>
                    <a:pt x="49881" y="452363"/>
                  </a:lnTo>
                  <a:lnTo>
                    <a:pt x="51619" y="455805"/>
                  </a:lnTo>
                  <a:lnTo>
                    <a:pt x="53836" y="457041"/>
                  </a:lnTo>
                  <a:lnTo>
                    <a:pt x="56373" y="456807"/>
                  </a:lnTo>
                  <a:lnTo>
                    <a:pt x="59123" y="455592"/>
                  </a:lnTo>
                  <a:lnTo>
                    <a:pt x="60955" y="455841"/>
                  </a:lnTo>
                  <a:lnTo>
                    <a:pt x="62177" y="457065"/>
                  </a:lnTo>
                  <a:lnTo>
                    <a:pt x="62992" y="458939"/>
                  </a:lnTo>
                  <a:lnTo>
                    <a:pt x="63535" y="459130"/>
                  </a:lnTo>
                  <a:lnTo>
                    <a:pt x="63897" y="458200"/>
                  </a:lnTo>
                  <a:lnTo>
                    <a:pt x="64621" y="453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1" name="SMARTInkShape-Group617">
            <a:extLst>
              <a:ext uri="{FF2B5EF4-FFF2-40B4-BE49-F238E27FC236}">
                <a16:creationId xmlns:a16="http://schemas.microsoft.com/office/drawing/2014/main" id="{0A39B3B2-508D-26C8-777D-04490CABC092}"/>
              </a:ext>
            </a:extLst>
          </p:cNvPr>
          <p:cNvGrpSpPr/>
          <p:nvPr/>
        </p:nvGrpSpPr>
        <p:grpSpPr>
          <a:xfrm>
            <a:off x="5991270" y="5457825"/>
            <a:ext cx="76156" cy="142664"/>
            <a:chOff x="5991270" y="5457825"/>
            <a:chExt cx="76156" cy="142664"/>
          </a:xfrm>
        </p:grpSpPr>
        <p:sp>
          <p:nvSpPr>
            <p:cNvPr id="1149" name="SMARTInkShape-3242">
              <a:extLst>
                <a:ext uri="{FF2B5EF4-FFF2-40B4-BE49-F238E27FC236}">
                  <a16:creationId xmlns:a16="http://schemas.microsoft.com/office/drawing/2014/main" id="{719DC1A6-7389-00B0-DA86-15D8C4DAA3F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033362" y="5457825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9525"/>
                  </a:moveTo>
                  <a:lnTo>
                    <a:pt x="5488" y="9525"/>
                  </a:lnTo>
                  <a:lnTo>
                    <a:pt x="432" y="4469"/>
                  </a:lnTo>
                  <a:lnTo>
                    <a:pt x="0" y="2980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SMARTInkShape-3243">
              <a:extLst>
                <a:ext uri="{FF2B5EF4-FFF2-40B4-BE49-F238E27FC236}">
                  <a16:creationId xmlns:a16="http://schemas.microsoft.com/office/drawing/2014/main" id="{E252D409-DD24-9F05-7C0D-19DEAFE9B6A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991270" y="5524500"/>
              <a:ext cx="76156" cy="75989"/>
            </a:xfrm>
            <a:custGeom>
              <a:avLst/>
              <a:gdLst/>
              <a:ahLst/>
              <a:cxnLst/>
              <a:rect l="0" t="0" r="0" b="0"/>
              <a:pathLst>
                <a:path w="76156" h="75989">
                  <a:moveTo>
                    <a:pt x="9480" y="0"/>
                  </a:moveTo>
                  <a:lnTo>
                    <a:pt x="9480" y="0"/>
                  </a:lnTo>
                  <a:lnTo>
                    <a:pt x="17681" y="0"/>
                  </a:lnTo>
                  <a:lnTo>
                    <a:pt x="18122" y="1058"/>
                  </a:lnTo>
                  <a:lnTo>
                    <a:pt x="18889" y="18314"/>
                  </a:lnTo>
                  <a:lnTo>
                    <a:pt x="11378" y="41757"/>
                  </a:lnTo>
                  <a:lnTo>
                    <a:pt x="0" y="75988"/>
                  </a:lnTo>
                  <a:lnTo>
                    <a:pt x="5025" y="71081"/>
                  </a:lnTo>
                  <a:lnTo>
                    <a:pt x="10322" y="68633"/>
                  </a:lnTo>
                  <a:lnTo>
                    <a:pt x="56937" y="57339"/>
                  </a:lnTo>
                  <a:lnTo>
                    <a:pt x="69772" y="57188"/>
                  </a:lnTo>
                  <a:lnTo>
                    <a:pt x="71899" y="56116"/>
                  </a:lnTo>
                  <a:lnTo>
                    <a:pt x="73318" y="54344"/>
                  </a:lnTo>
                  <a:lnTo>
                    <a:pt x="7615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4" name="SMARTInkShape-Group618">
            <a:extLst>
              <a:ext uri="{FF2B5EF4-FFF2-40B4-BE49-F238E27FC236}">
                <a16:creationId xmlns:a16="http://schemas.microsoft.com/office/drawing/2014/main" id="{59B7FCCC-D40F-740F-78C2-A255BEFF5C94}"/>
              </a:ext>
            </a:extLst>
          </p:cNvPr>
          <p:cNvGrpSpPr/>
          <p:nvPr/>
        </p:nvGrpSpPr>
        <p:grpSpPr>
          <a:xfrm>
            <a:off x="2867025" y="5495925"/>
            <a:ext cx="114301" cy="190254"/>
            <a:chOff x="2867025" y="5495925"/>
            <a:chExt cx="114301" cy="190254"/>
          </a:xfrm>
        </p:grpSpPr>
        <p:sp>
          <p:nvSpPr>
            <p:cNvPr id="1152" name="SMARTInkShape-3244">
              <a:extLst>
                <a:ext uri="{FF2B5EF4-FFF2-40B4-BE49-F238E27FC236}">
                  <a16:creationId xmlns:a16="http://schemas.microsoft.com/office/drawing/2014/main" id="{B09E705E-5BFC-E842-8166-F0D68FDE60A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914650" y="54959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SMARTInkShape-3245">
              <a:extLst>
                <a:ext uri="{FF2B5EF4-FFF2-40B4-BE49-F238E27FC236}">
                  <a16:creationId xmlns:a16="http://schemas.microsoft.com/office/drawing/2014/main" id="{EF33EA35-70CC-82FF-7FEC-FD5B5C718F6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867025" y="5594591"/>
              <a:ext cx="114301" cy="91588"/>
            </a:xfrm>
            <a:custGeom>
              <a:avLst/>
              <a:gdLst/>
              <a:ahLst/>
              <a:cxnLst/>
              <a:rect l="0" t="0" r="0" b="0"/>
              <a:pathLst>
                <a:path w="114301" h="91588">
                  <a:moveTo>
                    <a:pt x="0" y="6109"/>
                  </a:moveTo>
                  <a:lnTo>
                    <a:pt x="0" y="6109"/>
                  </a:lnTo>
                  <a:lnTo>
                    <a:pt x="5056" y="1053"/>
                  </a:lnTo>
                  <a:lnTo>
                    <a:pt x="6546" y="621"/>
                  </a:lnTo>
                  <a:lnTo>
                    <a:pt x="7538" y="1393"/>
                  </a:lnTo>
                  <a:lnTo>
                    <a:pt x="8200" y="2965"/>
                  </a:lnTo>
                  <a:lnTo>
                    <a:pt x="8642" y="2954"/>
                  </a:lnTo>
                  <a:lnTo>
                    <a:pt x="9133" y="121"/>
                  </a:lnTo>
                  <a:lnTo>
                    <a:pt x="9263" y="0"/>
                  </a:lnTo>
                  <a:lnTo>
                    <a:pt x="9522" y="41668"/>
                  </a:lnTo>
                  <a:lnTo>
                    <a:pt x="392" y="89019"/>
                  </a:lnTo>
                  <a:lnTo>
                    <a:pt x="1320" y="89957"/>
                  </a:lnTo>
                  <a:lnTo>
                    <a:pt x="5173" y="91000"/>
                  </a:lnTo>
                  <a:lnTo>
                    <a:pt x="13292" y="91587"/>
                  </a:lnTo>
                  <a:lnTo>
                    <a:pt x="19314" y="88902"/>
                  </a:lnTo>
                  <a:lnTo>
                    <a:pt x="36858" y="78555"/>
                  </a:lnTo>
                  <a:lnTo>
                    <a:pt x="64108" y="70721"/>
                  </a:lnTo>
                  <a:lnTo>
                    <a:pt x="71884" y="66575"/>
                  </a:lnTo>
                  <a:lnTo>
                    <a:pt x="93806" y="58640"/>
                  </a:lnTo>
                  <a:lnTo>
                    <a:pt x="97462" y="55946"/>
                  </a:lnTo>
                  <a:lnTo>
                    <a:pt x="103667" y="48157"/>
                  </a:lnTo>
                  <a:lnTo>
                    <a:pt x="114300" y="44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7" name="SMARTInkShape-Group619">
            <a:extLst>
              <a:ext uri="{FF2B5EF4-FFF2-40B4-BE49-F238E27FC236}">
                <a16:creationId xmlns:a16="http://schemas.microsoft.com/office/drawing/2014/main" id="{B9CA0765-264A-8DDC-DDA5-BE2553769711}"/>
              </a:ext>
            </a:extLst>
          </p:cNvPr>
          <p:cNvGrpSpPr/>
          <p:nvPr/>
        </p:nvGrpSpPr>
        <p:grpSpPr>
          <a:xfrm>
            <a:off x="409692" y="4838700"/>
            <a:ext cx="114184" cy="228260"/>
            <a:chOff x="409692" y="4838700"/>
            <a:chExt cx="114184" cy="228260"/>
          </a:xfrm>
        </p:grpSpPr>
        <p:sp>
          <p:nvSpPr>
            <p:cNvPr id="1155" name="SMARTInkShape-3246">
              <a:extLst>
                <a:ext uri="{FF2B5EF4-FFF2-40B4-BE49-F238E27FC236}">
                  <a16:creationId xmlns:a16="http://schemas.microsoft.com/office/drawing/2014/main" id="{24C94ED6-ADBA-02CF-8900-1CE123C0B07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38150" y="4838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SMARTInkShape-3247">
              <a:extLst>
                <a:ext uri="{FF2B5EF4-FFF2-40B4-BE49-F238E27FC236}">
                  <a16:creationId xmlns:a16="http://schemas.microsoft.com/office/drawing/2014/main" id="{3952E369-3440-AF88-8A0E-A0623F5655C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09692" y="4924435"/>
              <a:ext cx="114184" cy="142525"/>
            </a:xfrm>
            <a:custGeom>
              <a:avLst/>
              <a:gdLst/>
              <a:ahLst/>
              <a:cxnLst/>
              <a:rect l="0" t="0" r="0" b="0"/>
              <a:pathLst>
                <a:path w="114184" h="142525">
                  <a:moveTo>
                    <a:pt x="18933" y="9515"/>
                  </a:moveTo>
                  <a:lnTo>
                    <a:pt x="18933" y="9515"/>
                  </a:lnTo>
                  <a:lnTo>
                    <a:pt x="18933" y="0"/>
                  </a:lnTo>
                  <a:lnTo>
                    <a:pt x="17875" y="24900"/>
                  </a:lnTo>
                  <a:lnTo>
                    <a:pt x="10291" y="70159"/>
                  </a:lnTo>
                  <a:lnTo>
                    <a:pt x="8427" y="116517"/>
                  </a:lnTo>
                  <a:lnTo>
                    <a:pt x="0" y="142524"/>
                  </a:lnTo>
                  <a:lnTo>
                    <a:pt x="17799" y="135281"/>
                  </a:lnTo>
                  <a:lnTo>
                    <a:pt x="30944" y="131093"/>
                  </a:lnTo>
                  <a:lnTo>
                    <a:pt x="67081" y="118228"/>
                  </a:lnTo>
                  <a:lnTo>
                    <a:pt x="114183" y="104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3089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Determination </a:t>
            </a:r>
          </a:p>
        </p:txBody>
      </p:sp>
      <p:grpSp>
        <p:nvGrpSpPr>
          <p:cNvPr id="382" name="SMARTInkShape-Group620">
            <a:extLst>
              <a:ext uri="{FF2B5EF4-FFF2-40B4-BE49-F238E27FC236}">
                <a16:creationId xmlns:a16="http://schemas.microsoft.com/office/drawing/2014/main" id="{86DC11FC-5EF9-522F-ABE1-D1D954746B6E}"/>
              </a:ext>
            </a:extLst>
          </p:cNvPr>
          <p:cNvGrpSpPr/>
          <p:nvPr/>
        </p:nvGrpSpPr>
        <p:grpSpPr>
          <a:xfrm>
            <a:off x="419100" y="1439361"/>
            <a:ext cx="1857376" cy="475165"/>
            <a:chOff x="419100" y="1439361"/>
            <a:chExt cx="1857376" cy="475165"/>
          </a:xfrm>
        </p:grpSpPr>
        <p:sp>
          <p:nvSpPr>
            <p:cNvPr id="369" name="SMARTInkShape-3248">
              <a:extLst>
                <a:ext uri="{FF2B5EF4-FFF2-40B4-BE49-F238E27FC236}">
                  <a16:creationId xmlns:a16="http://schemas.microsoft.com/office/drawing/2014/main" id="{80522953-8E66-B742-0EED-666AE98E42F6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19100" y="1466850"/>
              <a:ext cx="44210" cy="323851"/>
            </a:xfrm>
            <a:custGeom>
              <a:avLst/>
              <a:gdLst/>
              <a:ahLst/>
              <a:cxnLst/>
              <a:rect l="0" t="0" r="0" b="0"/>
              <a:pathLst>
                <a:path w="44210" h="323851">
                  <a:moveTo>
                    <a:pt x="38100" y="0"/>
                  </a:moveTo>
                  <a:lnTo>
                    <a:pt x="38100" y="0"/>
                  </a:lnTo>
                  <a:lnTo>
                    <a:pt x="38100" y="5488"/>
                  </a:lnTo>
                  <a:lnTo>
                    <a:pt x="38100" y="82"/>
                  </a:lnTo>
                  <a:lnTo>
                    <a:pt x="43588" y="5504"/>
                  </a:lnTo>
                  <a:lnTo>
                    <a:pt x="41245" y="3152"/>
                  </a:lnTo>
                  <a:lnTo>
                    <a:pt x="41255" y="2101"/>
                  </a:lnTo>
                  <a:lnTo>
                    <a:pt x="42320" y="1401"/>
                  </a:lnTo>
                  <a:lnTo>
                    <a:pt x="44088" y="934"/>
                  </a:lnTo>
                  <a:lnTo>
                    <a:pt x="44209" y="622"/>
                  </a:lnTo>
                  <a:lnTo>
                    <a:pt x="38189" y="7"/>
                  </a:lnTo>
                  <a:lnTo>
                    <a:pt x="38100" y="45138"/>
                  </a:lnTo>
                  <a:lnTo>
                    <a:pt x="29899" y="87667"/>
                  </a:lnTo>
                  <a:lnTo>
                    <a:pt x="28691" y="134844"/>
                  </a:lnTo>
                  <a:lnTo>
                    <a:pt x="25768" y="173633"/>
                  </a:lnTo>
                  <a:lnTo>
                    <a:pt x="19640" y="218430"/>
                  </a:lnTo>
                  <a:lnTo>
                    <a:pt x="18069" y="249682"/>
                  </a:lnTo>
                  <a:lnTo>
                    <a:pt x="11526" y="268669"/>
                  </a:lnTo>
                  <a:lnTo>
                    <a:pt x="6879" y="297434"/>
                  </a:lnTo>
                  <a:lnTo>
                    <a:pt x="906" y="313159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249">
              <a:extLst>
                <a:ext uri="{FF2B5EF4-FFF2-40B4-BE49-F238E27FC236}">
                  <a16:creationId xmlns:a16="http://schemas.microsoft.com/office/drawing/2014/main" id="{D98D2348-CA63-9A59-23C9-8D21D341F1E2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38150" y="1439361"/>
              <a:ext cx="133029" cy="126385"/>
            </a:xfrm>
            <a:custGeom>
              <a:avLst/>
              <a:gdLst/>
              <a:ahLst/>
              <a:cxnLst/>
              <a:rect l="0" t="0" r="0" b="0"/>
              <a:pathLst>
                <a:path w="133029" h="126385">
                  <a:moveTo>
                    <a:pt x="38100" y="56064"/>
                  </a:moveTo>
                  <a:lnTo>
                    <a:pt x="38100" y="56064"/>
                  </a:lnTo>
                  <a:lnTo>
                    <a:pt x="51357" y="29549"/>
                  </a:lnTo>
                  <a:lnTo>
                    <a:pt x="70603" y="11283"/>
                  </a:lnTo>
                  <a:lnTo>
                    <a:pt x="86301" y="2579"/>
                  </a:lnTo>
                  <a:lnTo>
                    <a:pt x="102711" y="0"/>
                  </a:lnTo>
                  <a:lnTo>
                    <a:pt x="108691" y="2813"/>
                  </a:lnTo>
                  <a:lnTo>
                    <a:pt x="120979" y="14405"/>
                  </a:lnTo>
                  <a:lnTo>
                    <a:pt x="127852" y="24496"/>
                  </a:lnTo>
                  <a:lnTo>
                    <a:pt x="130906" y="34625"/>
                  </a:lnTo>
                  <a:lnTo>
                    <a:pt x="133028" y="65941"/>
                  </a:lnTo>
                  <a:lnTo>
                    <a:pt x="128198" y="82509"/>
                  </a:lnTo>
                  <a:lnTo>
                    <a:pt x="109951" y="100824"/>
                  </a:lnTo>
                  <a:lnTo>
                    <a:pt x="68925" y="121944"/>
                  </a:lnTo>
                  <a:lnTo>
                    <a:pt x="61825" y="125384"/>
                  </a:lnTo>
                  <a:lnTo>
                    <a:pt x="48292" y="126384"/>
                  </a:lnTo>
                  <a:lnTo>
                    <a:pt x="0" y="1227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250">
              <a:extLst>
                <a:ext uri="{FF2B5EF4-FFF2-40B4-BE49-F238E27FC236}">
                  <a16:creationId xmlns:a16="http://schemas.microsoft.com/office/drawing/2014/main" id="{4C69B1C5-E033-2A6F-FA92-03DA4EDE93F9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81025" y="1611626"/>
              <a:ext cx="276226" cy="126985"/>
            </a:xfrm>
            <a:custGeom>
              <a:avLst/>
              <a:gdLst/>
              <a:ahLst/>
              <a:cxnLst/>
              <a:rect l="0" t="0" r="0" b="0"/>
              <a:pathLst>
                <a:path w="276226" h="126985">
                  <a:moveTo>
                    <a:pt x="0" y="45724"/>
                  </a:moveTo>
                  <a:lnTo>
                    <a:pt x="0" y="45724"/>
                  </a:lnTo>
                  <a:lnTo>
                    <a:pt x="13257" y="24266"/>
                  </a:lnTo>
                  <a:lnTo>
                    <a:pt x="45056" y="4516"/>
                  </a:lnTo>
                  <a:lnTo>
                    <a:pt x="63680" y="0"/>
                  </a:lnTo>
                  <a:lnTo>
                    <a:pt x="76280" y="1766"/>
                  </a:lnTo>
                  <a:lnTo>
                    <a:pt x="88935" y="7137"/>
                  </a:lnTo>
                  <a:lnTo>
                    <a:pt x="115598" y="28740"/>
                  </a:lnTo>
                  <a:lnTo>
                    <a:pt x="126444" y="49158"/>
                  </a:lnTo>
                  <a:lnTo>
                    <a:pt x="131986" y="76898"/>
                  </a:lnTo>
                  <a:lnTo>
                    <a:pt x="132744" y="89918"/>
                  </a:lnTo>
                  <a:lnTo>
                    <a:pt x="123057" y="114205"/>
                  </a:lnTo>
                  <a:lnTo>
                    <a:pt x="115370" y="123785"/>
                  </a:lnTo>
                  <a:lnTo>
                    <a:pt x="111838" y="126340"/>
                  </a:lnTo>
                  <a:lnTo>
                    <a:pt x="107367" y="126984"/>
                  </a:lnTo>
                  <a:lnTo>
                    <a:pt x="96755" y="124878"/>
                  </a:lnTo>
                  <a:lnTo>
                    <a:pt x="92020" y="120719"/>
                  </a:lnTo>
                  <a:lnTo>
                    <a:pt x="83937" y="107630"/>
                  </a:lnTo>
                  <a:lnTo>
                    <a:pt x="82461" y="91229"/>
                  </a:lnTo>
                  <a:lnTo>
                    <a:pt x="90137" y="59887"/>
                  </a:lnTo>
                  <a:lnTo>
                    <a:pt x="101444" y="46374"/>
                  </a:lnTo>
                  <a:lnTo>
                    <a:pt x="138203" y="20606"/>
                  </a:lnTo>
                  <a:lnTo>
                    <a:pt x="170654" y="5708"/>
                  </a:lnTo>
                  <a:lnTo>
                    <a:pt x="208138" y="1412"/>
                  </a:lnTo>
                  <a:lnTo>
                    <a:pt x="248055" y="5313"/>
                  </a:lnTo>
                  <a:lnTo>
                    <a:pt x="276225" y="76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251">
              <a:extLst>
                <a:ext uri="{FF2B5EF4-FFF2-40B4-BE49-F238E27FC236}">
                  <a16:creationId xmlns:a16="http://schemas.microsoft.com/office/drawing/2014/main" id="{0676A50C-693E-D3B9-2B3C-379E7D53D51F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919038" y="1600872"/>
              <a:ext cx="85106" cy="130313"/>
            </a:xfrm>
            <a:custGeom>
              <a:avLst/>
              <a:gdLst/>
              <a:ahLst/>
              <a:cxnLst/>
              <a:rect l="0" t="0" r="0" b="0"/>
              <a:pathLst>
                <a:path w="85106" h="130313">
                  <a:moveTo>
                    <a:pt x="23937" y="56478"/>
                  </a:moveTo>
                  <a:lnTo>
                    <a:pt x="23937" y="56478"/>
                  </a:lnTo>
                  <a:lnTo>
                    <a:pt x="28994" y="51422"/>
                  </a:lnTo>
                  <a:lnTo>
                    <a:pt x="31476" y="46117"/>
                  </a:lnTo>
                  <a:lnTo>
                    <a:pt x="33452" y="1598"/>
                  </a:lnTo>
                  <a:lnTo>
                    <a:pt x="32397" y="841"/>
                  </a:lnTo>
                  <a:lnTo>
                    <a:pt x="28402" y="0"/>
                  </a:lnTo>
                  <a:lnTo>
                    <a:pt x="15147" y="9640"/>
                  </a:lnTo>
                  <a:lnTo>
                    <a:pt x="9447" y="20139"/>
                  </a:lnTo>
                  <a:lnTo>
                    <a:pt x="0" y="57964"/>
                  </a:lnTo>
                  <a:lnTo>
                    <a:pt x="4027" y="83377"/>
                  </a:lnTo>
                  <a:lnTo>
                    <a:pt x="17892" y="111277"/>
                  </a:lnTo>
                  <a:lnTo>
                    <a:pt x="29717" y="120697"/>
                  </a:lnTo>
                  <a:lnTo>
                    <a:pt x="45556" y="127353"/>
                  </a:lnTo>
                  <a:lnTo>
                    <a:pt x="63179" y="130312"/>
                  </a:lnTo>
                  <a:lnTo>
                    <a:pt x="69148" y="128984"/>
                  </a:lnTo>
                  <a:lnTo>
                    <a:pt x="73128" y="125982"/>
                  </a:lnTo>
                  <a:lnTo>
                    <a:pt x="84571" y="100899"/>
                  </a:lnTo>
                  <a:lnTo>
                    <a:pt x="85105" y="83629"/>
                  </a:lnTo>
                  <a:lnTo>
                    <a:pt x="81881" y="61841"/>
                  </a:lnTo>
                  <a:lnTo>
                    <a:pt x="75795" y="56039"/>
                  </a:lnTo>
                  <a:lnTo>
                    <a:pt x="67093" y="50991"/>
                  </a:lnTo>
                  <a:lnTo>
                    <a:pt x="52512" y="469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3252">
              <a:extLst>
                <a:ext uri="{FF2B5EF4-FFF2-40B4-BE49-F238E27FC236}">
                  <a16:creationId xmlns:a16="http://schemas.microsoft.com/office/drawing/2014/main" id="{E085BC15-B6D0-C9E8-AD77-5061D4D45595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095375" y="1648402"/>
              <a:ext cx="18900" cy="266124"/>
            </a:xfrm>
            <a:custGeom>
              <a:avLst/>
              <a:gdLst/>
              <a:ahLst/>
              <a:cxnLst/>
              <a:rect l="0" t="0" r="0" b="0"/>
              <a:pathLst>
                <a:path w="18900" h="266124">
                  <a:moveTo>
                    <a:pt x="0" y="37523"/>
                  </a:moveTo>
                  <a:lnTo>
                    <a:pt x="0" y="37523"/>
                  </a:lnTo>
                  <a:lnTo>
                    <a:pt x="18899" y="0"/>
                  </a:lnTo>
                  <a:lnTo>
                    <a:pt x="17983" y="40613"/>
                  </a:lnTo>
                  <a:lnTo>
                    <a:pt x="11509" y="80741"/>
                  </a:lnTo>
                  <a:lnTo>
                    <a:pt x="4860" y="119790"/>
                  </a:lnTo>
                  <a:lnTo>
                    <a:pt x="1440" y="155855"/>
                  </a:lnTo>
                  <a:lnTo>
                    <a:pt x="427" y="198408"/>
                  </a:lnTo>
                  <a:lnTo>
                    <a:pt x="84" y="242870"/>
                  </a:lnTo>
                  <a:lnTo>
                    <a:pt x="0" y="2661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3253">
              <a:extLst>
                <a:ext uri="{FF2B5EF4-FFF2-40B4-BE49-F238E27FC236}">
                  <a16:creationId xmlns:a16="http://schemas.microsoft.com/office/drawing/2014/main" id="{6F1DB30B-7BBA-08FB-A622-106BB5D31934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104900" y="1624914"/>
              <a:ext cx="123104" cy="99112"/>
            </a:xfrm>
            <a:custGeom>
              <a:avLst/>
              <a:gdLst/>
              <a:ahLst/>
              <a:cxnLst/>
              <a:rect l="0" t="0" r="0" b="0"/>
              <a:pathLst>
                <a:path w="123104" h="99112">
                  <a:moveTo>
                    <a:pt x="0" y="99111"/>
                  </a:moveTo>
                  <a:lnTo>
                    <a:pt x="0" y="99111"/>
                  </a:lnTo>
                  <a:lnTo>
                    <a:pt x="13258" y="64395"/>
                  </a:lnTo>
                  <a:lnTo>
                    <a:pt x="45056" y="26104"/>
                  </a:lnTo>
                  <a:lnTo>
                    <a:pt x="82603" y="1245"/>
                  </a:lnTo>
                  <a:lnTo>
                    <a:pt x="88935" y="0"/>
                  </a:lnTo>
                  <a:lnTo>
                    <a:pt x="101616" y="1440"/>
                  </a:lnTo>
                  <a:lnTo>
                    <a:pt x="111485" y="8429"/>
                  </a:lnTo>
                  <a:lnTo>
                    <a:pt x="115598" y="13257"/>
                  </a:lnTo>
                  <a:lnTo>
                    <a:pt x="120169" y="24265"/>
                  </a:lnTo>
                  <a:lnTo>
                    <a:pt x="123103" y="53635"/>
                  </a:lnTo>
                  <a:lnTo>
                    <a:pt x="120169" y="61385"/>
                  </a:lnTo>
                  <a:lnTo>
                    <a:pt x="108442" y="75641"/>
                  </a:lnTo>
                  <a:lnTo>
                    <a:pt x="95469" y="83388"/>
                  </a:lnTo>
                  <a:lnTo>
                    <a:pt x="73443" y="87750"/>
                  </a:lnTo>
                  <a:lnTo>
                    <a:pt x="28575" y="895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3254">
              <a:extLst>
                <a:ext uri="{FF2B5EF4-FFF2-40B4-BE49-F238E27FC236}">
                  <a16:creationId xmlns:a16="http://schemas.microsoft.com/office/drawing/2014/main" id="{33E4D5C4-7BB8-F0E8-6636-6981527B01FC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298718" y="1638300"/>
              <a:ext cx="102437" cy="107636"/>
            </a:xfrm>
            <a:custGeom>
              <a:avLst/>
              <a:gdLst/>
              <a:ahLst/>
              <a:cxnLst/>
              <a:rect l="0" t="0" r="0" b="0"/>
              <a:pathLst>
                <a:path w="102437" h="107636">
                  <a:moveTo>
                    <a:pt x="34782" y="47625"/>
                  </a:moveTo>
                  <a:lnTo>
                    <a:pt x="34782" y="47625"/>
                  </a:lnTo>
                  <a:lnTo>
                    <a:pt x="48932" y="34533"/>
                  </a:lnTo>
                  <a:lnTo>
                    <a:pt x="56241" y="31223"/>
                  </a:lnTo>
                  <a:lnTo>
                    <a:pt x="58613" y="28224"/>
                  </a:lnTo>
                  <a:lnTo>
                    <a:pt x="61951" y="14948"/>
                  </a:lnTo>
                  <a:lnTo>
                    <a:pt x="63302" y="645"/>
                  </a:lnTo>
                  <a:lnTo>
                    <a:pt x="50095" y="57"/>
                  </a:lnTo>
                  <a:lnTo>
                    <a:pt x="35909" y="10130"/>
                  </a:lnTo>
                  <a:lnTo>
                    <a:pt x="7878" y="49838"/>
                  </a:lnTo>
                  <a:lnTo>
                    <a:pt x="0" y="66743"/>
                  </a:lnTo>
                  <a:lnTo>
                    <a:pt x="979" y="77641"/>
                  </a:lnTo>
                  <a:lnTo>
                    <a:pt x="4941" y="88482"/>
                  </a:lnTo>
                  <a:lnTo>
                    <a:pt x="10230" y="96828"/>
                  </a:lnTo>
                  <a:lnTo>
                    <a:pt x="34328" y="107477"/>
                  </a:lnTo>
                  <a:lnTo>
                    <a:pt x="42946" y="107635"/>
                  </a:lnTo>
                  <a:lnTo>
                    <a:pt x="58166" y="102165"/>
                  </a:lnTo>
                  <a:lnTo>
                    <a:pt x="78635" y="82130"/>
                  </a:lnTo>
                  <a:lnTo>
                    <a:pt x="98105" y="51028"/>
                  </a:lnTo>
                  <a:lnTo>
                    <a:pt x="102436" y="35732"/>
                  </a:lnTo>
                  <a:lnTo>
                    <a:pt x="1014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3255">
              <a:extLst>
                <a:ext uri="{FF2B5EF4-FFF2-40B4-BE49-F238E27FC236}">
                  <a16:creationId xmlns:a16="http://schemas.microsoft.com/office/drawing/2014/main" id="{9523B7DE-5DE4-FDA4-B14E-DC1D3B60D425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428750" y="1619250"/>
              <a:ext cx="247651" cy="112302"/>
            </a:xfrm>
            <a:custGeom>
              <a:avLst/>
              <a:gdLst/>
              <a:ahLst/>
              <a:cxnLst/>
              <a:rect l="0" t="0" r="0" b="0"/>
              <a:pathLst>
                <a:path w="247651" h="112302">
                  <a:moveTo>
                    <a:pt x="0" y="76200"/>
                  </a:moveTo>
                  <a:lnTo>
                    <a:pt x="0" y="76200"/>
                  </a:lnTo>
                  <a:lnTo>
                    <a:pt x="7604" y="67538"/>
                  </a:lnTo>
                  <a:lnTo>
                    <a:pt x="22390" y="45609"/>
                  </a:lnTo>
                  <a:lnTo>
                    <a:pt x="40445" y="31979"/>
                  </a:lnTo>
                  <a:lnTo>
                    <a:pt x="47615" y="22293"/>
                  </a:lnTo>
                  <a:lnTo>
                    <a:pt x="61145" y="13778"/>
                  </a:lnTo>
                  <a:lnTo>
                    <a:pt x="68803" y="11415"/>
                  </a:lnTo>
                  <a:lnTo>
                    <a:pt x="72327" y="11844"/>
                  </a:lnTo>
                  <a:lnTo>
                    <a:pt x="79065" y="15142"/>
                  </a:lnTo>
                  <a:lnTo>
                    <a:pt x="88808" y="33062"/>
                  </a:lnTo>
                  <a:lnTo>
                    <a:pt x="93978" y="52353"/>
                  </a:lnTo>
                  <a:lnTo>
                    <a:pt x="95236" y="97082"/>
                  </a:lnTo>
                  <a:lnTo>
                    <a:pt x="95246" y="107552"/>
                  </a:lnTo>
                  <a:lnTo>
                    <a:pt x="93131" y="109801"/>
                  </a:lnTo>
                  <a:lnTo>
                    <a:pt x="85136" y="112301"/>
                  </a:lnTo>
                  <a:lnTo>
                    <a:pt x="81099" y="111909"/>
                  </a:lnTo>
                  <a:lnTo>
                    <a:pt x="73791" y="108651"/>
                  </a:lnTo>
                  <a:lnTo>
                    <a:pt x="67016" y="98031"/>
                  </a:lnTo>
                  <a:lnTo>
                    <a:pt x="63727" y="90754"/>
                  </a:lnTo>
                  <a:lnTo>
                    <a:pt x="62593" y="84844"/>
                  </a:lnTo>
                  <a:lnTo>
                    <a:pt x="65929" y="59164"/>
                  </a:lnTo>
                  <a:lnTo>
                    <a:pt x="71987" y="47109"/>
                  </a:lnTo>
                  <a:lnTo>
                    <a:pt x="81736" y="35754"/>
                  </a:lnTo>
                  <a:lnTo>
                    <a:pt x="93124" y="27180"/>
                  </a:lnTo>
                  <a:lnTo>
                    <a:pt x="130774" y="14110"/>
                  </a:lnTo>
                  <a:lnTo>
                    <a:pt x="172574" y="5072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3256">
              <a:extLst>
                <a:ext uri="{FF2B5EF4-FFF2-40B4-BE49-F238E27FC236}">
                  <a16:creationId xmlns:a16="http://schemas.microsoft.com/office/drawing/2014/main" id="{F7502A73-2A54-14C2-DE7C-A514B6EB4B0C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695614" y="1476375"/>
              <a:ext cx="123662" cy="274019"/>
            </a:xfrm>
            <a:custGeom>
              <a:avLst/>
              <a:gdLst/>
              <a:ahLst/>
              <a:cxnLst/>
              <a:rect l="0" t="0" r="0" b="0"/>
              <a:pathLst>
                <a:path w="123662" h="274019">
                  <a:moveTo>
                    <a:pt x="28411" y="0"/>
                  </a:moveTo>
                  <a:lnTo>
                    <a:pt x="28411" y="0"/>
                  </a:lnTo>
                  <a:lnTo>
                    <a:pt x="36612" y="0"/>
                  </a:lnTo>
                  <a:lnTo>
                    <a:pt x="36616" y="38022"/>
                  </a:lnTo>
                  <a:lnTo>
                    <a:pt x="30254" y="81233"/>
                  </a:lnTo>
                  <a:lnTo>
                    <a:pt x="21666" y="126492"/>
                  </a:lnTo>
                  <a:lnTo>
                    <a:pt x="12419" y="165067"/>
                  </a:lnTo>
                  <a:lnTo>
                    <a:pt x="1702" y="210173"/>
                  </a:lnTo>
                  <a:lnTo>
                    <a:pt x="0" y="256642"/>
                  </a:lnTo>
                  <a:lnTo>
                    <a:pt x="3120" y="261053"/>
                  </a:lnTo>
                  <a:lnTo>
                    <a:pt x="15054" y="268776"/>
                  </a:lnTo>
                  <a:lnTo>
                    <a:pt x="34566" y="274018"/>
                  </a:lnTo>
                  <a:lnTo>
                    <a:pt x="79669" y="265573"/>
                  </a:lnTo>
                  <a:lnTo>
                    <a:pt x="123661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3257">
              <a:extLst>
                <a:ext uri="{FF2B5EF4-FFF2-40B4-BE49-F238E27FC236}">
                  <a16:creationId xmlns:a16="http://schemas.microsoft.com/office/drawing/2014/main" id="{44A52240-08CB-DD19-C4FD-6E78A4D98647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704975" y="1638300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43848" y="15434"/>
                  </a:lnTo>
                  <a:lnTo>
                    <a:pt x="78394" y="4146"/>
                  </a:lnTo>
                  <a:lnTo>
                    <a:pt x="119241" y="81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3258">
              <a:extLst>
                <a:ext uri="{FF2B5EF4-FFF2-40B4-BE49-F238E27FC236}">
                  <a16:creationId xmlns:a16="http://schemas.microsoft.com/office/drawing/2014/main" id="{A060ACFE-7D2A-DEB3-5E61-1CAE8216F55B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868655" y="1657350"/>
              <a:ext cx="45871" cy="123826"/>
            </a:xfrm>
            <a:custGeom>
              <a:avLst/>
              <a:gdLst/>
              <a:ahLst/>
              <a:cxnLst/>
              <a:rect l="0" t="0" r="0" b="0"/>
              <a:pathLst>
                <a:path w="45871" h="123826">
                  <a:moveTo>
                    <a:pt x="45870" y="0"/>
                  </a:moveTo>
                  <a:lnTo>
                    <a:pt x="45870" y="0"/>
                  </a:lnTo>
                  <a:lnTo>
                    <a:pt x="28536" y="17334"/>
                  </a:lnTo>
                  <a:lnTo>
                    <a:pt x="20613" y="32861"/>
                  </a:lnTo>
                  <a:lnTo>
                    <a:pt x="2193" y="79693"/>
                  </a:lnTo>
                  <a:lnTo>
                    <a:pt x="0" y="92216"/>
                  </a:lnTo>
                  <a:lnTo>
                    <a:pt x="1847" y="104838"/>
                  </a:lnTo>
                  <a:lnTo>
                    <a:pt x="6196" y="115386"/>
                  </a:lnTo>
                  <a:lnTo>
                    <a:pt x="17295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3259">
              <a:extLst>
                <a:ext uri="{FF2B5EF4-FFF2-40B4-BE49-F238E27FC236}">
                  <a16:creationId xmlns:a16="http://schemas.microsoft.com/office/drawing/2014/main" id="{3401B5D7-48B0-2649-8AE8-3451F60F0599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943100" y="1563424"/>
              <a:ext cx="1" cy="8202"/>
            </a:xfrm>
            <a:custGeom>
              <a:avLst/>
              <a:gdLst/>
              <a:ahLst/>
              <a:cxnLst/>
              <a:rect l="0" t="0" r="0" b="0"/>
              <a:pathLst>
                <a:path w="1" h="82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3260">
              <a:extLst>
                <a:ext uri="{FF2B5EF4-FFF2-40B4-BE49-F238E27FC236}">
                  <a16:creationId xmlns:a16="http://schemas.microsoft.com/office/drawing/2014/main" id="{0BAB404A-B0D0-0F74-6ECF-E34F26127C2D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008624" y="1630698"/>
              <a:ext cx="267852" cy="169528"/>
            </a:xfrm>
            <a:custGeom>
              <a:avLst/>
              <a:gdLst/>
              <a:ahLst/>
              <a:cxnLst/>
              <a:rect l="0" t="0" r="0" b="0"/>
              <a:pathLst>
                <a:path w="267852" h="169528">
                  <a:moveTo>
                    <a:pt x="48776" y="45702"/>
                  </a:moveTo>
                  <a:lnTo>
                    <a:pt x="48776" y="45702"/>
                  </a:lnTo>
                  <a:lnTo>
                    <a:pt x="48776" y="40646"/>
                  </a:lnTo>
                  <a:lnTo>
                    <a:pt x="51598" y="35341"/>
                  </a:lnTo>
                  <a:lnTo>
                    <a:pt x="55322" y="29455"/>
                  </a:lnTo>
                  <a:lnTo>
                    <a:pt x="57712" y="17054"/>
                  </a:lnTo>
                  <a:lnTo>
                    <a:pt x="57909" y="13903"/>
                  </a:lnTo>
                  <a:lnTo>
                    <a:pt x="56981" y="11803"/>
                  </a:lnTo>
                  <a:lnTo>
                    <a:pt x="55304" y="10402"/>
                  </a:lnTo>
                  <a:lnTo>
                    <a:pt x="50619" y="8846"/>
                  </a:lnTo>
                  <a:lnTo>
                    <a:pt x="45009" y="8155"/>
                  </a:lnTo>
                  <a:lnTo>
                    <a:pt x="30844" y="12822"/>
                  </a:lnTo>
                  <a:lnTo>
                    <a:pt x="22109" y="23680"/>
                  </a:lnTo>
                  <a:lnTo>
                    <a:pt x="148" y="65615"/>
                  </a:lnTo>
                  <a:lnTo>
                    <a:pt x="0" y="84186"/>
                  </a:lnTo>
                  <a:lnTo>
                    <a:pt x="5866" y="107434"/>
                  </a:lnTo>
                  <a:lnTo>
                    <a:pt x="14183" y="118294"/>
                  </a:lnTo>
                  <a:lnTo>
                    <a:pt x="19364" y="122672"/>
                  </a:lnTo>
                  <a:lnTo>
                    <a:pt x="24934" y="124532"/>
                  </a:lnTo>
                  <a:lnTo>
                    <a:pt x="36769" y="123776"/>
                  </a:lnTo>
                  <a:lnTo>
                    <a:pt x="40771" y="121035"/>
                  </a:lnTo>
                  <a:lnTo>
                    <a:pt x="43439" y="117090"/>
                  </a:lnTo>
                  <a:lnTo>
                    <a:pt x="61721" y="72114"/>
                  </a:lnTo>
                  <a:lnTo>
                    <a:pt x="66620" y="49900"/>
                  </a:lnTo>
                  <a:lnTo>
                    <a:pt x="68527" y="33423"/>
                  </a:lnTo>
                  <a:lnTo>
                    <a:pt x="75324" y="21367"/>
                  </a:lnTo>
                  <a:lnTo>
                    <a:pt x="90202" y="4567"/>
                  </a:lnTo>
                  <a:lnTo>
                    <a:pt x="96468" y="962"/>
                  </a:lnTo>
                  <a:lnTo>
                    <a:pt x="99621" y="0"/>
                  </a:lnTo>
                  <a:lnTo>
                    <a:pt x="102781" y="1476"/>
                  </a:lnTo>
                  <a:lnTo>
                    <a:pt x="109114" y="8760"/>
                  </a:lnTo>
                  <a:lnTo>
                    <a:pt x="113573" y="29817"/>
                  </a:lnTo>
                  <a:lnTo>
                    <a:pt x="115203" y="69977"/>
                  </a:lnTo>
                  <a:lnTo>
                    <a:pt x="115442" y="115699"/>
                  </a:lnTo>
                  <a:lnTo>
                    <a:pt x="115447" y="114559"/>
                  </a:lnTo>
                  <a:lnTo>
                    <a:pt x="146886" y="88654"/>
                  </a:lnTo>
                  <a:lnTo>
                    <a:pt x="183841" y="44350"/>
                  </a:lnTo>
                  <a:lnTo>
                    <a:pt x="212424" y="15436"/>
                  </a:lnTo>
                  <a:lnTo>
                    <a:pt x="216083" y="13883"/>
                  </a:lnTo>
                  <a:lnTo>
                    <a:pt x="219580" y="13906"/>
                  </a:lnTo>
                  <a:lnTo>
                    <a:pt x="222971" y="14980"/>
                  </a:lnTo>
                  <a:lnTo>
                    <a:pt x="225231" y="16754"/>
                  </a:lnTo>
                  <a:lnTo>
                    <a:pt x="227742" y="21547"/>
                  </a:lnTo>
                  <a:lnTo>
                    <a:pt x="229486" y="64602"/>
                  </a:lnTo>
                  <a:lnTo>
                    <a:pt x="232495" y="90460"/>
                  </a:lnTo>
                  <a:lnTo>
                    <a:pt x="247046" y="131246"/>
                  </a:lnTo>
                  <a:lnTo>
                    <a:pt x="267851" y="1695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6" name="SMARTInkShape-Group621">
            <a:extLst>
              <a:ext uri="{FF2B5EF4-FFF2-40B4-BE49-F238E27FC236}">
                <a16:creationId xmlns:a16="http://schemas.microsoft.com/office/drawing/2014/main" id="{0FE181D6-B23E-EA6D-9D3C-DB5CD3566DA3}"/>
              </a:ext>
            </a:extLst>
          </p:cNvPr>
          <p:cNvGrpSpPr/>
          <p:nvPr/>
        </p:nvGrpSpPr>
        <p:grpSpPr>
          <a:xfrm>
            <a:off x="2863415" y="1419272"/>
            <a:ext cx="356036" cy="371429"/>
            <a:chOff x="2863415" y="1419272"/>
            <a:chExt cx="356036" cy="371429"/>
          </a:xfrm>
        </p:grpSpPr>
        <p:sp>
          <p:nvSpPr>
            <p:cNvPr id="383" name="SMARTInkShape-3261">
              <a:extLst>
                <a:ext uri="{FF2B5EF4-FFF2-40B4-BE49-F238E27FC236}">
                  <a16:creationId xmlns:a16="http://schemas.microsoft.com/office/drawing/2014/main" id="{8D0780D8-816F-3526-C6EC-E9A2AE426E76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863415" y="1581150"/>
              <a:ext cx="100500" cy="140394"/>
            </a:xfrm>
            <a:custGeom>
              <a:avLst/>
              <a:gdLst/>
              <a:ahLst/>
              <a:cxnLst/>
              <a:rect l="0" t="0" r="0" b="0"/>
              <a:pathLst>
                <a:path w="100500" h="140394">
                  <a:moveTo>
                    <a:pt x="41710" y="57150"/>
                  </a:moveTo>
                  <a:lnTo>
                    <a:pt x="41710" y="57150"/>
                  </a:lnTo>
                  <a:lnTo>
                    <a:pt x="46766" y="57150"/>
                  </a:lnTo>
                  <a:lnTo>
                    <a:pt x="48256" y="56092"/>
                  </a:lnTo>
                  <a:lnTo>
                    <a:pt x="49248" y="54328"/>
                  </a:lnTo>
                  <a:lnTo>
                    <a:pt x="50843" y="48949"/>
                  </a:lnTo>
                  <a:lnTo>
                    <a:pt x="66401" y="31456"/>
                  </a:lnTo>
                  <a:lnTo>
                    <a:pt x="69134" y="22138"/>
                  </a:lnTo>
                  <a:lnTo>
                    <a:pt x="69773" y="15836"/>
                  </a:lnTo>
                  <a:lnTo>
                    <a:pt x="68886" y="13732"/>
                  </a:lnTo>
                  <a:lnTo>
                    <a:pt x="67236" y="12330"/>
                  </a:lnTo>
                  <a:lnTo>
                    <a:pt x="65077" y="11395"/>
                  </a:lnTo>
                  <a:lnTo>
                    <a:pt x="46870" y="15136"/>
                  </a:lnTo>
                  <a:lnTo>
                    <a:pt x="26423" y="28003"/>
                  </a:lnTo>
                  <a:lnTo>
                    <a:pt x="16219" y="42079"/>
                  </a:lnTo>
                  <a:lnTo>
                    <a:pt x="1044" y="76986"/>
                  </a:lnTo>
                  <a:lnTo>
                    <a:pt x="0" y="92777"/>
                  </a:lnTo>
                  <a:lnTo>
                    <a:pt x="7954" y="120161"/>
                  </a:lnTo>
                  <a:lnTo>
                    <a:pt x="19299" y="130311"/>
                  </a:lnTo>
                  <a:lnTo>
                    <a:pt x="33866" y="137291"/>
                  </a:lnTo>
                  <a:lnTo>
                    <a:pt x="47396" y="140393"/>
                  </a:lnTo>
                  <a:lnTo>
                    <a:pt x="53967" y="139104"/>
                  </a:lnTo>
                  <a:lnTo>
                    <a:pt x="66913" y="132027"/>
                  </a:lnTo>
                  <a:lnTo>
                    <a:pt x="85925" y="109178"/>
                  </a:lnTo>
                  <a:lnTo>
                    <a:pt x="96992" y="92974"/>
                  </a:lnTo>
                  <a:lnTo>
                    <a:pt x="100499" y="72366"/>
                  </a:lnTo>
                  <a:lnTo>
                    <a:pt x="98018" y="33950"/>
                  </a:lnTo>
                  <a:lnTo>
                    <a:pt x="91319" y="16644"/>
                  </a:lnTo>
                  <a:lnTo>
                    <a:pt x="85631" y="8103"/>
                  </a:lnTo>
                  <a:lnTo>
                    <a:pt x="79575" y="3601"/>
                  </a:lnTo>
                  <a:lnTo>
                    <a:pt x="6076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3262">
              <a:extLst>
                <a:ext uri="{FF2B5EF4-FFF2-40B4-BE49-F238E27FC236}">
                  <a16:creationId xmlns:a16="http://schemas.microsoft.com/office/drawing/2014/main" id="{C8EC95A0-CA1B-D519-9895-3E280C679C1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050235" y="1419272"/>
              <a:ext cx="121585" cy="371429"/>
            </a:xfrm>
            <a:custGeom>
              <a:avLst/>
              <a:gdLst/>
              <a:ahLst/>
              <a:cxnLst/>
              <a:rect l="0" t="0" r="0" b="0"/>
              <a:pathLst>
                <a:path w="121585" h="371429">
                  <a:moveTo>
                    <a:pt x="102540" y="95203"/>
                  </a:moveTo>
                  <a:lnTo>
                    <a:pt x="102540" y="95203"/>
                  </a:lnTo>
                  <a:lnTo>
                    <a:pt x="112653" y="85090"/>
                  </a:lnTo>
                  <a:lnTo>
                    <a:pt x="117618" y="74481"/>
                  </a:lnTo>
                  <a:lnTo>
                    <a:pt x="121358" y="28461"/>
                  </a:lnTo>
                  <a:lnTo>
                    <a:pt x="121584" y="5992"/>
                  </a:lnTo>
                  <a:lnTo>
                    <a:pt x="120527" y="3979"/>
                  </a:lnTo>
                  <a:lnTo>
                    <a:pt x="118765" y="2637"/>
                  </a:lnTo>
                  <a:lnTo>
                    <a:pt x="112181" y="0"/>
                  </a:lnTo>
                  <a:lnTo>
                    <a:pt x="101986" y="5023"/>
                  </a:lnTo>
                  <a:lnTo>
                    <a:pt x="94180" y="15965"/>
                  </a:lnTo>
                  <a:lnTo>
                    <a:pt x="76235" y="53528"/>
                  </a:lnTo>
                  <a:lnTo>
                    <a:pt x="61114" y="90381"/>
                  </a:lnTo>
                  <a:lnTo>
                    <a:pt x="45987" y="132350"/>
                  </a:lnTo>
                  <a:lnTo>
                    <a:pt x="32808" y="171215"/>
                  </a:lnTo>
                  <a:lnTo>
                    <a:pt x="19653" y="216181"/>
                  </a:lnTo>
                  <a:lnTo>
                    <a:pt x="9584" y="256949"/>
                  </a:lnTo>
                  <a:lnTo>
                    <a:pt x="1737" y="280476"/>
                  </a:lnTo>
                  <a:lnTo>
                    <a:pt x="0" y="312259"/>
                  </a:lnTo>
                  <a:lnTo>
                    <a:pt x="6511" y="356042"/>
                  </a:lnTo>
                  <a:lnTo>
                    <a:pt x="7290" y="3714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3263">
              <a:extLst>
                <a:ext uri="{FF2B5EF4-FFF2-40B4-BE49-F238E27FC236}">
                  <a16:creationId xmlns:a16="http://schemas.microsoft.com/office/drawing/2014/main" id="{5931080B-7CE7-31E3-C1C9-5D4048D4224E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009900" y="1638300"/>
              <a:ext cx="209551" cy="9526"/>
            </a:xfrm>
            <a:custGeom>
              <a:avLst/>
              <a:gdLst/>
              <a:ahLst/>
              <a:cxnLst/>
              <a:rect l="0" t="0" r="0" b="0"/>
              <a:pathLst>
                <a:path w="2095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39060" y="883"/>
                  </a:lnTo>
                  <a:lnTo>
                    <a:pt x="83720" y="174"/>
                  </a:lnTo>
                  <a:lnTo>
                    <a:pt x="128485" y="34"/>
                  </a:lnTo>
                  <a:lnTo>
                    <a:pt x="170489" y="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622">
            <a:extLst>
              <a:ext uri="{FF2B5EF4-FFF2-40B4-BE49-F238E27FC236}">
                <a16:creationId xmlns:a16="http://schemas.microsoft.com/office/drawing/2014/main" id="{0E578020-3675-B478-0982-8198A4C40814}"/>
              </a:ext>
            </a:extLst>
          </p:cNvPr>
          <p:cNvGrpSpPr/>
          <p:nvPr/>
        </p:nvGrpSpPr>
        <p:grpSpPr>
          <a:xfrm>
            <a:off x="3705225" y="1352550"/>
            <a:ext cx="1647826" cy="361951"/>
            <a:chOff x="3705225" y="1352550"/>
            <a:chExt cx="1647826" cy="361951"/>
          </a:xfrm>
        </p:grpSpPr>
        <p:sp>
          <p:nvSpPr>
            <p:cNvPr id="387" name="SMARTInkShape-3264">
              <a:extLst>
                <a:ext uri="{FF2B5EF4-FFF2-40B4-BE49-F238E27FC236}">
                  <a16:creationId xmlns:a16="http://schemas.microsoft.com/office/drawing/2014/main" id="{1EF49FBB-E5ED-D75F-2FB8-40D021992AE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705225" y="1504950"/>
              <a:ext cx="209551" cy="176597"/>
            </a:xfrm>
            <a:custGeom>
              <a:avLst/>
              <a:gdLst/>
              <a:ahLst/>
              <a:cxnLst/>
              <a:rect l="0" t="0" r="0" b="0"/>
              <a:pathLst>
                <a:path w="209551" h="176597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5056" y="29899"/>
                  </a:lnTo>
                  <a:lnTo>
                    <a:pt x="17333" y="20490"/>
                  </a:lnTo>
                  <a:lnTo>
                    <a:pt x="17905" y="21068"/>
                  </a:lnTo>
                  <a:lnTo>
                    <a:pt x="18711" y="29055"/>
                  </a:lnTo>
                  <a:lnTo>
                    <a:pt x="18983" y="64771"/>
                  </a:lnTo>
                  <a:lnTo>
                    <a:pt x="24093" y="112042"/>
                  </a:lnTo>
                  <a:lnTo>
                    <a:pt x="37360" y="142206"/>
                  </a:lnTo>
                  <a:lnTo>
                    <a:pt x="54697" y="166195"/>
                  </a:lnTo>
                  <a:lnTo>
                    <a:pt x="64174" y="174406"/>
                  </a:lnTo>
                  <a:lnTo>
                    <a:pt x="68182" y="176596"/>
                  </a:lnTo>
                  <a:lnTo>
                    <a:pt x="72972" y="175939"/>
                  </a:lnTo>
                  <a:lnTo>
                    <a:pt x="83937" y="169564"/>
                  </a:lnTo>
                  <a:lnTo>
                    <a:pt x="111661" y="127131"/>
                  </a:lnTo>
                  <a:lnTo>
                    <a:pt x="136373" y="85964"/>
                  </a:lnTo>
                  <a:lnTo>
                    <a:pt x="160194" y="41137"/>
                  </a:lnTo>
                  <a:lnTo>
                    <a:pt x="178228" y="15481"/>
                  </a:lnTo>
                  <a:lnTo>
                    <a:pt x="187868" y="6881"/>
                  </a:lnTo>
                  <a:lnTo>
                    <a:pt x="195680" y="305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3265">
              <a:extLst>
                <a:ext uri="{FF2B5EF4-FFF2-40B4-BE49-F238E27FC236}">
                  <a16:creationId xmlns:a16="http://schemas.microsoft.com/office/drawing/2014/main" id="{B8CACD33-1CC2-B2F6-E88D-C709C3E772A2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919877" y="1515434"/>
              <a:ext cx="175874" cy="149330"/>
            </a:xfrm>
            <a:custGeom>
              <a:avLst/>
              <a:gdLst/>
              <a:ahLst/>
              <a:cxnLst/>
              <a:rect l="0" t="0" r="0" b="0"/>
              <a:pathLst>
                <a:path w="175874" h="149330">
                  <a:moveTo>
                    <a:pt x="118723" y="65716"/>
                  </a:moveTo>
                  <a:lnTo>
                    <a:pt x="118723" y="65716"/>
                  </a:lnTo>
                  <a:lnTo>
                    <a:pt x="118723" y="24784"/>
                  </a:lnTo>
                  <a:lnTo>
                    <a:pt x="113079" y="15421"/>
                  </a:lnTo>
                  <a:lnTo>
                    <a:pt x="108610" y="9961"/>
                  </a:lnTo>
                  <a:lnTo>
                    <a:pt x="98001" y="3894"/>
                  </a:lnTo>
                  <a:lnTo>
                    <a:pt x="78999" y="0"/>
                  </a:lnTo>
                  <a:lnTo>
                    <a:pt x="71788" y="2289"/>
                  </a:lnTo>
                  <a:lnTo>
                    <a:pt x="39853" y="18376"/>
                  </a:lnTo>
                  <a:lnTo>
                    <a:pt x="9435" y="53203"/>
                  </a:lnTo>
                  <a:lnTo>
                    <a:pt x="26" y="92147"/>
                  </a:lnTo>
                  <a:lnTo>
                    <a:pt x="0" y="109566"/>
                  </a:lnTo>
                  <a:lnTo>
                    <a:pt x="4899" y="136990"/>
                  </a:lnTo>
                  <a:lnTo>
                    <a:pt x="9220" y="144313"/>
                  </a:lnTo>
                  <a:lnTo>
                    <a:pt x="14669" y="148273"/>
                  </a:lnTo>
                  <a:lnTo>
                    <a:pt x="17604" y="149329"/>
                  </a:lnTo>
                  <a:lnTo>
                    <a:pt x="20619" y="148975"/>
                  </a:lnTo>
                  <a:lnTo>
                    <a:pt x="26791" y="145759"/>
                  </a:lnTo>
                  <a:lnTo>
                    <a:pt x="28860" y="143419"/>
                  </a:lnTo>
                  <a:lnTo>
                    <a:pt x="37510" y="128996"/>
                  </a:lnTo>
                  <a:lnTo>
                    <a:pt x="63541" y="96889"/>
                  </a:lnTo>
                  <a:lnTo>
                    <a:pt x="83692" y="51114"/>
                  </a:lnTo>
                  <a:lnTo>
                    <a:pt x="99508" y="18431"/>
                  </a:lnTo>
                  <a:lnTo>
                    <a:pt x="92113" y="49219"/>
                  </a:lnTo>
                  <a:lnTo>
                    <a:pt x="92079" y="65792"/>
                  </a:lnTo>
                  <a:lnTo>
                    <a:pt x="99926" y="111148"/>
                  </a:lnTo>
                  <a:lnTo>
                    <a:pt x="101959" y="115054"/>
                  </a:lnTo>
                  <a:lnTo>
                    <a:pt x="104372" y="117658"/>
                  </a:lnTo>
                  <a:lnTo>
                    <a:pt x="112698" y="120551"/>
                  </a:lnTo>
                  <a:lnTo>
                    <a:pt x="135289" y="122409"/>
                  </a:lnTo>
                  <a:lnTo>
                    <a:pt x="158909" y="117674"/>
                  </a:lnTo>
                  <a:lnTo>
                    <a:pt x="175873" y="1038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3266">
              <a:extLst>
                <a:ext uri="{FF2B5EF4-FFF2-40B4-BE49-F238E27FC236}">
                  <a16:creationId xmlns:a16="http://schemas.microsoft.com/office/drawing/2014/main" id="{D50C0651-F1CD-9D71-280A-4534D5EA39DC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095750" y="1516307"/>
              <a:ext cx="247651" cy="127599"/>
            </a:xfrm>
            <a:custGeom>
              <a:avLst/>
              <a:gdLst/>
              <a:ahLst/>
              <a:cxnLst/>
              <a:rect l="0" t="0" r="0" b="0"/>
              <a:pathLst>
                <a:path w="247651" h="127599">
                  <a:moveTo>
                    <a:pt x="0" y="26743"/>
                  </a:moveTo>
                  <a:lnTo>
                    <a:pt x="0" y="26743"/>
                  </a:lnTo>
                  <a:lnTo>
                    <a:pt x="44781" y="4353"/>
                  </a:lnTo>
                  <a:lnTo>
                    <a:pt x="58541" y="0"/>
                  </a:lnTo>
                  <a:lnTo>
                    <a:pt x="63369" y="1506"/>
                  </a:lnTo>
                  <a:lnTo>
                    <a:pt x="87420" y="19787"/>
                  </a:lnTo>
                  <a:lnTo>
                    <a:pt x="101308" y="48182"/>
                  </a:lnTo>
                  <a:lnTo>
                    <a:pt x="111420" y="84365"/>
                  </a:lnTo>
                  <a:lnTo>
                    <a:pt x="113731" y="117030"/>
                  </a:lnTo>
                  <a:lnTo>
                    <a:pt x="111804" y="121859"/>
                  </a:lnTo>
                  <a:lnTo>
                    <a:pt x="108403" y="125079"/>
                  </a:lnTo>
                  <a:lnTo>
                    <a:pt x="104019" y="127225"/>
                  </a:lnTo>
                  <a:lnTo>
                    <a:pt x="100038" y="127598"/>
                  </a:lnTo>
                  <a:lnTo>
                    <a:pt x="92792" y="125190"/>
                  </a:lnTo>
                  <a:lnTo>
                    <a:pt x="90436" y="122007"/>
                  </a:lnTo>
                  <a:lnTo>
                    <a:pt x="87819" y="112827"/>
                  </a:lnTo>
                  <a:lnTo>
                    <a:pt x="91402" y="90702"/>
                  </a:lnTo>
                  <a:lnTo>
                    <a:pt x="104223" y="69095"/>
                  </a:lnTo>
                  <a:lnTo>
                    <a:pt x="141235" y="39232"/>
                  </a:lnTo>
                  <a:lnTo>
                    <a:pt x="173008" y="24154"/>
                  </a:lnTo>
                  <a:lnTo>
                    <a:pt x="247650" y="172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3267">
              <a:extLst>
                <a:ext uri="{FF2B5EF4-FFF2-40B4-BE49-F238E27FC236}">
                  <a16:creationId xmlns:a16="http://schemas.microsoft.com/office/drawing/2014/main" id="{EB86424A-42D3-F7BF-2EFA-8443AC249FD8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366850" y="1562100"/>
              <a:ext cx="33701" cy="133351"/>
            </a:xfrm>
            <a:custGeom>
              <a:avLst/>
              <a:gdLst/>
              <a:ahLst/>
              <a:cxnLst/>
              <a:rect l="0" t="0" r="0" b="0"/>
              <a:pathLst>
                <a:path w="33701" h="133351">
                  <a:moveTo>
                    <a:pt x="33700" y="0"/>
                  </a:moveTo>
                  <a:lnTo>
                    <a:pt x="33700" y="0"/>
                  </a:lnTo>
                  <a:lnTo>
                    <a:pt x="32642" y="15209"/>
                  </a:lnTo>
                  <a:lnTo>
                    <a:pt x="17453" y="58624"/>
                  </a:lnTo>
                  <a:lnTo>
                    <a:pt x="5288" y="101337"/>
                  </a:lnTo>
                  <a:lnTo>
                    <a:pt x="0" y="122454"/>
                  </a:lnTo>
                  <a:lnTo>
                    <a:pt x="5125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3268">
              <a:extLst>
                <a:ext uri="{FF2B5EF4-FFF2-40B4-BE49-F238E27FC236}">
                  <a16:creationId xmlns:a16="http://schemas.microsoft.com/office/drawing/2014/main" id="{CEAE310E-C73F-F27A-FF2F-74572CDFC2F8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438650" y="1466850"/>
              <a:ext cx="14752" cy="28576"/>
            </a:xfrm>
            <a:custGeom>
              <a:avLst/>
              <a:gdLst/>
              <a:ahLst/>
              <a:cxnLst/>
              <a:rect l="0" t="0" r="0" b="0"/>
              <a:pathLst>
                <a:path w="14752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7539" y="15392"/>
                  </a:lnTo>
                  <a:lnTo>
                    <a:pt x="8201" y="10261"/>
                  </a:lnTo>
                  <a:lnTo>
                    <a:pt x="9701" y="6841"/>
                  </a:lnTo>
                  <a:lnTo>
                    <a:pt x="11759" y="4560"/>
                  </a:lnTo>
                  <a:lnTo>
                    <a:pt x="14189" y="3040"/>
                  </a:lnTo>
                  <a:lnTo>
                    <a:pt x="14751" y="202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3269">
              <a:extLst>
                <a:ext uri="{FF2B5EF4-FFF2-40B4-BE49-F238E27FC236}">
                  <a16:creationId xmlns:a16="http://schemas.microsoft.com/office/drawing/2014/main" id="{817FC163-1C47-DFAB-52B8-0D9A35355269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519278" y="1497190"/>
              <a:ext cx="214648" cy="159682"/>
            </a:xfrm>
            <a:custGeom>
              <a:avLst/>
              <a:gdLst/>
              <a:ahLst/>
              <a:cxnLst/>
              <a:rect l="0" t="0" r="0" b="0"/>
              <a:pathLst>
                <a:path w="214648" h="159682">
                  <a:moveTo>
                    <a:pt x="119397" y="55385"/>
                  </a:moveTo>
                  <a:lnTo>
                    <a:pt x="119397" y="55385"/>
                  </a:lnTo>
                  <a:lnTo>
                    <a:pt x="127598" y="55385"/>
                  </a:lnTo>
                  <a:lnTo>
                    <a:pt x="133586" y="50329"/>
                  </a:lnTo>
                  <a:lnTo>
                    <a:pt x="136287" y="45024"/>
                  </a:lnTo>
                  <a:lnTo>
                    <a:pt x="137007" y="42128"/>
                  </a:lnTo>
                  <a:lnTo>
                    <a:pt x="145797" y="26736"/>
                  </a:lnTo>
                  <a:lnTo>
                    <a:pt x="147542" y="19152"/>
                  </a:lnTo>
                  <a:lnTo>
                    <a:pt x="142788" y="12782"/>
                  </a:lnTo>
                  <a:lnTo>
                    <a:pt x="129621" y="4192"/>
                  </a:lnTo>
                  <a:lnTo>
                    <a:pt x="107257" y="0"/>
                  </a:lnTo>
                  <a:lnTo>
                    <a:pt x="89660" y="4664"/>
                  </a:lnTo>
                  <a:lnTo>
                    <a:pt x="61903" y="22012"/>
                  </a:lnTo>
                  <a:lnTo>
                    <a:pt x="15109" y="64537"/>
                  </a:lnTo>
                  <a:lnTo>
                    <a:pt x="11771" y="67837"/>
                  </a:lnTo>
                  <a:lnTo>
                    <a:pt x="8064" y="79969"/>
                  </a:lnTo>
                  <a:lnTo>
                    <a:pt x="5357" y="93828"/>
                  </a:lnTo>
                  <a:lnTo>
                    <a:pt x="627" y="103515"/>
                  </a:lnTo>
                  <a:lnTo>
                    <a:pt x="0" y="107580"/>
                  </a:lnTo>
                  <a:lnTo>
                    <a:pt x="641" y="111349"/>
                  </a:lnTo>
                  <a:lnTo>
                    <a:pt x="3777" y="121708"/>
                  </a:lnTo>
                  <a:lnTo>
                    <a:pt x="4837" y="129634"/>
                  </a:lnTo>
                  <a:lnTo>
                    <a:pt x="10075" y="136064"/>
                  </a:lnTo>
                  <a:lnTo>
                    <a:pt x="13708" y="136687"/>
                  </a:lnTo>
                  <a:lnTo>
                    <a:pt x="28933" y="132509"/>
                  </a:lnTo>
                  <a:lnTo>
                    <a:pt x="46849" y="123510"/>
                  </a:lnTo>
                  <a:lnTo>
                    <a:pt x="65563" y="106850"/>
                  </a:lnTo>
                  <a:lnTo>
                    <a:pt x="97192" y="64161"/>
                  </a:lnTo>
                  <a:lnTo>
                    <a:pt x="113816" y="42410"/>
                  </a:lnTo>
                  <a:lnTo>
                    <a:pt x="115676" y="41444"/>
                  </a:lnTo>
                  <a:lnTo>
                    <a:pt x="116917" y="41857"/>
                  </a:lnTo>
                  <a:lnTo>
                    <a:pt x="117743" y="43191"/>
                  </a:lnTo>
                  <a:lnTo>
                    <a:pt x="117236" y="45139"/>
                  </a:lnTo>
                  <a:lnTo>
                    <a:pt x="105994" y="68996"/>
                  </a:lnTo>
                  <a:lnTo>
                    <a:pt x="92292" y="114162"/>
                  </a:lnTo>
                  <a:lnTo>
                    <a:pt x="91258" y="129833"/>
                  </a:lnTo>
                  <a:lnTo>
                    <a:pt x="96008" y="147882"/>
                  </a:lnTo>
                  <a:lnTo>
                    <a:pt x="98513" y="151974"/>
                  </a:lnTo>
                  <a:lnTo>
                    <a:pt x="104117" y="156522"/>
                  </a:lnTo>
                  <a:lnTo>
                    <a:pt x="143020" y="159681"/>
                  </a:lnTo>
                  <a:lnTo>
                    <a:pt x="164822" y="157830"/>
                  </a:lnTo>
                  <a:lnTo>
                    <a:pt x="214647" y="1315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3270">
              <a:extLst>
                <a:ext uri="{FF2B5EF4-FFF2-40B4-BE49-F238E27FC236}">
                  <a16:creationId xmlns:a16="http://schemas.microsoft.com/office/drawing/2014/main" id="{7E597CD2-F900-502A-F5D4-8FB2124EEEE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810252" y="1352550"/>
              <a:ext cx="114174" cy="318034"/>
            </a:xfrm>
            <a:custGeom>
              <a:avLst/>
              <a:gdLst/>
              <a:ahLst/>
              <a:cxnLst/>
              <a:rect l="0" t="0" r="0" b="0"/>
              <a:pathLst>
                <a:path w="114174" h="318034">
                  <a:moveTo>
                    <a:pt x="28448" y="0"/>
                  </a:moveTo>
                  <a:lnTo>
                    <a:pt x="28448" y="0"/>
                  </a:lnTo>
                  <a:lnTo>
                    <a:pt x="33504" y="10113"/>
                  </a:lnTo>
                  <a:lnTo>
                    <a:pt x="36649" y="36628"/>
                  </a:lnTo>
                  <a:lnTo>
                    <a:pt x="30107" y="69363"/>
                  </a:lnTo>
                  <a:lnTo>
                    <a:pt x="20605" y="114654"/>
                  </a:lnTo>
                  <a:lnTo>
                    <a:pt x="11604" y="159149"/>
                  </a:lnTo>
                  <a:lnTo>
                    <a:pt x="3143" y="203031"/>
                  </a:lnTo>
                  <a:lnTo>
                    <a:pt x="842" y="241955"/>
                  </a:lnTo>
                  <a:lnTo>
                    <a:pt x="0" y="289469"/>
                  </a:lnTo>
                  <a:lnTo>
                    <a:pt x="2752" y="300808"/>
                  </a:lnTo>
                  <a:lnTo>
                    <a:pt x="4967" y="305314"/>
                  </a:lnTo>
                  <a:lnTo>
                    <a:pt x="18717" y="313142"/>
                  </a:lnTo>
                  <a:lnTo>
                    <a:pt x="36823" y="318033"/>
                  </a:lnTo>
                  <a:lnTo>
                    <a:pt x="59975" y="314836"/>
                  </a:lnTo>
                  <a:lnTo>
                    <a:pt x="77385" y="309966"/>
                  </a:lnTo>
                  <a:lnTo>
                    <a:pt x="92883" y="298629"/>
                  </a:lnTo>
                  <a:lnTo>
                    <a:pt x="114173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3271">
              <a:extLst>
                <a:ext uri="{FF2B5EF4-FFF2-40B4-BE49-F238E27FC236}">
                  <a16:creationId xmlns:a16="http://schemas.microsoft.com/office/drawing/2014/main" id="{29595321-54B3-5BCD-323F-02BF3582481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819650" y="1514902"/>
              <a:ext cx="170487" cy="171024"/>
            </a:xfrm>
            <a:custGeom>
              <a:avLst/>
              <a:gdLst/>
              <a:ahLst/>
              <a:cxnLst/>
              <a:rect l="0" t="0" r="0" b="0"/>
              <a:pathLst>
                <a:path w="170487" h="171024">
                  <a:moveTo>
                    <a:pt x="0" y="18623"/>
                  </a:moveTo>
                  <a:lnTo>
                    <a:pt x="0" y="18623"/>
                  </a:lnTo>
                  <a:lnTo>
                    <a:pt x="44240" y="15801"/>
                  </a:lnTo>
                  <a:lnTo>
                    <a:pt x="87199" y="8922"/>
                  </a:lnTo>
                  <a:lnTo>
                    <a:pt x="130429" y="213"/>
                  </a:lnTo>
                  <a:lnTo>
                    <a:pt x="134578" y="0"/>
                  </a:lnTo>
                  <a:lnTo>
                    <a:pt x="142010" y="2585"/>
                  </a:lnTo>
                  <a:lnTo>
                    <a:pt x="164124" y="15845"/>
                  </a:lnTo>
                  <a:lnTo>
                    <a:pt x="168194" y="21974"/>
                  </a:lnTo>
                  <a:lnTo>
                    <a:pt x="170486" y="31375"/>
                  </a:lnTo>
                  <a:lnTo>
                    <a:pt x="166107" y="50977"/>
                  </a:lnTo>
                  <a:lnTo>
                    <a:pt x="144575" y="89676"/>
                  </a:lnTo>
                  <a:lnTo>
                    <a:pt x="140833" y="94567"/>
                  </a:lnTo>
                  <a:lnTo>
                    <a:pt x="136676" y="108467"/>
                  </a:lnTo>
                  <a:lnTo>
                    <a:pt x="126104" y="151498"/>
                  </a:lnTo>
                  <a:lnTo>
                    <a:pt x="125343" y="158007"/>
                  </a:lnTo>
                  <a:lnTo>
                    <a:pt x="125896" y="162345"/>
                  </a:lnTo>
                  <a:lnTo>
                    <a:pt x="133350" y="1710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3272">
              <a:extLst>
                <a:ext uri="{FF2B5EF4-FFF2-40B4-BE49-F238E27FC236}">
                  <a16:creationId xmlns:a16="http://schemas.microsoft.com/office/drawing/2014/main" id="{62450EB3-F8ED-57BB-C6E1-61DB14F1EC0E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000625" y="1462584"/>
              <a:ext cx="28576" cy="32842"/>
            </a:xfrm>
            <a:custGeom>
              <a:avLst/>
              <a:gdLst/>
              <a:ahLst/>
              <a:cxnLst/>
              <a:rect l="0" t="0" r="0" b="0"/>
              <a:pathLst>
                <a:path w="28576" h="32842">
                  <a:moveTo>
                    <a:pt x="0" y="32841"/>
                  </a:moveTo>
                  <a:lnTo>
                    <a:pt x="0" y="32841"/>
                  </a:lnTo>
                  <a:lnTo>
                    <a:pt x="0" y="27785"/>
                  </a:lnTo>
                  <a:lnTo>
                    <a:pt x="2822" y="22480"/>
                  </a:lnTo>
                  <a:lnTo>
                    <a:pt x="6545" y="16594"/>
                  </a:lnTo>
                  <a:lnTo>
                    <a:pt x="9701" y="7331"/>
                  </a:lnTo>
                  <a:lnTo>
                    <a:pt x="14189" y="1042"/>
                  </a:lnTo>
                  <a:lnTo>
                    <a:pt x="16868" y="0"/>
                  </a:lnTo>
                  <a:lnTo>
                    <a:pt x="28575" y="42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3273">
              <a:extLst>
                <a:ext uri="{FF2B5EF4-FFF2-40B4-BE49-F238E27FC236}">
                  <a16:creationId xmlns:a16="http://schemas.microsoft.com/office/drawing/2014/main" id="{6F43C470-6DA4-B02D-B4FB-8E4CE4F71B23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040379" y="1505985"/>
              <a:ext cx="312672" cy="208516"/>
            </a:xfrm>
            <a:custGeom>
              <a:avLst/>
              <a:gdLst/>
              <a:ahLst/>
              <a:cxnLst/>
              <a:rect l="0" t="0" r="0" b="0"/>
              <a:pathLst>
                <a:path w="312672" h="208516">
                  <a:moveTo>
                    <a:pt x="74546" y="94215"/>
                  </a:moveTo>
                  <a:lnTo>
                    <a:pt x="74546" y="94215"/>
                  </a:lnTo>
                  <a:lnTo>
                    <a:pt x="89734" y="77968"/>
                  </a:lnTo>
                  <a:lnTo>
                    <a:pt x="92451" y="68705"/>
                  </a:lnTo>
                  <a:lnTo>
                    <a:pt x="93551" y="43411"/>
                  </a:lnTo>
                  <a:lnTo>
                    <a:pt x="90754" y="37063"/>
                  </a:lnTo>
                  <a:lnTo>
                    <a:pt x="88526" y="33889"/>
                  </a:lnTo>
                  <a:lnTo>
                    <a:pt x="84925" y="32831"/>
                  </a:lnTo>
                  <a:lnTo>
                    <a:pt x="75279" y="34478"/>
                  </a:lnTo>
                  <a:lnTo>
                    <a:pt x="57947" y="41355"/>
                  </a:lnTo>
                  <a:lnTo>
                    <a:pt x="20507" y="72645"/>
                  </a:lnTo>
                  <a:lnTo>
                    <a:pt x="13487" y="82159"/>
                  </a:lnTo>
                  <a:lnTo>
                    <a:pt x="2065" y="114382"/>
                  </a:lnTo>
                  <a:lnTo>
                    <a:pt x="0" y="128225"/>
                  </a:lnTo>
                  <a:lnTo>
                    <a:pt x="506" y="132764"/>
                  </a:lnTo>
                  <a:lnTo>
                    <a:pt x="1904" y="135789"/>
                  </a:lnTo>
                  <a:lnTo>
                    <a:pt x="3893" y="137806"/>
                  </a:lnTo>
                  <a:lnTo>
                    <a:pt x="6277" y="138092"/>
                  </a:lnTo>
                  <a:lnTo>
                    <a:pt x="25836" y="128228"/>
                  </a:lnTo>
                  <a:lnTo>
                    <a:pt x="43415" y="114288"/>
                  </a:lnTo>
                  <a:lnTo>
                    <a:pt x="50127" y="105606"/>
                  </a:lnTo>
                  <a:lnTo>
                    <a:pt x="69997" y="73960"/>
                  </a:lnTo>
                  <a:lnTo>
                    <a:pt x="109929" y="30478"/>
                  </a:lnTo>
                  <a:lnTo>
                    <a:pt x="117789" y="23554"/>
                  </a:lnTo>
                  <a:lnTo>
                    <a:pt x="124811" y="20477"/>
                  </a:lnTo>
                  <a:lnTo>
                    <a:pt x="134713" y="18744"/>
                  </a:lnTo>
                  <a:lnTo>
                    <a:pt x="136882" y="20618"/>
                  </a:lnTo>
                  <a:lnTo>
                    <a:pt x="145706" y="49650"/>
                  </a:lnTo>
                  <a:lnTo>
                    <a:pt x="145684" y="67000"/>
                  </a:lnTo>
                  <a:lnTo>
                    <a:pt x="140751" y="106898"/>
                  </a:lnTo>
                  <a:lnTo>
                    <a:pt x="135908" y="131134"/>
                  </a:lnTo>
                  <a:lnTo>
                    <a:pt x="138153" y="141668"/>
                  </a:lnTo>
                  <a:lnTo>
                    <a:pt x="140235" y="144900"/>
                  </a:lnTo>
                  <a:lnTo>
                    <a:pt x="142680" y="147055"/>
                  </a:lnTo>
                  <a:lnTo>
                    <a:pt x="145368" y="148492"/>
                  </a:lnTo>
                  <a:lnTo>
                    <a:pt x="149278" y="147333"/>
                  </a:lnTo>
                  <a:lnTo>
                    <a:pt x="190330" y="111567"/>
                  </a:lnTo>
                  <a:lnTo>
                    <a:pt x="224180" y="69711"/>
                  </a:lnTo>
                  <a:lnTo>
                    <a:pt x="248036" y="32466"/>
                  </a:lnTo>
                  <a:lnTo>
                    <a:pt x="281453" y="4206"/>
                  </a:lnTo>
                  <a:lnTo>
                    <a:pt x="291218" y="0"/>
                  </a:lnTo>
                  <a:lnTo>
                    <a:pt x="295375" y="5070"/>
                  </a:lnTo>
                  <a:lnTo>
                    <a:pt x="297965" y="9385"/>
                  </a:lnTo>
                  <a:lnTo>
                    <a:pt x="301611" y="30627"/>
                  </a:lnTo>
                  <a:lnTo>
                    <a:pt x="302843" y="72796"/>
                  </a:lnTo>
                  <a:lnTo>
                    <a:pt x="303086" y="115619"/>
                  </a:lnTo>
                  <a:lnTo>
                    <a:pt x="308191" y="159474"/>
                  </a:lnTo>
                  <a:lnTo>
                    <a:pt x="312671" y="208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8" name="SMARTInkShape-Group623">
            <a:extLst>
              <a:ext uri="{FF2B5EF4-FFF2-40B4-BE49-F238E27FC236}">
                <a16:creationId xmlns:a16="http://schemas.microsoft.com/office/drawing/2014/main" id="{17AB84CF-28EC-1DA9-9A53-83244622C829}"/>
              </a:ext>
            </a:extLst>
          </p:cNvPr>
          <p:cNvGrpSpPr/>
          <p:nvPr/>
        </p:nvGrpSpPr>
        <p:grpSpPr>
          <a:xfrm>
            <a:off x="5729636" y="1314450"/>
            <a:ext cx="1507487" cy="466726"/>
            <a:chOff x="5729636" y="1314450"/>
            <a:chExt cx="1507487" cy="466726"/>
          </a:xfrm>
        </p:grpSpPr>
        <p:sp>
          <p:nvSpPr>
            <p:cNvPr id="398" name="SMARTInkShape-3274">
              <a:extLst>
                <a:ext uri="{FF2B5EF4-FFF2-40B4-BE49-F238E27FC236}">
                  <a16:creationId xmlns:a16="http://schemas.microsoft.com/office/drawing/2014/main" id="{4B2BDC41-E7E0-4566-9158-1821C65E15B8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729636" y="1472026"/>
              <a:ext cx="242540" cy="174194"/>
            </a:xfrm>
            <a:custGeom>
              <a:avLst/>
              <a:gdLst/>
              <a:ahLst/>
              <a:cxnLst/>
              <a:rect l="0" t="0" r="0" b="0"/>
              <a:pathLst>
                <a:path w="242540" h="174194">
                  <a:moveTo>
                    <a:pt x="52039" y="32924"/>
                  </a:moveTo>
                  <a:lnTo>
                    <a:pt x="52039" y="32924"/>
                  </a:lnTo>
                  <a:lnTo>
                    <a:pt x="41926" y="43037"/>
                  </a:lnTo>
                  <a:lnTo>
                    <a:pt x="41063" y="44958"/>
                  </a:lnTo>
                  <a:lnTo>
                    <a:pt x="42605" y="45180"/>
                  </a:lnTo>
                  <a:lnTo>
                    <a:pt x="45750" y="44270"/>
                  </a:lnTo>
                  <a:lnTo>
                    <a:pt x="47846" y="45779"/>
                  </a:lnTo>
                  <a:lnTo>
                    <a:pt x="52913" y="56959"/>
                  </a:lnTo>
                  <a:lnTo>
                    <a:pt x="72516" y="70754"/>
                  </a:lnTo>
                  <a:lnTo>
                    <a:pt x="85481" y="76196"/>
                  </a:lnTo>
                  <a:lnTo>
                    <a:pt x="101827" y="78614"/>
                  </a:lnTo>
                  <a:lnTo>
                    <a:pt x="138191" y="72563"/>
                  </a:lnTo>
                  <a:lnTo>
                    <a:pt x="170303" y="61176"/>
                  </a:lnTo>
                  <a:lnTo>
                    <a:pt x="175332" y="58109"/>
                  </a:lnTo>
                  <a:lnTo>
                    <a:pt x="178684" y="53947"/>
                  </a:lnTo>
                  <a:lnTo>
                    <a:pt x="182409" y="43679"/>
                  </a:lnTo>
                  <a:lnTo>
                    <a:pt x="181242" y="32059"/>
                  </a:lnTo>
                  <a:lnTo>
                    <a:pt x="179450" y="25998"/>
                  </a:lnTo>
                  <a:lnTo>
                    <a:pt x="175079" y="20898"/>
                  </a:lnTo>
                  <a:lnTo>
                    <a:pt x="155876" y="9723"/>
                  </a:lnTo>
                  <a:lnTo>
                    <a:pt x="125189" y="0"/>
                  </a:lnTo>
                  <a:lnTo>
                    <a:pt x="93704" y="1414"/>
                  </a:lnTo>
                  <a:lnTo>
                    <a:pt x="72733" y="8536"/>
                  </a:lnTo>
                  <a:lnTo>
                    <a:pt x="40957" y="30145"/>
                  </a:lnTo>
                  <a:lnTo>
                    <a:pt x="16653" y="60205"/>
                  </a:lnTo>
                  <a:lnTo>
                    <a:pt x="969" y="103897"/>
                  </a:lnTo>
                  <a:lnTo>
                    <a:pt x="0" y="109873"/>
                  </a:lnTo>
                  <a:lnTo>
                    <a:pt x="1746" y="119335"/>
                  </a:lnTo>
                  <a:lnTo>
                    <a:pt x="12550" y="141636"/>
                  </a:lnTo>
                  <a:lnTo>
                    <a:pt x="28109" y="159092"/>
                  </a:lnTo>
                  <a:lnTo>
                    <a:pt x="39992" y="167668"/>
                  </a:lnTo>
                  <a:lnTo>
                    <a:pt x="84506" y="174193"/>
                  </a:lnTo>
                  <a:lnTo>
                    <a:pt x="122619" y="172659"/>
                  </a:lnTo>
                  <a:lnTo>
                    <a:pt x="157971" y="165344"/>
                  </a:lnTo>
                  <a:lnTo>
                    <a:pt x="192435" y="153651"/>
                  </a:lnTo>
                  <a:lnTo>
                    <a:pt x="242539" y="1281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3275">
              <a:extLst>
                <a:ext uri="{FF2B5EF4-FFF2-40B4-BE49-F238E27FC236}">
                  <a16:creationId xmlns:a16="http://schemas.microsoft.com/office/drawing/2014/main" id="{B2E6F513-472B-E87D-51AC-F7B358AE3102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972175" y="1533525"/>
              <a:ext cx="180976" cy="104776"/>
            </a:xfrm>
            <a:custGeom>
              <a:avLst/>
              <a:gdLst/>
              <a:ahLst/>
              <a:cxnLst/>
              <a:rect l="0" t="0" r="0" b="0"/>
              <a:pathLst>
                <a:path w="180976" h="104776">
                  <a:moveTo>
                    <a:pt x="0" y="0"/>
                  </a:moveTo>
                  <a:lnTo>
                    <a:pt x="0" y="0"/>
                  </a:lnTo>
                  <a:lnTo>
                    <a:pt x="16402" y="0"/>
                  </a:lnTo>
                  <a:lnTo>
                    <a:pt x="23321" y="5056"/>
                  </a:lnTo>
                  <a:lnTo>
                    <a:pt x="68390" y="39010"/>
                  </a:lnTo>
                  <a:lnTo>
                    <a:pt x="113467" y="69970"/>
                  </a:lnTo>
                  <a:lnTo>
                    <a:pt x="139261" y="89629"/>
                  </a:lnTo>
                  <a:lnTo>
                    <a:pt x="18097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3276">
              <a:extLst>
                <a:ext uri="{FF2B5EF4-FFF2-40B4-BE49-F238E27FC236}">
                  <a16:creationId xmlns:a16="http://schemas.microsoft.com/office/drawing/2014/main" id="{677FBFAE-A4F6-DA10-B406-061CF6701F74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981700" y="1516191"/>
              <a:ext cx="171451" cy="122110"/>
            </a:xfrm>
            <a:custGeom>
              <a:avLst/>
              <a:gdLst/>
              <a:ahLst/>
              <a:cxnLst/>
              <a:rect l="0" t="0" r="0" b="0"/>
              <a:pathLst>
                <a:path w="171451" h="122110">
                  <a:moveTo>
                    <a:pt x="171450" y="17334"/>
                  </a:moveTo>
                  <a:lnTo>
                    <a:pt x="171450" y="17334"/>
                  </a:lnTo>
                  <a:lnTo>
                    <a:pt x="166394" y="12278"/>
                  </a:lnTo>
                  <a:lnTo>
                    <a:pt x="163911" y="6973"/>
                  </a:lnTo>
                  <a:lnTo>
                    <a:pt x="162318" y="0"/>
                  </a:lnTo>
                  <a:lnTo>
                    <a:pt x="146873" y="3849"/>
                  </a:lnTo>
                  <a:lnTo>
                    <a:pt x="136537" y="11694"/>
                  </a:lnTo>
                  <a:lnTo>
                    <a:pt x="125242" y="22236"/>
                  </a:lnTo>
                  <a:lnTo>
                    <a:pt x="86318" y="49072"/>
                  </a:lnTo>
                  <a:lnTo>
                    <a:pt x="40295" y="86346"/>
                  </a:lnTo>
                  <a:lnTo>
                    <a:pt x="0" y="1221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3277">
              <a:extLst>
                <a:ext uri="{FF2B5EF4-FFF2-40B4-BE49-F238E27FC236}">
                  <a16:creationId xmlns:a16="http://schemas.microsoft.com/office/drawing/2014/main" id="{D59F5640-E93C-30CC-17DD-0A563674D1A3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210300" y="1534849"/>
              <a:ext cx="28183" cy="246327"/>
            </a:xfrm>
            <a:custGeom>
              <a:avLst/>
              <a:gdLst/>
              <a:ahLst/>
              <a:cxnLst/>
              <a:rect l="0" t="0" r="0" b="0"/>
              <a:pathLst>
                <a:path w="28183" h="246327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26589" y="27112"/>
                  </a:lnTo>
                  <a:lnTo>
                    <a:pt x="28182" y="52623"/>
                  </a:lnTo>
                  <a:lnTo>
                    <a:pt x="20984" y="90042"/>
                  </a:lnTo>
                  <a:lnTo>
                    <a:pt x="19433" y="131259"/>
                  </a:lnTo>
                  <a:lnTo>
                    <a:pt x="18067" y="176520"/>
                  </a:lnTo>
                  <a:lnTo>
                    <a:pt x="8705" y="217133"/>
                  </a:lnTo>
                  <a:lnTo>
                    <a:pt x="0" y="246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3278">
              <a:extLst>
                <a:ext uri="{FF2B5EF4-FFF2-40B4-BE49-F238E27FC236}">
                  <a16:creationId xmlns:a16="http://schemas.microsoft.com/office/drawing/2014/main" id="{57B943E1-7F6A-7C3D-8975-E440B36D7F05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229350" y="1497798"/>
              <a:ext cx="127291" cy="133734"/>
            </a:xfrm>
            <a:custGeom>
              <a:avLst/>
              <a:gdLst/>
              <a:ahLst/>
              <a:cxnLst/>
              <a:rect l="0" t="0" r="0" b="0"/>
              <a:pathLst>
                <a:path w="127291" h="133734">
                  <a:moveTo>
                    <a:pt x="9525" y="83352"/>
                  </a:moveTo>
                  <a:lnTo>
                    <a:pt x="9525" y="83352"/>
                  </a:lnTo>
                  <a:lnTo>
                    <a:pt x="18187" y="72573"/>
                  </a:lnTo>
                  <a:lnTo>
                    <a:pt x="49932" y="25072"/>
                  </a:lnTo>
                  <a:lnTo>
                    <a:pt x="67359" y="9639"/>
                  </a:lnTo>
                  <a:lnTo>
                    <a:pt x="73482" y="5635"/>
                  </a:lnTo>
                  <a:lnTo>
                    <a:pt x="97267" y="0"/>
                  </a:lnTo>
                  <a:lnTo>
                    <a:pt x="104003" y="1326"/>
                  </a:lnTo>
                  <a:lnTo>
                    <a:pt x="114310" y="8443"/>
                  </a:lnTo>
                  <a:lnTo>
                    <a:pt x="126062" y="29407"/>
                  </a:lnTo>
                  <a:lnTo>
                    <a:pt x="127290" y="49499"/>
                  </a:lnTo>
                  <a:lnTo>
                    <a:pt x="123248" y="71481"/>
                  </a:lnTo>
                  <a:lnTo>
                    <a:pt x="114397" y="91834"/>
                  </a:lnTo>
                  <a:lnTo>
                    <a:pt x="97763" y="108641"/>
                  </a:lnTo>
                  <a:lnTo>
                    <a:pt x="57646" y="131622"/>
                  </a:lnTo>
                  <a:lnTo>
                    <a:pt x="35497" y="133733"/>
                  </a:lnTo>
                  <a:lnTo>
                    <a:pt x="0" y="1309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3279">
              <a:extLst>
                <a:ext uri="{FF2B5EF4-FFF2-40B4-BE49-F238E27FC236}">
                  <a16:creationId xmlns:a16="http://schemas.microsoft.com/office/drawing/2014/main" id="{7DE177CD-1332-C191-96DB-AA39DE9D16D7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419850" y="1373316"/>
              <a:ext cx="39465" cy="274510"/>
            </a:xfrm>
            <a:custGeom>
              <a:avLst/>
              <a:gdLst/>
              <a:ahLst/>
              <a:cxnLst/>
              <a:rect l="0" t="0" r="0" b="0"/>
              <a:pathLst>
                <a:path w="39465" h="274510">
                  <a:moveTo>
                    <a:pt x="9525" y="17334"/>
                  </a:moveTo>
                  <a:lnTo>
                    <a:pt x="9525" y="17334"/>
                  </a:lnTo>
                  <a:lnTo>
                    <a:pt x="9525" y="12277"/>
                  </a:lnTo>
                  <a:lnTo>
                    <a:pt x="12347" y="6973"/>
                  </a:lnTo>
                  <a:lnTo>
                    <a:pt x="14581" y="4077"/>
                  </a:lnTo>
                  <a:lnTo>
                    <a:pt x="19886" y="859"/>
                  </a:lnTo>
                  <a:lnTo>
                    <a:pt x="22782" y="0"/>
                  </a:lnTo>
                  <a:lnTo>
                    <a:pt x="31645" y="1869"/>
                  </a:lnTo>
                  <a:lnTo>
                    <a:pt x="36971" y="3849"/>
                  </a:lnTo>
                  <a:lnTo>
                    <a:pt x="39464" y="8344"/>
                  </a:lnTo>
                  <a:lnTo>
                    <a:pt x="39412" y="21805"/>
                  </a:lnTo>
                  <a:lnTo>
                    <a:pt x="31813" y="68351"/>
                  </a:lnTo>
                  <a:lnTo>
                    <a:pt x="23945" y="113240"/>
                  </a:lnTo>
                  <a:lnTo>
                    <a:pt x="12413" y="152930"/>
                  </a:lnTo>
                  <a:lnTo>
                    <a:pt x="4147" y="193448"/>
                  </a:lnTo>
                  <a:lnTo>
                    <a:pt x="820" y="239956"/>
                  </a:lnTo>
                  <a:lnTo>
                    <a:pt x="0" y="2745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3280">
              <a:extLst>
                <a:ext uri="{FF2B5EF4-FFF2-40B4-BE49-F238E27FC236}">
                  <a16:creationId xmlns:a16="http://schemas.microsoft.com/office/drawing/2014/main" id="{70A58135-5903-428C-C20B-E1BD669FA08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482685" y="1516352"/>
              <a:ext cx="375107" cy="140999"/>
            </a:xfrm>
            <a:custGeom>
              <a:avLst/>
              <a:gdLst/>
              <a:ahLst/>
              <a:cxnLst/>
              <a:rect l="0" t="0" r="0" b="0"/>
              <a:pathLst>
                <a:path w="375107" h="140999">
                  <a:moveTo>
                    <a:pt x="127665" y="45748"/>
                  </a:moveTo>
                  <a:lnTo>
                    <a:pt x="127665" y="45748"/>
                  </a:lnTo>
                  <a:lnTo>
                    <a:pt x="127665" y="40692"/>
                  </a:lnTo>
                  <a:lnTo>
                    <a:pt x="130487" y="35387"/>
                  </a:lnTo>
                  <a:lnTo>
                    <a:pt x="132721" y="32491"/>
                  </a:lnTo>
                  <a:lnTo>
                    <a:pt x="133152" y="29501"/>
                  </a:lnTo>
                  <a:lnTo>
                    <a:pt x="128596" y="13949"/>
                  </a:lnTo>
                  <a:lnTo>
                    <a:pt x="122435" y="7626"/>
                  </a:lnTo>
                  <a:lnTo>
                    <a:pt x="113699" y="2347"/>
                  </a:lnTo>
                  <a:lnTo>
                    <a:pt x="106289" y="0"/>
                  </a:lnTo>
                  <a:lnTo>
                    <a:pt x="96645" y="1779"/>
                  </a:lnTo>
                  <a:lnTo>
                    <a:pt x="53236" y="17494"/>
                  </a:lnTo>
                  <a:lnTo>
                    <a:pt x="32940" y="29615"/>
                  </a:lnTo>
                  <a:lnTo>
                    <a:pt x="8338" y="52286"/>
                  </a:lnTo>
                  <a:lnTo>
                    <a:pt x="1254" y="63118"/>
                  </a:lnTo>
                  <a:lnTo>
                    <a:pt x="0" y="67911"/>
                  </a:lnTo>
                  <a:lnTo>
                    <a:pt x="220" y="72165"/>
                  </a:lnTo>
                  <a:lnTo>
                    <a:pt x="3125" y="81540"/>
                  </a:lnTo>
                  <a:lnTo>
                    <a:pt x="11979" y="91846"/>
                  </a:lnTo>
                  <a:lnTo>
                    <a:pt x="15571" y="92694"/>
                  </a:lnTo>
                  <a:lnTo>
                    <a:pt x="31557" y="93239"/>
                  </a:lnTo>
                  <a:lnTo>
                    <a:pt x="40148" y="90491"/>
                  </a:lnTo>
                  <a:lnTo>
                    <a:pt x="58637" y="76060"/>
                  </a:lnTo>
                  <a:lnTo>
                    <a:pt x="84427" y="49772"/>
                  </a:lnTo>
                  <a:lnTo>
                    <a:pt x="87281" y="42951"/>
                  </a:lnTo>
                  <a:lnTo>
                    <a:pt x="89364" y="28613"/>
                  </a:lnTo>
                  <a:lnTo>
                    <a:pt x="89505" y="32322"/>
                  </a:lnTo>
                  <a:lnTo>
                    <a:pt x="86716" y="37311"/>
                  </a:lnTo>
                  <a:lnTo>
                    <a:pt x="81949" y="45173"/>
                  </a:lnTo>
                  <a:lnTo>
                    <a:pt x="76303" y="59251"/>
                  </a:lnTo>
                  <a:lnTo>
                    <a:pt x="75909" y="76091"/>
                  </a:lnTo>
                  <a:lnTo>
                    <a:pt x="82500" y="118445"/>
                  </a:lnTo>
                  <a:lnTo>
                    <a:pt x="84854" y="122788"/>
                  </a:lnTo>
                  <a:lnTo>
                    <a:pt x="87483" y="125683"/>
                  </a:lnTo>
                  <a:lnTo>
                    <a:pt x="93226" y="128900"/>
                  </a:lnTo>
                  <a:lnTo>
                    <a:pt x="102408" y="130710"/>
                  </a:lnTo>
                  <a:lnTo>
                    <a:pt x="108679" y="128312"/>
                  </a:lnTo>
                  <a:lnTo>
                    <a:pt x="131044" y="114123"/>
                  </a:lnTo>
                  <a:lnTo>
                    <a:pt x="154556" y="81354"/>
                  </a:lnTo>
                  <a:lnTo>
                    <a:pt x="172713" y="34332"/>
                  </a:lnTo>
                  <a:lnTo>
                    <a:pt x="178731" y="25505"/>
                  </a:lnTo>
                  <a:lnTo>
                    <a:pt x="179701" y="22727"/>
                  </a:lnTo>
                  <a:lnTo>
                    <a:pt x="179289" y="20876"/>
                  </a:lnTo>
                  <a:lnTo>
                    <a:pt x="176080" y="17904"/>
                  </a:lnTo>
                  <a:lnTo>
                    <a:pt x="175641" y="20320"/>
                  </a:lnTo>
                  <a:lnTo>
                    <a:pt x="175299" y="65128"/>
                  </a:lnTo>
                  <a:lnTo>
                    <a:pt x="178115" y="86768"/>
                  </a:lnTo>
                  <a:lnTo>
                    <a:pt x="185651" y="107644"/>
                  </a:lnTo>
                  <a:lnTo>
                    <a:pt x="191537" y="115590"/>
                  </a:lnTo>
                  <a:lnTo>
                    <a:pt x="197680" y="119122"/>
                  </a:lnTo>
                  <a:lnTo>
                    <a:pt x="207089" y="121111"/>
                  </a:lnTo>
                  <a:lnTo>
                    <a:pt x="213412" y="118754"/>
                  </a:lnTo>
                  <a:lnTo>
                    <a:pt x="216580" y="116643"/>
                  </a:lnTo>
                  <a:lnTo>
                    <a:pt x="249505" y="69275"/>
                  </a:lnTo>
                  <a:lnTo>
                    <a:pt x="255900" y="60438"/>
                  </a:lnTo>
                  <a:lnTo>
                    <a:pt x="258741" y="52982"/>
                  </a:lnTo>
                  <a:lnTo>
                    <a:pt x="260558" y="50571"/>
                  </a:lnTo>
                  <a:lnTo>
                    <a:pt x="270088" y="45936"/>
                  </a:lnTo>
                  <a:lnTo>
                    <a:pt x="275462" y="50860"/>
                  </a:lnTo>
                  <a:lnTo>
                    <a:pt x="278019" y="58956"/>
                  </a:lnTo>
                  <a:lnTo>
                    <a:pt x="280029" y="96447"/>
                  </a:lnTo>
                  <a:lnTo>
                    <a:pt x="281099" y="98597"/>
                  </a:lnTo>
                  <a:lnTo>
                    <a:pt x="282872" y="100031"/>
                  </a:lnTo>
                  <a:lnTo>
                    <a:pt x="288263" y="102332"/>
                  </a:lnTo>
                  <a:lnTo>
                    <a:pt x="297675" y="111049"/>
                  </a:lnTo>
                  <a:lnTo>
                    <a:pt x="299213" y="110449"/>
                  </a:lnTo>
                  <a:lnTo>
                    <a:pt x="312246" y="99045"/>
                  </a:lnTo>
                  <a:lnTo>
                    <a:pt x="347593" y="52177"/>
                  </a:lnTo>
                  <a:lnTo>
                    <a:pt x="358762" y="38022"/>
                  </a:lnTo>
                  <a:lnTo>
                    <a:pt x="372925" y="28189"/>
                  </a:lnTo>
                  <a:lnTo>
                    <a:pt x="373722" y="29809"/>
                  </a:lnTo>
                  <a:lnTo>
                    <a:pt x="375106" y="53344"/>
                  </a:lnTo>
                  <a:lnTo>
                    <a:pt x="367096" y="95364"/>
                  </a:lnTo>
                  <a:lnTo>
                    <a:pt x="357704" y="127327"/>
                  </a:lnTo>
                  <a:lnTo>
                    <a:pt x="346740" y="1409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3281">
              <a:extLst>
                <a:ext uri="{FF2B5EF4-FFF2-40B4-BE49-F238E27FC236}">
                  <a16:creationId xmlns:a16="http://schemas.microsoft.com/office/drawing/2014/main" id="{13D0C3EC-17B2-3C7B-DB55-27634EF718C7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762750" y="1466850"/>
              <a:ext cx="47626" cy="28576"/>
            </a:xfrm>
            <a:custGeom>
              <a:avLst/>
              <a:gdLst/>
              <a:ahLst/>
              <a:cxnLst/>
              <a:rect l="0" t="0" r="0" b="0"/>
              <a:pathLst>
                <a:path w="47626" h="28576">
                  <a:moveTo>
                    <a:pt x="0" y="28575"/>
                  </a:moveTo>
                  <a:lnTo>
                    <a:pt x="0" y="28575"/>
                  </a:lnTo>
                  <a:lnTo>
                    <a:pt x="23598" y="4977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3282">
              <a:extLst>
                <a:ext uri="{FF2B5EF4-FFF2-40B4-BE49-F238E27FC236}">
                  <a16:creationId xmlns:a16="http://schemas.microsoft.com/office/drawing/2014/main" id="{BBF20C59-4E69-62E6-F8C9-96218FD2253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907709" y="1526267"/>
              <a:ext cx="102692" cy="120386"/>
            </a:xfrm>
            <a:custGeom>
              <a:avLst/>
              <a:gdLst/>
              <a:ahLst/>
              <a:cxnLst/>
              <a:rect l="0" t="0" r="0" b="0"/>
              <a:pathLst>
                <a:path w="102692" h="120386">
                  <a:moveTo>
                    <a:pt x="16966" y="45358"/>
                  </a:moveTo>
                  <a:lnTo>
                    <a:pt x="16966" y="45358"/>
                  </a:lnTo>
                  <a:lnTo>
                    <a:pt x="27079" y="50414"/>
                  </a:lnTo>
                  <a:lnTo>
                    <a:pt x="40511" y="50075"/>
                  </a:lnTo>
                  <a:lnTo>
                    <a:pt x="69948" y="41233"/>
                  </a:lnTo>
                  <a:lnTo>
                    <a:pt x="84640" y="32377"/>
                  </a:lnTo>
                  <a:lnTo>
                    <a:pt x="95696" y="17993"/>
                  </a:lnTo>
                  <a:lnTo>
                    <a:pt x="96970" y="13356"/>
                  </a:lnTo>
                  <a:lnTo>
                    <a:pt x="96760" y="9207"/>
                  </a:lnTo>
                  <a:lnTo>
                    <a:pt x="95562" y="5382"/>
                  </a:lnTo>
                  <a:lnTo>
                    <a:pt x="91589" y="2832"/>
                  </a:lnTo>
                  <a:lnTo>
                    <a:pt x="78706" y="0"/>
                  </a:lnTo>
                  <a:lnTo>
                    <a:pt x="62398" y="4385"/>
                  </a:lnTo>
                  <a:lnTo>
                    <a:pt x="38189" y="18754"/>
                  </a:lnTo>
                  <a:lnTo>
                    <a:pt x="16102" y="37516"/>
                  </a:lnTo>
                  <a:lnTo>
                    <a:pt x="4951" y="63260"/>
                  </a:lnTo>
                  <a:lnTo>
                    <a:pt x="0" y="87587"/>
                  </a:lnTo>
                  <a:lnTo>
                    <a:pt x="4487" y="101521"/>
                  </a:lnTo>
                  <a:lnTo>
                    <a:pt x="8646" y="108200"/>
                  </a:lnTo>
                  <a:lnTo>
                    <a:pt x="13537" y="112653"/>
                  </a:lnTo>
                  <a:lnTo>
                    <a:pt x="24614" y="117600"/>
                  </a:lnTo>
                  <a:lnTo>
                    <a:pt x="42750" y="120385"/>
                  </a:lnTo>
                  <a:lnTo>
                    <a:pt x="102691" y="102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3283">
              <a:extLst>
                <a:ext uri="{FF2B5EF4-FFF2-40B4-BE49-F238E27FC236}">
                  <a16:creationId xmlns:a16="http://schemas.microsoft.com/office/drawing/2014/main" id="{80478994-F124-FC49-7523-A3947707735D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077690" y="1314450"/>
              <a:ext cx="159433" cy="340102"/>
            </a:xfrm>
            <a:custGeom>
              <a:avLst/>
              <a:gdLst/>
              <a:ahLst/>
              <a:cxnLst/>
              <a:rect l="0" t="0" r="0" b="0"/>
              <a:pathLst>
                <a:path w="159433" h="340102">
                  <a:moveTo>
                    <a:pt x="94635" y="247650"/>
                  </a:moveTo>
                  <a:lnTo>
                    <a:pt x="94635" y="247650"/>
                  </a:lnTo>
                  <a:lnTo>
                    <a:pt x="94635" y="220203"/>
                  </a:lnTo>
                  <a:lnTo>
                    <a:pt x="93577" y="216652"/>
                  </a:lnTo>
                  <a:lnTo>
                    <a:pt x="91813" y="214285"/>
                  </a:lnTo>
                  <a:lnTo>
                    <a:pt x="89579" y="212706"/>
                  </a:lnTo>
                  <a:lnTo>
                    <a:pt x="76321" y="210485"/>
                  </a:lnTo>
                  <a:lnTo>
                    <a:pt x="53931" y="219940"/>
                  </a:lnTo>
                  <a:lnTo>
                    <a:pt x="32244" y="241204"/>
                  </a:lnTo>
                  <a:lnTo>
                    <a:pt x="4054" y="282188"/>
                  </a:lnTo>
                  <a:lnTo>
                    <a:pt x="307" y="308173"/>
                  </a:lnTo>
                  <a:lnTo>
                    <a:pt x="0" y="316574"/>
                  </a:lnTo>
                  <a:lnTo>
                    <a:pt x="1911" y="323232"/>
                  </a:lnTo>
                  <a:lnTo>
                    <a:pt x="9680" y="333453"/>
                  </a:lnTo>
                  <a:lnTo>
                    <a:pt x="23011" y="338701"/>
                  </a:lnTo>
                  <a:lnTo>
                    <a:pt x="31011" y="340101"/>
                  </a:lnTo>
                  <a:lnTo>
                    <a:pt x="38461" y="338917"/>
                  </a:lnTo>
                  <a:lnTo>
                    <a:pt x="52383" y="331958"/>
                  </a:lnTo>
                  <a:lnTo>
                    <a:pt x="62804" y="318987"/>
                  </a:lnTo>
                  <a:lnTo>
                    <a:pt x="84824" y="273812"/>
                  </a:lnTo>
                  <a:lnTo>
                    <a:pt x="100947" y="227224"/>
                  </a:lnTo>
                  <a:lnTo>
                    <a:pt x="110855" y="180076"/>
                  </a:lnTo>
                  <a:lnTo>
                    <a:pt x="118182" y="135054"/>
                  </a:lnTo>
                  <a:lnTo>
                    <a:pt x="132909" y="88772"/>
                  </a:lnTo>
                  <a:lnTo>
                    <a:pt x="148632" y="47830"/>
                  </a:lnTo>
                  <a:lnTo>
                    <a:pt x="159432" y="18202"/>
                  </a:lnTo>
                  <a:lnTo>
                    <a:pt x="158999" y="14251"/>
                  </a:lnTo>
                  <a:lnTo>
                    <a:pt x="1517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SMARTInkShape-Group624">
            <a:extLst>
              <a:ext uri="{FF2B5EF4-FFF2-40B4-BE49-F238E27FC236}">
                <a16:creationId xmlns:a16="http://schemas.microsoft.com/office/drawing/2014/main" id="{5E14D7E0-BB5F-1362-C3A3-1868457A46AC}"/>
              </a:ext>
            </a:extLst>
          </p:cNvPr>
          <p:cNvGrpSpPr/>
          <p:nvPr/>
        </p:nvGrpSpPr>
        <p:grpSpPr>
          <a:xfrm>
            <a:off x="7508739" y="1325299"/>
            <a:ext cx="301762" cy="455877"/>
            <a:chOff x="7508739" y="1325299"/>
            <a:chExt cx="301762" cy="455877"/>
          </a:xfrm>
        </p:grpSpPr>
        <p:sp>
          <p:nvSpPr>
            <p:cNvPr id="409" name="SMARTInkShape-3284">
              <a:extLst>
                <a:ext uri="{FF2B5EF4-FFF2-40B4-BE49-F238E27FC236}">
                  <a16:creationId xmlns:a16="http://schemas.microsoft.com/office/drawing/2014/main" id="{01C159DC-FEA2-C17F-00D8-A451797ACD28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508739" y="1325299"/>
              <a:ext cx="118171" cy="243764"/>
            </a:xfrm>
            <a:custGeom>
              <a:avLst/>
              <a:gdLst/>
              <a:ahLst/>
              <a:cxnLst/>
              <a:rect l="0" t="0" r="0" b="0"/>
              <a:pathLst>
                <a:path w="118171" h="243764">
                  <a:moveTo>
                    <a:pt x="44586" y="8201"/>
                  </a:moveTo>
                  <a:lnTo>
                    <a:pt x="44586" y="8201"/>
                  </a:lnTo>
                  <a:lnTo>
                    <a:pt x="60987" y="0"/>
                  </a:lnTo>
                  <a:lnTo>
                    <a:pt x="60812" y="1675"/>
                  </a:lnTo>
                  <a:lnTo>
                    <a:pt x="45117" y="46455"/>
                  </a:lnTo>
                  <a:lnTo>
                    <a:pt x="22701" y="91761"/>
                  </a:lnTo>
                  <a:lnTo>
                    <a:pt x="7219" y="136655"/>
                  </a:lnTo>
                  <a:lnTo>
                    <a:pt x="0" y="173732"/>
                  </a:lnTo>
                  <a:lnTo>
                    <a:pt x="4901" y="220852"/>
                  </a:lnTo>
                  <a:lnTo>
                    <a:pt x="5429" y="226168"/>
                  </a:lnTo>
                  <a:lnTo>
                    <a:pt x="7898" y="230771"/>
                  </a:lnTo>
                  <a:lnTo>
                    <a:pt x="16286" y="238707"/>
                  </a:lnTo>
                  <a:lnTo>
                    <a:pt x="32714" y="242940"/>
                  </a:lnTo>
                  <a:lnTo>
                    <a:pt x="53068" y="243763"/>
                  </a:lnTo>
                  <a:lnTo>
                    <a:pt x="89183" y="235667"/>
                  </a:lnTo>
                  <a:lnTo>
                    <a:pt x="96542" y="232870"/>
                  </a:lnTo>
                  <a:lnTo>
                    <a:pt x="102507" y="226772"/>
                  </a:lnTo>
                  <a:lnTo>
                    <a:pt x="114899" y="200080"/>
                  </a:lnTo>
                  <a:lnTo>
                    <a:pt x="118170" y="184850"/>
                  </a:lnTo>
                  <a:lnTo>
                    <a:pt x="116926" y="177825"/>
                  </a:lnTo>
                  <a:lnTo>
                    <a:pt x="109898" y="164376"/>
                  </a:lnTo>
                  <a:lnTo>
                    <a:pt x="94074" y="154165"/>
                  </a:lnTo>
                  <a:lnTo>
                    <a:pt x="56865" y="136666"/>
                  </a:lnTo>
                  <a:lnTo>
                    <a:pt x="16011" y="132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3285">
              <a:extLst>
                <a:ext uri="{FF2B5EF4-FFF2-40B4-BE49-F238E27FC236}">
                  <a16:creationId xmlns:a16="http://schemas.microsoft.com/office/drawing/2014/main" id="{D71CA0D6-9A81-A0F2-59A6-B2CBA2D0928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658100" y="1476495"/>
              <a:ext cx="104776" cy="104656"/>
            </a:xfrm>
            <a:custGeom>
              <a:avLst/>
              <a:gdLst/>
              <a:ahLst/>
              <a:cxnLst/>
              <a:rect l="0" t="0" r="0" b="0"/>
              <a:pathLst>
                <a:path w="104776" h="104656">
                  <a:moveTo>
                    <a:pt x="0" y="28455"/>
                  </a:moveTo>
                  <a:lnTo>
                    <a:pt x="0" y="28455"/>
                  </a:lnTo>
                  <a:lnTo>
                    <a:pt x="0" y="23399"/>
                  </a:lnTo>
                  <a:lnTo>
                    <a:pt x="2822" y="18094"/>
                  </a:lnTo>
                  <a:lnTo>
                    <a:pt x="14465" y="4499"/>
                  </a:lnTo>
                  <a:lnTo>
                    <a:pt x="22657" y="1933"/>
                  </a:lnTo>
                  <a:lnTo>
                    <a:pt x="42252" y="0"/>
                  </a:lnTo>
                  <a:lnTo>
                    <a:pt x="48060" y="2756"/>
                  </a:lnTo>
                  <a:lnTo>
                    <a:pt x="51090" y="4972"/>
                  </a:lnTo>
                  <a:lnTo>
                    <a:pt x="69876" y="35531"/>
                  </a:lnTo>
                  <a:lnTo>
                    <a:pt x="92077" y="81394"/>
                  </a:lnTo>
                  <a:lnTo>
                    <a:pt x="104775" y="1046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3286">
              <a:extLst>
                <a:ext uri="{FF2B5EF4-FFF2-40B4-BE49-F238E27FC236}">
                  <a16:creationId xmlns:a16="http://schemas.microsoft.com/office/drawing/2014/main" id="{C03EDB5F-B2D4-37D9-208D-BD53FAE6EE4A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686675" y="1485900"/>
              <a:ext cx="123826" cy="295276"/>
            </a:xfrm>
            <a:custGeom>
              <a:avLst/>
              <a:gdLst/>
              <a:ahLst/>
              <a:cxnLst/>
              <a:rect l="0" t="0" r="0" b="0"/>
              <a:pathLst>
                <a:path w="123826" h="295276">
                  <a:moveTo>
                    <a:pt x="123825" y="0"/>
                  </a:moveTo>
                  <a:lnTo>
                    <a:pt x="123825" y="0"/>
                  </a:lnTo>
                  <a:lnTo>
                    <a:pt x="118769" y="36628"/>
                  </a:lnTo>
                  <a:lnTo>
                    <a:pt x="99975" y="78026"/>
                  </a:lnTo>
                  <a:lnTo>
                    <a:pt x="82069" y="116723"/>
                  </a:lnTo>
                  <a:lnTo>
                    <a:pt x="55793" y="162453"/>
                  </a:lnTo>
                  <a:lnTo>
                    <a:pt x="30800" y="202080"/>
                  </a:lnTo>
                  <a:lnTo>
                    <a:pt x="12543" y="246994"/>
                  </a:lnTo>
                  <a:lnTo>
                    <a:pt x="9808" y="259000"/>
                  </a:lnTo>
                  <a:lnTo>
                    <a:pt x="2251" y="275331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8" name="SMARTInkShape-Group625">
            <a:extLst>
              <a:ext uri="{FF2B5EF4-FFF2-40B4-BE49-F238E27FC236}">
                <a16:creationId xmlns:a16="http://schemas.microsoft.com/office/drawing/2014/main" id="{E3B53BB6-0EDF-2E06-A6A9-2280FD28D057}"/>
              </a:ext>
            </a:extLst>
          </p:cNvPr>
          <p:cNvGrpSpPr/>
          <p:nvPr/>
        </p:nvGrpSpPr>
        <p:grpSpPr>
          <a:xfrm>
            <a:off x="8096250" y="1343025"/>
            <a:ext cx="904876" cy="428626"/>
            <a:chOff x="8096250" y="1343025"/>
            <a:chExt cx="904876" cy="428626"/>
          </a:xfrm>
        </p:grpSpPr>
        <p:sp>
          <p:nvSpPr>
            <p:cNvPr id="413" name="SMARTInkShape-3287">
              <a:extLst>
                <a:ext uri="{FF2B5EF4-FFF2-40B4-BE49-F238E27FC236}">
                  <a16:creationId xmlns:a16="http://schemas.microsoft.com/office/drawing/2014/main" id="{A53771E9-6522-9B8A-A462-6FFEEF8A790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096250" y="1515018"/>
              <a:ext cx="289091" cy="121198"/>
            </a:xfrm>
            <a:custGeom>
              <a:avLst/>
              <a:gdLst/>
              <a:ahLst/>
              <a:cxnLst/>
              <a:rect l="0" t="0" r="0" b="0"/>
              <a:pathLst>
                <a:path w="289091" h="121198">
                  <a:moveTo>
                    <a:pt x="0" y="28032"/>
                  </a:moveTo>
                  <a:lnTo>
                    <a:pt x="0" y="28032"/>
                  </a:lnTo>
                  <a:lnTo>
                    <a:pt x="8664" y="20428"/>
                  </a:lnTo>
                  <a:lnTo>
                    <a:pt x="37585" y="2206"/>
                  </a:lnTo>
                  <a:lnTo>
                    <a:pt x="55755" y="0"/>
                  </a:lnTo>
                  <a:lnTo>
                    <a:pt x="73553" y="4674"/>
                  </a:lnTo>
                  <a:lnTo>
                    <a:pt x="83137" y="15534"/>
                  </a:lnTo>
                  <a:lnTo>
                    <a:pt x="89867" y="29886"/>
                  </a:lnTo>
                  <a:lnTo>
                    <a:pt x="92857" y="43320"/>
                  </a:lnTo>
                  <a:lnTo>
                    <a:pt x="91365" y="56346"/>
                  </a:lnTo>
                  <a:lnTo>
                    <a:pt x="86220" y="84323"/>
                  </a:lnTo>
                  <a:lnTo>
                    <a:pt x="84887" y="92208"/>
                  </a:lnTo>
                  <a:lnTo>
                    <a:pt x="77553" y="110501"/>
                  </a:lnTo>
                  <a:lnTo>
                    <a:pt x="77102" y="110528"/>
                  </a:lnTo>
                  <a:lnTo>
                    <a:pt x="76601" y="107736"/>
                  </a:lnTo>
                  <a:lnTo>
                    <a:pt x="82023" y="102967"/>
                  </a:lnTo>
                  <a:lnTo>
                    <a:pt x="91488" y="95203"/>
                  </a:lnTo>
                  <a:lnTo>
                    <a:pt x="126168" y="53894"/>
                  </a:lnTo>
                  <a:lnTo>
                    <a:pt x="134744" y="40937"/>
                  </a:lnTo>
                  <a:lnTo>
                    <a:pt x="147728" y="30945"/>
                  </a:lnTo>
                  <a:lnTo>
                    <a:pt x="166764" y="20964"/>
                  </a:lnTo>
                  <a:lnTo>
                    <a:pt x="169385" y="21203"/>
                  </a:lnTo>
                  <a:lnTo>
                    <a:pt x="175119" y="24292"/>
                  </a:lnTo>
                  <a:lnTo>
                    <a:pt x="178371" y="34836"/>
                  </a:lnTo>
                  <a:lnTo>
                    <a:pt x="180631" y="75495"/>
                  </a:lnTo>
                  <a:lnTo>
                    <a:pt x="180961" y="116244"/>
                  </a:lnTo>
                  <a:lnTo>
                    <a:pt x="182024" y="118590"/>
                  </a:lnTo>
                  <a:lnTo>
                    <a:pt x="183791" y="120154"/>
                  </a:lnTo>
                  <a:lnTo>
                    <a:pt x="186027" y="121197"/>
                  </a:lnTo>
                  <a:lnTo>
                    <a:pt x="187518" y="120834"/>
                  </a:lnTo>
                  <a:lnTo>
                    <a:pt x="188512" y="119533"/>
                  </a:lnTo>
                  <a:lnTo>
                    <a:pt x="189174" y="117608"/>
                  </a:lnTo>
                  <a:lnTo>
                    <a:pt x="235158" y="78134"/>
                  </a:lnTo>
                  <a:lnTo>
                    <a:pt x="269445" y="47147"/>
                  </a:lnTo>
                  <a:lnTo>
                    <a:pt x="283741" y="40398"/>
                  </a:lnTo>
                  <a:lnTo>
                    <a:pt x="287586" y="39451"/>
                  </a:lnTo>
                  <a:lnTo>
                    <a:pt x="289090" y="39878"/>
                  </a:lnTo>
                  <a:lnTo>
                    <a:pt x="289036" y="41221"/>
                  </a:lnTo>
                  <a:lnTo>
                    <a:pt x="287941" y="43174"/>
                  </a:lnTo>
                  <a:lnTo>
                    <a:pt x="279332" y="85893"/>
                  </a:lnTo>
                  <a:lnTo>
                    <a:pt x="276225" y="113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3288">
              <a:extLst>
                <a:ext uri="{FF2B5EF4-FFF2-40B4-BE49-F238E27FC236}">
                  <a16:creationId xmlns:a16="http://schemas.microsoft.com/office/drawing/2014/main" id="{514DA6DA-C6D3-2061-59E8-F9516E976010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442501" y="1525062"/>
              <a:ext cx="72583" cy="128013"/>
            </a:xfrm>
            <a:custGeom>
              <a:avLst/>
              <a:gdLst/>
              <a:ahLst/>
              <a:cxnLst/>
              <a:rect l="0" t="0" r="0" b="0"/>
              <a:pathLst>
                <a:path w="72583" h="128013">
                  <a:moveTo>
                    <a:pt x="44274" y="56088"/>
                  </a:moveTo>
                  <a:lnTo>
                    <a:pt x="44274" y="56088"/>
                  </a:lnTo>
                  <a:lnTo>
                    <a:pt x="52938" y="48484"/>
                  </a:lnTo>
                  <a:lnTo>
                    <a:pt x="62588" y="42831"/>
                  </a:lnTo>
                  <a:lnTo>
                    <a:pt x="66008" y="38783"/>
                  </a:lnTo>
                  <a:lnTo>
                    <a:pt x="69808" y="28641"/>
                  </a:lnTo>
                  <a:lnTo>
                    <a:pt x="72582" y="2521"/>
                  </a:lnTo>
                  <a:lnTo>
                    <a:pt x="71612" y="1327"/>
                  </a:lnTo>
                  <a:lnTo>
                    <a:pt x="67714" y="0"/>
                  </a:lnTo>
                  <a:lnTo>
                    <a:pt x="54511" y="4309"/>
                  </a:lnTo>
                  <a:lnTo>
                    <a:pt x="37195" y="22402"/>
                  </a:lnTo>
                  <a:lnTo>
                    <a:pt x="7961" y="67325"/>
                  </a:lnTo>
                  <a:lnTo>
                    <a:pt x="0" y="94695"/>
                  </a:lnTo>
                  <a:lnTo>
                    <a:pt x="1000" y="102993"/>
                  </a:lnTo>
                  <a:lnTo>
                    <a:pt x="7755" y="117857"/>
                  </a:lnTo>
                  <a:lnTo>
                    <a:pt x="12520" y="122667"/>
                  </a:lnTo>
                  <a:lnTo>
                    <a:pt x="23459" y="128012"/>
                  </a:lnTo>
                  <a:lnTo>
                    <a:pt x="35376" y="127565"/>
                  </a:lnTo>
                  <a:lnTo>
                    <a:pt x="41516" y="125965"/>
                  </a:lnTo>
                  <a:lnTo>
                    <a:pt x="46669" y="121722"/>
                  </a:lnTo>
                  <a:lnTo>
                    <a:pt x="55217" y="108542"/>
                  </a:lnTo>
                  <a:lnTo>
                    <a:pt x="69794" y="63100"/>
                  </a:lnTo>
                  <a:lnTo>
                    <a:pt x="70813" y="57588"/>
                  </a:lnTo>
                  <a:lnTo>
                    <a:pt x="69375" y="51796"/>
                  </a:lnTo>
                  <a:lnTo>
                    <a:pt x="44274" y="17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3289">
              <a:extLst>
                <a:ext uri="{FF2B5EF4-FFF2-40B4-BE49-F238E27FC236}">
                  <a16:creationId xmlns:a16="http://schemas.microsoft.com/office/drawing/2014/main" id="{2A630D9C-71F5-58C3-971B-66442BA109D6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601308" y="1343025"/>
              <a:ext cx="142643" cy="311995"/>
            </a:xfrm>
            <a:custGeom>
              <a:avLst/>
              <a:gdLst/>
              <a:ahLst/>
              <a:cxnLst/>
              <a:rect l="0" t="0" r="0" b="0"/>
              <a:pathLst>
                <a:path w="142643" h="311995">
                  <a:moveTo>
                    <a:pt x="66442" y="238125"/>
                  </a:moveTo>
                  <a:lnTo>
                    <a:pt x="66442" y="238125"/>
                  </a:lnTo>
                  <a:lnTo>
                    <a:pt x="66442" y="233069"/>
                  </a:lnTo>
                  <a:lnTo>
                    <a:pt x="67500" y="231579"/>
                  </a:lnTo>
                  <a:lnTo>
                    <a:pt x="69266" y="230586"/>
                  </a:lnTo>
                  <a:lnTo>
                    <a:pt x="75576" y="228716"/>
                  </a:lnTo>
                  <a:lnTo>
                    <a:pt x="75966" y="219110"/>
                  </a:lnTo>
                  <a:lnTo>
                    <a:pt x="53299" y="219075"/>
                  </a:lnTo>
                  <a:lnTo>
                    <a:pt x="47196" y="221898"/>
                  </a:lnTo>
                  <a:lnTo>
                    <a:pt x="44086" y="224132"/>
                  </a:lnTo>
                  <a:lnTo>
                    <a:pt x="18398" y="229834"/>
                  </a:lnTo>
                  <a:lnTo>
                    <a:pt x="8753" y="238321"/>
                  </a:lnTo>
                  <a:lnTo>
                    <a:pt x="3761" y="249148"/>
                  </a:lnTo>
                  <a:lnTo>
                    <a:pt x="0" y="275786"/>
                  </a:lnTo>
                  <a:lnTo>
                    <a:pt x="2692" y="284144"/>
                  </a:lnTo>
                  <a:lnTo>
                    <a:pt x="19074" y="304659"/>
                  </a:lnTo>
                  <a:lnTo>
                    <a:pt x="22163" y="307881"/>
                  </a:lnTo>
                  <a:lnTo>
                    <a:pt x="36885" y="311461"/>
                  </a:lnTo>
                  <a:lnTo>
                    <a:pt x="54363" y="311994"/>
                  </a:lnTo>
                  <a:lnTo>
                    <a:pt x="65660" y="308703"/>
                  </a:lnTo>
                  <a:lnTo>
                    <a:pt x="83026" y="290787"/>
                  </a:lnTo>
                  <a:lnTo>
                    <a:pt x="100253" y="243196"/>
                  </a:lnTo>
                  <a:lnTo>
                    <a:pt x="110561" y="206819"/>
                  </a:lnTo>
                  <a:lnTo>
                    <a:pt x="117095" y="170942"/>
                  </a:lnTo>
                  <a:lnTo>
                    <a:pt x="123527" y="135946"/>
                  </a:lnTo>
                  <a:lnTo>
                    <a:pt x="130275" y="94961"/>
                  </a:lnTo>
                  <a:lnTo>
                    <a:pt x="137612" y="52036"/>
                  </a:lnTo>
                  <a:lnTo>
                    <a:pt x="1426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3290">
              <a:extLst>
                <a:ext uri="{FF2B5EF4-FFF2-40B4-BE49-F238E27FC236}">
                  <a16:creationId xmlns:a16="http://schemas.microsoft.com/office/drawing/2014/main" id="{85D14222-7832-AB96-AC82-B2421434B2EC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746899" y="1496959"/>
              <a:ext cx="139927" cy="167433"/>
            </a:xfrm>
            <a:custGeom>
              <a:avLst/>
              <a:gdLst/>
              <a:ahLst/>
              <a:cxnLst/>
              <a:rect l="0" t="0" r="0" b="0"/>
              <a:pathLst>
                <a:path w="139927" h="167433">
                  <a:moveTo>
                    <a:pt x="25626" y="74666"/>
                  </a:moveTo>
                  <a:lnTo>
                    <a:pt x="25626" y="74666"/>
                  </a:lnTo>
                  <a:lnTo>
                    <a:pt x="25626" y="82867"/>
                  </a:lnTo>
                  <a:lnTo>
                    <a:pt x="30683" y="78742"/>
                  </a:lnTo>
                  <a:lnTo>
                    <a:pt x="74532" y="69967"/>
                  </a:lnTo>
                  <a:lnTo>
                    <a:pt x="104000" y="57432"/>
                  </a:lnTo>
                  <a:lnTo>
                    <a:pt x="122696" y="41573"/>
                  </a:lnTo>
                  <a:lnTo>
                    <a:pt x="134349" y="24526"/>
                  </a:lnTo>
                  <a:lnTo>
                    <a:pt x="139192" y="10378"/>
                  </a:lnTo>
                  <a:lnTo>
                    <a:pt x="136778" y="6230"/>
                  </a:lnTo>
                  <a:lnTo>
                    <a:pt x="134652" y="3642"/>
                  </a:lnTo>
                  <a:lnTo>
                    <a:pt x="123824" y="766"/>
                  </a:lnTo>
                  <a:lnTo>
                    <a:pt x="116492" y="0"/>
                  </a:lnTo>
                  <a:lnTo>
                    <a:pt x="85947" y="9034"/>
                  </a:lnTo>
                  <a:lnTo>
                    <a:pt x="48752" y="34299"/>
                  </a:lnTo>
                  <a:lnTo>
                    <a:pt x="27725" y="53875"/>
                  </a:lnTo>
                  <a:lnTo>
                    <a:pt x="21269" y="65778"/>
                  </a:lnTo>
                  <a:lnTo>
                    <a:pt x="11987" y="87202"/>
                  </a:lnTo>
                  <a:lnTo>
                    <a:pt x="1476" y="108014"/>
                  </a:lnTo>
                  <a:lnTo>
                    <a:pt x="0" y="112773"/>
                  </a:lnTo>
                  <a:lnTo>
                    <a:pt x="2982" y="134640"/>
                  </a:lnTo>
                  <a:lnTo>
                    <a:pt x="10567" y="151115"/>
                  </a:lnTo>
                  <a:lnTo>
                    <a:pt x="24931" y="159090"/>
                  </a:lnTo>
                  <a:lnTo>
                    <a:pt x="53996" y="166708"/>
                  </a:lnTo>
                  <a:lnTo>
                    <a:pt x="73159" y="167432"/>
                  </a:lnTo>
                  <a:lnTo>
                    <a:pt x="111332" y="159273"/>
                  </a:lnTo>
                  <a:lnTo>
                    <a:pt x="139926" y="1508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3291">
              <a:extLst>
                <a:ext uri="{FF2B5EF4-FFF2-40B4-BE49-F238E27FC236}">
                  <a16:creationId xmlns:a16="http://schemas.microsoft.com/office/drawing/2014/main" id="{19D65269-F3A3-A06E-F735-47C83088FE3B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925482" y="1343025"/>
              <a:ext cx="75644" cy="428626"/>
            </a:xfrm>
            <a:custGeom>
              <a:avLst/>
              <a:gdLst/>
              <a:ahLst/>
              <a:cxnLst/>
              <a:rect l="0" t="0" r="0" b="0"/>
              <a:pathLst>
                <a:path w="75644" h="428626">
                  <a:moveTo>
                    <a:pt x="75643" y="0"/>
                  </a:moveTo>
                  <a:lnTo>
                    <a:pt x="75643" y="0"/>
                  </a:lnTo>
                  <a:lnTo>
                    <a:pt x="72819" y="40020"/>
                  </a:lnTo>
                  <a:lnTo>
                    <a:pt x="59396" y="85978"/>
                  </a:lnTo>
                  <a:lnTo>
                    <a:pt x="43843" y="133383"/>
                  </a:lnTo>
                  <a:lnTo>
                    <a:pt x="31184" y="178003"/>
                  </a:lnTo>
                  <a:lnTo>
                    <a:pt x="18491" y="218488"/>
                  </a:lnTo>
                  <a:lnTo>
                    <a:pt x="8968" y="253120"/>
                  </a:lnTo>
                  <a:lnTo>
                    <a:pt x="2267" y="296896"/>
                  </a:lnTo>
                  <a:lnTo>
                    <a:pt x="0" y="343926"/>
                  </a:lnTo>
                  <a:lnTo>
                    <a:pt x="7055" y="387838"/>
                  </a:lnTo>
                  <a:lnTo>
                    <a:pt x="18493" y="428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1" name="SMARTInkShape-Group626">
            <a:extLst>
              <a:ext uri="{FF2B5EF4-FFF2-40B4-BE49-F238E27FC236}">
                <a16:creationId xmlns:a16="http://schemas.microsoft.com/office/drawing/2014/main" id="{04FD2C47-EE72-86BD-0BF5-DDC3F2746227}"/>
              </a:ext>
            </a:extLst>
          </p:cNvPr>
          <p:cNvGrpSpPr/>
          <p:nvPr/>
        </p:nvGrpSpPr>
        <p:grpSpPr>
          <a:xfrm>
            <a:off x="439474" y="2257552"/>
            <a:ext cx="436827" cy="199899"/>
            <a:chOff x="439474" y="2257552"/>
            <a:chExt cx="436827" cy="199899"/>
          </a:xfrm>
        </p:grpSpPr>
        <p:sp>
          <p:nvSpPr>
            <p:cNvPr id="419" name="SMARTInkShape-3292">
              <a:extLst>
                <a:ext uri="{FF2B5EF4-FFF2-40B4-BE49-F238E27FC236}">
                  <a16:creationId xmlns:a16="http://schemas.microsoft.com/office/drawing/2014/main" id="{89A75DB1-C3A7-72C1-0C63-BB5B5D4D3E2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39474" y="2343150"/>
              <a:ext cx="436827" cy="19051"/>
            </a:xfrm>
            <a:custGeom>
              <a:avLst/>
              <a:gdLst/>
              <a:ahLst/>
              <a:cxnLst/>
              <a:rect l="0" t="0" r="0" b="0"/>
              <a:pathLst>
                <a:path w="436827" h="19051">
                  <a:moveTo>
                    <a:pt x="8201" y="0"/>
                  </a:moveTo>
                  <a:lnTo>
                    <a:pt x="8201" y="0"/>
                  </a:lnTo>
                  <a:lnTo>
                    <a:pt x="8201" y="5056"/>
                  </a:lnTo>
                  <a:lnTo>
                    <a:pt x="7143" y="6546"/>
                  </a:lnTo>
                  <a:lnTo>
                    <a:pt x="5379" y="7539"/>
                  </a:lnTo>
                  <a:lnTo>
                    <a:pt x="0" y="9133"/>
                  </a:lnTo>
                  <a:lnTo>
                    <a:pt x="41327" y="9515"/>
                  </a:lnTo>
                  <a:lnTo>
                    <a:pt x="84477" y="9523"/>
                  </a:lnTo>
                  <a:lnTo>
                    <a:pt x="120289" y="9524"/>
                  </a:lnTo>
                  <a:lnTo>
                    <a:pt x="167494" y="6703"/>
                  </a:lnTo>
                  <a:lnTo>
                    <a:pt x="189065" y="4037"/>
                  </a:lnTo>
                  <a:lnTo>
                    <a:pt x="225009" y="7428"/>
                  </a:lnTo>
                  <a:lnTo>
                    <a:pt x="272258" y="9111"/>
                  </a:lnTo>
                  <a:lnTo>
                    <a:pt x="311159" y="9402"/>
                  </a:lnTo>
                  <a:lnTo>
                    <a:pt x="357258" y="9489"/>
                  </a:lnTo>
                  <a:lnTo>
                    <a:pt x="394906" y="12336"/>
                  </a:lnTo>
                  <a:lnTo>
                    <a:pt x="436826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3293">
              <a:extLst>
                <a:ext uri="{FF2B5EF4-FFF2-40B4-BE49-F238E27FC236}">
                  <a16:creationId xmlns:a16="http://schemas.microsoft.com/office/drawing/2014/main" id="{9435C0D9-D862-41B9-B143-6CC9CE8C652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24016" y="2257552"/>
              <a:ext cx="138871" cy="199899"/>
            </a:xfrm>
            <a:custGeom>
              <a:avLst/>
              <a:gdLst/>
              <a:ahLst/>
              <a:cxnLst/>
              <a:rect l="0" t="0" r="0" b="0"/>
              <a:pathLst>
                <a:path w="138871" h="199899">
                  <a:moveTo>
                    <a:pt x="9409" y="28448"/>
                  </a:moveTo>
                  <a:lnTo>
                    <a:pt x="9409" y="28448"/>
                  </a:lnTo>
                  <a:lnTo>
                    <a:pt x="9409" y="10838"/>
                  </a:lnTo>
                  <a:lnTo>
                    <a:pt x="0" y="0"/>
                  </a:lnTo>
                  <a:lnTo>
                    <a:pt x="8570" y="7503"/>
                  </a:lnTo>
                  <a:lnTo>
                    <a:pt x="52548" y="33240"/>
                  </a:lnTo>
                  <a:lnTo>
                    <a:pt x="96413" y="47919"/>
                  </a:lnTo>
                  <a:lnTo>
                    <a:pt x="113694" y="55093"/>
                  </a:lnTo>
                  <a:lnTo>
                    <a:pt x="133206" y="69974"/>
                  </a:lnTo>
                  <a:lnTo>
                    <a:pt x="138513" y="77948"/>
                  </a:lnTo>
                  <a:lnTo>
                    <a:pt x="138870" y="82615"/>
                  </a:lnTo>
                  <a:lnTo>
                    <a:pt x="136444" y="93444"/>
                  </a:lnTo>
                  <a:lnTo>
                    <a:pt x="129129" y="106385"/>
                  </a:lnTo>
                  <a:lnTo>
                    <a:pt x="102726" y="134948"/>
                  </a:lnTo>
                  <a:lnTo>
                    <a:pt x="95686" y="139281"/>
                  </a:lnTo>
                  <a:lnTo>
                    <a:pt x="77486" y="147120"/>
                  </a:lnTo>
                  <a:lnTo>
                    <a:pt x="31212" y="180306"/>
                  </a:lnTo>
                  <a:lnTo>
                    <a:pt x="9409" y="1998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0" name="SMARTInkShape-Group627">
            <a:extLst>
              <a:ext uri="{FF2B5EF4-FFF2-40B4-BE49-F238E27FC236}">
                <a16:creationId xmlns:a16="http://schemas.microsoft.com/office/drawing/2014/main" id="{AB5257BC-9CFC-17DE-A495-F5A3E60156F8}"/>
              </a:ext>
            </a:extLst>
          </p:cNvPr>
          <p:cNvGrpSpPr/>
          <p:nvPr/>
        </p:nvGrpSpPr>
        <p:grpSpPr>
          <a:xfrm>
            <a:off x="1243806" y="2212200"/>
            <a:ext cx="1261270" cy="454801"/>
            <a:chOff x="1243806" y="2212200"/>
            <a:chExt cx="1261270" cy="454801"/>
          </a:xfrm>
        </p:grpSpPr>
        <p:sp>
          <p:nvSpPr>
            <p:cNvPr id="422" name="SMARTInkShape-3294">
              <a:extLst>
                <a:ext uri="{FF2B5EF4-FFF2-40B4-BE49-F238E27FC236}">
                  <a16:creationId xmlns:a16="http://schemas.microsoft.com/office/drawing/2014/main" id="{0DA53712-A7A8-8A50-E405-5287E6DF0ED3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243806" y="2314575"/>
              <a:ext cx="223045" cy="152265"/>
            </a:xfrm>
            <a:custGeom>
              <a:avLst/>
              <a:gdLst/>
              <a:ahLst/>
              <a:cxnLst/>
              <a:rect l="0" t="0" r="0" b="0"/>
              <a:pathLst>
                <a:path w="223045" h="152265">
                  <a:moveTo>
                    <a:pt x="156369" y="0"/>
                  </a:moveTo>
                  <a:lnTo>
                    <a:pt x="156369" y="0"/>
                  </a:lnTo>
                  <a:lnTo>
                    <a:pt x="140102" y="1058"/>
                  </a:lnTo>
                  <a:lnTo>
                    <a:pt x="93275" y="18314"/>
                  </a:lnTo>
                  <a:lnTo>
                    <a:pt x="50079" y="40407"/>
                  </a:lnTo>
                  <a:lnTo>
                    <a:pt x="13195" y="69012"/>
                  </a:lnTo>
                  <a:lnTo>
                    <a:pt x="2778" y="86764"/>
                  </a:lnTo>
                  <a:lnTo>
                    <a:pt x="0" y="95942"/>
                  </a:lnTo>
                  <a:lnTo>
                    <a:pt x="265" y="104178"/>
                  </a:lnTo>
                  <a:lnTo>
                    <a:pt x="6203" y="118974"/>
                  </a:lnTo>
                  <a:lnTo>
                    <a:pt x="16390" y="134147"/>
                  </a:lnTo>
                  <a:lnTo>
                    <a:pt x="22895" y="138996"/>
                  </a:lnTo>
                  <a:lnTo>
                    <a:pt x="61691" y="148910"/>
                  </a:lnTo>
                  <a:lnTo>
                    <a:pt x="103839" y="151711"/>
                  </a:lnTo>
                  <a:lnTo>
                    <a:pt x="148345" y="152264"/>
                  </a:lnTo>
                  <a:lnTo>
                    <a:pt x="223044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3295">
              <a:extLst>
                <a:ext uri="{FF2B5EF4-FFF2-40B4-BE49-F238E27FC236}">
                  <a16:creationId xmlns:a16="http://schemas.microsoft.com/office/drawing/2014/main" id="{EE7B065E-9FC8-9C7B-0BB4-D5FA78966A30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525109" y="2364067"/>
              <a:ext cx="108883" cy="96226"/>
            </a:xfrm>
            <a:custGeom>
              <a:avLst/>
              <a:gdLst/>
              <a:ahLst/>
              <a:cxnLst/>
              <a:rect l="0" t="0" r="0" b="0"/>
              <a:pathLst>
                <a:path w="108883" h="96226">
                  <a:moveTo>
                    <a:pt x="94141" y="36233"/>
                  </a:moveTo>
                  <a:lnTo>
                    <a:pt x="94141" y="36233"/>
                  </a:lnTo>
                  <a:lnTo>
                    <a:pt x="94141" y="31177"/>
                  </a:lnTo>
                  <a:lnTo>
                    <a:pt x="91319" y="25872"/>
                  </a:lnTo>
                  <a:lnTo>
                    <a:pt x="87595" y="19987"/>
                  </a:lnTo>
                  <a:lnTo>
                    <a:pt x="84440" y="10723"/>
                  </a:lnTo>
                  <a:lnTo>
                    <a:pt x="79952" y="4434"/>
                  </a:lnTo>
                  <a:lnTo>
                    <a:pt x="71607" y="934"/>
                  </a:lnTo>
                  <a:lnTo>
                    <a:pt x="66418" y="0"/>
                  </a:lnTo>
                  <a:lnTo>
                    <a:pt x="55009" y="1785"/>
                  </a:lnTo>
                  <a:lnTo>
                    <a:pt x="30437" y="11554"/>
                  </a:lnTo>
                  <a:lnTo>
                    <a:pt x="11530" y="30685"/>
                  </a:lnTo>
                  <a:lnTo>
                    <a:pt x="4508" y="47525"/>
                  </a:lnTo>
                  <a:lnTo>
                    <a:pt x="0" y="79151"/>
                  </a:lnTo>
                  <a:lnTo>
                    <a:pt x="3864" y="84953"/>
                  </a:lnTo>
                  <a:lnTo>
                    <a:pt x="19446" y="94222"/>
                  </a:lnTo>
                  <a:lnTo>
                    <a:pt x="37660" y="96225"/>
                  </a:lnTo>
                  <a:lnTo>
                    <a:pt x="83646" y="86153"/>
                  </a:lnTo>
                  <a:lnTo>
                    <a:pt x="98649" y="80292"/>
                  </a:lnTo>
                  <a:lnTo>
                    <a:pt x="103496" y="74072"/>
                  </a:lnTo>
                  <a:lnTo>
                    <a:pt x="108882" y="55873"/>
                  </a:lnTo>
                  <a:lnTo>
                    <a:pt x="108453" y="39317"/>
                  </a:lnTo>
                  <a:lnTo>
                    <a:pt x="106858" y="31939"/>
                  </a:lnTo>
                  <a:lnTo>
                    <a:pt x="99440" y="20919"/>
                  </a:lnTo>
                  <a:lnTo>
                    <a:pt x="94499" y="16499"/>
                  </a:lnTo>
                  <a:lnTo>
                    <a:pt x="46516" y="7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3296">
              <a:extLst>
                <a:ext uri="{FF2B5EF4-FFF2-40B4-BE49-F238E27FC236}">
                  <a16:creationId xmlns:a16="http://schemas.microsoft.com/office/drawing/2014/main" id="{FDB26B64-19EA-3E47-DDB5-9292BF26356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771650" y="2354704"/>
              <a:ext cx="171451" cy="169422"/>
            </a:xfrm>
            <a:custGeom>
              <a:avLst/>
              <a:gdLst/>
              <a:ahLst/>
              <a:cxnLst/>
              <a:rect l="0" t="0" r="0" b="0"/>
              <a:pathLst>
                <a:path w="171451" h="169422">
                  <a:moveTo>
                    <a:pt x="0" y="64646"/>
                  </a:moveTo>
                  <a:lnTo>
                    <a:pt x="0" y="64646"/>
                  </a:lnTo>
                  <a:lnTo>
                    <a:pt x="15208" y="71192"/>
                  </a:lnTo>
                  <a:lnTo>
                    <a:pt x="54893" y="73779"/>
                  </a:lnTo>
                  <a:lnTo>
                    <a:pt x="101350" y="67548"/>
                  </a:lnTo>
                  <a:lnTo>
                    <a:pt x="136554" y="62397"/>
                  </a:lnTo>
                  <a:lnTo>
                    <a:pt x="141836" y="59972"/>
                  </a:lnTo>
                  <a:lnTo>
                    <a:pt x="145357" y="56238"/>
                  </a:lnTo>
                  <a:lnTo>
                    <a:pt x="149270" y="46445"/>
                  </a:lnTo>
                  <a:lnTo>
                    <a:pt x="148197" y="40871"/>
                  </a:lnTo>
                  <a:lnTo>
                    <a:pt x="141359" y="29032"/>
                  </a:lnTo>
                  <a:lnTo>
                    <a:pt x="125610" y="15523"/>
                  </a:lnTo>
                  <a:lnTo>
                    <a:pt x="88234" y="2536"/>
                  </a:lnTo>
                  <a:lnTo>
                    <a:pt x="72376" y="0"/>
                  </a:lnTo>
                  <a:lnTo>
                    <a:pt x="58273" y="1695"/>
                  </a:lnTo>
                  <a:lnTo>
                    <a:pt x="26606" y="14336"/>
                  </a:lnTo>
                  <a:lnTo>
                    <a:pt x="17822" y="20414"/>
                  </a:lnTo>
                  <a:lnTo>
                    <a:pt x="15056" y="24575"/>
                  </a:lnTo>
                  <a:lnTo>
                    <a:pt x="11164" y="40543"/>
                  </a:lnTo>
                  <a:lnTo>
                    <a:pt x="11069" y="59739"/>
                  </a:lnTo>
                  <a:lnTo>
                    <a:pt x="22846" y="98298"/>
                  </a:lnTo>
                  <a:lnTo>
                    <a:pt x="54587" y="137559"/>
                  </a:lnTo>
                  <a:lnTo>
                    <a:pt x="92129" y="162504"/>
                  </a:lnTo>
                  <a:lnTo>
                    <a:pt x="116198" y="167372"/>
                  </a:lnTo>
                  <a:lnTo>
                    <a:pt x="171450" y="169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3297">
              <a:extLst>
                <a:ext uri="{FF2B5EF4-FFF2-40B4-BE49-F238E27FC236}">
                  <a16:creationId xmlns:a16="http://schemas.microsoft.com/office/drawing/2014/main" id="{46706BBF-0FE7-B2BB-1A63-E7F1D64E276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015076" y="2212200"/>
              <a:ext cx="127425" cy="454801"/>
            </a:xfrm>
            <a:custGeom>
              <a:avLst/>
              <a:gdLst/>
              <a:ahLst/>
              <a:cxnLst/>
              <a:rect l="0" t="0" r="0" b="0"/>
              <a:pathLst>
                <a:path w="127425" h="454801">
                  <a:moveTo>
                    <a:pt x="99474" y="92850"/>
                  </a:moveTo>
                  <a:lnTo>
                    <a:pt x="99474" y="92850"/>
                  </a:lnTo>
                  <a:lnTo>
                    <a:pt x="109587" y="92850"/>
                  </a:lnTo>
                  <a:lnTo>
                    <a:pt x="117374" y="90028"/>
                  </a:lnTo>
                  <a:lnTo>
                    <a:pt x="120933" y="87794"/>
                  </a:lnTo>
                  <a:lnTo>
                    <a:pt x="123305" y="85246"/>
                  </a:lnTo>
                  <a:lnTo>
                    <a:pt x="125941" y="79592"/>
                  </a:lnTo>
                  <a:lnTo>
                    <a:pt x="127424" y="65403"/>
                  </a:lnTo>
                  <a:lnTo>
                    <a:pt x="124949" y="56663"/>
                  </a:lnTo>
                  <a:lnTo>
                    <a:pt x="121380" y="48192"/>
                  </a:lnTo>
                  <a:lnTo>
                    <a:pt x="113843" y="19379"/>
                  </a:lnTo>
                  <a:lnTo>
                    <a:pt x="105508" y="9749"/>
                  </a:lnTo>
                  <a:lnTo>
                    <a:pt x="95806" y="3000"/>
                  </a:lnTo>
                  <a:lnTo>
                    <a:pt x="87966" y="0"/>
                  </a:lnTo>
                  <a:lnTo>
                    <a:pt x="78132" y="1489"/>
                  </a:lnTo>
                  <a:lnTo>
                    <a:pt x="72546" y="3368"/>
                  </a:lnTo>
                  <a:lnTo>
                    <a:pt x="54571" y="21181"/>
                  </a:lnTo>
                  <a:lnTo>
                    <a:pt x="40896" y="41511"/>
                  </a:lnTo>
                  <a:lnTo>
                    <a:pt x="26794" y="81494"/>
                  </a:lnTo>
                  <a:lnTo>
                    <a:pt x="13817" y="123886"/>
                  </a:lnTo>
                  <a:lnTo>
                    <a:pt x="4244" y="168721"/>
                  </a:lnTo>
                  <a:lnTo>
                    <a:pt x="0" y="207004"/>
                  </a:lnTo>
                  <a:lnTo>
                    <a:pt x="1641" y="245185"/>
                  </a:lnTo>
                  <a:lnTo>
                    <a:pt x="3459" y="287211"/>
                  </a:lnTo>
                  <a:lnTo>
                    <a:pt x="3884" y="317874"/>
                  </a:lnTo>
                  <a:lnTo>
                    <a:pt x="6946" y="365193"/>
                  </a:lnTo>
                  <a:lnTo>
                    <a:pt x="14555" y="403203"/>
                  </a:lnTo>
                  <a:lnTo>
                    <a:pt x="20457" y="421285"/>
                  </a:lnTo>
                  <a:lnTo>
                    <a:pt x="30047" y="435715"/>
                  </a:lnTo>
                  <a:lnTo>
                    <a:pt x="32634" y="442084"/>
                  </a:lnTo>
                  <a:lnTo>
                    <a:pt x="42324" y="45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3298">
              <a:extLst>
                <a:ext uri="{FF2B5EF4-FFF2-40B4-BE49-F238E27FC236}">
                  <a16:creationId xmlns:a16="http://schemas.microsoft.com/office/drawing/2014/main" id="{CBAEEE8D-33A7-DB94-DF78-B86875266BB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981200" y="2438400"/>
              <a:ext cx="180976" cy="57151"/>
            </a:xfrm>
            <a:custGeom>
              <a:avLst/>
              <a:gdLst/>
              <a:ahLst/>
              <a:cxnLst/>
              <a:rect l="0" t="0" r="0" b="0"/>
              <a:pathLst>
                <a:path w="180976" h="57151">
                  <a:moveTo>
                    <a:pt x="0" y="57150"/>
                  </a:moveTo>
                  <a:lnTo>
                    <a:pt x="0" y="57150"/>
                  </a:lnTo>
                  <a:lnTo>
                    <a:pt x="8663" y="49546"/>
                  </a:lnTo>
                  <a:lnTo>
                    <a:pt x="25968" y="40904"/>
                  </a:lnTo>
                  <a:lnTo>
                    <a:pt x="65846" y="28502"/>
                  </a:lnTo>
                  <a:lnTo>
                    <a:pt x="100649" y="19028"/>
                  </a:lnTo>
                  <a:lnTo>
                    <a:pt x="144647" y="634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3299">
              <a:extLst>
                <a:ext uri="{FF2B5EF4-FFF2-40B4-BE49-F238E27FC236}">
                  <a16:creationId xmlns:a16="http://schemas.microsoft.com/office/drawing/2014/main" id="{6791443B-3415-5E82-D1AD-D3CACFDC7C2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209801" y="2243334"/>
              <a:ext cx="104775" cy="378667"/>
            </a:xfrm>
            <a:custGeom>
              <a:avLst/>
              <a:gdLst/>
              <a:ahLst/>
              <a:cxnLst/>
              <a:rect l="0" t="0" r="0" b="0"/>
              <a:pathLst>
                <a:path w="104775" h="378667">
                  <a:moveTo>
                    <a:pt x="104774" y="80766"/>
                  </a:moveTo>
                  <a:lnTo>
                    <a:pt x="104774" y="80766"/>
                  </a:lnTo>
                  <a:lnTo>
                    <a:pt x="98228" y="65557"/>
                  </a:lnTo>
                  <a:lnTo>
                    <a:pt x="96573" y="54251"/>
                  </a:lnTo>
                  <a:lnTo>
                    <a:pt x="94015" y="49331"/>
                  </a:lnTo>
                  <a:lnTo>
                    <a:pt x="77524" y="28186"/>
                  </a:lnTo>
                  <a:lnTo>
                    <a:pt x="67044" y="6618"/>
                  </a:lnTo>
                  <a:lnTo>
                    <a:pt x="62253" y="892"/>
                  </a:lnTo>
                  <a:lnTo>
                    <a:pt x="59493" y="0"/>
                  </a:lnTo>
                  <a:lnTo>
                    <a:pt x="56595" y="464"/>
                  </a:lnTo>
                  <a:lnTo>
                    <a:pt x="53605" y="1831"/>
                  </a:lnTo>
                  <a:lnTo>
                    <a:pt x="47460" y="11817"/>
                  </a:lnTo>
                  <a:lnTo>
                    <a:pt x="34892" y="49155"/>
                  </a:lnTo>
                  <a:lnTo>
                    <a:pt x="22218" y="89691"/>
                  </a:lnTo>
                  <a:lnTo>
                    <a:pt x="12345" y="128272"/>
                  </a:lnTo>
                  <a:lnTo>
                    <a:pt x="5024" y="166468"/>
                  </a:lnTo>
                  <a:lnTo>
                    <a:pt x="992" y="206703"/>
                  </a:lnTo>
                  <a:lnTo>
                    <a:pt x="293" y="248373"/>
                  </a:lnTo>
                  <a:lnTo>
                    <a:pt x="86" y="291059"/>
                  </a:lnTo>
                  <a:lnTo>
                    <a:pt x="10" y="338248"/>
                  </a:lnTo>
                  <a:lnTo>
                    <a:pt x="0" y="376804"/>
                  </a:lnTo>
                  <a:lnTo>
                    <a:pt x="1058" y="378666"/>
                  </a:lnTo>
                  <a:lnTo>
                    <a:pt x="9524" y="3760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3300">
              <a:extLst>
                <a:ext uri="{FF2B5EF4-FFF2-40B4-BE49-F238E27FC236}">
                  <a16:creationId xmlns:a16="http://schemas.microsoft.com/office/drawing/2014/main" id="{888EB763-35F8-FAED-EF7E-5E97A7DF69B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190750" y="242887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23851" y="4037"/>
                  </a:lnTo>
                  <a:lnTo>
                    <a:pt x="42815" y="6370"/>
                  </a:lnTo>
                  <a:lnTo>
                    <a:pt x="86346" y="1048"/>
                  </a:lnTo>
                  <a:lnTo>
                    <a:pt x="124597" y="311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3301">
              <a:extLst>
                <a:ext uri="{FF2B5EF4-FFF2-40B4-BE49-F238E27FC236}">
                  <a16:creationId xmlns:a16="http://schemas.microsoft.com/office/drawing/2014/main" id="{5688770D-FA28-C25B-7D77-783495C552F8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495550" y="2476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4" name="SMARTInkShape-Group628">
            <a:extLst>
              <a:ext uri="{FF2B5EF4-FFF2-40B4-BE49-F238E27FC236}">
                <a16:creationId xmlns:a16="http://schemas.microsoft.com/office/drawing/2014/main" id="{D9F28FD3-DBF8-A1D2-7BE7-072FB18C7428}"/>
              </a:ext>
            </a:extLst>
          </p:cNvPr>
          <p:cNvGrpSpPr/>
          <p:nvPr/>
        </p:nvGrpSpPr>
        <p:grpSpPr>
          <a:xfrm>
            <a:off x="2821580" y="2240527"/>
            <a:ext cx="378821" cy="435999"/>
            <a:chOff x="2821580" y="2240527"/>
            <a:chExt cx="378821" cy="435999"/>
          </a:xfrm>
        </p:grpSpPr>
        <p:sp>
          <p:nvSpPr>
            <p:cNvPr id="431" name="SMARTInkShape-3302">
              <a:extLst>
                <a:ext uri="{FF2B5EF4-FFF2-40B4-BE49-F238E27FC236}">
                  <a16:creationId xmlns:a16="http://schemas.microsoft.com/office/drawing/2014/main" id="{0AF8A971-9559-EAEE-489F-53406860F20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821580" y="2395151"/>
              <a:ext cx="113764" cy="128223"/>
            </a:xfrm>
            <a:custGeom>
              <a:avLst/>
              <a:gdLst/>
              <a:ahLst/>
              <a:cxnLst/>
              <a:rect l="0" t="0" r="0" b="0"/>
              <a:pathLst>
                <a:path w="113764" h="128223">
                  <a:moveTo>
                    <a:pt x="93070" y="24199"/>
                  </a:moveTo>
                  <a:lnTo>
                    <a:pt x="93070" y="24199"/>
                  </a:lnTo>
                  <a:lnTo>
                    <a:pt x="93070" y="10941"/>
                  </a:lnTo>
                  <a:lnTo>
                    <a:pt x="92012" y="9011"/>
                  </a:lnTo>
                  <a:lnTo>
                    <a:pt x="90248" y="7723"/>
                  </a:lnTo>
                  <a:lnTo>
                    <a:pt x="88014" y="6865"/>
                  </a:lnTo>
                  <a:lnTo>
                    <a:pt x="86524" y="5235"/>
                  </a:lnTo>
                  <a:lnTo>
                    <a:pt x="84870" y="601"/>
                  </a:lnTo>
                  <a:lnTo>
                    <a:pt x="83369" y="0"/>
                  </a:lnTo>
                  <a:lnTo>
                    <a:pt x="81312" y="658"/>
                  </a:lnTo>
                  <a:lnTo>
                    <a:pt x="78881" y="2155"/>
                  </a:lnTo>
                  <a:lnTo>
                    <a:pt x="43576" y="10399"/>
                  </a:lnTo>
                  <a:lnTo>
                    <a:pt x="34674" y="14999"/>
                  </a:lnTo>
                  <a:lnTo>
                    <a:pt x="21961" y="31399"/>
                  </a:lnTo>
                  <a:lnTo>
                    <a:pt x="2724" y="67951"/>
                  </a:lnTo>
                  <a:lnTo>
                    <a:pt x="0" y="83861"/>
                  </a:lnTo>
                  <a:lnTo>
                    <a:pt x="4434" y="98693"/>
                  </a:lnTo>
                  <a:lnTo>
                    <a:pt x="8579" y="105612"/>
                  </a:lnTo>
                  <a:lnTo>
                    <a:pt x="21652" y="116121"/>
                  </a:lnTo>
                  <a:lnTo>
                    <a:pt x="36987" y="123262"/>
                  </a:lnTo>
                  <a:lnTo>
                    <a:pt x="75624" y="128222"/>
                  </a:lnTo>
                  <a:lnTo>
                    <a:pt x="98014" y="123695"/>
                  </a:lnTo>
                  <a:lnTo>
                    <a:pt x="108673" y="115692"/>
                  </a:lnTo>
                  <a:lnTo>
                    <a:pt x="112997" y="110594"/>
                  </a:lnTo>
                  <a:lnTo>
                    <a:pt x="113763" y="104020"/>
                  </a:lnTo>
                  <a:lnTo>
                    <a:pt x="108969" y="88250"/>
                  </a:lnTo>
                  <a:lnTo>
                    <a:pt x="94371" y="66578"/>
                  </a:lnTo>
                  <a:lnTo>
                    <a:pt x="76639" y="51807"/>
                  </a:lnTo>
                  <a:lnTo>
                    <a:pt x="54970" y="432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3303">
              <a:extLst>
                <a:ext uri="{FF2B5EF4-FFF2-40B4-BE49-F238E27FC236}">
                  <a16:creationId xmlns:a16="http://schemas.microsoft.com/office/drawing/2014/main" id="{29763FF9-47B9-8F77-2946-78DDD973A91B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029246" y="2240527"/>
              <a:ext cx="114005" cy="435999"/>
            </a:xfrm>
            <a:custGeom>
              <a:avLst/>
              <a:gdLst/>
              <a:ahLst/>
              <a:cxnLst/>
              <a:rect l="0" t="0" r="0" b="0"/>
              <a:pathLst>
                <a:path w="114005" h="435999">
                  <a:moveTo>
                    <a:pt x="114004" y="112148"/>
                  </a:moveTo>
                  <a:lnTo>
                    <a:pt x="114004" y="112148"/>
                  </a:lnTo>
                  <a:lnTo>
                    <a:pt x="114004" y="67674"/>
                  </a:lnTo>
                  <a:lnTo>
                    <a:pt x="112946" y="27005"/>
                  </a:lnTo>
                  <a:lnTo>
                    <a:pt x="108948" y="16804"/>
                  </a:lnTo>
                  <a:lnTo>
                    <a:pt x="100747" y="5111"/>
                  </a:lnTo>
                  <a:lnTo>
                    <a:pt x="94707" y="1076"/>
                  </a:lnTo>
                  <a:lnTo>
                    <a:pt x="91614" y="0"/>
                  </a:lnTo>
                  <a:lnTo>
                    <a:pt x="88494" y="341"/>
                  </a:lnTo>
                  <a:lnTo>
                    <a:pt x="82205" y="3542"/>
                  </a:lnTo>
                  <a:lnTo>
                    <a:pt x="67658" y="21407"/>
                  </a:lnTo>
                  <a:lnTo>
                    <a:pt x="45093" y="62294"/>
                  </a:lnTo>
                  <a:lnTo>
                    <a:pt x="34694" y="79408"/>
                  </a:lnTo>
                  <a:lnTo>
                    <a:pt x="22889" y="116676"/>
                  </a:lnTo>
                  <a:lnTo>
                    <a:pt x="11237" y="163583"/>
                  </a:lnTo>
                  <a:lnTo>
                    <a:pt x="3080" y="200742"/>
                  </a:lnTo>
                  <a:lnTo>
                    <a:pt x="704" y="240822"/>
                  </a:lnTo>
                  <a:lnTo>
                    <a:pt x="0" y="279978"/>
                  </a:lnTo>
                  <a:lnTo>
                    <a:pt x="850" y="318391"/>
                  </a:lnTo>
                  <a:lnTo>
                    <a:pt x="7261" y="360830"/>
                  </a:lnTo>
                  <a:lnTo>
                    <a:pt x="16595" y="405528"/>
                  </a:lnTo>
                  <a:lnTo>
                    <a:pt x="18853" y="418222"/>
                  </a:lnTo>
                  <a:lnTo>
                    <a:pt x="23958" y="430261"/>
                  </a:lnTo>
                  <a:lnTo>
                    <a:pt x="18754" y="4359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3304">
              <a:extLst>
                <a:ext uri="{FF2B5EF4-FFF2-40B4-BE49-F238E27FC236}">
                  <a16:creationId xmlns:a16="http://schemas.microsoft.com/office/drawing/2014/main" id="{1F43AA11-0901-DFA5-3B17-0C1C0138621D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009900" y="2438400"/>
              <a:ext cx="190501" cy="28576"/>
            </a:xfrm>
            <a:custGeom>
              <a:avLst/>
              <a:gdLst/>
              <a:ahLst/>
              <a:cxnLst/>
              <a:rect l="0" t="0" r="0" b="0"/>
              <a:pathLst>
                <a:path w="190501" h="28576">
                  <a:moveTo>
                    <a:pt x="0" y="28575"/>
                  </a:moveTo>
                  <a:lnTo>
                    <a:pt x="0" y="28575"/>
                  </a:lnTo>
                  <a:lnTo>
                    <a:pt x="41445" y="10675"/>
                  </a:lnTo>
                  <a:lnTo>
                    <a:pt x="84504" y="2109"/>
                  </a:lnTo>
                  <a:lnTo>
                    <a:pt x="131188" y="41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SMARTInkShape-Group629">
            <a:extLst>
              <a:ext uri="{FF2B5EF4-FFF2-40B4-BE49-F238E27FC236}">
                <a16:creationId xmlns:a16="http://schemas.microsoft.com/office/drawing/2014/main" id="{10498D6B-B1CB-7BDE-8496-5C998606B3B7}"/>
              </a:ext>
            </a:extLst>
          </p:cNvPr>
          <p:cNvGrpSpPr/>
          <p:nvPr/>
        </p:nvGrpSpPr>
        <p:grpSpPr>
          <a:xfrm>
            <a:off x="3593730" y="2133600"/>
            <a:ext cx="2502271" cy="390526"/>
            <a:chOff x="3593730" y="2133600"/>
            <a:chExt cx="2502271" cy="390526"/>
          </a:xfrm>
        </p:grpSpPr>
        <p:sp>
          <p:nvSpPr>
            <p:cNvPr id="435" name="SMARTInkShape-3305">
              <a:extLst>
                <a:ext uri="{FF2B5EF4-FFF2-40B4-BE49-F238E27FC236}">
                  <a16:creationId xmlns:a16="http://schemas.microsoft.com/office/drawing/2014/main" id="{4E9BF2C9-0132-81C4-0771-80DA5BA9F38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593730" y="2133600"/>
              <a:ext cx="168646" cy="375212"/>
            </a:xfrm>
            <a:custGeom>
              <a:avLst/>
              <a:gdLst/>
              <a:ahLst/>
              <a:cxnLst/>
              <a:rect l="0" t="0" r="0" b="0"/>
              <a:pathLst>
                <a:path w="168646" h="375212">
                  <a:moveTo>
                    <a:pt x="130545" y="266700"/>
                  </a:moveTo>
                  <a:lnTo>
                    <a:pt x="130545" y="266700"/>
                  </a:lnTo>
                  <a:lnTo>
                    <a:pt x="135601" y="261644"/>
                  </a:lnTo>
                  <a:lnTo>
                    <a:pt x="138084" y="256339"/>
                  </a:lnTo>
                  <a:lnTo>
                    <a:pt x="139954" y="238046"/>
                  </a:lnTo>
                  <a:lnTo>
                    <a:pt x="137876" y="233839"/>
                  </a:lnTo>
                  <a:lnTo>
                    <a:pt x="129923" y="226342"/>
                  </a:lnTo>
                  <a:lnTo>
                    <a:pt x="122154" y="222305"/>
                  </a:lnTo>
                  <a:lnTo>
                    <a:pt x="75491" y="211063"/>
                  </a:lnTo>
                  <a:lnTo>
                    <a:pt x="55277" y="215867"/>
                  </a:lnTo>
                  <a:lnTo>
                    <a:pt x="28869" y="230472"/>
                  </a:lnTo>
                  <a:lnTo>
                    <a:pt x="10460" y="248204"/>
                  </a:lnTo>
                  <a:lnTo>
                    <a:pt x="6039" y="254370"/>
                  </a:lnTo>
                  <a:lnTo>
                    <a:pt x="1125" y="269687"/>
                  </a:lnTo>
                  <a:lnTo>
                    <a:pt x="0" y="287078"/>
                  </a:lnTo>
                  <a:lnTo>
                    <a:pt x="10683" y="333550"/>
                  </a:lnTo>
                  <a:lnTo>
                    <a:pt x="15712" y="340900"/>
                  </a:lnTo>
                  <a:lnTo>
                    <a:pt x="61812" y="374324"/>
                  </a:lnTo>
                  <a:lnTo>
                    <a:pt x="76714" y="375211"/>
                  </a:lnTo>
                  <a:lnTo>
                    <a:pt x="107094" y="367156"/>
                  </a:lnTo>
                  <a:lnTo>
                    <a:pt x="120475" y="355797"/>
                  </a:lnTo>
                  <a:lnTo>
                    <a:pt x="131361" y="341224"/>
                  </a:lnTo>
                  <a:lnTo>
                    <a:pt x="145851" y="300698"/>
                  </a:lnTo>
                  <a:lnTo>
                    <a:pt x="148855" y="254601"/>
                  </a:lnTo>
                  <a:lnTo>
                    <a:pt x="149266" y="220048"/>
                  </a:lnTo>
                  <a:lnTo>
                    <a:pt x="150556" y="176794"/>
                  </a:lnTo>
                  <a:lnTo>
                    <a:pt x="156112" y="137168"/>
                  </a:lnTo>
                  <a:lnTo>
                    <a:pt x="158229" y="97557"/>
                  </a:lnTo>
                  <a:lnTo>
                    <a:pt x="159914" y="55952"/>
                  </a:lnTo>
                  <a:lnTo>
                    <a:pt x="16864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3306">
              <a:extLst>
                <a:ext uri="{FF2B5EF4-FFF2-40B4-BE49-F238E27FC236}">
                  <a16:creationId xmlns:a16="http://schemas.microsoft.com/office/drawing/2014/main" id="{926E45E3-CA63-70CE-FC25-A163F7E6086E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784167" y="2330558"/>
              <a:ext cx="178234" cy="145875"/>
            </a:xfrm>
            <a:custGeom>
              <a:avLst/>
              <a:gdLst/>
              <a:ahLst/>
              <a:cxnLst/>
              <a:rect l="0" t="0" r="0" b="0"/>
              <a:pathLst>
                <a:path w="178234" h="145875">
                  <a:moveTo>
                    <a:pt x="44883" y="60217"/>
                  </a:moveTo>
                  <a:lnTo>
                    <a:pt x="44883" y="60217"/>
                  </a:lnTo>
                  <a:lnTo>
                    <a:pt x="81462" y="82607"/>
                  </a:lnTo>
                  <a:lnTo>
                    <a:pt x="87261" y="83611"/>
                  </a:lnTo>
                  <a:lnTo>
                    <a:pt x="99348" y="81903"/>
                  </a:lnTo>
                  <a:lnTo>
                    <a:pt x="142058" y="66241"/>
                  </a:lnTo>
                  <a:lnTo>
                    <a:pt x="154395" y="57250"/>
                  </a:lnTo>
                  <a:lnTo>
                    <a:pt x="162346" y="46198"/>
                  </a:lnTo>
                  <a:lnTo>
                    <a:pt x="165881" y="34231"/>
                  </a:lnTo>
                  <a:lnTo>
                    <a:pt x="164629" y="21856"/>
                  </a:lnTo>
                  <a:lnTo>
                    <a:pt x="162813" y="15593"/>
                  </a:lnTo>
                  <a:lnTo>
                    <a:pt x="158429" y="10360"/>
                  </a:lnTo>
                  <a:lnTo>
                    <a:pt x="145090" y="1722"/>
                  </a:lnTo>
                  <a:lnTo>
                    <a:pt x="139204" y="54"/>
                  </a:lnTo>
                  <a:lnTo>
                    <a:pt x="134222" y="0"/>
                  </a:lnTo>
                  <a:lnTo>
                    <a:pt x="92396" y="11326"/>
                  </a:lnTo>
                  <a:lnTo>
                    <a:pt x="49878" y="32646"/>
                  </a:lnTo>
                  <a:lnTo>
                    <a:pt x="34403" y="46905"/>
                  </a:lnTo>
                  <a:lnTo>
                    <a:pt x="10044" y="87730"/>
                  </a:lnTo>
                  <a:lnTo>
                    <a:pt x="1047" y="114230"/>
                  </a:lnTo>
                  <a:lnTo>
                    <a:pt x="0" y="127615"/>
                  </a:lnTo>
                  <a:lnTo>
                    <a:pt x="3063" y="137091"/>
                  </a:lnTo>
                  <a:lnTo>
                    <a:pt x="6420" y="140041"/>
                  </a:lnTo>
                  <a:lnTo>
                    <a:pt x="15794" y="143319"/>
                  </a:lnTo>
                  <a:lnTo>
                    <a:pt x="61580" y="145712"/>
                  </a:lnTo>
                  <a:lnTo>
                    <a:pt x="101924" y="145874"/>
                  </a:lnTo>
                  <a:lnTo>
                    <a:pt x="146696" y="139383"/>
                  </a:lnTo>
                  <a:lnTo>
                    <a:pt x="178233" y="136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3307">
              <a:extLst>
                <a:ext uri="{FF2B5EF4-FFF2-40B4-BE49-F238E27FC236}">
                  <a16:creationId xmlns:a16="http://schemas.microsoft.com/office/drawing/2014/main" id="{3A3EF42A-41DF-BF77-F285-E08358A3901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100764" y="2201599"/>
              <a:ext cx="166437" cy="307143"/>
            </a:xfrm>
            <a:custGeom>
              <a:avLst/>
              <a:gdLst/>
              <a:ahLst/>
              <a:cxnLst/>
              <a:rect l="0" t="0" r="0" b="0"/>
              <a:pathLst>
                <a:path w="166437" h="307143">
                  <a:moveTo>
                    <a:pt x="33086" y="8201"/>
                  </a:moveTo>
                  <a:lnTo>
                    <a:pt x="33086" y="8201"/>
                  </a:lnTo>
                  <a:lnTo>
                    <a:pt x="41287" y="0"/>
                  </a:lnTo>
                  <a:lnTo>
                    <a:pt x="41728" y="617"/>
                  </a:lnTo>
                  <a:lnTo>
                    <a:pt x="42595" y="45240"/>
                  </a:lnTo>
                  <a:lnTo>
                    <a:pt x="41546" y="58529"/>
                  </a:lnTo>
                  <a:lnTo>
                    <a:pt x="34409" y="105858"/>
                  </a:lnTo>
                  <a:lnTo>
                    <a:pt x="25743" y="148612"/>
                  </a:lnTo>
                  <a:lnTo>
                    <a:pt x="10730" y="190315"/>
                  </a:lnTo>
                  <a:lnTo>
                    <a:pt x="2508" y="223767"/>
                  </a:lnTo>
                  <a:lnTo>
                    <a:pt x="0" y="228112"/>
                  </a:lnTo>
                  <a:lnTo>
                    <a:pt x="2523" y="268873"/>
                  </a:lnTo>
                  <a:lnTo>
                    <a:pt x="3627" y="282100"/>
                  </a:lnTo>
                  <a:lnTo>
                    <a:pt x="6039" y="287109"/>
                  </a:lnTo>
                  <a:lnTo>
                    <a:pt x="14362" y="295496"/>
                  </a:lnTo>
                  <a:lnTo>
                    <a:pt x="41062" y="306168"/>
                  </a:lnTo>
                  <a:lnTo>
                    <a:pt x="60973" y="307142"/>
                  </a:lnTo>
                  <a:lnTo>
                    <a:pt x="99625" y="304200"/>
                  </a:lnTo>
                  <a:lnTo>
                    <a:pt x="146786" y="295339"/>
                  </a:lnTo>
                  <a:lnTo>
                    <a:pt x="155234" y="291746"/>
                  </a:lnTo>
                  <a:lnTo>
                    <a:pt x="158968" y="289306"/>
                  </a:lnTo>
                  <a:lnTo>
                    <a:pt x="161457" y="285563"/>
                  </a:lnTo>
                  <a:lnTo>
                    <a:pt x="166436" y="2653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3308">
              <a:extLst>
                <a:ext uri="{FF2B5EF4-FFF2-40B4-BE49-F238E27FC236}">
                  <a16:creationId xmlns:a16="http://schemas.microsoft.com/office/drawing/2014/main" id="{815B80B2-AD85-8A6A-063D-8E5D8B91A03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048125" y="2362200"/>
              <a:ext cx="219076" cy="28576"/>
            </a:xfrm>
            <a:custGeom>
              <a:avLst/>
              <a:gdLst/>
              <a:ahLst/>
              <a:cxnLst/>
              <a:rect l="0" t="0" r="0" b="0"/>
              <a:pathLst>
                <a:path w="219076" h="28576">
                  <a:moveTo>
                    <a:pt x="0" y="28575"/>
                  </a:moveTo>
                  <a:lnTo>
                    <a:pt x="0" y="28575"/>
                  </a:lnTo>
                  <a:lnTo>
                    <a:pt x="33906" y="21036"/>
                  </a:lnTo>
                  <a:lnTo>
                    <a:pt x="80428" y="14386"/>
                  </a:lnTo>
                  <a:lnTo>
                    <a:pt x="118350" y="9427"/>
                  </a:lnTo>
                  <a:lnTo>
                    <a:pt x="158656" y="3263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3309">
              <a:extLst>
                <a:ext uri="{FF2B5EF4-FFF2-40B4-BE49-F238E27FC236}">
                  <a16:creationId xmlns:a16="http://schemas.microsoft.com/office/drawing/2014/main" id="{FD00BB59-4BDB-A70F-CB39-1D5F0A54E27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282222" y="2335975"/>
              <a:ext cx="432654" cy="156605"/>
            </a:xfrm>
            <a:custGeom>
              <a:avLst/>
              <a:gdLst/>
              <a:ahLst/>
              <a:cxnLst/>
              <a:rect l="0" t="0" r="0" b="0"/>
              <a:pathLst>
                <a:path w="432654" h="156605">
                  <a:moveTo>
                    <a:pt x="32603" y="64325"/>
                  </a:moveTo>
                  <a:lnTo>
                    <a:pt x="32603" y="64325"/>
                  </a:lnTo>
                  <a:lnTo>
                    <a:pt x="37659" y="69381"/>
                  </a:lnTo>
                  <a:lnTo>
                    <a:pt x="42964" y="71864"/>
                  </a:lnTo>
                  <a:lnTo>
                    <a:pt x="82716" y="73734"/>
                  </a:lnTo>
                  <a:lnTo>
                    <a:pt x="117761" y="72769"/>
                  </a:lnTo>
                  <a:lnTo>
                    <a:pt x="145642" y="64716"/>
                  </a:lnTo>
                  <a:lnTo>
                    <a:pt x="156003" y="55202"/>
                  </a:lnTo>
                  <a:lnTo>
                    <a:pt x="156302" y="49863"/>
                  </a:lnTo>
                  <a:lnTo>
                    <a:pt x="155286" y="48334"/>
                  </a:lnTo>
                  <a:lnTo>
                    <a:pt x="153549" y="47314"/>
                  </a:lnTo>
                  <a:lnTo>
                    <a:pt x="151335" y="46634"/>
                  </a:lnTo>
                  <a:lnTo>
                    <a:pt x="149857" y="45123"/>
                  </a:lnTo>
                  <a:lnTo>
                    <a:pt x="144664" y="35093"/>
                  </a:lnTo>
                  <a:lnTo>
                    <a:pt x="133761" y="22920"/>
                  </a:lnTo>
                  <a:lnTo>
                    <a:pt x="124834" y="19464"/>
                  </a:lnTo>
                  <a:lnTo>
                    <a:pt x="79127" y="16943"/>
                  </a:lnTo>
                  <a:lnTo>
                    <a:pt x="69969" y="16862"/>
                  </a:lnTo>
                  <a:lnTo>
                    <a:pt x="54149" y="22417"/>
                  </a:lnTo>
                  <a:lnTo>
                    <a:pt x="15802" y="48145"/>
                  </a:lnTo>
                  <a:lnTo>
                    <a:pt x="9260" y="56428"/>
                  </a:lnTo>
                  <a:lnTo>
                    <a:pt x="522" y="77155"/>
                  </a:lnTo>
                  <a:lnTo>
                    <a:pt x="0" y="94369"/>
                  </a:lnTo>
                  <a:lnTo>
                    <a:pt x="4355" y="112603"/>
                  </a:lnTo>
                  <a:lnTo>
                    <a:pt x="13346" y="131290"/>
                  </a:lnTo>
                  <a:lnTo>
                    <a:pt x="27220" y="144535"/>
                  </a:lnTo>
                  <a:lnTo>
                    <a:pt x="42911" y="152890"/>
                  </a:lnTo>
                  <a:lnTo>
                    <a:pt x="56940" y="156604"/>
                  </a:lnTo>
                  <a:lnTo>
                    <a:pt x="81794" y="153638"/>
                  </a:lnTo>
                  <a:lnTo>
                    <a:pt x="104210" y="146057"/>
                  </a:lnTo>
                  <a:lnTo>
                    <a:pt x="124258" y="132051"/>
                  </a:lnTo>
                  <a:lnTo>
                    <a:pt x="138547" y="114496"/>
                  </a:lnTo>
                  <a:lnTo>
                    <a:pt x="153341" y="78575"/>
                  </a:lnTo>
                  <a:lnTo>
                    <a:pt x="157173" y="67484"/>
                  </a:lnTo>
                  <a:lnTo>
                    <a:pt x="184582" y="24703"/>
                  </a:lnTo>
                  <a:lnTo>
                    <a:pt x="192224" y="13907"/>
                  </a:lnTo>
                  <a:lnTo>
                    <a:pt x="207369" y="2937"/>
                  </a:lnTo>
                  <a:lnTo>
                    <a:pt x="215404" y="0"/>
                  </a:lnTo>
                  <a:lnTo>
                    <a:pt x="217970" y="275"/>
                  </a:lnTo>
                  <a:lnTo>
                    <a:pt x="219681" y="1516"/>
                  </a:lnTo>
                  <a:lnTo>
                    <a:pt x="220822" y="3403"/>
                  </a:lnTo>
                  <a:lnTo>
                    <a:pt x="229515" y="47052"/>
                  </a:lnTo>
                  <a:lnTo>
                    <a:pt x="237275" y="93134"/>
                  </a:lnTo>
                  <a:lnTo>
                    <a:pt x="241868" y="139129"/>
                  </a:lnTo>
                  <a:lnTo>
                    <a:pt x="242026" y="145196"/>
                  </a:lnTo>
                  <a:lnTo>
                    <a:pt x="239952" y="146814"/>
                  </a:lnTo>
                  <a:lnTo>
                    <a:pt x="224236" y="149411"/>
                  </a:lnTo>
                  <a:lnTo>
                    <a:pt x="220683" y="149624"/>
                  </a:lnTo>
                  <a:lnTo>
                    <a:pt x="218315" y="147650"/>
                  </a:lnTo>
                  <a:lnTo>
                    <a:pt x="215684" y="139811"/>
                  </a:lnTo>
                  <a:lnTo>
                    <a:pt x="214202" y="123498"/>
                  </a:lnTo>
                  <a:lnTo>
                    <a:pt x="235091" y="78248"/>
                  </a:lnTo>
                  <a:lnTo>
                    <a:pt x="260287" y="58338"/>
                  </a:lnTo>
                  <a:lnTo>
                    <a:pt x="306726" y="33705"/>
                  </a:lnTo>
                  <a:lnTo>
                    <a:pt x="353843" y="20373"/>
                  </a:lnTo>
                  <a:lnTo>
                    <a:pt x="394037" y="12369"/>
                  </a:lnTo>
                  <a:lnTo>
                    <a:pt x="432653" y="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3310">
              <a:extLst>
                <a:ext uri="{FF2B5EF4-FFF2-40B4-BE49-F238E27FC236}">
                  <a16:creationId xmlns:a16="http://schemas.microsoft.com/office/drawing/2014/main" id="{C0EA60D6-8420-0D44-CB3A-E51CE6CDB1D4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695825" y="2326059"/>
              <a:ext cx="361951" cy="198067"/>
            </a:xfrm>
            <a:custGeom>
              <a:avLst/>
              <a:gdLst/>
              <a:ahLst/>
              <a:cxnLst/>
              <a:rect l="0" t="0" r="0" b="0"/>
              <a:pathLst>
                <a:path w="361951" h="198067">
                  <a:moveTo>
                    <a:pt x="0" y="45666"/>
                  </a:moveTo>
                  <a:lnTo>
                    <a:pt x="0" y="45666"/>
                  </a:lnTo>
                  <a:lnTo>
                    <a:pt x="0" y="40610"/>
                  </a:lnTo>
                  <a:lnTo>
                    <a:pt x="2117" y="39120"/>
                  </a:lnTo>
                  <a:lnTo>
                    <a:pt x="15210" y="34907"/>
                  </a:lnTo>
                  <a:lnTo>
                    <a:pt x="62311" y="2449"/>
                  </a:lnTo>
                  <a:lnTo>
                    <a:pt x="69321" y="0"/>
                  </a:lnTo>
                  <a:lnTo>
                    <a:pt x="72673" y="405"/>
                  </a:lnTo>
                  <a:lnTo>
                    <a:pt x="79218" y="3678"/>
                  </a:lnTo>
                  <a:lnTo>
                    <a:pt x="81387" y="6032"/>
                  </a:lnTo>
                  <a:lnTo>
                    <a:pt x="83798" y="11471"/>
                  </a:lnTo>
                  <a:lnTo>
                    <a:pt x="85691" y="58750"/>
                  </a:lnTo>
                  <a:lnTo>
                    <a:pt x="85723" y="105661"/>
                  </a:lnTo>
                  <a:lnTo>
                    <a:pt x="85725" y="149854"/>
                  </a:lnTo>
                  <a:lnTo>
                    <a:pt x="85725" y="168342"/>
                  </a:lnTo>
                  <a:lnTo>
                    <a:pt x="88547" y="168980"/>
                  </a:lnTo>
                  <a:lnTo>
                    <a:pt x="90781" y="169151"/>
                  </a:lnTo>
                  <a:lnTo>
                    <a:pt x="96086" y="166518"/>
                  </a:lnTo>
                  <a:lnTo>
                    <a:pt x="98982" y="164334"/>
                  </a:lnTo>
                  <a:lnTo>
                    <a:pt x="121741" y="119086"/>
                  </a:lnTo>
                  <a:lnTo>
                    <a:pt x="156530" y="77086"/>
                  </a:lnTo>
                  <a:lnTo>
                    <a:pt x="158328" y="72963"/>
                  </a:lnTo>
                  <a:lnTo>
                    <a:pt x="161644" y="70214"/>
                  </a:lnTo>
                  <a:lnTo>
                    <a:pt x="175364" y="66345"/>
                  </a:lnTo>
                  <a:lnTo>
                    <a:pt x="188297" y="64931"/>
                  </a:lnTo>
                  <a:lnTo>
                    <a:pt x="194904" y="74893"/>
                  </a:lnTo>
                  <a:lnTo>
                    <a:pt x="202173" y="100498"/>
                  </a:lnTo>
                  <a:lnTo>
                    <a:pt x="204631" y="104446"/>
                  </a:lnTo>
                  <a:lnTo>
                    <a:pt x="208093" y="120115"/>
                  </a:lnTo>
                  <a:lnTo>
                    <a:pt x="209512" y="140230"/>
                  </a:lnTo>
                  <a:lnTo>
                    <a:pt x="226852" y="114929"/>
                  </a:lnTo>
                  <a:lnTo>
                    <a:pt x="273229" y="67744"/>
                  </a:lnTo>
                  <a:lnTo>
                    <a:pt x="292153" y="53854"/>
                  </a:lnTo>
                  <a:lnTo>
                    <a:pt x="296368" y="52183"/>
                  </a:lnTo>
                  <a:lnTo>
                    <a:pt x="299180" y="52127"/>
                  </a:lnTo>
                  <a:lnTo>
                    <a:pt x="303360" y="53829"/>
                  </a:lnTo>
                  <a:lnTo>
                    <a:pt x="308746" y="54586"/>
                  </a:lnTo>
                  <a:lnTo>
                    <a:pt x="314668" y="60567"/>
                  </a:lnTo>
                  <a:lnTo>
                    <a:pt x="327092" y="81653"/>
                  </a:lnTo>
                  <a:lnTo>
                    <a:pt x="332134" y="112746"/>
                  </a:lnTo>
                  <a:lnTo>
                    <a:pt x="335952" y="140369"/>
                  </a:lnTo>
                  <a:lnTo>
                    <a:pt x="340842" y="159804"/>
                  </a:lnTo>
                  <a:lnTo>
                    <a:pt x="343687" y="184090"/>
                  </a:lnTo>
                  <a:lnTo>
                    <a:pt x="351065" y="196017"/>
                  </a:lnTo>
                  <a:lnTo>
                    <a:pt x="361950" y="1980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3311">
              <a:extLst>
                <a:ext uri="{FF2B5EF4-FFF2-40B4-BE49-F238E27FC236}">
                  <a16:creationId xmlns:a16="http://schemas.microsoft.com/office/drawing/2014/main" id="{F06BC684-4920-F5D5-EE6A-B8015FE8BC9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143500" y="2382574"/>
              <a:ext cx="17693" cy="141552"/>
            </a:xfrm>
            <a:custGeom>
              <a:avLst/>
              <a:gdLst/>
              <a:ahLst/>
              <a:cxnLst/>
              <a:rect l="0" t="0" r="0" b="0"/>
              <a:pathLst>
                <a:path w="17693" h="14155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5" y="7143"/>
                  </a:lnTo>
                  <a:lnTo>
                    <a:pt x="7539" y="5379"/>
                  </a:lnTo>
                  <a:lnTo>
                    <a:pt x="9132" y="0"/>
                  </a:lnTo>
                  <a:lnTo>
                    <a:pt x="12173" y="2087"/>
                  </a:lnTo>
                  <a:lnTo>
                    <a:pt x="14465" y="4125"/>
                  </a:lnTo>
                  <a:lnTo>
                    <a:pt x="17013" y="12034"/>
                  </a:lnTo>
                  <a:lnTo>
                    <a:pt x="17692" y="17106"/>
                  </a:lnTo>
                  <a:lnTo>
                    <a:pt x="10730" y="57932"/>
                  </a:lnTo>
                  <a:lnTo>
                    <a:pt x="1431" y="103048"/>
                  </a:lnTo>
                  <a:lnTo>
                    <a:pt x="0" y="141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3312">
              <a:extLst>
                <a:ext uri="{FF2B5EF4-FFF2-40B4-BE49-F238E27FC236}">
                  <a16:creationId xmlns:a16="http://schemas.microsoft.com/office/drawing/2014/main" id="{51865E0D-6AE1-E01C-5655-BF0B81D3BFC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162550" y="22955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3313">
              <a:extLst>
                <a:ext uri="{FF2B5EF4-FFF2-40B4-BE49-F238E27FC236}">
                  <a16:creationId xmlns:a16="http://schemas.microsoft.com/office/drawing/2014/main" id="{8B5F36E6-7872-9FEE-25BE-A9E81666BEB7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219700" y="2372823"/>
              <a:ext cx="168938" cy="122728"/>
            </a:xfrm>
            <a:custGeom>
              <a:avLst/>
              <a:gdLst/>
              <a:ahLst/>
              <a:cxnLst/>
              <a:rect l="0" t="0" r="0" b="0"/>
              <a:pathLst>
                <a:path w="168938" h="122728">
                  <a:moveTo>
                    <a:pt x="0" y="37002"/>
                  </a:moveTo>
                  <a:lnTo>
                    <a:pt x="0" y="37002"/>
                  </a:lnTo>
                  <a:lnTo>
                    <a:pt x="21459" y="23744"/>
                  </a:lnTo>
                  <a:lnTo>
                    <a:pt x="36579" y="9555"/>
                  </a:lnTo>
                  <a:lnTo>
                    <a:pt x="41320" y="7063"/>
                  </a:lnTo>
                  <a:lnTo>
                    <a:pt x="45538" y="6459"/>
                  </a:lnTo>
                  <a:lnTo>
                    <a:pt x="49408" y="7115"/>
                  </a:lnTo>
                  <a:lnTo>
                    <a:pt x="51989" y="8611"/>
                  </a:lnTo>
                  <a:lnTo>
                    <a:pt x="53710" y="10666"/>
                  </a:lnTo>
                  <a:lnTo>
                    <a:pt x="54857" y="13095"/>
                  </a:lnTo>
                  <a:lnTo>
                    <a:pt x="59670" y="42751"/>
                  </a:lnTo>
                  <a:lnTo>
                    <a:pt x="62005" y="47185"/>
                  </a:lnTo>
                  <a:lnTo>
                    <a:pt x="62503" y="52257"/>
                  </a:lnTo>
                  <a:lnTo>
                    <a:pt x="60265" y="68451"/>
                  </a:lnTo>
                  <a:lnTo>
                    <a:pt x="66582" y="84422"/>
                  </a:lnTo>
                  <a:lnTo>
                    <a:pt x="86071" y="66272"/>
                  </a:lnTo>
                  <a:lnTo>
                    <a:pt x="99351" y="57434"/>
                  </a:lnTo>
                  <a:lnTo>
                    <a:pt x="141593" y="17661"/>
                  </a:lnTo>
                  <a:lnTo>
                    <a:pt x="158723" y="4460"/>
                  </a:lnTo>
                  <a:lnTo>
                    <a:pt x="168937" y="0"/>
                  </a:lnTo>
                  <a:lnTo>
                    <a:pt x="163028" y="46972"/>
                  </a:lnTo>
                  <a:lnTo>
                    <a:pt x="154531" y="94211"/>
                  </a:lnTo>
                  <a:lnTo>
                    <a:pt x="152400" y="1227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3314">
              <a:extLst>
                <a:ext uri="{FF2B5EF4-FFF2-40B4-BE49-F238E27FC236}">
                  <a16:creationId xmlns:a16="http://schemas.microsoft.com/office/drawing/2014/main" id="{04196965-41C0-70F1-5C29-6E77CECA2A39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416214" y="2334144"/>
              <a:ext cx="155912" cy="158550"/>
            </a:xfrm>
            <a:custGeom>
              <a:avLst/>
              <a:gdLst/>
              <a:ahLst/>
              <a:cxnLst/>
              <a:rect l="0" t="0" r="0" b="0"/>
              <a:pathLst>
                <a:path w="155912" h="158550">
                  <a:moveTo>
                    <a:pt x="108286" y="28056"/>
                  </a:moveTo>
                  <a:lnTo>
                    <a:pt x="108286" y="28056"/>
                  </a:lnTo>
                  <a:lnTo>
                    <a:pt x="108286" y="19855"/>
                  </a:lnTo>
                  <a:lnTo>
                    <a:pt x="113342" y="13867"/>
                  </a:lnTo>
                  <a:lnTo>
                    <a:pt x="113774" y="11188"/>
                  </a:lnTo>
                  <a:lnTo>
                    <a:pt x="113002" y="8344"/>
                  </a:lnTo>
                  <a:lnTo>
                    <a:pt x="111430" y="5390"/>
                  </a:lnTo>
                  <a:lnTo>
                    <a:pt x="109324" y="3420"/>
                  </a:lnTo>
                  <a:lnTo>
                    <a:pt x="104161" y="1232"/>
                  </a:lnTo>
                  <a:lnTo>
                    <a:pt x="85191" y="0"/>
                  </a:lnTo>
                  <a:lnTo>
                    <a:pt x="68389" y="8178"/>
                  </a:lnTo>
                  <a:lnTo>
                    <a:pt x="31731" y="34242"/>
                  </a:lnTo>
                  <a:lnTo>
                    <a:pt x="18522" y="52678"/>
                  </a:lnTo>
                  <a:lnTo>
                    <a:pt x="5137" y="89679"/>
                  </a:lnTo>
                  <a:lnTo>
                    <a:pt x="0" y="115769"/>
                  </a:lnTo>
                  <a:lnTo>
                    <a:pt x="1245" y="134420"/>
                  </a:lnTo>
                  <a:lnTo>
                    <a:pt x="5326" y="146943"/>
                  </a:lnTo>
                  <a:lnTo>
                    <a:pt x="7896" y="151764"/>
                  </a:lnTo>
                  <a:lnTo>
                    <a:pt x="11726" y="154978"/>
                  </a:lnTo>
                  <a:lnTo>
                    <a:pt x="21626" y="158549"/>
                  </a:lnTo>
                  <a:lnTo>
                    <a:pt x="27229" y="157385"/>
                  </a:lnTo>
                  <a:lnTo>
                    <a:pt x="45229" y="145633"/>
                  </a:lnTo>
                  <a:lnTo>
                    <a:pt x="67451" y="122699"/>
                  </a:lnTo>
                  <a:lnTo>
                    <a:pt x="75321" y="108220"/>
                  </a:lnTo>
                  <a:lnTo>
                    <a:pt x="85701" y="80501"/>
                  </a:lnTo>
                  <a:lnTo>
                    <a:pt x="95868" y="66167"/>
                  </a:lnTo>
                  <a:lnTo>
                    <a:pt x="98189" y="58515"/>
                  </a:lnTo>
                  <a:lnTo>
                    <a:pt x="88478" y="67302"/>
                  </a:lnTo>
                  <a:lnTo>
                    <a:pt x="83607" y="77602"/>
                  </a:lnTo>
                  <a:lnTo>
                    <a:pt x="80053" y="116772"/>
                  </a:lnTo>
                  <a:lnTo>
                    <a:pt x="79939" y="125300"/>
                  </a:lnTo>
                  <a:lnTo>
                    <a:pt x="81979" y="132043"/>
                  </a:lnTo>
                  <a:lnTo>
                    <a:pt x="89891" y="142359"/>
                  </a:lnTo>
                  <a:lnTo>
                    <a:pt x="97641" y="147649"/>
                  </a:lnTo>
                  <a:lnTo>
                    <a:pt x="105672" y="150000"/>
                  </a:lnTo>
                  <a:lnTo>
                    <a:pt x="116296" y="151045"/>
                  </a:lnTo>
                  <a:lnTo>
                    <a:pt x="155911" y="1423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3315">
              <a:extLst>
                <a:ext uri="{FF2B5EF4-FFF2-40B4-BE49-F238E27FC236}">
                  <a16:creationId xmlns:a16="http://schemas.microsoft.com/office/drawing/2014/main" id="{CBEB5556-4507-040B-75B6-91781A0C785C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602605" y="2181225"/>
              <a:ext cx="150496" cy="304050"/>
            </a:xfrm>
            <a:custGeom>
              <a:avLst/>
              <a:gdLst/>
              <a:ahLst/>
              <a:cxnLst/>
              <a:rect l="0" t="0" r="0" b="0"/>
              <a:pathLst>
                <a:path w="150496" h="304050">
                  <a:moveTo>
                    <a:pt x="55245" y="0"/>
                  </a:moveTo>
                  <a:lnTo>
                    <a:pt x="55245" y="0"/>
                  </a:lnTo>
                  <a:lnTo>
                    <a:pt x="54187" y="44547"/>
                  </a:lnTo>
                  <a:lnTo>
                    <a:pt x="47044" y="89788"/>
                  </a:lnTo>
                  <a:lnTo>
                    <a:pt x="35999" y="125617"/>
                  </a:lnTo>
                  <a:lnTo>
                    <a:pt x="20908" y="170981"/>
                  </a:lnTo>
                  <a:lnTo>
                    <a:pt x="10970" y="207177"/>
                  </a:lnTo>
                  <a:lnTo>
                    <a:pt x="952" y="251689"/>
                  </a:lnTo>
                  <a:lnTo>
                    <a:pt x="0" y="259868"/>
                  </a:lnTo>
                  <a:lnTo>
                    <a:pt x="4586" y="274600"/>
                  </a:lnTo>
                  <a:lnTo>
                    <a:pt x="13680" y="287144"/>
                  </a:lnTo>
                  <a:lnTo>
                    <a:pt x="24777" y="296247"/>
                  </a:lnTo>
                  <a:lnTo>
                    <a:pt x="39587" y="300999"/>
                  </a:lnTo>
                  <a:lnTo>
                    <a:pt x="80021" y="304049"/>
                  </a:lnTo>
                  <a:lnTo>
                    <a:pt x="125301" y="297162"/>
                  </a:lnTo>
                  <a:lnTo>
                    <a:pt x="135065" y="295056"/>
                  </a:lnTo>
                  <a:lnTo>
                    <a:pt x="150495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3316">
              <a:extLst>
                <a:ext uri="{FF2B5EF4-FFF2-40B4-BE49-F238E27FC236}">
                  <a16:creationId xmlns:a16="http://schemas.microsoft.com/office/drawing/2014/main" id="{396209EA-DE71-74A0-4637-5C7DE638B1CA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648325" y="2343552"/>
              <a:ext cx="142876" cy="132949"/>
            </a:xfrm>
            <a:custGeom>
              <a:avLst/>
              <a:gdLst/>
              <a:ahLst/>
              <a:cxnLst/>
              <a:rect l="0" t="0" r="0" b="0"/>
              <a:pathLst>
                <a:path w="142876" h="132949">
                  <a:moveTo>
                    <a:pt x="0" y="18648"/>
                  </a:moveTo>
                  <a:lnTo>
                    <a:pt x="0" y="18648"/>
                  </a:lnTo>
                  <a:lnTo>
                    <a:pt x="15210" y="17590"/>
                  </a:lnTo>
                  <a:lnTo>
                    <a:pt x="41419" y="11109"/>
                  </a:lnTo>
                  <a:lnTo>
                    <a:pt x="88002" y="6475"/>
                  </a:lnTo>
                  <a:lnTo>
                    <a:pt x="134220" y="0"/>
                  </a:lnTo>
                  <a:lnTo>
                    <a:pt x="137104" y="1983"/>
                  </a:lnTo>
                  <a:lnTo>
                    <a:pt x="139028" y="5421"/>
                  </a:lnTo>
                  <a:lnTo>
                    <a:pt x="142114" y="26148"/>
                  </a:lnTo>
                  <a:lnTo>
                    <a:pt x="134607" y="68255"/>
                  </a:lnTo>
                  <a:lnTo>
                    <a:pt x="134657" y="103706"/>
                  </a:lnTo>
                  <a:lnTo>
                    <a:pt x="142875" y="1329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3317">
              <a:extLst>
                <a:ext uri="{FF2B5EF4-FFF2-40B4-BE49-F238E27FC236}">
                  <a16:creationId xmlns:a16="http://schemas.microsoft.com/office/drawing/2014/main" id="{E62B9823-CC5B-B97C-4CC0-D6308394795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829300" y="22669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3318">
              <a:extLst>
                <a:ext uri="{FF2B5EF4-FFF2-40B4-BE49-F238E27FC236}">
                  <a16:creationId xmlns:a16="http://schemas.microsoft.com/office/drawing/2014/main" id="{2297F2C0-1ABB-EDC4-898D-56C0288928E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858571" y="2349680"/>
              <a:ext cx="237430" cy="136346"/>
            </a:xfrm>
            <a:custGeom>
              <a:avLst/>
              <a:gdLst/>
              <a:ahLst/>
              <a:cxnLst/>
              <a:rect l="0" t="0" r="0" b="0"/>
              <a:pathLst>
                <a:path w="237430" h="136346">
                  <a:moveTo>
                    <a:pt x="46929" y="41095"/>
                  </a:moveTo>
                  <a:lnTo>
                    <a:pt x="46929" y="41095"/>
                  </a:lnTo>
                  <a:lnTo>
                    <a:pt x="51985" y="36039"/>
                  </a:lnTo>
                  <a:lnTo>
                    <a:pt x="54468" y="30734"/>
                  </a:lnTo>
                  <a:lnTo>
                    <a:pt x="55130" y="27837"/>
                  </a:lnTo>
                  <a:lnTo>
                    <a:pt x="54513" y="24849"/>
                  </a:lnTo>
                  <a:lnTo>
                    <a:pt x="48137" y="14352"/>
                  </a:lnTo>
                  <a:lnTo>
                    <a:pt x="37173" y="13063"/>
                  </a:lnTo>
                  <a:lnTo>
                    <a:pt x="31959" y="16057"/>
                  </a:lnTo>
                  <a:lnTo>
                    <a:pt x="15565" y="34382"/>
                  </a:lnTo>
                  <a:lnTo>
                    <a:pt x="7237" y="47284"/>
                  </a:lnTo>
                  <a:lnTo>
                    <a:pt x="1654" y="71503"/>
                  </a:lnTo>
                  <a:lnTo>
                    <a:pt x="0" y="93732"/>
                  </a:lnTo>
                  <a:lnTo>
                    <a:pt x="2437" y="104353"/>
                  </a:lnTo>
                  <a:lnTo>
                    <a:pt x="6935" y="116283"/>
                  </a:lnTo>
                  <a:lnTo>
                    <a:pt x="7987" y="121078"/>
                  </a:lnTo>
                  <a:lnTo>
                    <a:pt x="8269" y="120876"/>
                  </a:lnTo>
                  <a:lnTo>
                    <a:pt x="8455" y="119682"/>
                  </a:lnTo>
                  <a:lnTo>
                    <a:pt x="35391" y="74521"/>
                  </a:lnTo>
                  <a:lnTo>
                    <a:pt x="61931" y="29239"/>
                  </a:lnTo>
                  <a:lnTo>
                    <a:pt x="73128" y="10653"/>
                  </a:lnTo>
                  <a:lnTo>
                    <a:pt x="83620" y="1813"/>
                  </a:lnTo>
                  <a:lnTo>
                    <a:pt x="88323" y="90"/>
                  </a:lnTo>
                  <a:lnTo>
                    <a:pt x="92517" y="0"/>
                  </a:lnTo>
                  <a:lnTo>
                    <a:pt x="96371" y="998"/>
                  </a:lnTo>
                  <a:lnTo>
                    <a:pt x="98940" y="2722"/>
                  </a:lnTo>
                  <a:lnTo>
                    <a:pt x="100653" y="4930"/>
                  </a:lnTo>
                  <a:lnTo>
                    <a:pt x="108459" y="26190"/>
                  </a:lnTo>
                  <a:lnTo>
                    <a:pt x="109116" y="32217"/>
                  </a:lnTo>
                  <a:lnTo>
                    <a:pt x="101644" y="70172"/>
                  </a:lnTo>
                  <a:lnTo>
                    <a:pt x="95954" y="90113"/>
                  </a:lnTo>
                  <a:lnTo>
                    <a:pt x="96546" y="93882"/>
                  </a:lnTo>
                  <a:lnTo>
                    <a:pt x="100025" y="100892"/>
                  </a:lnTo>
                  <a:lnTo>
                    <a:pt x="101376" y="102126"/>
                  </a:lnTo>
                  <a:lnTo>
                    <a:pt x="102276" y="101891"/>
                  </a:lnTo>
                  <a:lnTo>
                    <a:pt x="104336" y="98807"/>
                  </a:lnTo>
                  <a:lnTo>
                    <a:pt x="119927" y="85382"/>
                  </a:lnTo>
                  <a:lnTo>
                    <a:pt x="167391" y="44075"/>
                  </a:lnTo>
                  <a:lnTo>
                    <a:pt x="195549" y="24467"/>
                  </a:lnTo>
                  <a:lnTo>
                    <a:pt x="203266" y="22763"/>
                  </a:lnTo>
                  <a:lnTo>
                    <a:pt x="204071" y="24640"/>
                  </a:lnTo>
                  <a:lnTo>
                    <a:pt x="199575" y="66844"/>
                  </a:lnTo>
                  <a:lnTo>
                    <a:pt x="204459" y="90705"/>
                  </a:lnTo>
                  <a:lnTo>
                    <a:pt x="212608" y="107770"/>
                  </a:lnTo>
                  <a:lnTo>
                    <a:pt x="237429" y="1363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5" name="SMARTInkShape-Group630">
            <a:extLst>
              <a:ext uri="{FF2B5EF4-FFF2-40B4-BE49-F238E27FC236}">
                <a16:creationId xmlns:a16="http://schemas.microsoft.com/office/drawing/2014/main" id="{758F1A34-F87D-B070-C4C9-47AB2E6878ED}"/>
              </a:ext>
            </a:extLst>
          </p:cNvPr>
          <p:cNvGrpSpPr/>
          <p:nvPr/>
        </p:nvGrpSpPr>
        <p:grpSpPr>
          <a:xfrm>
            <a:off x="6667791" y="1990725"/>
            <a:ext cx="1092033" cy="657226"/>
            <a:chOff x="6667791" y="1990725"/>
            <a:chExt cx="1092033" cy="657226"/>
          </a:xfrm>
        </p:grpSpPr>
        <p:sp>
          <p:nvSpPr>
            <p:cNvPr id="450" name="SMARTInkShape-3319">
              <a:extLst>
                <a:ext uri="{FF2B5EF4-FFF2-40B4-BE49-F238E27FC236}">
                  <a16:creationId xmlns:a16="http://schemas.microsoft.com/office/drawing/2014/main" id="{FC87C1E0-9C07-3ADC-C308-F667BAF72C6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667791" y="2077812"/>
              <a:ext cx="256458" cy="522514"/>
            </a:xfrm>
            <a:custGeom>
              <a:avLst/>
              <a:gdLst/>
              <a:ahLst/>
              <a:cxnLst/>
              <a:rect l="0" t="0" r="0" b="0"/>
              <a:pathLst>
                <a:path w="256458" h="522514">
                  <a:moveTo>
                    <a:pt x="237834" y="27213"/>
                  </a:moveTo>
                  <a:lnTo>
                    <a:pt x="237834" y="27213"/>
                  </a:lnTo>
                  <a:lnTo>
                    <a:pt x="256457" y="8590"/>
                  </a:lnTo>
                  <a:lnTo>
                    <a:pt x="251701" y="3233"/>
                  </a:lnTo>
                  <a:lnTo>
                    <a:pt x="246467" y="680"/>
                  </a:lnTo>
                  <a:lnTo>
                    <a:pt x="243589" y="0"/>
                  </a:lnTo>
                  <a:lnTo>
                    <a:pt x="219313" y="4098"/>
                  </a:lnTo>
                  <a:lnTo>
                    <a:pt x="180252" y="22128"/>
                  </a:lnTo>
                  <a:lnTo>
                    <a:pt x="134855" y="50119"/>
                  </a:lnTo>
                  <a:lnTo>
                    <a:pt x="106074" y="77039"/>
                  </a:lnTo>
                  <a:lnTo>
                    <a:pt x="74028" y="120703"/>
                  </a:lnTo>
                  <a:lnTo>
                    <a:pt x="37437" y="165272"/>
                  </a:lnTo>
                  <a:lnTo>
                    <a:pt x="19237" y="202292"/>
                  </a:lnTo>
                  <a:lnTo>
                    <a:pt x="7142" y="240073"/>
                  </a:lnTo>
                  <a:lnTo>
                    <a:pt x="1177" y="284218"/>
                  </a:lnTo>
                  <a:lnTo>
                    <a:pt x="0" y="329784"/>
                  </a:lnTo>
                  <a:lnTo>
                    <a:pt x="2617" y="359928"/>
                  </a:lnTo>
                  <a:lnTo>
                    <a:pt x="15968" y="407068"/>
                  </a:lnTo>
                  <a:lnTo>
                    <a:pt x="36566" y="447626"/>
                  </a:lnTo>
                  <a:lnTo>
                    <a:pt x="72651" y="490272"/>
                  </a:lnTo>
                  <a:lnTo>
                    <a:pt x="89525" y="505317"/>
                  </a:lnTo>
                  <a:lnTo>
                    <a:pt x="123534" y="522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3320">
              <a:extLst>
                <a:ext uri="{FF2B5EF4-FFF2-40B4-BE49-F238E27FC236}">
                  <a16:creationId xmlns:a16="http://schemas.microsoft.com/office/drawing/2014/main" id="{610E6A62-9760-6242-A0C3-F7F70454101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077632" y="2276475"/>
              <a:ext cx="64794" cy="228601"/>
            </a:xfrm>
            <a:custGeom>
              <a:avLst/>
              <a:gdLst/>
              <a:ahLst/>
              <a:cxnLst/>
              <a:rect l="0" t="0" r="0" b="0"/>
              <a:pathLst>
                <a:path w="64794" h="228601">
                  <a:moveTo>
                    <a:pt x="56593" y="0"/>
                  </a:moveTo>
                  <a:lnTo>
                    <a:pt x="56593" y="0"/>
                  </a:lnTo>
                  <a:lnTo>
                    <a:pt x="61649" y="0"/>
                  </a:lnTo>
                  <a:lnTo>
                    <a:pt x="63138" y="1058"/>
                  </a:lnTo>
                  <a:lnTo>
                    <a:pt x="64131" y="2822"/>
                  </a:lnTo>
                  <a:lnTo>
                    <a:pt x="64793" y="5056"/>
                  </a:lnTo>
                  <a:lnTo>
                    <a:pt x="60669" y="23370"/>
                  </a:lnTo>
                  <a:lnTo>
                    <a:pt x="40585" y="67635"/>
                  </a:lnTo>
                  <a:lnTo>
                    <a:pt x="21656" y="114301"/>
                  </a:lnTo>
                  <a:lnTo>
                    <a:pt x="5791" y="158920"/>
                  </a:lnTo>
                  <a:lnTo>
                    <a:pt x="697" y="203861"/>
                  </a:lnTo>
                  <a:lnTo>
                    <a:pt x="0" y="216899"/>
                  </a:lnTo>
                  <a:lnTo>
                    <a:pt x="872" y="220800"/>
                  </a:lnTo>
                  <a:lnTo>
                    <a:pt x="8968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3321">
              <a:extLst>
                <a:ext uri="{FF2B5EF4-FFF2-40B4-BE49-F238E27FC236}">
                  <a16:creationId xmlns:a16="http://schemas.microsoft.com/office/drawing/2014/main" id="{D52CEEF2-4EE0-1AFF-C8D0-F5F0397540F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096125" y="2205520"/>
              <a:ext cx="257176" cy="309081"/>
            </a:xfrm>
            <a:custGeom>
              <a:avLst/>
              <a:gdLst/>
              <a:ahLst/>
              <a:cxnLst/>
              <a:rect l="0" t="0" r="0" b="0"/>
              <a:pathLst>
                <a:path w="257176" h="309081">
                  <a:moveTo>
                    <a:pt x="0" y="90005"/>
                  </a:moveTo>
                  <a:lnTo>
                    <a:pt x="0" y="90005"/>
                  </a:lnTo>
                  <a:lnTo>
                    <a:pt x="0" y="84949"/>
                  </a:lnTo>
                  <a:lnTo>
                    <a:pt x="1058" y="83459"/>
                  </a:lnTo>
                  <a:lnTo>
                    <a:pt x="2822" y="82466"/>
                  </a:lnTo>
                  <a:lnTo>
                    <a:pt x="5056" y="81804"/>
                  </a:lnTo>
                  <a:lnTo>
                    <a:pt x="19297" y="70293"/>
                  </a:lnTo>
                  <a:lnTo>
                    <a:pt x="34958" y="53934"/>
                  </a:lnTo>
                  <a:lnTo>
                    <a:pt x="41290" y="43635"/>
                  </a:lnTo>
                  <a:lnTo>
                    <a:pt x="53277" y="34824"/>
                  </a:lnTo>
                  <a:lnTo>
                    <a:pt x="75052" y="21091"/>
                  </a:lnTo>
                  <a:lnTo>
                    <a:pt x="88389" y="11752"/>
                  </a:lnTo>
                  <a:lnTo>
                    <a:pt x="120583" y="207"/>
                  </a:lnTo>
                  <a:lnTo>
                    <a:pt x="136143" y="0"/>
                  </a:lnTo>
                  <a:lnTo>
                    <a:pt x="166945" y="3435"/>
                  </a:lnTo>
                  <a:lnTo>
                    <a:pt x="172680" y="6891"/>
                  </a:lnTo>
                  <a:lnTo>
                    <a:pt x="181874" y="19199"/>
                  </a:lnTo>
                  <a:lnTo>
                    <a:pt x="187944" y="33865"/>
                  </a:lnTo>
                  <a:lnTo>
                    <a:pt x="184686" y="55027"/>
                  </a:lnTo>
                  <a:lnTo>
                    <a:pt x="158895" y="97168"/>
                  </a:lnTo>
                  <a:lnTo>
                    <a:pt x="113901" y="141787"/>
                  </a:lnTo>
                  <a:lnTo>
                    <a:pt x="74162" y="165080"/>
                  </a:lnTo>
                  <a:lnTo>
                    <a:pt x="27719" y="183308"/>
                  </a:lnTo>
                  <a:lnTo>
                    <a:pt x="16563" y="184678"/>
                  </a:lnTo>
                  <a:lnTo>
                    <a:pt x="15275" y="185929"/>
                  </a:lnTo>
                  <a:lnTo>
                    <a:pt x="15475" y="187821"/>
                  </a:lnTo>
                  <a:lnTo>
                    <a:pt x="16666" y="190141"/>
                  </a:lnTo>
                  <a:lnTo>
                    <a:pt x="28456" y="198462"/>
                  </a:lnTo>
                  <a:lnTo>
                    <a:pt x="73182" y="220210"/>
                  </a:lnTo>
                  <a:lnTo>
                    <a:pt x="120214" y="241115"/>
                  </a:lnTo>
                  <a:lnTo>
                    <a:pt x="165330" y="268406"/>
                  </a:lnTo>
                  <a:lnTo>
                    <a:pt x="184807" y="279742"/>
                  </a:lnTo>
                  <a:lnTo>
                    <a:pt x="257175" y="3090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3322">
              <a:extLst>
                <a:ext uri="{FF2B5EF4-FFF2-40B4-BE49-F238E27FC236}">
                  <a16:creationId xmlns:a16="http://schemas.microsoft.com/office/drawing/2014/main" id="{D785F92C-9200-D959-C2E1-73FEC1D5D63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334962" y="2066963"/>
              <a:ext cx="227889" cy="133262"/>
            </a:xfrm>
            <a:custGeom>
              <a:avLst/>
              <a:gdLst/>
              <a:ahLst/>
              <a:cxnLst/>
              <a:rect l="0" t="0" r="0" b="0"/>
              <a:pathLst>
                <a:path w="227889" h="133262">
                  <a:moveTo>
                    <a:pt x="18338" y="28537"/>
                  </a:moveTo>
                  <a:lnTo>
                    <a:pt x="18338" y="28537"/>
                  </a:lnTo>
                  <a:lnTo>
                    <a:pt x="32528" y="28537"/>
                  </a:lnTo>
                  <a:lnTo>
                    <a:pt x="34147" y="27479"/>
                  </a:lnTo>
                  <a:lnTo>
                    <a:pt x="35228" y="25715"/>
                  </a:lnTo>
                  <a:lnTo>
                    <a:pt x="35948" y="23481"/>
                  </a:lnTo>
                  <a:lnTo>
                    <a:pt x="47074" y="15279"/>
                  </a:lnTo>
                  <a:lnTo>
                    <a:pt x="91846" y="2174"/>
                  </a:lnTo>
                  <a:lnTo>
                    <a:pt x="112984" y="0"/>
                  </a:lnTo>
                  <a:lnTo>
                    <a:pt x="113572" y="14152"/>
                  </a:lnTo>
                  <a:lnTo>
                    <a:pt x="98508" y="39094"/>
                  </a:lnTo>
                  <a:lnTo>
                    <a:pt x="97184" y="45100"/>
                  </a:lnTo>
                  <a:lnTo>
                    <a:pt x="85209" y="63666"/>
                  </a:lnTo>
                  <a:lnTo>
                    <a:pt x="63259" y="86786"/>
                  </a:lnTo>
                  <a:lnTo>
                    <a:pt x="15944" y="119882"/>
                  </a:lnTo>
                  <a:lnTo>
                    <a:pt x="0" y="132726"/>
                  </a:lnTo>
                  <a:lnTo>
                    <a:pt x="34066" y="133261"/>
                  </a:lnTo>
                  <a:lnTo>
                    <a:pt x="74410" y="125766"/>
                  </a:lnTo>
                  <a:lnTo>
                    <a:pt x="121019" y="124178"/>
                  </a:lnTo>
                  <a:lnTo>
                    <a:pt x="162924" y="123838"/>
                  </a:lnTo>
                  <a:lnTo>
                    <a:pt x="208152" y="123792"/>
                  </a:lnTo>
                  <a:lnTo>
                    <a:pt x="214731" y="123790"/>
                  </a:lnTo>
                  <a:lnTo>
                    <a:pt x="219116" y="122731"/>
                  </a:lnTo>
                  <a:lnTo>
                    <a:pt x="227888" y="1142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3323">
              <a:extLst>
                <a:ext uri="{FF2B5EF4-FFF2-40B4-BE49-F238E27FC236}">
                  <a16:creationId xmlns:a16="http://schemas.microsoft.com/office/drawing/2014/main" id="{9C16C385-7DED-6F90-04D0-D4AD05E4871A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572375" y="1990725"/>
              <a:ext cx="187449" cy="657226"/>
            </a:xfrm>
            <a:custGeom>
              <a:avLst/>
              <a:gdLst/>
              <a:ahLst/>
              <a:cxnLst/>
              <a:rect l="0" t="0" r="0" b="0"/>
              <a:pathLst>
                <a:path w="187449" h="657226">
                  <a:moveTo>
                    <a:pt x="47625" y="0"/>
                  </a:moveTo>
                  <a:lnTo>
                    <a:pt x="47625" y="0"/>
                  </a:lnTo>
                  <a:lnTo>
                    <a:pt x="57738" y="0"/>
                  </a:lnTo>
                  <a:lnTo>
                    <a:pt x="61775" y="2117"/>
                  </a:lnTo>
                  <a:lnTo>
                    <a:pt x="69083" y="10113"/>
                  </a:lnTo>
                  <a:lnTo>
                    <a:pt x="87886" y="45585"/>
                  </a:lnTo>
                  <a:lnTo>
                    <a:pt x="93068" y="73596"/>
                  </a:lnTo>
                  <a:lnTo>
                    <a:pt x="94280" y="107146"/>
                  </a:lnTo>
                  <a:lnTo>
                    <a:pt x="100019" y="147458"/>
                  </a:lnTo>
                  <a:lnTo>
                    <a:pt x="113478" y="184567"/>
                  </a:lnTo>
                  <a:lnTo>
                    <a:pt x="125816" y="222373"/>
                  </a:lnTo>
                  <a:lnTo>
                    <a:pt x="141230" y="260387"/>
                  </a:lnTo>
                  <a:lnTo>
                    <a:pt x="159203" y="298461"/>
                  </a:lnTo>
                  <a:lnTo>
                    <a:pt x="172878" y="336553"/>
                  </a:lnTo>
                  <a:lnTo>
                    <a:pt x="183632" y="374651"/>
                  </a:lnTo>
                  <a:lnTo>
                    <a:pt x="187448" y="408517"/>
                  </a:lnTo>
                  <a:lnTo>
                    <a:pt x="187027" y="447205"/>
                  </a:lnTo>
                  <a:lnTo>
                    <a:pt x="179784" y="485566"/>
                  </a:lnTo>
                  <a:lnTo>
                    <a:pt x="158750" y="532750"/>
                  </a:lnTo>
                  <a:lnTo>
                    <a:pt x="142522" y="563429"/>
                  </a:lnTo>
                  <a:lnTo>
                    <a:pt x="126138" y="578849"/>
                  </a:lnTo>
                  <a:lnTo>
                    <a:pt x="81125" y="605995"/>
                  </a:lnTo>
                  <a:lnTo>
                    <a:pt x="35885" y="631230"/>
                  </a:lnTo>
                  <a:lnTo>
                    <a:pt x="9283" y="644407"/>
                  </a:lnTo>
                  <a:lnTo>
                    <a:pt x="0" y="657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9" name="SMARTInkShape-Group631">
            <a:extLst>
              <a:ext uri="{FF2B5EF4-FFF2-40B4-BE49-F238E27FC236}">
                <a16:creationId xmlns:a16="http://schemas.microsoft.com/office/drawing/2014/main" id="{6BD613CD-5B2F-A1B3-16E9-F7B76E6FD86C}"/>
              </a:ext>
            </a:extLst>
          </p:cNvPr>
          <p:cNvGrpSpPr/>
          <p:nvPr/>
        </p:nvGrpSpPr>
        <p:grpSpPr>
          <a:xfrm>
            <a:off x="723900" y="3076736"/>
            <a:ext cx="438151" cy="476090"/>
            <a:chOff x="723900" y="3076736"/>
            <a:chExt cx="438151" cy="476090"/>
          </a:xfrm>
        </p:grpSpPr>
        <p:sp>
          <p:nvSpPr>
            <p:cNvPr id="456" name="SMARTInkShape-3324">
              <a:extLst>
                <a:ext uri="{FF2B5EF4-FFF2-40B4-BE49-F238E27FC236}">
                  <a16:creationId xmlns:a16="http://schemas.microsoft.com/office/drawing/2014/main" id="{5291E146-A042-8AFD-B708-DF15FFFD31A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23900" y="3219958"/>
              <a:ext cx="74761" cy="332868"/>
            </a:xfrm>
            <a:custGeom>
              <a:avLst/>
              <a:gdLst/>
              <a:ahLst/>
              <a:cxnLst/>
              <a:rect l="0" t="0" r="0" b="0"/>
              <a:pathLst>
                <a:path w="74761" h="332868">
                  <a:moveTo>
                    <a:pt x="57150" y="18542"/>
                  </a:moveTo>
                  <a:lnTo>
                    <a:pt x="57150" y="18542"/>
                  </a:lnTo>
                  <a:lnTo>
                    <a:pt x="62207" y="13486"/>
                  </a:lnTo>
                  <a:lnTo>
                    <a:pt x="64689" y="8181"/>
                  </a:lnTo>
                  <a:lnTo>
                    <a:pt x="65351" y="5285"/>
                  </a:lnTo>
                  <a:lnTo>
                    <a:pt x="66851" y="3354"/>
                  </a:lnTo>
                  <a:lnTo>
                    <a:pt x="74760" y="0"/>
                  </a:lnTo>
                  <a:lnTo>
                    <a:pt x="68311" y="10371"/>
                  </a:lnTo>
                  <a:lnTo>
                    <a:pt x="56846" y="52715"/>
                  </a:lnTo>
                  <a:lnTo>
                    <a:pt x="50357" y="90757"/>
                  </a:lnTo>
                  <a:lnTo>
                    <a:pt x="43108" y="132055"/>
                  </a:lnTo>
                  <a:lnTo>
                    <a:pt x="38031" y="172904"/>
                  </a:lnTo>
                  <a:lnTo>
                    <a:pt x="31847" y="211505"/>
                  </a:lnTo>
                  <a:lnTo>
                    <a:pt x="26399" y="250764"/>
                  </a:lnTo>
                  <a:lnTo>
                    <a:pt x="15445" y="293601"/>
                  </a:lnTo>
                  <a:lnTo>
                    <a:pt x="9636" y="317428"/>
                  </a:lnTo>
                  <a:lnTo>
                    <a:pt x="0" y="332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3325">
              <a:extLst>
                <a:ext uri="{FF2B5EF4-FFF2-40B4-BE49-F238E27FC236}">
                  <a16:creationId xmlns:a16="http://schemas.microsoft.com/office/drawing/2014/main" id="{705CF2AD-B8CD-9622-0670-AF90B876F3C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55305" y="3225085"/>
              <a:ext cx="187671" cy="270591"/>
            </a:xfrm>
            <a:custGeom>
              <a:avLst/>
              <a:gdLst/>
              <a:ahLst/>
              <a:cxnLst/>
              <a:rect l="0" t="0" r="0" b="0"/>
              <a:pathLst>
                <a:path w="187671" h="270591">
                  <a:moveTo>
                    <a:pt x="6695" y="80090"/>
                  </a:moveTo>
                  <a:lnTo>
                    <a:pt x="6695" y="80090"/>
                  </a:lnTo>
                  <a:lnTo>
                    <a:pt x="14234" y="62190"/>
                  </a:lnTo>
                  <a:lnTo>
                    <a:pt x="18454" y="49033"/>
                  </a:lnTo>
                  <a:lnTo>
                    <a:pt x="24621" y="37712"/>
                  </a:lnTo>
                  <a:lnTo>
                    <a:pt x="39993" y="20497"/>
                  </a:lnTo>
                  <a:lnTo>
                    <a:pt x="65342" y="1230"/>
                  </a:lnTo>
                  <a:lnTo>
                    <a:pt x="71193" y="0"/>
                  </a:lnTo>
                  <a:lnTo>
                    <a:pt x="86161" y="1455"/>
                  </a:lnTo>
                  <a:lnTo>
                    <a:pt x="97752" y="5630"/>
                  </a:lnTo>
                  <a:lnTo>
                    <a:pt x="118873" y="21991"/>
                  </a:lnTo>
                  <a:lnTo>
                    <a:pt x="121697" y="30774"/>
                  </a:lnTo>
                  <a:lnTo>
                    <a:pt x="120615" y="66301"/>
                  </a:lnTo>
                  <a:lnTo>
                    <a:pt x="112533" y="97877"/>
                  </a:lnTo>
                  <a:lnTo>
                    <a:pt x="91376" y="134168"/>
                  </a:lnTo>
                  <a:lnTo>
                    <a:pt x="73061" y="152558"/>
                  </a:lnTo>
                  <a:lnTo>
                    <a:pt x="47909" y="168252"/>
                  </a:lnTo>
                  <a:lnTo>
                    <a:pt x="17070" y="173940"/>
                  </a:lnTo>
                  <a:lnTo>
                    <a:pt x="0" y="175156"/>
                  </a:lnTo>
                  <a:lnTo>
                    <a:pt x="115" y="176275"/>
                  </a:lnTo>
                  <a:lnTo>
                    <a:pt x="3065" y="180342"/>
                  </a:lnTo>
                  <a:lnTo>
                    <a:pt x="7904" y="182855"/>
                  </a:lnTo>
                  <a:lnTo>
                    <a:pt x="29747" y="189524"/>
                  </a:lnTo>
                  <a:lnTo>
                    <a:pt x="75045" y="215421"/>
                  </a:lnTo>
                  <a:lnTo>
                    <a:pt x="121216" y="242694"/>
                  </a:lnTo>
                  <a:lnTo>
                    <a:pt x="139085" y="252900"/>
                  </a:lnTo>
                  <a:lnTo>
                    <a:pt x="187670" y="2705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3326">
              <a:extLst>
                <a:ext uri="{FF2B5EF4-FFF2-40B4-BE49-F238E27FC236}">
                  <a16:creationId xmlns:a16="http://schemas.microsoft.com/office/drawing/2014/main" id="{7374BF8E-6F6E-F2C0-855A-808893A1CE7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00125" y="3076736"/>
              <a:ext cx="161926" cy="114140"/>
            </a:xfrm>
            <a:custGeom>
              <a:avLst/>
              <a:gdLst/>
              <a:ahLst/>
              <a:cxnLst/>
              <a:rect l="0" t="0" r="0" b="0"/>
              <a:pathLst>
                <a:path w="161926" h="114140">
                  <a:moveTo>
                    <a:pt x="0" y="28414"/>
                  </a:moveTo>
                  <a:lnTo>
                    <a:pt x="0" y="28414"/>
                  </a:lnTo>
                  <a:lnTo>
                    <a:pt x="5057" y="23358"/>
                  </a:lnTo>
                  <a:lnTo>
                    <a:pt x="7539" y="18053"/>
                  </a:lnTo>
                  <a:lnTo>
                    <a:pt x="8201" y="15157"/>
                  </a:lnTo>
                  <a:lnTo>
                    <a:pt x="14581" y="9117"/>
                  </a:lnTo>
                  <a:lnTo>
                    <a:pt x="24472" y="3962"/>
                  </a:lnTo>
                  <a:lnTo>
                    <a:pt x="59855" y="0"/>
                  </a:lnTo>
                  <a:lnTo>
                    <a:pt x="74767" y="4943"/>
                  </a:lnTo>
                  <a:lnTo>
                    <a:pt x="78420" y="7475"/>
                  </a:lnTo>
                  <a:lnTo>
                    <a:pt x="82478" y="13111"/>
                  </a:lnTo>
                  <a:lnTo>
                    <a:pt x="84763" y="32346"/>
                  </a:lnTo>
                  <a:lnTo>
                    <a:pt x="79653" y="49212"/>
                  </a:lnTo>
                  <a:lnTo>
                    <a:pt x="64876" y="73734"/>
                  </a:lnTo>
                  <a:lnTo>
                    <a:pt x="47092" y="91584"/>
                  </a:lnTo>
                  <a:lnTo>
                    <a:pt x="19764" y="113521"/>
                  </a:lnTo>
                  <a:lnTo>
                    <a:pt x="61286" y="114103"/>
                  </a:lnTo>
                  <a:lnTo>
                    <a:pt x="96067" y="111310"/>
                  </a:lnTo>
                  <a:lnTo>
                    <a:pt x="135458" y="105006"/>
                  </a:lnTo>
                  <a:lnTo>
                    <a:pt x="161925" y="1141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2" name="SMARTInkShape-Group632">
            <a:extLst>
              <a:ext uri="{FF2B5EF4-FFF2-40B4-BE49-F238E27FC236}">
                <a16:creationId xmlns:a16="http://schemas.microsoft.com/office/drawing/2014/main" id="{0E845D8C-F71F-6585-B920-0DAAC2177B76}"/>
              </a:ext>
            </a:extLst>
          </p:cNvPr>
          <p:cNvGrpSpPr/>
          <p:nvPr/>
        </p:nvGrpSpPr>
        <p:grpSpPr>
          <a:xfrm>
            <a:off x="1747543" y="3267075"/>
            <a:ext cx="195558" cy="104776"/>
            <a:chOff x="1747543" y="3267075"/>
            <a:chExt cx="195558" cy="104776"/>
          </a:xfrm>
        </p:grpSpPr>
        <p:sp>
          <p:nvSpPr>
            <p:cNvPr id="460" name="SMARTInkShape-3327">
              <a:extLst>
                <a:ext uri="{FF2B5EF4-FFF2-40B4-BE49-F238E27FC236}">
                  <a16:creationId xmlns:a16="http://schemas.microsoft.com/office/drawing/2014/main" id="{0CA17409-72F9-CEFD-86DC-6F50415DABB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762241" y="3267075"/>
              <a:ext cx="133235" cy="19051"/>
            </a:xfrm>
            <a:custGeom>
              <a:avLst/>
              <a:gdLst/>
              <a:ahLst/>
              <a:cxnLst/>
              <a:rect l="0" t="0" r="0" b="0"/>
              <a:pathLst>
                <a:path w="133235" h="19051">
                  <a:moveTo>
                    <a:pt x="9409" y="19050"/>
                  </a:moveTo>
                  <a:lnTo>
                    <a:pt x="9409" y="19050"/>
                  </a:lnTo>
                  <a:lnTo>
                    <a:pt x="0" y="9642"/>
                  </a:lnTo>
                  <a:lnTo>
                    <a:pt x="42085" y="8474"/>
                  </a:lnTo>
                  <a:lnTo>
                    <a:pt x="87890" y="883"/>
                  </a:lnTo>
                  <a:lnTo>
                    <a:pt x="1332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3328">
              <a:extLst>
                <a:ext uri="{FF2B5EF4-FFF2-40B4-BE49-F238E27FC236}">
                  <a16:creationId xmlns:a16="http://schemas.microsoft.com/office/drawing/2014/main" id="{020A90EA-8D25-7153-7CF5-CCB633C61D1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747543" y="3362325"/>
              <a:ext cx="195558" cy="9526"/>
            </a:xfrm>
            <a:custGeom>
              <a:avLst/>
              <a:gdLst/>
              <a:ahLst/>
              <a:cxnLst/>
              <a:rect l="0" t="0" r="0" b="0"/>
              <a:pathLst>
                <a:path w="195558" h="9526">
                  <a:moveTo>
                    <a:pt x="5057" y="0"/>
                  </a:moveTo>
                  <a:lnTo>
                    <a:pt x="5057" y="0"/>
                  </a:lnTo>
                  <a:lnTo>
                    <a:pt x="0" y="5057"/>
                  </a:lnTo>
                  <a:lnTo>
                    <a:pt x="628" y="6546"/>
                  </a:lnTo>
                  <a:lnTo>
                    <a:pt x="6969" y="8201"/>
                  </a:lnTo>
                  <a:lnTo>
                    <a:pt x="50308" y="6528"/>
                  </a:lnTo>
                  <a:lnTo>
                    <a:pt x="92900" y="1289"/>
                  </a:lnTo>
                  <a:lnTo>
                    <a:pt x="138830" y="50"/>
                  </a:lnTo>
                  <a:lnTo>
                    <a:pt x="151295" y="1081"/>
                  </a:lnTo>
                  <a:lnTo>
                    <a:pt x="19555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SMARTInkShape-Group633">
            <a:extLst>
              <a:ext uri="{FF2B5EF4-FFF2-40B4-BE49-F238E27FC236}">
                <a16:creationId xmlns:a16="http://schemas.microsoft.com/office/drawing/2014/main" id="{199BF535-F2FF-BB16-82D1-0D76C71B3977}"/>
              </a:ext>
            </a:extLst>
          </p:cNvPr>
          <p:cNvGrpSpPr/>
          <p:nvPr/>
        </p:nvGrpSpPr>
        <p:grpSpPr>
          <a:xfrm>
            <a:off x="2228850" y="3086100"/>
            <a:ext cx="3143251" cy="477701"/>
            <a:chOff x="2228850" y="3086100"/>
            <a:chExt cx="3143251" cy="477701"/>
          </a:xfrm>
        </p:grpSpPr>
        <p:sp>
          <p:nvSpPr>
            <p:cNvPr id="463" name="SMARTInkShape-3329">
              <a:extLst>
                <a:ext uri="{FF2B5EF4-FFF2-40B4-BE49-F238E27FC236}">
                  <a16:creationId xmlns:a16="http://schemas.microsoft.com/office/drawing/2014/main" id="{07C15091-BB2A-479B-50E6-344AD7F1C4E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343150" y="3533892"/>
              <a:ext cx="3028951" cy="29909"/>
            </a:xfrm>
            <a:custGeom>
              <a:avLst/>
              <a:gdLst/>
              <a:ahLst/>
              <a:cxnLst/>
              <a:rect l="0" t="0" r="0" b="0"/>
              <a:pathLst>
                <a:path w="3028951" h="29909">
                  <a:moveTo>
                    <a:pt x="0" y="18933"/>
                  </a:moveTo>
                  <a:lnTo>
                    <a:pt x="0" y="18933"/>
                  </a:lnTo>
                  <a:lnTo>
                    <a:pt x="44654" y="18933"/>
                  </a:lnTo>
                  <a:lnTo>
                    <a:pt x="85138" y="18933"/>
                  </a:lnTo>
                  <a:lnTo>
                    <a:pt x="124239" y="13876"/>
                  </a:lnTo>
                  <a:lnTo>
                    <a:pt x="169339" y="10732"/>
                  </a:lnTo>
                  <a:lnTo>
                    <a:pt x="203320" y="9997"/>
                  </a:lnTo>
                  <a:lnTo>
                    <a:pt x="246862" y="9583"/>
                  </a:lnTo>
                  <a:lnTo>
                    <a:pt x="290651" y="9442"/>
                  </a:lnTo>
                  <a:lnTo>
                    <a:pt x="336695" y="9415"/>
                  </a:lnTo>
                  <a:lnTo>
                    <a:pt x="372245" y="9411"/>
                  </a:lnTo>
                  <a:lnTo>
                    <a:pt x="418740" y="9408"/>
                  </a:lnTo>
                  <a:lnTo>
                    <a:pt x="465830" y="9408"/>
                  </a:lnTo>
                  <a:lnTo>
                    <a:pt x="502326" y="9408"/>
                  </a:lnTo>
                  <a:lnTo>
                    <a:pt x="549761" y="6586"/>
                  </a:lnTo>
                  <a:lnTo>
                    <a:pt x="595075" y="1207"/>
                  </a:lnTo>
                  <a:lnTo>
                    <a:pt x="632225" y="276"/>
                  </a:lnTo>
                  <a:lnTo>
                    <a:pt x="670043" y="0"/>
                  </a:lnTo>
                  <a:lnTo>
                    <a:pt x="703844" y="2757"/>
                  </a:lnTo>
                  <a:lnTo>
                    <a:pt x="740387" y="6452"/>
                  </a:lnTo>
                  <a:lnTo>
                    <a:pt x="784759" y="8532"/>
                  </a:lnTo>
                  <a:lnTo>
                    <a:pt x="824717" y="9148"/>
                  </a:lnTo>
                  <a:lnTo>
                    <a:pt x="863368" y="9331"/>
                  </a:lnTo>
                  <a:lnTo>
                    <a:pt x="901631" y="9385"/>
                  </a:lnTo>
                  <a:lnTo>
                    <a:pt x="942954" y="9401"/>
                  </a:lnTo>
                  <a:lnTo>
                    <a:pt x="980361" y="9405"/>
                  </a:lnTo>
                  <a:lnTo>
                    <a:pt x="1027900" y="9408"/>
                  </a:lnTo>
                  <a:lnTo>
                    <a:pt x="1068798" y="9408"/>
                  </a:lnTo>
                  <a:lnTo>
                    <a:pt x="1107726" y="9408"/>
                  </a:lnTo>
                  <a:lnTo>
                    <a:pt x="1146072" y="4351"/>
                  </a:lnTo>
                  <a:lnTo>
                    <a:pt x="1184244" y="1207"/>
                  </a:lnTo>
                  <a:lnTo>
                    <a:pt x="1222366" y="5332"/>
                  </a:lnTo>
                  <a:lnTo>
                    <a:pt x="1259060" y="7596"/>
                  </a:lnTo>
                  <a:lnTo>
                    <a:pt x="1298299" y="8603"/>
                  </a:lnTo>
                  <a:lnTo>
                    <a:pt x="1340356" y="9169"/>
                  </a:lnTo>
                  <a:lnTo>
                    <a:pt x="1384332" y="9337"/>
                  </a:lnTo>
                  <a:lnTo>
                    <a:pt x="1424643" y="9387"/>
                  </a:lnTo>
                  <a:lnTo>
                    <a:pt x="1463399" y="9401"/>
                  </a:lnTo>
                  <a:lnTo>
                    <a:pt x="1501693" y="9406"/>
                  </a:lnTo>
                  <a:lnTo>
                    <a:pt x="1539851" y="9408"/>
                  </a:lnTo>
                  <a:lnTo>
                    <a:pt x="1579026" y="9408"/>
                  </a:lnTo>
                  <a:lnTo>
                    <a:pt x="1622619" y="9408"/>
                  </a:lnTo>
                  <a:lnTo>
                    <a:pt x="1662817" y="9408"/>
                  </a:lnTo>
                  <a:lnTo>
                    <a:pt x="1701538" y="9408"/>
                  </a:lnTo>
                  <a:lnTo>
                    <a:pt x="1740881" y="9408"/>
                  </a:lnTo>
                  <a:lnTo>
                    <a:pt x="1784523" y="10466"/>
                  </a:lnTo>
                  <a:lnTo>
                    <a:pt x="1824736" y="15954"/>
                  </a:lnTo>
                  <a:lnTo>
                    <a:pt x="1864520" y="18050"/>
                  </a:lnTo>
                  <a:lnTo>
                    <a:pt x="1909351" y="18671"/>
                  </a:lnTo>
                  <a:lnTo>
                    <a:pt x="1955090" y="18855"/>
                  </a:lnTo>
                  <a:lnTo>
                    <a:pt x="1995924" y="18910"/>
                  </a:lnTo>
                  <a:lnTo>
                    <a:pt x="2035893" y="18926"/>
                  </a:lnTo>
                  <a:lnTo>
                    <a:pt x="2080778" y="18931"/>
                  </a:lnTo>
                  <a:lnTo>
                    <a:pt x="2126534" y="18933"/>
                  </a:lnTo>
                  <a:lnTo>
                    <a:pt x="2168430" y="18933"/>
                  </a:lnTo>
                  <a:lnTo>
                    <a:pt x="2212829" y="18933"/>
                  </a:lnTo>
                  <a:lnTo>
                    <a:pt x="2254324" y="18933"/>
                  </a:lnTo>
                  <a:lnTo>
                    <a:pt x="2299663" y="21050"/>
                  </a:lnTo>
                  <a:lnTo>
                    <a:pt x="2346610" y="29908"/>
                  </a:lnTo>
                  <a:lnTo>
                    <a:pt x="2392976" y="23126"/>
                  </a:lnTo>
                  <a:lnTo>
                    <a:pt x="2435054" y="20175"/>
                  </a:lnTo>
                  <a:lnTo>
                    <a:pt x="2480565" y="19301"/>
                  </a:lnTo>
                  <a:lnTo>
                    <a:pt x="2526505" y="19042"/>
                  </a:lnTo>
                  <a:lnTo>
                    <a:pt x="2568457" y="18965"/>
                  </a:lnTo>
                  <a:lnTo>
                    <a:pt x="2612873" y="18943"/>
                  </a:lnTo>
                  <a:lnTo>
                    <a:pt x="2653314" y="18936"/>
                  </a:lnTo>
                  <a:lnTo>
                    <a:pt x="2692107" y="18934"/>
                  </a:lnTo>
                  <a:lnTo>
                    <a:pt x="2730414" y="18933"/>
                  </a:lnTo>
                  <a:lnTo>
                    <a:pt x="2768574" y="18933"/>
                  </a:lnTo>
                  <a:lnTo>
                    <a:pt x="2808810" y="18933"/>
                  </a:lnTo>
                  <a:lnTo>
                    <a:pt x="2842209" y="18933"/>
                  </a:lnTo>
                  <a:lnTo>
                    <a:pt x="2878221" y="18933"/>
                  </a:lnTo>
                  <a:lnTo>
                    <a:pt x="2913275" y="18933"/>
                  </a:lnTo>
                  <a:lnTo>
                    <a:pt x="2957870" y="18933"/>
                  </a:lnTo>
                  <a:lnTo>
                    <a:pt x="2999892" y="18933"/>
                  </a:lnTo>
                  <a:lnTo>
                    <a:pt x="3028950" y="189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3330">
              <a:extLst>
                <a:ext uri="{FF2B5EF4-FFF2-40B4-BE49-F238E27FC236}">
                  <a16:creationId xmlns:a16="http://schemas.microsoft.com/office/drawing/2014/main" id="{52EF28EC-459B-9CBB-1ACF-5D559F087A2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228850" y="3221609"/>
              <a:ext cx="209551" cy="149104"/>
            </a:xfrm>
            <a:custGeom>
              <a:avLst/>
              <a:gdLst/>
              <a:ahLst/>
              <a:cxnLst/>
              <a:rect l="0" t="0" r="0" b="0"/>
              <a:pathLst>
                <a:path w="209551" h="149104">
                  <a:moveTo>
                    <a:pt x="0" y="74041"/>
                  </a:moveTo>
                  <a:lnTo>
                    <a:pt x="0" y="74041"/>
                  </a:lnTo>
                  <a:lnTo>
                    <a:pt x="0" y="79098"/>
                  </a:lnTo>
                  <a:lnTo>
                    <a:pt x="2822" y="84402"/>
                  </a:lnTo>
                  <a:lnTo>
                    <a:pt x="5056" y="87298"/>
                  </a:lnTo>
                  <a:lnTo>
                    <a:pt x="10361" y="90516"/>
                  </a:lnTo>
                  <a:lnTo>
                    <a:pt x="35231" y="98240"/>
                  </a:lnTo>
                  <a:lnTo>
                    <a:pt x="75320" y="94422"/>
                  </a:lnTo>
                  <a:lnTo>
                    <a:pt x="114126" y="88297"/>
                  </a:lnTo>
                  <a:lnTo>
                    <a:pt x="156795" y="76896"/>
                  </a:lnTo>
                  <a:lnTo>
                    <a:pt x="169523" y="70724"/>
                  </a:lnTo>
                  <a:lnTo>
                    <a:pt x="173340" y="66538"/>
                  </a:lnTo>
                  <a:lnTo>
                    <a:pt x="177582" y="56242"/>
                  </a:lnTo>
                  <a:lnTo>
                    <a:pt x="176644" y="44611"/>
                  </a:lnTo>
                  <a:lnTo>
                    <a:pt x="171642" y="32386"/>
                  </a:lnTo>
                  <a:lnTo>
                    <a:pt x="157984" y="15720"/>
                  </a:lnTo>
                  <a:lnTo>
                    <a:pt x="150296" y="11079"/>
                  </a:lnTo>
                  <a:lnTo>
                    <a:pt x="115591" y="316"/>
                  </a:lnTo>
                  <a:lnTo>
                    <a:pt x="100057" y="0"/>
                  </a:lnTo>
                  <a:lnTo>
                    <a:pt x="68570" y="6829"/>
                  </a:lnTo>
                  <a:lnTo>
                    <a:pt x="48467" y="16300"/>
                  </a:lnTo>
                  <a:lnTo>
                    <a:pt x="24356" y="38588"/>
                  </a:lnTo>
                  <a:lnTo>
                    <a:pt x="8863" y="70357"/>
                  </a:lnTo>
                  <a:lnTo>
                    <a:pt x="2626" y="96468"/>
                  </a:lnTo>
                  <a:lnTo>
                    <a:pt x="3989" y="110820"/>
                  </a:lnTo>
                  <a:lnTo>
                    <a:pt x="9181" y="124254"/>
                  </a:lnTo>
                  <a:lnTo>
                    <a:pt x="18544" y="137280"/>
                  </a:lnTo>
                  <a:lnTo>
                    <a:pt x="32583" y="144480"/>
                  </a:lnTo>
                  <a:lnTo>
                    <a:pt x="67467" y="149103"/>
                  </a:lnTo>
                  <a:lnTo>
                    <a:pt x="113594" y="143470"/>
                  </a:lnTo>
                  <a:lnTo>
                    <a:pt x="155130" y="140474"/>
                  </a:lnTo>
                  <a:lnTo>
                    <a:pt x="209550" y="1311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3331">
              <a:extLst>
                <a:ext uri="{FF2B5EF4-FFF2-40B4-BE49-F238E27FC236}">
                  <a16:creationId xmlns:a16="http://schemas.microsoft.com/office/drawing/2014/main" id="{673D5056-D3B9-A0BA-0480-13969A1263F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428875" y="3286125"/>
              <a:ext cx="180976" cy="95251"/>
            </a:xfrm>
            <a:custGeom>
              <a:avLst/>
              <a:gdLst/>
              <a:ahLst/>
              <a:cxnLst/>
              <a:rect l="0" t="0" r="0" b="0"/>
              <a:pathLst>
                <a:path w="180976" h="95251">
                  <a:moveTo>
                    <a:pt x="0" y="0"/>
                  </a:moveTo>
                  <a:lnTo>
                    <a:pt x="0" y="0"/>
                  </a:lnTo>
                  <a:lnTo>
                    <a:pt x="26515" y="0"/>
                  </a:lnTo>
                  <a:lnTo>
                    <a:pt x="49837" y="10113"/>
                  </a:lnTo>
                  <a:lnTo>
                    <a:pt x="78557" y="33551"/>
                  </a:lnTo>
                  <a:lnTo>
                    <a:pt x="98182" y="55450"/>
                  </a:lnTo>
                  <a:lnTo>
                    <a:pt x="145445" y="85778"/>
                  </a:lnTo>
                  <a:lnTo>
                    <a:pt x="18097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3332">
              <a:extLst>
                <a:ext uri="{FF2B5EF4-FFF2-40B4-BE49-F238E27FC236}">
                  <a16:creationId xmlns:a16="http://schemas.microsoft.com/office/drawing/2014/main" id="{03071BD5-37AE-9491-7666-FE88E70BCDB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438400" y="3281520"/>
              <a:ext cx="161926" cy="128431"/>
            </a:xfrm>
            <a:custGeom>
              <a:avLst/>
              <a:gdLst/>
              <a:ahLst/>
              <a:cxnLst/>
              <a:rect l="0" t="0" r="0" b="0"/>
              <a:pathLst>
                <a:path w="161926" h="128431">
                  <a:moveTo>
                    <a:pt x="161925" y="14130"/>
                  </a:moveTo>
                  <a:lnTo>
                    <a:pt x="161925" y="14130"/>
                  </a:lnTo>
                  <a:lnTo>
                    <a:pt x="156869" y="9073"/>
                  </a:lnTo>
                  <a:lnTo>
                    <a:pt x="154386" y="3769"/>
                  </a:lnTo>
                  <a:lnTo>
                    <a:pt x="153724" y="873"/>
                  </a:lnTo>
                  <a:lnTo>
                    <a:pt x="151166" y="0"/>
                  </a:lnTo>
                  <a:lnTo>
                    <a:pt x="142679" y="1853"/>
                  </a:lnTo>
                  <a:lnTo>
                    <a:pt x="126001" y="8846"/>
                  </a:lnTo>
                  <a:lnTo>
                    <a:pt x="95915" y="34841"/>
                  </a:lnTo>
                  <a:lnTo>
                    <a:pt x="55257" y="80868"/>
                  </a:lnTo>
                  <a:lnTo>
                    <a:pt x="9555" y="119690"/>
                  </a:lnTo>
                  <a:lnTo>
                    <a:pt x="0" y="1284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3333">
              <a:extLst>
                <a:ext uri="{FF2B5EF4-FFF2-40B4-BE49-F238E27FC236}">
                  <a16:creationId xmlns:a16="http://schemas.microsoft.com/office/drawing/2014/main" id="{1198A999-4404-89FB-053B-42715540F0C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629374" y="3295650"/>
              <a:ext cx="18577" cy="247651"/>
            </a:xfrm>
            <a:custGeom>
              <a:avLst/>
              <a:gdLst/>
              <a:ahLst/>
              <a:cxnLst/>
              <a:rect l="0" t="0" r="0" b="0"/>
              <a:pathLst>
                <a:path w="18577" h="247651">
                  <a:moveTo>
                    <a:pt x="9051" y="0"/>
                  </a:moveTo>
                  <a:lnTo>
                    <a:pt x="9051" y="0"/>
                  </a:lnTo>
                  <a:lnTo>
                    <a:pt x="14107" y="5057"/>
                  </a:lnTo>
                  <a:lnTo>
                    <a:pt x="13768" y="16006"/>
                  </a:lnTo>
                  <a:lnTo>
                    <a:pt x="4926" y="59018"/>
                  </a:lnTo>
                  <a:lnTo>
                    <a:pt x="1126" y="103094"/>
                  </a:lnTo>
                  <a:lnTo>
                    <a:pt x="0" y="144611"/>
                  </a:lnTo>
                  <a:lnTo>
                    <a:pt x="678" y="183474"/>
                  </a:lnTo>
                  <a:lnTo>
                    <a:pt x="18576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3334">
              <a:extLst>
                <a:ext uri="{FF2B5EF4-FFF2-40B4-BE49-F238E27FC236}">
                  <a16:creationId xmlns:a16="http://schemas.microsoft.com/office/drawing/2014/main" id="{ED6265A2-034C-ED13-F91E-59A39577C14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647950" y="3275569"/>
              <a:ext cx="108922" cy="115332"/>
            </a:xfrm>
            <a:custGeom>
              <a:avLst/>
              <a:gdLst/>
              <a:ahLst/>
              <a:cxnLst/>
              <a:rect l="0" t="0" r="0" b="0"/>
              <a:pathLst>
                <a:path w="108922" h="115332">
                  <a:moveTo>
                    <a:pt x="0" y="58181"/>
                  </a:moveTo>
                  <a:lnTo>
                    <a:pt x="0" y="58181"/>
                  </a:lnTo>
                  <a:lnTo>
                    <a:pt x="38596" y="10649"/>
                  </a:lnTo>
                  <a:lnTo>
                    <a:pt x="44780" y="4268"/>
                  </a:lnTo>
                  <a:lnTo>
                    <a:pt x="49962" y="1072"/>
                  </a:lnTo>
                  <a:lnTo>
                    <a:pt x="54475" y="0"/>
                  </a:lnTo>
                  <a:lnTo>
                    <a:pt x="74378" y="828"/>
                  </a:lnTo>
                  <a:lnTo>
                    <a:pt x="79219" y="4070"/>
                  </a:lnTo>
                  <a:lnTo>
                    <a:pt x="87419" y="16140"/>
                  </a:lnTo>
                  <a:lnTo>
                    <a:pt x="101308" y="56305"/>
                  </a:lnTo>
                  <a:lnTo>
                    <a:pt x="108921" y="84084"/>
                  </a:lnTo>
                  <a:lnTo>
                    <a:pt x="107324" y="95446"/>
                  </a:lnTo>
                  <a:lnTo>
                    <a:pt x="103299" y="99958"/>
                  </a:lnTo>
                  <a:lnTo>
                    <a:pt x="84582" y="110305"/>
                  </a:lnTo>
                  <a:lnTo>
                    <a:pt x="75339" y="113097"/>
                  </a:lnTo>
                  <a:lnTo>
                    <a:pt x="19050" y="1153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3335">
              <a:extLst>
                <a:ext uri="{FF2B5EF4-FFF2-40B4-BE49-F238E27FC236}">
                  <a16:creationId xmlns:a16="http://schemas.microsoft.com/office/drawing/2014/main" id="{315E3374-81D2-6F24-0492-B152C0FE89C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800350" y="3129381"/>
              <a:ext cx="37442" cy="271045"/>
            </a:xfrm>
            <a:custGeom>
              <a:avLst/>
              <a:gdLst/>
              <a:ahLst/>
              <a:cxnLst/>
              <a:rect l="0" t="0" r="0" b="0"/>
              <a:pathLst>
                <a:path w="37442" h="271045">
                  <a:moveTo>
                    <a:pt x="0" y="23394"/>
                  </a:moveTo>
                  <a:lnTo>
                    <a:pt x="0" y="23394"/>
                  </a:lnTo>
                  <a:lnTo>
                    <a:pt x="8663" y="15790"/>
                  </a:lnTo>
                  <a:lnTo>
                    <a:pt x="33094" y="0"/>
                  </a:lnTo>
                  <a:lnTo>
                    <a:pt x="34763" y="390"/>
                  </a:lnTo>
                  <a:lnTo>
                    <a:pt x="35875" y="1708"/>
                  </a:lnTo>
                  <a:lnTo>
                    <a:pt x="37441" y="23789"/>
                  </a:lnTo>
                  <a:lnTo>
                    <a:pt x="30366" y="58201"/>
                  </a:lnTo>
                  <a:lnTo>
                    <a:pt x="21815" y="103205"/>
                  </a:lnTo>
                  <a:lnTo>
                    <a:pt x="13637" y="150523"/>
                  </a:lnTo>
                  <a:lnTo>
                    <a:pt x="10743" y="198057"/>
                  </a:lnTo>
                  <a:lnTo>
                    <a:pt x="9886" y="241422"/>
                  </a:lnTo>
                  <a:lnTo>
                    <a:pt x="9525" y="2710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3336">
              <a:extLst>
                <a:ext uri="{FF2B5EF4-FFF2-40B4-BE49-F238E27FC236}">
                  <a16:creationId xmlns:a16="http://schemas.microsoft.com/office/drawing/2014/main" id="{9D98C699-B893-E2E6-217C-2B2274F0D5D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877306" y="3229487"/>
              <a:ext cx="465970" cy="179297"/>
            </a:xfrm>
            <a:custGeom>
              <a:avLst/>
              <a:gdLst/>
              <a:ahLst/>
              <a:cxnLst/>
              <a:rect l="0" t="0" r="0" b="0"/>
              <a:pathLst>
                <a:path w="465970" h="179297">
                  <a:moveTo>
                    <a:pt x="104019" y="47113"/>
                  </a:moveTo>
                  <a:lnTo>
                    <a:pt x="104019" y="47113"/>
                  </a:lnTo>
                  <a:lnTo>
                    <a:pt x="113152" y="28848"/>
                  </a:lnTo>
                  <a:lnTo>
                    <a:pt x="113543" y="5317"/>
                  </a:lnTo>
                  <a:lnTo>
                    <a:pt x="112485" y="3374"/>
                  </a:lnTo>
                  <a:lnTo>
                    <a:pt x="110721" y="2079"/>
                  </a:lnTo>
                  <a:lnTo>
                    <a:pt x="105940" y="640"/>
                  </a:lnTo>
                  <a:lnTo>
                    <a:pt x="100287" y="0"/>
                  </a:lnTo>
                  <a:lnTo>
                    <a:pt x="86097" y="4696"/>
                  </a:lnTo>
                  <a:lnTo>
                    <a:pt x="44808" y="35149"/>
                  </a:lnTo>
                  <a:lnTo>
                    <a:pt x="17024" y="66504"/>
                  </a:lnTo>
                  <a:lnTo>
                    <a:pt x="3070" y="91356"/>
                  </a:lnTo>
                  <a:lnTo>
                    <a:pt x="0" y="111826"/>
                  </a:lnTo>
                  <a:lnTo>
                    <a:pt x="451" y="130765"/>
                  </a:lnTo>
                  <a:lnTo>
                    <a:pt x="6893" y="151979"/>
                  </a:lnTo>
                  <a:lnTo>
                    <a:pt x="12521" y="161806"/>
                  </a:lnTo>
                  <a:lnTo>
                    <a:pt x="26697" y="173289"/>
                  </a:lnTo>
                  <a:lnTo>
                    <a:pt x="32362" y="174622"/>
                  </a:lnTo>
                  <a:lnTo>
                    <a:pt x="44302" y="173280"/>
                  </a:lnTo>
                  <a:lnTo>
                    <a:pt x="62924" y="161519"/>
                  </a:lnTo>
                  <a:lnTo>
                    <a:pt x="80575" y="145128"/>
                  </a:lnTo>
                  <a:lnTo>
                    <a:pt x="108665" y="99337"/>
                  </a:lnTo>
                  <a:lnTo>
                    <a:pt x="112098" y="83753"/>
                  </a:lnTo>
                  <a:lnTo>
                    <a:pt x="113960" y="72923"/>
                  </a:lnTo>
                  <a:lnTo>
                    <a:pt x="122652" y="49135"/>
                  </a:lnTo>
                  <a:lnTo>
                    <a:pt x="121732" y="48461"/>
                  </a:lnTo>
                  <a:lnTo>
                    <a:pt x="117889" y="47712"/>
                  </a:lnTo>
                  <a:lnTo>
                    <a:pt x="116441" y="48571"/>
                  </a:lnTo>
                  <a:lnTo>
                    <a:pt x="115475" y="50202"/>
                  </a:lnTo>
                  <a:lnTo>
                    <a:pt x="114402" y="56952"/>
                  </a:lnTo>
                  <a:lnTo>
                    <a:pt x="113594" y="104003"/>
                  </a:lnTo>
                  <a:lnTo>
                    <a:pt x="114625" y="116847"/>
                  </a:lnTo>
                  <a:lnTo>
                    <a:pt x="121155" y="134920"/>
                  </a:lnTo>
                  <a:lnTo>
                    <a:pt x="126804" y="143641"/>
                  </a:lnTo>
                  <a:lnTo>
                    <a:pt x="132843" y="148223"/>
                  </a:lnTo>
                  <a:lnTo>
                    <a:pt x="140287" y="151164"/>
                  </a:lnTo>
                  <a:lnTo>
                    <a:pt x="151689" y="151674"/>
                  </a:lnTo>
                  <a:lnTo>
                    <a:pt x="159778" y="148970"/>
                  </a:lnTo>
                  <a:lnTo>
                    <a:pt x="183313" y="129492"/>
                  </a:lnTo>
                  <a:lnTo>
                    <a:pt x="204556" y="83597"/>
                  </a:lnTo>
                  <a:lnTo>
                    <a:pt x="209480" y="60229"/>
                  </a:lnTo>
                  <a:lnTo>
                    <a:pt x="217912" y="47687"/>
                  </a:lnTo>
                  <a:lnTo>
                    <a:pt x="219376" y="89678"/>
                  </a:lnTo>
                  <a:lnTo>
                    <a:pt x="228020" y="118997"/>
                  </a:lnTo>
                  <a:lnTo>
                    <a:pt x="232508" y="125981"/>
                  </a:lnTo>
                  <a:lnTo>
                    <a:pt x="261973" y="147625"/>
                  </a:lnTo>
                  <a:lnTo>
                    <a:pt x="272058" y="150625"/>
                  </a:lnTo>
                  <a:lnTo>
                    <a:pt x="278539" y="151326"/>
                  </a:lnTo>
                  <a:lnTo>
                    <a:pt x="281749" y="149397"/>
                  </a:lnTo>
                  <a:lnTo>
                    <a:pt x="288138" y="141608"/>
                  </a:lnTo>
                  <a:lnTo>
                    <a:pt x="291683" y="133914"/>
                  </a:lnTo>
                  <a:lnTo>
                    <a:pt x="299015" y="115294"/>
                  </a:lnTo>
                  <a:lnTo>
                    <a:pt x="318460" y="77454"/>
                  </a:lnTo>
                  <a:lnTo>
                    <a:pt x="322093" y="65890"/>
                  </a:lnTo>
                  <a:lnTo>
                    <a:pt x="324543" y="62806"/>
                  </a:lnTo>
                  <a:lnTo>
                    <a:pt x="331024" y="57856"/>
                  </a:lnTo>
                  <a:lnTo>
                    <a:pt x="331555" y="58508"/>
                  </a:lnTo>
                  <a:lnTo>
                    <a:pt x="332479" y="75059"/>
                  </a:lnTo>
                  <a:lnTo>
                    <a:pt x="333669" y="118170"/>
                  </a:lnTo>
                  <a:lnTo>
                    <a:pt x="340221" y="141545"/>
                  </a:lnTo>
                  <a:lnTo>
                    <a:pt x="351160" y="160576"/>
                  </a:lnTo>
                  <a:lnTo>
                    <a:pt x="351518" y="156108"/>
                  </a:lnTo>
                  <a:lnTo>
                    <a:pt x="352627" y="154701"/>
                  </a:lnTo>
                  <a:lnTo>
                    <a:pt x="356681" y="153139"/>
                  </a:lnTo>
                  <a:lnTo>
                    <a:pt x="358185" y="151663"/>
                  </a:lnTo>
                  <a:lnTo>
                    <a:pt x="379391" y="111216"/>
                  </a:lnTo>
                  <a:lnTo>
                    <a:pt x="411889" y="63644"/>
                  </a:lnTo>
                  <a:lnTo>
                    <a:pt x="418297" y="59752"/>
                  </a:lnTo>
                  <a:lnTo>
                    <a:pt x="431035" y="57253"/>
                  </a:lnTo>
                  <a:lnTo>
                    <a:pt x="433154" y="59165"/>
                  </a:lnTo>
                  <a:lnTo>
                    <a:pt x="441892" y="93320"/>
                  </a:lnTo>
                  <a:lnTo>
                    <a:pt x="446257" y="139354"/>
                  </a:lnTo>
                  <a:lnTo>
                    <a:pt x="447684" y="153725"/>
                  </a:lnTo>
                  <a:lnTo>
                    <a:pt x="451845" y="167168"/>
                  </a:lnTo>
                  <a:lnTo>
                    <a:pt x="454436" y="171600"/>
                  </a:lnTo>
                  <a:lnTo>
                    <a:pt x="464241" y="179296"/>
                  </a:lnTo>
                  <a:lnTo>
                    <a:pt x="464817" y="178626"/>
                  </a:lnTo>
                  <a:lnTo>
                    <a:pt x="465969" y="170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3337">
              <a:extLst>
                <a:ext uri="{FF2B5EF4-FFF2-40B4-BE49-F238E27FC236}">
                  <a16:creationId xmlns:a16="http://schemas.microsoft.com/office/drawing/2014/main" id="{4FCC4F97-D188-E284-D89E-CA91C12AAB7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248025" y="32004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57150"/>
                  </a:moveTo>
                  <a:lnTo>
                    <a:pt x="0" y="57150"/>
                  </a:lnTo>
                  <a:lnTo>
                    <a:pt x="1058" y="33299"/>
                  </a:lnTo>
                  <a:lnTo>
                    <a:pt x="7604" y="1645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3338">
              <a:extLst>
                <a:ext uri="{FF2B5EF4-FFF2-40B4-BE49-F238E27FC236}">
                  <a16:creationId xmlns:a16="http://schemas.microsoft.com/office/drawing/2014/main" id="{D63B172B-713B-F932-2E46-FCECA609EC3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397200" y="3248698"/>
              <a:ext cx="127051" cy="139669"/>
            </a:xfrm>
            <a:custGeom>
              <a:avLst/>
              <a:gdLst/>
              <a:ahLst/>
              <a:cxnLst/>
              <a:rect l="0" t="0" r="0" b="0"/>
              <a:pathLst>
                <a:path w="127051" h="139669">
                  <a:moveTo>
                    <a:pt x="3225" y="56477"/>
                  </a:moveTo>
                  <a:lnTo>
                    <a:pt x="3225" y="56477"/>
                  </a:lnTo>
                  <a:lnTo>
                    <a:pt x="8281" y="56477"/>
                  </a:lnTo>
                  <a:lnTo>
                    <a:pt x="26018" y="61965"/>
                  </a:lnTo>
                  <a:lnTo>
                    <a:pt x="33816" y="59621"/>
                  </a:lnTo>
                  <a:lnTo>
                    <a:pt x="76805" y="37302"/>
                  </a:lnTo>
                  <a:lnTo>
                    <a:pt x="80853" y="34169"/>
                  </a:lnTo>
                  <a:lnTo>
                    <a:pt x="85352" y="25043"/>
                  </a:lnTo>
                  <a:lnTo>
                    <a:pt x="86551" y="19646"/>
                  </a:lnTo>
                  <a:lnTo>
                    <a:pt x="86292" y="14989"/>
                  </a:lnTo>
                  <a:lnTo>
                    <a:pt x="83183" y="6994"/>
                  </a:lnTo>
                  <a:lnTo>
                    <a:pt x="80872" y="4438"/>
                  </a:lnTo>
                  <a:lnTo>
                    <a:pt x="75482" y="1599"/>
                  </a:lnTo>
                  <a:lnTo>
                    <a:pt x="61441" y="0"/>
                  </a:lnTo>
                  <a:lnTo>
                    <a:pt x="49913" y="5270"/>
                  </a:lnTo>
                  <a:lnTo>
                    <a:pt x="30321" y="20844"/>
                  </a:lnTo>
                  <a:lnTo>
                    <a:pt x="5435" y="65595"/>
                  </a:lnTo>
                  <a:lnTo>
                    <a:pt x="1523" y="75256"/>
                  </a:lnTo>
                  <a:lnTo>
                    <a:pt x="0" y="94456"/>
                  </a:lnTo>
                  <a:lnTo>
                    <a:pt x="2849" y="111457"/>
                  </a:lnTo>
                  <a:lnTo>
                    <a:pt x="7644" y="122540"/>
                  </a:lnTo>
                  <a:lnTo>
                    <a:pt x="16125" y="130994"/>
                  </a:lnTo>
                  <a:lnTo>
                    <a:pt x="21350" y="134730"/>
                  </a:lnTo>
                  <a:lnTo>
                    <a:pt x="35623" y="138881"/>
                  </a:lnTo>
                  <a:lnTo>
                    <a:pt x="53607" y="139668"/>
                  </a:lnTo>
                  <a:lnTo>
                    <a:pt x="94003" y="131549"/>
                  </a:lnTo>
                  <a:lnTo>
                    <a:pt x="127050" y="1231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3339">
              <a:extLst>
                <a:ext uri="{FF2B5EF4-FFF2-40B4-BE49-F238E27FC236}">
                  <a16:creationId xmlns:a16="http://schemas.microsoft.com/office/drawing/2014/main" id="{A9CFD1FC-3113-CEC6-4A58-33678B2F8B3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544456" y="3086100"/>
              <a:ext cx="131802" cy="301078"/>
            </a:xfrm>
            <a:custGeom>
              <a:avLst/>
              <a:gdLst/>
              <a:ahLst/>
              <a:cxnLst/>
              <a:rect l="0" t="0" r="0" b="0"/>
              <a:pathLst>
                <a:path w="131802" h="301078">
                  <a:moveTo>
                    <a:pt x="122669" y="219075"/>
                  </a:moveTo>
                  <a:lnTo>
                    <a:pt x="122669" y="219075"/>
                  </a:lnTo>
                  <a:lnTo>
                    <a:pt x="127725" y="214018"/>
                  </a:lnTo>
                  <a:lnTo>
                    <a:pt x="130208" y="208714"/>
                  </a:lnTo>
                  <a:lnTo>
                    <a:pt x="131801" y="196685"/>
                  </a:lnTo>
                  <a:lnTo>
                    <a:pt x="129197" y="190427"/>
                  </a:lnTo>
                  <a:lnTo>
                    <a:pt x="127021" y="187276"/>
                  </a:lnTo>
                  <a:lnTo>
                    <a:pt x="113846" y="177786"/>
                  </a:lnTo>
                  <a:lnTo>
                    <a:pt x="101592" y="173327"/>
                  </a:lnTo>
                  <a:lnTo>
                    <a:pt x="81146" y="172006"/>
                  </a:lnTo>
                  <a:lnTo>
                    <a:pt x="63998" y="177342"/>
                  </a:lnTo>
                  <a:lnTo>
                    <a:pt x="46851" y="187827"/>
                  </a:lnTo>
                  <a:lnTo>
                    <a:pt x="25298" y="212639"/>
                  </a:lnTo>
                  <a:lnTo>
                    <a:pt x="4697" y="249946"/>
                  </a:lnTo>
                  <a:lnTo>
                    <a:pt x="578" y="267380"/>
                  </a:lnTo>
                  <a:lnTo>
                    <a:pt x="0" y="273503"/>
                  </a:lnTo>
                  <a:lnTo>
                    <a:pt x="5002" y="285952"/>
                  </a:lnTo>
                  <a:lnTo>
                    <a:pt x="9300" y="292234"/>
                  </a:lnTo>
                  <a:lnTo>
                    <a:pt x="14281" y="296423"/>
                  </a:lnTo>
                  <a:lnTo>
                    <a:pt x="25461" y="301077"/>
                  </a:lnTo>
                  <a:lnTo>
                    <a:pt x="48711" y="298640"/>
                  </a:lnTo>
                  <a:lnTo>
                    <a:pt x="60871" y="291126"/>
                  </a:lnTo>
                  <a:lnTo>
                    <a:pt x="65596" y="286159"/>
                  </a:lnTo>
                  <a:lnTo>
                    <a:pt x="77302" y="258942"/>
                  </a:lnTo>
                  <a:lnTo>
                    <a:pt x="87472" y="219011"/>
                  </a:lnTo>
                  <a:lnTo>
                    <a:pt x="92132" y="183778"/>
                  </a:lnTo>
                  <a:lnTo>
                    <a:pt x="93513" y="138061"/>
                  </a:lnTo>
                  <a:lnTo>
                    <a:pt x="98978" y="94411"/>
                  </a:lnTo>
                  <a:lnTo>
                    <a:pt x="102244" y="49611"/>
                  </a:lnTo>
                  <a:lnTo>
                    <a:pt x="103212" y="23048"/>
                  </a:lnTo>
                  <a:lnTo>
                    <a:pt x="102289" y="18541"/>
                  </a:lnTo>
                  <a:lnTo>
                    <a:pt x="100616" y="15535"/>
                  </a:lnTo>
                  <a:lnTo>
                    <a:pt x="98442" y="13532"/>
                  </a:lnTo>
                  <a:lnTo>
                    <a:pt x="9409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3340">
              <a:extLst>
                <a:ext uri="{FF2B5EF4-FFF2-40B4-BE49-F238E27FC236}">
                  <a16:creationId xmlns:a16="http://schemas.microsoft.com/office/drawing/2014/main" id="{426CE607-7B0E-2AA9-582F-6CF4D2CEC6F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943350" y="3238500"/>
              <a:ext cx="171451" cy="150619"/>
            </a:xfrm>
            <a:custGeom>
              <a:avLst/>
              <a:gdLst/>
              <a:ahLst/>
              <a:cxnLst/>
              <a:rect l="0" t="0" r="0" b="0"/>
              <a:pathLst>
                <a:path w="171451" h="150619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9132" y="9951"/>
                  </a:lnTo>
                  <a:lnTo>
                    <a:pt x="14465" y="9651"/>
                  </a:lnTo>
                  <a:lnTo>
                    <a:pt x="19834" y="15226"/>
                  </a:lnTo>
                  <a:lnTo>
                    <a:pt x="22748" y="19676"/>
                  </a:lnTo>
                  <a:lnTo>
                    <a:pt x="30630" y="58487"/>
                  </a:lnTo>
                  <a:lnTo>
                    <a:pt x="46737" y="100571"/>
                  </a:lnTo>
                  <a:lnTo>
                    <a:pt x="69243" y="138869"/>
                  </a:lnTo>
                  <a:lnTo>
                    <a:pt x="77695" y="146386"/>
                  </a:lnTo>
                  <a:lnTo>
                    <a:pt x="84978" y="149727"/>
                  </a:lnTo>
                  <a:lnTo>
                    <a:pt x="88402" y="150618"/>
                  </a:lnTo>
                  <a:lnTo>
                    <a:pt x="91743" y="149096"/>
                  </a:lnTo>
                  <a:lnTo>
                    <a:pt x="107906" y="130785"/>
                  </a:lnTo>
                  <a:lnTo>
                    <a:pt x="111458" y="124096"/>
                  </a:lnTo>
                  <a:lnTo>
                    <a:pt x="113458" y="111558"/>
                  </a:lnTo>
                  <a:lnTo>
                    <a:pt x="114984" y="101440"/>
                  </a:lnTo>
                  <a:lnTo>
                    <a:pt x="129455" y="58943"/>
                  </a:lnTo>
                  <a:lnTo>
                    <a:pt x="133255" y="37455"/>
                  </a:lnTo>
                  <a:lnTo>
                    <a:pt x="141399" y="1662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3341">
              <a:extLst>
                <a:ext uri="{FF2B5EF4-FFF2-40B4-BE49-F238E27FC236}">
                  <a16:creationId xmlns:a16="http://schemas.microsoft.com/office/drawing/2014/main" id="{330CB623-9296-9139-D6C9-B41516D377F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134571" y="3224767"/>
              <a:ext cx="180255" cy="134589"/>
            </a:xfrm>
            <a:custGeom>
              <a:avLst/>
              <a:gdLst/>
              <a:ahLst/>
              <a:cxnLst/>
              <a:rect l="0" t="0" r="0" b="0"/>
              <a:pathLst>
                <a:path w="180255" h="134589">
                  <a:moveTo>
                    <a:pt x="104054" y="89933"/>
                  </a:moveTo>
                  <a:lnTo>
                    <a:pt x="104054" y="89933"/>
                  </a:lnTo>
                  <a:lnTo>
                    <a:pt x="104054" y="43945"/>
                  </a:lnTo>
                  <a:lnTo>
                    <a:pt x="104054" y="31034"/>
                  </a:lnTo>
                  <a:lnTo>
                    <a:pt x="101232" y="23891"/>
                  </a:lnTo>
                  <a:lnTo>
                    <a:pt x="90797" y="10684"/>
                  </a:lnTo>
                  <a:lnTo>
                    <a:pt x="76607" y="1070"/>
                  </a:lnTo>
                  <a:lnTo>
                    <a:pt x="70940" y="0"/>
                  </a:lnTo>
                  <a:lnTo>
                    <a:pt x="58997" y="1632"/>
                  </a:lnTo>
                  <a:lnTo>
                    <a:pt x="40375" y="8501"/>
                  </a:lnTo>
                  <a:lnTo>
                    <a:pt x="21451" y="22296"/>
                  </a:lnTo>
                  <a:lnTo>
                    <a:pt x="7495" y="39789"/>
                  </a:lnTo>
                  <a:lnTo>
                    <a:pt x="2930" y="52124"/>
                  </a:lnTo>
                  <a:lnTo>
                    <a:pt x="0" y="82347"/>
                  </a:lnTo>
                  <a:lnTo>
                    <a:pt x="4549" y="109558"/>
                  </a:lnTo>
                  <a:lnTo>
                    <a:pt x="9735" y="119821"/>
                  </a:lnTo>
                  <a:lnTo>
                    <a:pt x="15568" y="124384"/>
                  </a:lnTo>
                  <a:lnTo>
                    <a:pt x="24801" y="126952"/>
                  </a:lnTo>
                  <a:lnTo>
                    <a:pt x="40570" y="127890"/>
                  </a:lnTo>
                  <a:lnTo>
                    <a:pt x="46911" y="125148"/>
                  </a:lnTo>
                  <a:lnTo>
                    <a:pt x="74186" y="100582"/>
                  </a:lnTo>
                  <a:lnTo>
                    <a:pt x="102368" y="59296"/>
                  </a:lnTo>
                  <a:lnTo>
                    <a:pt x="120796" y="27398"/>
                  </a:lnTo>
                  <a:lnTo>
                    <a:pt x="116433" y="30742"/>
                  </a:lnTo>
                  <a:lnTo>
                    <a:pt x="112307" y="34597"/>
                  </a:lnTo>
                  <a:lnTo>
                    <a:pt x="101443" y="55193"/>
                  </a:lnTo>
                  <a:lnTo>
                    <a:pt x="95439" y="99901"/>
                  </a:lnTo>
                  <a:lnTo>
                    <a:pt x="95992" y="116588"/>
                  </a:lnTo>
                  <a:lnTo>
                    <a:pt x="99766" y="127533"/>
                  </a:lnTo>
                  <a:lnTo>
                    <a:pt x="102254" y="130874"/>
                  </a:lnTo>
                  <a:lnTo>
                    <a:pt x="107840" y="134588"/>
                  </a:lnTo>
                  <a:lnTo>
                    <a:pt x="154379" y="127683"/>
                  </a:lnTo>
                  <a:lnTo>
                    <a:pt x="167343" y="123291"/>
                  </a:lnTo>
                  <a:lnTo>
                    <a:pt x="171647" y="120638"/>
                  </a:lnTo>
                  <a:lnTo>
                    <a:pt x="180254" y="1089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3342">
              <a:extLst>
                <a:ext uri="{FF2B5EF4-FFF2-40B4-BE49-F238E27FC236}">
                  <a16:creationId xmlns:a16="http://schemas.microsoft.com/office/drawing/2014/main" id="{0F7BEE73-6763-76B3-2892-F26DE5C0FD7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314825" y="3228975"/>
              <a:ext cx="200026" cy="140303"/>
            </a:xfrm>
            <a:custGeom>
              <a:avLst/>
              <a:gdLst/>
              <a:ahLst/>
              <a:cxnLst/>
              <a:rect l="0" t="0" r="0" b="0"/>
              <a:pathLst>
                <a:path w="200026" h="140303">
                  <a:moveTo>
                    <a:pt x="0" y="47625"/>
                  </a:moveTo>
                  <a:lnTo>
                    <a:pt x="0" y="47625"/>
                  </a:lnTo>
                  <a:lnTo>
                    <a:pt x="5056" y="42568"/>
                  </a:lnTo>
                  <a:lnTo>
                    <a:pt x="10361" y="40086"/>
                  </a:lnTo>
                  <a:lnTo>
                    <a:pt x="13257" y="39424"/>
                  </a:lnTo>
                  <a:lnTo>
                    <a:pt x="54597" y="12740"/>
                  </a:lnTo>
                  <a:lnTo>
                    <a:pt x="79234" y="4461"/>
                  </a:lnTo>
                  <a:lnTo>
                    <a:pt x="87427" y="6569"/>
                  </a:lnTo>
                  <a:lnTo>
                    <a:pt x="90035" y="9671"/>
                  </a:lnTo>
                  <a:lnTo>
                    <a:pt x="92932" y="18762"/>
                  </a:lnTo>
                  <a:lnTo>
                    <a:pt x="94945" y="63083"/>
                  </a:lnTo>
                  <a:lnTo>
                    <a:pt x="92337" y="87483"/>
                  </a:lnTo>
                  <a:lnTo>
                    <a:pt x="86547" y="104498"/>
                  </a:lnTo>
                  <a:lnTo>
                    <a:pt x="64653" y="134189"/>
                  </a:lnTo>
                  <a:lnTo>
                    <a:pt x="57663" y="139015"/>
                  </a:lnTo>
                  <a:lnTo>
                    <a:pt x="54317" y="140302"/>
                  </a:lnTo>
                  <a:lnTo>
                    <a:pt x="51028" y="140101"/>
                  </a:lnTo>
                  <a:lnTo>
                    <a:pt x="44551" y="137056"/>
                  </a:lnTo>
                  <a:lnTo>
                    <a:pt x="43459" y="134762"/>
                  </a:lnTo>
                  <a:lnTo>
                    <a:pt x="43790" y="132175"/>
                  </a:lnTo>
                  <a:lnTo>
                    <a:pt x="68011" y="93475"/>
                  </a:lnTo>
                  <a:lnTo>
                    <a:pt x="79968" y="77527"/>
                  </a:lnTo>
                  <a:lnTo>
                    <a:pt x="127054" y="31492"/>
                  </a:lnTo>
                  <a:lnTo>
                    <a:pt x="141488" y="24580"/>
                  </a:lnTo>
                  <a:lnTo>
                    <a:pt x="164336" y="15044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3343">
              <a:extLst>
                <a:ext uri="{FF2B5EF4-FFF2-40B4-BE49-F238E27FC236}">
                  <a16:creationId xmlns:a16="http://schemas.microsoft.com/office/drawing/2014/main" id="{0AD3B199-6C59-AFEC-B310-9836888067F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581525" y="3106806"/>
              <a:ext cx="161926" cy="107199"/>
            </a:xfrm>
            <a:custGeom>
              <a:avLst/>
              <a:gdLst/>
              <a:ahLst/>
              <a:cxnLst/>
              <a:rect l="0" t="0" r="0" b="0"/>
              <a:pathLst>
                <a:path w="161926" h="107199">
                  <a:moveTo>
                    <a:pt x="0" y="55494"/>
                  </a:moveTo>
                  <a:lnTo>
                    <a:pt x="0" y="55494"/>
                  </a:lnTo>
                  <a:lnTo>
                    <a:pt x="25510" y="31042"/>
                  </a:lnTo>
                  <a:lnTo>
                    <a:pt x="34958" y="28141"/>
                  </a:lnTo>
                  <a:lnTo>
                    <a:pt x="45748" y="27080"/>
                  </a:lnTo>
                  <a:lnTo>
                    <a:pt x="46374" y="28085"/>
                  </a:lnTo>
                  <a:lnTo>
                    <a:pt x="47515" y="43175"/>
                  </a:lnTo>
                  <a:lnTo>
                    <a:pt x="47622" y="88663"/>
                  </a:lnTo>
                  <a:lnTo>
                    <a:pt x="47625" y="106063"/>
                  </a:lnTo>
                  <a:lnTo>
                    <a:pt x="48683" y="107198"/>
                  </a:lnTo>
                  <a:lnTo>
                    <a:pt x="50447" y="106896"/>
                  </a:lnTo>
                  <a:lnTo>
                    <a:pt x="52681" y="105637"/>
                  </a:lnTo>
                  <a:lnTo>
                    <a:pt x="54170" y="103740"/>
                  </a:lnTo>
                  <a:lnTo>
                    <a:pt x="78492" y="59336"/>
                  </a:lnTo>
                  <a:lnTo>
                    <a:pt x="109457" y="13539"/>
                  </a:lnTo>
                  <a:lnTo>
                    <a:pt x="118400" y="3933"/>
                  </a:lnTo>
                  <a:lnTo>
                    <a:pt x="124236" y="828"/>
                  </a:lnTo>
                  <a:lnTo>
                    <a:pt x="127274" y="0"/>
                  </a:lnTo>
                  <a:lnTo>
                    <a:pt x="130358" y="506"/>
                  </a:lnTo>
                  <a:lnTo>
                    <a:pt x="136606" y="3892"/>
                  </a:lnTo>
                  <a:lnTo>
                    <a:pt x="146074" y="16804"/>
                  </a:lnTo>
                  <a:lnTo>
                    <a:pt x="156901" y="57602"/>
                  </a:lnTo>
                  <a:lnTo>
                    <a:pt x="161925" y="1031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3344">
              <a:extLst>
                <a:ext uri="{FF2B5EF4-FFF2-40B4-BE49-F238E27FC236}">
                  <a16:creationId xmlns:a16="http://schemas.microsoft.com/office/drawing/2014/main" id="{5C8BBD4C-EA53-0CE0-B1C1-FAAB42CF3C8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619625" y="3295650"/>
              <a:ext cx="180976" cy="38101"/>
            </a:xfrm>
            <a:custGeom>
              <a:avLst/>
              <a:gdLst/>
              <a:ahLst/>
              <a:cxnLst/>
              <a:rect l="0" t="0" r="0" b="0"/>
              <a:pathLst>
                <a:path w="18097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3175" y="31554"/>
                  </a:lnTo>
                  <a:lnTo>
                    <a:pt x="44829" y="23911"/>
                  </a:lnTo>
                  <a:lnTo>
                    <a:pt x="86232" y="12406"/>
                  </a:lnTo>
                  <a:lnTo>
                    <a:pt x="128432" y="2764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3345">
              <a:extLst>
                <a:ext uri="{FF2B5EF4-FFF2-40B4-BE49-F238E27FC236}">
                  <a16:creationId xmlns:a16="http://schemas.microsoft.com/office/drawing/2014/main" id="{107313F7-27DB-7600-8CF4-9E5ADB0239A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629150" y="34290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3346">
              <a:extLst>
                <a:ext uri="{FF2B5EF4-FFF2-40B4-BE49-F238E27FC236}">
                  <a16:creationId xmlns:a16="http://schemas.microsoft.com/office/drawing/2014/main" id="{630BD5E7-F62C-ED01-A43F-7FBB1A9CD66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733925" y="341947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9" name="SMARTInkShape-Group634">
            <a:extLst>
              <a:ext uri="{FF2B5EF4-FFF2-40B4-BE49-F238E27FC236}">
                <a16:creationId xmlns:a16="http://schemas.microsoft.com/office/drawing/2014/main" id="{08688CE0-CC17-ABED-17AD-056693692BBD}"/>
              </a:ext>
            </a:extLst>
          </p:cNvPr>
          <p:cNvGrpSpPr/>
          <p:nvPr/>
        </p:nvGrpSpPr>
        <p:grpSpPr>
          <a:xfrm>
            <a:off x="2419350" y="3763160"/>
            <a:ext cx="876301" cy="312861"/>
            <a:chOff x="2419350" y="3763160"/>
            <a:chExt cx="876301" cy="312861"/>
          </a:xfrm>
        </p:grpSpPr>
        <p:sp>
          <p:nvSpPr>
            <p:cNvPr id="482" name="SMARTInkShape-3347">
              <a:extLst>
                <a:ext uri="{FF2B5EF4-FFF2-40B4-BE49-F238E27FC236}">
                  <a16:creationId xmlns:a16="http://schemas.microsoft.com/office/drawing/2014/main" id="{B4CC9447-F84B-492B-27A8-F9EF7756EEF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457577" y="3819918"/>
              <a:ext cx="133224" cy="256103"/>
            </a:xfrm>
            <a:custGeom>
              <a:avLst/>
              <a:gdLst/>
              <a:ahLst/>
              <a:cxnLst/>
              <a:rect l="0" t="0" r="0" b="0"/>
              <a:pathLst>
                <a:path w="133224" h="256103">
                  <a:moveTo>
                    <a:pt x="28448" y="9132"/>
                  </a:moveTo>
                  <a:lnTo>
                    <a:pt x="28448" y="9132"/>
                  </a:lnTo>
                  <a:lnTo>
                    <a:pt x="28448" y="0"/>
                  </a:lnTo>
                  <a:lnTo>
                    <a:pt x="28448" y="4780"/>
                  </a:lnTo>
                  <a:lnTo>
                    <a:pt x="20909" y="37748"/>
                  </a:lnTo>
                  <a:lnTo>
                    <a:pt x="19512" y="75819"/>
                  </a:lnTo>
                  <a:lnTo>
                    <a:pt x="19039" y="116496"/>
                  </a:lnTo>
                  <a:lnTo>
                    <a:pt x="16116" y="157156"/>
                  </a:lnTo>
                  <a:lnTo>
                    <a:pt x="9224" y="199918"/>
                  </a:lnTo>
                  <a:lnTo>
                    <a:pt x="1314" y="221058"/>
                  </a:lnTo>
                  <a:lnTo>
                    <a:pt x="0" y="249038"/>
                  </a:lnTo>
                  <a:lnTo>
                    <a:pt x="1016" y="251619"/>
                  </a:lnTo>
                  <a:lnTo>
                    <a:pt x="2752" y="253340"/>
                  </a:lnTo>
                  <a:lnTo>
                    <a:pt x="4967" y="254488"/>
                  </a:lnTo>
                  <a:lnTo>
                    <a:pt x="18198" y="256102"/>
                  </a:lnTo>
                  <a:lnTo>
                    <a:pt x="62899" y="246331"/>
                  </a:lnTo>
                  <a:lnTo>
                    <a:pt x="104363" y="231260"/>
                  </a:lnTo>
                  <a:lnTo>
                    <a:pt x="123731" y="221821"/>
                  </a:lnTo>
                  <a:lnTo>
                    <a:pt x="133223" y="2091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3348">
              <a:extLst>
                <a:ext uri="{FF2B5EF4-FFF2-40B4-BE49-F238E27FC236}">
                  <a16:creationId xmlns:a16="http://schemas.microsoft.com/office/drawing/2014/main" id="{287FADC4-83C6-DBF1-E192-C81860E50E3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419350" y="3924300"/>
              <a:ext cx="180976" cy="47626"/>
            </a:xfrm>
            <a:custGeom>
              <a:avLst/>
              <a:gdLst/>
              <a:ahLst/>
              <a:cxnLst/>
              <a:rect l="0" t="0" r="0" b="0"/>
              <a:pathLst>
                <a:path w="180976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2568"/>
                  </a:lnTo>
                  <a:lnTo>
                    <a:pt x="40118" y="30320"/>
                  </a:lnTo>
                  <a:lnTo>
                    <a:pt x="82913" y="15569"/>
                  </a:lnTo>
                  <a:lnTo>
                    <a:pt x="117284" y="762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3349">
              <a:extLst>
                <a:ext uri="{FF2B5EF4-FFF2-40B4-BE49-F238E27FC236}">
                  <a16:creationId xmlns:a16="http://schemas.microsoft.com/office/drawing/2014/main" id="{397EF976-CFA1-D4FE-D9D7-A56320A5D76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659817" y="3914775"/>
              <a:ext cx="121951" cy="99314"/>
            </a:xfrm>
            <a:custGeom>
              <a:avLst/>
              <a:gdLst/>
              <a:ahLst/>
              <a:cxnLst/>
              <a:rect l="0" t="0" r="0" b="0"/>
              <a:pathLst>
                <a:path w="121951" h="99314">
                  <a:moveTo>
                    <a:pt x="45283" y="19050"/>
                  </a:moveTo>
                  <a:lnTo>
                    <a:pt x="45283" y="19050"/>
                  </a:lnTo>
                  <a:lnTo>
                    <a:pt x="24561" y="32233"/>
                  </a:lnTo>
                  <a:lnTo>
                    <a:pt x="9509" y="48709"/>
                  </a:lnTo>
                  <a:lnTo>
                    <a:pt x="1170" y="64174"/>
                  </a:lnTo>
                  <a:lnTo>
                    <a:pt x="0" y="68182"/>
                  </a:lnTo>
                  <a:lnTo>
                    <a:pt x="1335" y="72972"/>
                  </a:lnTo>
                  <a:lnTo>
                    <a:pt x="8465" y="83938"/>
                  </a:lnTo>
                  <a:lnTo>
                    <a:pt x="15866" y="90222"/>
                  </a:lnTo>
                  <a:lnTo>
                    <a:pt x="39355" y="99313"/>
                  </a:lnTo>
                  <a:lnTo>
                    <a:pt x="70455" y="98101"/>
                  </a:lnTo>
                  <a:lnTo>
                    <a:pt x="101425" y="85982"/>
                  </a:lnTo>
                  <a:lnTo>
                    <a:pt x="115390" y="72080"/>
                  </a:lnTo>
                  <a:lnTo>
                    <a:pt x="120596" y="63929"/>
                  </a:lnTo>
                  <a:lnTo>
                    <a:pt x="121950" y="55319"/>
                  </a:lnTo>
                  <a:lnTo>
                    <a:pt x="117810" y="37286"/>
                  </a:lnTo>
                  <a:lnTo>
                    <a:pt x="111626" y="30149"/>
                  </a:lnTo>
                  <a:lnTo>
                    <a:pt x="93466" y="19397"/>
                  </a:lnTo>
                  <a:lnTo>
                    <a:pt x="2623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3350">
              <a:extLst>
                <a:ext uri="{FF2B5EF4-FFF2-40B4-BE49-F238E27FC236}">
                  <a16:creationId xmlns:a16="http://schemas.microsoft.com/office/drawing/2014/main" id="{0F7B415A-FEFD-88C7-62E2-ECE7E48A98C5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857584" y="3785893"/>
              <a:ext cx="171367" cy="260902"/>
            </a:xfrm>
            <a:custGeom>
              <a:avLst/>
              <a:gdLst/>
              <a:ahLst/>
              <a:cxnLst/>
              <a:rect l="0" t="0" r="0" b="0"/>
              <a:pathLst>
                <a:path w="171367" h="260902">
                  <a:moveTo>
                    <a:pt x="18966" y="5057"/>
                  </a:moveTo>
                  <a:lnTo>
                    <a:pt x="18966" y="5057"/>
                  </a:lnTo>
                  <a:lnTo>
                    <a:pt x="13910" y="0"/>
                  </a:lnTo>
                  <a:lnTo>
                    <a:pt x="12420" y="627"/>
                  </a:lnTo>
                  <a:lnTo>
                    <a:pt x="3157" y="38008"/>
                  </a:lnTo>
                  <a:lnTo>
                    <a:pt x="876" y="75968"/>
                  </a:lnTo>
                  <a:lnTo>
                    <a:pt x="201" y="110381"/>
                  </a:lnTo>
                  <a:lnTo>
                    <a:pt x="0" y="152093"/>
                  </a:lnTo>
                  <a:lnTo>
                    <a:pt x="999" y="190675"/>
                  </a:lnTo>
                  <a:lnTo>
                    <a:pt x="8560" y="237070"/>
                  </a:lnTo>
                  <a:lnTo>
                    <a:pt x="9050" y="245052"/>
                  </a:lnTo>
                  <a:lnTo>
                    <a:pt x="12089" y="252127"/>
                  </a:lnTo>
                  <a:lnTo>
                    <a:pt x="14382" y="255496"/>
                  </a:lnTo>
                  <a:lnTo>
                    <a:pt x="18026" y="257741"/>
                  </a:lnTo>
                  <a:lnTo>
                    <a:pt x="34328" y="260901"/>
                  </a:lnTo>
                  <a:lnTo>
                    <a:pt x="58795" y="260779"/>
                  </a:lnTo>
                  <a:lnTo>
                    <a:pt x="99862" y="248923"/>
                  </a:lnTo>
                  <a:lnTo>
                    <a:pt x="146907" y="233817"/>
                  </a:lnTo>
                  <a:lnTo>
                    <a:pt x="171366" y="2146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3351">
              <a:extLst>
                <a:ext uri="{FF2B5EF4-FFF2-40B4-BE49-F238E27FC236}">
                  <a16:creationId xmlns:a16="http://schemas.microsoft.com/office/drawing/2014/main" id="{04FABEB0-64F4-26D5-46BD-DE619B748D6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857500" y="391477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38126" y="2160"/>
                  </a:lnTo>
                  <a:lnTo>
                    <a:pt x="76208" y="64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3352">
              <a:extLst>
                <a:ext uri="{FF2B5EF4-FFF2-40B4-BE49-F238E27FC236}">
                  <a16:creationId xmlns:a16="http://schemas.microsoft.com/office/drawing/2014/main" id="{E7F93F1D-1359-C51E-50CF-F59E17B76F4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013774" y="3881958"/>
              <a:ext cx="205677" cy="134637"/>
            </a:xfrm>
            <a:custGeom>
              <a:avLst/>
              <a:gdLst/>
              <a:ahLst/>
              <a:cxnLst/>
              <a:rect l="0" t="0" r="0" b="0"/>
              <a:pathLst>
                <a:path w="205677" h="134637">
                  <a:moveTo>
                    <a:pt x="110426" y="51867"/>
                  </a:moveTo>
                  <a:lnTo>
                    <a:pt x="110426" y="51867"/>
                  </a:lnTo>
                  <a:lnTo>
                    <a:pt x="110426" y="46810"/>
                  </a:lnTo>
                  <a:lnTo>
                    <a:pt x="111484" y="45321"/>
                  </a:lnTo>
                  <a:lnTo>
                    <a:pt x="113248" y="44328"/>
                  </a:lnTo>
                  <a:lnTo>
                    <a:pt x="118626" y="42735"/>
                  </a:lnTo>
                  <a:lnTo>
                    <a:pt x="119362" y="39694"/>
                  </a:lnTo>
                  <a:lnTo>
                    <a:pt x="119835" y="29119"/>
                  </a:lnTo>
                  <a:lnTo>
                    <a:pt x="117077" y="23059"/>
                  </a:lnTo>
                  <a:lnTo>
                    <a:pt x="106684" y="10546"/>
                  </a:lnTo>
                  <a:lnTo>
                    <a:pt x="92501" y="1053"/>
                  </a:lnTo>
                  <a:lnTo>
                    <a:pt x="86834" y="0"/>
                  </a:lnTo>
                  <a:lnTo>
                    <a:pt x="74893" y="1651"/>
                  </a:lnTo>
                  <a:lnTo>
                    <a:pt x="51215" y="13587"/>
                  </a:lnTo>
                  <a:lnTo>
                    <a:pt x="9203" y="57156"/>
                  </a:lnTo>
                  <a:lnTo>
                    <a:pt x="1937" y="73268"/>
                  </a:lnTo>
                  <a:lnTo>
                    <a:pt x="0" y="82009"/>
                  </a:lnTo>
                  <a:lnTo>
                    <a:pt x="3492" y="100188"/>
                  </a:lnTo>
                  <a:lnTo>
                    <a:pt x="17925" y="127616"/>
                  </a:lnTo>
                  <a:lnTo>
                    <a:pt x="24512" y="133159"/>
                  </a:lnTo>
                  <a:lnTo>
                    <a:pt x="27750" y="134636"/>
                  </a:lnTo>
                  <a:lnTo>
                    <a:pt x="32025" y="133505"/>
                  </a:lnTo>
                  <a:lnTo>
                    <a:pt x="55116" y="115874"/>
                  </a:lnTo>
                  <a:lnTo>
                    <a:pt x="85144" y="70379"/>
                  </a:lnTo>
                  <a:lnTo>
                    <a:pt x="105925" y="29873"/>
                  </a:lnTo>
                  <a:lnTo>
                    <a:pt x="109833" y="8035"/>
                  </a:lnTo>
                  <a:lnTo>
                    <a:pt x="107914" y="7830"/>
                  </a:lnTo>
                  <a:lnTo>
                    <a:pt x="100138" y="10423"/>
                  </a:lnTo>
                  <a:lnTo>
                    <a:pt x="92448" y="17925"/>
                  </a:lnTo>
                  <a:lnTo>
                    <a:pt x="88915" y="22889"/>
                  </a:lnTo>
                  <a:lnTo>
                    <a:pt x="83944" y="50101"/>
                  </a:lnTo>
                  <a:lnTo>
                    <a:pt x="83323" y="82014"/>
                  </a:lnTo>
                  <a:lnTo>
                    <a:pt x="89578" y="101134"/>
                  </a:lnTo>
                  <a:lnTo>
                    <a:pt x="95163" y="110099"/>
                  </a:lnTo>
                  <a:lnTo>
                    <a:pt x="101173" y="114790"/>
                  </a:lnTo>
                  <a:lnTo>
                    <a:pt x="108430" y="116875"/>
                  </a:lnTo>
                  <a:lnTo>
                    <a:pt x="154425" y="118444"/>
                  </a:lnTo>
                  <a:lnTo>
                    <a:pt x="165159" y="118477"/>
                  </a:lnTo>
                  <a:lnTo>
                    <a:pt x="173373" y="116382"/>
                  </a:lnTo>
                  <a:lnTo>
                    <a:pt x="189990" y="104379"/>
                  </a:lnTo>
                  <a:lnTo>
                    <a:pt x="205676" y="89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3353">
              <a:extLst>
                <a:ext uri="{FF2B5EF4-FFF2-40B4-BE49-F238E27FC236}">
                  <a16:creationId xmlns:a16="http://schemas.microsoft.com/office/drawing/2014/main" id="{060A4780-14F4-22D5-B364-98046C3AB9F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238500" y="3763160"/>
              <a:ext cx="57151" cy="294491"/>
            </a:xfrm>
            <a:custGeom>
              <a:avLst/>
              <a:gdLst/>
              <a:ahLst/>
              <a:cxnLst/>
              <a:rect l="0" t="0" r="0" b="0"/>
              <a:pathLst>
                <a:path w="57151" h="294491">
                  <a:moveTo>
                    <a:pt x="0" y="18265"/>
                  </a:moveTo>
                  <a:lnTo>
                    <a:pt x="0" y="18265"/>
                  </a:lnTo>
                  <a:lnTo>
                    <a:pt x="0" y="0"/>
                  </a:lnTo>
                  <a:lnTo>
                    <a:pt x="0" y="43586"/>
                  </a:lnTo>
                  <a:lnTo>
                    <a:pt x="0" y="89620"/>
                  </a:lnTo>
                  <a:lnTo>
                    <a:pt x="0" y="124061"/>
                  </a:lnTo>
                  <a:lnTo>
                    <a:pt x="1058" y="168969"/>
                  </a:lnTo>
                  <a:lnTo>
                    <a:pt x="13257" y="215271"/>
                  </a:lnTo>
                  <a:lnTo>
                    <a:pt x="26569" y="254735"/>
                  </a:lnTo>
                  <a:lnTo>
                    <a:pt x="57150" y="294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7" name="SMARTInkShape-Group635">
            <a:extLst>
              <a:ext uri="{FF2B5EF4-FFF2-40B4-BE49-F238E27FC236}">
                <a16:creationId xmlns:a16="http://schemas.microsoft.com/office/drawing/2014/main" id="{73E1894F-79DC-8FFA-5125-D0F12BC13AB5}"/>
              </a:ext>
            </a:extLst>
          </p:cNvPr>
          <p:cNvGrpSpPr/>
          <p:nvPr/>
        </p:nvGrpSpPr>
        <p:grpSpPr>
          <a:xfrm>
            <a:off x="3790950" y="3727095"/>
            <a:ext cx="885826" cy="320290"/>
            <a:chOff x="3790950" y="3727095"/>
            <a:chExt cx="885826" cy="320290"/>
          </a:xfrm>
        </p:grpSpPr>
        <p:sp>
          <p:nvSpPr>
            <p:cNvPr id="490" name="SMARTInkShape-3354">
              <a:extLst>
                <a:ext uri="{FF2B5EF4-FFF2-40B4-BE49-F238E27FC236}">
                  <a16:creationId xmlns:a16="http://schemas.microsoft.com/office/drawing/2014/main" id="{B27D0F38-D9F7-CE5C-ACBA-48EE641ABA4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790950" y="3897165"/>
              <a:ext cx="171451" cy="150220"/>
            </a:xfrm>
            <a:custGeom>
              <a:avLst/>
              <a:gdLst/>
              <a:ahLst/>
              <a:cxnLst/>
              <a:rect l="0" t="0" r="0" b="0"/>
              <a:pathLst>
                <a:path w="171451" h="150220">
                  <a:moveTo>
                    <a:pt x="0" y="17610"/>
                  </a:moveTo>
                  <a:lnTo>
                    <a:pt x="0" y="17610"/>
                  </a:lnTo>
                  <a:lnTo>
                    <a:pt x="0" y="0"/>
                  </a:lnTo>
                  <a:lnTo>
                    <a:pt x="0" y="4043"/>
                  </a:lnTo>
                  <a:lnTo>
                    <a:pt x="2822" y="9111"/>
                  </a:lnTo>
                  <a:lnTo>
                    <a:pt x="5056" y="11944"/>
                  </a:lnTo>
                  <a:lnTo>
                    <a:pt x="9132" y="54973"/>
                  </a:lnTo>
                  <a:lnTo>
                    <a:pt x="27373" y="99684"/>
                  </a:lnTo>
                  <a:lnTo>
                    <a:pt x="40567" y="121303"/>
                  </a:lnTo>
                  <a:lnTo>
                    <a:pt x="62570" y="145330"/>
                  </a:lnTo>
                  <a:lnTo>
                    <a:pt x="69437" y="148458"/>
                  </a:lnTo>
                  <a:lnTo>
                    <a:pt x="79252" y="150219"/>
                  </a:lnTo>
                  <a:lnTo>
                    <a:pt x="88493" y="144986"/>
                  </a:lnTo>
                  <a:lnTo>
                    <a:pt x="93920" y="140628"/>
                  </a:lnTo>
                  <a:lnTo>
                    <a:pt x="116530" y="99152"/>
                  </a:lnTo>
                  <a:lnTo>
                    <a:pt x="140140" y="56765"/>
                  </a:lnTo>
                  <a:lnTo>
                    <a:pt x="171450" y="8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3355">
              <a:extLst>
                <a:ext uri="{FF2B5EF4-FFF2-40B4-BE49-F238E27FC236}">
                  <a16:creationId xmlns:a16="http://schemas.microsoft.com/office/drawing/2014/main" id="{B03E6B42-79CC-D4D7-E496-E7DB5310C4A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991192" y="3869155"/>
              <a:ext cx="142659" cy="156961"/>
            </a:xfrm>
            <a:custGeom>
              <a:avLst/>
              <a:gdLst/>
              <a:ahLst/>
              <a:cxnLst/>
              <a:rect l="0" t="0" r="0" b="0"/>
              <a:pathLst>
                <a:path w="142659" h="156961">
                  <a:moveTo>
                    <a:pt x="114083" y="83720"/>
                  </a:moveTo>
                  <a:lnTo>
                    <a:pt x="114083" y="83720"/>
                  </a:lnTo>
                  <a:lnTo>
                    <a:pt x="122284" y="67318"/>
                  </a:lnTo>
                  <a:lnTo>
                    <a:pt x="123574" y="28159"/>
                  </a:lnTo>
                  <a:lnTo>
                    <a:pt x="120771" y="19163"/>
                  </a:lnTo>
                  <a:lnTo>
                    <a:pt x="118541" y="15282"/>
                  </a:lnTo>
                  <a:lnTo>
                    <a:pt x="105291" y="4763"/>
                  </a:lnTo>
                  <a:lnTo>
                    <a:pt x="87959" y="0"/>
                  </a:lnTo>
                  <a:lnTo>
                    <a:pt x="64362" y="3645"/>
                  </a:lnTo>
                  <a:lnTo>
                    <a:pt x="42319" y="11429"/>
                  </a:lnTo>
                  <a:lnTo>
                    <a:pt x="22382" y="30550"/>
                  </a:lnTo>
                  <a:lnTo>
                    <a:pt x="8126" y="56324"/>
                  </a:lnTo>
                  <a:lnTo>
                    <a:pt x="2255" y="79013"/>
                  </a:lnTo>
                  <a:lnTo>
                    <a:pt x="109" y="122454"/>
                  </a:lnTo>
                  <a:lnTo>
                    <a:pt x="0" y="131768"/>
                  </a:lnTo>
                  <a:lnTo>
                    <a:pt x="2045" y="139035"/>
                  </a:lnTo>
                  <a:lnTo>
                    <a:pt x="9960" y="149932"/>
                  </a:lnTo>
                  <a:lnTo>
                    <a:pt x="20534" y="155481"/>
                  </a:lnTo>
                  <a:lnTo>
                    <a:pt x="26317" y="156960"/>
                  </a:lnTo>
                  <a:lnTo>
                    <a:pt x="38387" y="155783"/>
                  </a:lnTo>
                  <a:lnTo>
                    <a:pt x="44569" y="153987"/>
                  </a:lnTo>
                  <a:lnTo>
                    <a:pt x="54261" y="146347"/>
                  </a:lnTo>
                  <a:lnTo>
                    <a:pt x="89813" y="105983"/>
                  </a:lnTo>
                  <a:lnTo>
                    <a:pt x="103879" y="58749"/>
                  </a:lnTo>
                  <a:lnTo>
                    <a:pt x="104105" y="57548"/>
                  </a:lnTo>
                  <a:lnTo>
                    <a:pt x="104256" y="57805"/>
                  </a:lnTo>
                  <a:lnTo>
                    <a:pt x="104424" y="60914"/>
                  </a:lnTo>
                  <a:lnTo>
                    <a:pt x="88078" y="107836"/>
                  </a:lnTo>
                  <a:lnTo>
                    <a:pt x="86015" y="129170"/>
                  </a:lnTo>
                  <a:lnTo>
                    <a:pt x="87963" y="134129"/>
                  </a:lnTo>
                  <a:lnTo>
                    <a:pt x="95771" y="142460"/>
                  </a:lnTo>
                  <a:lnTo>
                    <a:pt x="106297" y="146868"/>
                  </a:lnTo>
                  <a:lnTo>
                    <a:pt x="142658" y="1503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3356">
              <a:extLst>
                <a:ext uri="{FF2B5EF4-FFF2-40B4-BE49-F238E27FC236}">
                  <a16:creationId xmlns:a16="http://schemas.microsoft.com/office/drawing/2014/main" id="{913E086E-D7F4-0161-31A6-F6635CB1556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162425" y="3867150"/>
              <a:ext cx="190501" cy="154625"/>
            </a:xfrm>
            <a:custGeom>
              <a:avLst/>
              <a:gdLst/>
              <a:ahLst/>
              <a:cxnLst/>
              <a:rect l="0" t="0" r="0" b="0"/>
              <a:pathLst>
                <a:path w="190501" h="154625">
                  <a:moveTo>
                    <a:pt x="0" y="47625"/>
                  </a:moveTo>
                  <a:lnTo>
                    <a:pt x="0" y="47625"/>
                  </a:lnTo>
                  <a:lnTo>
                    <a:pt x="13257" y="47625"/>
                  </a:lnTo>
                  <a:lnTo>
                    <a:pt x="19298" y="44803"/>
                  </a:lnTo>
                  <a:lnTo>
                    <a:pt x="36856" y="34368"/>
                  </a:lnTo>
                  <a:lnTo>
                    <a:pt x="49490" y="30292"/>
                  </a:lnTo>
                  <a:lnTo>
                    <a:pt x="52044" y="30778"/>
                  </a:lnTo>
                  <a:lnTo>
                    <a:pt x="53746" y="32160"/>
                  </a:lnTo>
                  <a:lnTo>
                    <a:pt x="69794" y="60131"/>
                  </a:lnTo>
                  <a:lnTo>
                    <a:pt x="80413" y="105168"/>
                  </a:lnTo>
                  <a:lnTo>
                    <a:pt x="85259" y="151847"/>
                  </a:lnTo>
                  <a:lnTo>
                    <a:pt x="83298" y="154148"/>
                  </a:lnTo>
                  <a:lnTo>
                    <a:pt x="79874" y="154624"/>
                  </a:lnTo>
                  <a:lnTo>
                    <a:pt x="75474" y="153882"/>
                  </a:lnTo>
                  <a:lnTo>
                    <a:pt x="71482" y="151272"/>
                  </a:lnTo>
                  <a:lnTo>
                    <a:pt x="64226" y="142726"/>
                  </a:lnTo>
                  <a:lnTo>
                    <a:pt x="60294" y="131873"/>
                  </a:lnTo>
                  <a:lnTo>
                    <a:pt x="59246" y="126015"/>
                  </a:lnTo>
                  <a:lnTo>
                    <a:pt x="60904" y="113862"/>
                  </a:lnTo>
                  <a:lnTo>
                    <a:pt x="70610" y="92298"/>
                  </a:lnTo>
                  <a:lnTo>
                    <a:pt x="92852" y="61624"/>
                  </a:lnTo>
                  <a:lnTo>
                    <a:pt x="135300" y="30540"/>
                  </a:lnTo>
                  <a:lnTo>
                    <a:pt x="168048" y="13024"/>
                  </a:lnTo>
                  <a:lnTo>
                    <a:pt x="176288" y="1002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3357">
              <a:extLst>
                <a:ext uri="{FF2B5EF4-FFF2-40B4-BE49-F238E27FC236}">
                  <a16:creationId xmlns:a16="http://schemas.microsoft.com/office/drawing/2014/main" id="{845F0FAE-29EE-5E43-80D9-5FEF07ADBB2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419600" y="3727095"/>
              <a:ext cx="152401" cy="140056"/>
            </a:xfrm>
            <a:custGeom>
              <a:avLst/>
              <a:gdLst/>
              <a:ahLst/>
              <a:cxnLst/>
              <a:rect l="0" t="0" r="0" b="0"/>
              <a:pathLst>
                <a:path w="152401" h="140056">
                  <a:moveTo>
                    <a:pt x="0" y="73380"/>
                  </a:moveTo>
                  <a:lnTo>
                    <a:pt x="0" y="73380"/>
                  </a:lnTo>
                  <a:lnTo>
                    <a:pt x="5056" y="73380"/>
                  </a:lnTo>
                  <a:lnTo>
                    <a:pt x="10361" y="67736"/>
                  </a:lnTo>
                  <a:lnTo>
                    <a:pt x="31798" y="41857"/>
                  </a:lnTo>
                  <a:lnTo>
                    <a:pt x="33899" y="40723"/>
                  </a:lnTo>
                  <a:lnTo>
                    <a:pt x="35300" y="41025"/>
                  </a:lnTo>
                  <a:lnTo>
                    <a:pt x="42603" y="54171"/>
                  </a:lnTo>
                  <a:lnTo>
                    <a:pt x="43219" y="59516"/>
                  </a:lnTo>
                  <a:lnTo>
                    <a:pt x="38362" y="106471"/>
                  </a:lnTo>
                  <a:lnTo>
                    <a:pt x="38178" y="115052"/>
                  </a:lnTo>
                  <a:lnTo>
                    <a:pt x="39210" y="115978"/>
                  </a:lnTo>
                  <a:lnTo>
                    <a:pt x="40957" y="115538"/>
                  </a:lnTo>
                  <a:lnTo>
                    <a:pt x="51364" y="107225"/>
                  </a:lnTo>
                  <a:lnTo>
                    <a:pt x="60492" y="93404"/>
                  </a:lnTo>
                  <a:lnTo>
                    <a:pt x="71506" y="71104"/>
                  </a:lnTo>
                  <a:lnTo>
                    <a:pt x="111408" y="23740"/>
                  </a:lnTo>
                  <a:lnTo>
                    <a:pt x="128977" y="3524"/>
                  </a:lnTo>
                  <a:lnTo>
                    <a:pt x="135993" y="0"/>
                  </a:lnTo>
                  <a:lnTo>
                    <a:pt x="139345" y="118"/>
                  </a:lnTo>
                  <a:lnTo>
                    <a:pt x="145893" y="3072"/>
                  </a:lnTo>
                  <a:lnTo>
                    <a:pt x="148062" y="6400"/>
                  </a:lnTo>
                  <a:lnTo>
                    <a:pt x="151115" y="22254"/>
                  </a:lnTo>
                  <a:lnTo>
                    <a:pt x="152231" y="64648"/>
                  </a:lnTo>
                  <a:lnTo>
                    <a:pt x="152385" y="110962"/>
                  </a:lnTo>
                  <a:lnTo>
                    <a:pt x="152400" y="1400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3358">
              <a:extLst>
                <a:ext uri="{FF2B5EF4-FFF2-40B4-BE49-F238E27FC236}">
                  <a16:creationId xmlns:a16="http://schemas.microsoft.com/office/drawing/2014/main" id="{04A48B83-99A2-D465-C23E-295B8F40A6B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524375" y="38862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39039" y="22912"/>
                  </a:lnTo>
                  <a:lnTo>
                    <a:pt x="85725" y="11785"/>
                  </a:lnTo>
                  <a:lnTo>
                    <a:pt x="116495" y="264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3359">
              <a:extLst>
                <a:ext uri="{FF2B5EF4-FFF2-40B4-BE49-F238E27FC236}">
                  <a16:creationId xmlns:a16="http://schemas.microsoft.com/office/drawing/2014/main" id="{B16D3FD0-06F2-C657-E2C5-74DC566C01C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473028" y="4019550"/>
              <a:ext cx="22773" cy="14131"/>
            </a:xfrm>
            <a:custGeom>
              <a:avLst/>
              <a:gdLst/>
              <a:ahLst/>
              <a:cxnLst/>
              <a:rect l="0" t="0" r="0" b="0"/>
              <a:pathLst>
                <a:path w="22773" h="14131">
                  <a:moveTo>
                    <a:pt x="22772" y="0"/>
                  </a:moveTo>
                  <a:lnTo>
                    <a:pt x="22772" y="0"/>
                  </a:lnTo>
                  <a:lnTo>
                    <a:pt x="0" y="14130"/>
                  </a:lnTo>
                  <a:lnTo>
                    <a:pt x="3722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3360">
              <a:extLst>
                <a:ext uri="{FF2B5EF4-FFF2-40B4-BE49-F238E27FC236}">
                  <a16:creationId xmlns:a16="http://schemas.microsoft.com/office/drawing/2014/main" id="{5A5A9D15-BC6A-3B09-5180-4B25A882396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581525" y="4010025"/>
              <a:ext cx="1" cy="5489"/>
            </a:xfrm>
            <a:custGeom>
              <a:avLst/>
              <a:gdLst/>
              <a:ahLst/>
              <a:cxnLst/>
              <a:rect l="0" t="0" r="0" b="0"/>
              <a:pathLst>
                <a:path w="1" h="5489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0" name="SMARTInkShape-Group636">
            <a:extLst>
              <a:ext uri="{FF2B5EF4-FFF2-40B4-BE49-F238E27FC236}">
                <a16:creationId xmlns:a16="http://schemas.microsoft.com/office/drawing/2014/main" id="{B1F9898C-9B5F-5407-6208-E49225BB0253}"/>
              </a:ext>
            </a:extLst>
          </p:cNvPr>
          <p:cNvGrpSpPr/>
          <p:nvPr/>
        </p:nvGrpSpPr>
        <p:grpSpPr>
          <a:xfrm>
            <a:off x="5895975" y="3495675"/>
            <a:ext cx="228601" cy="95251"/>
            <a:chOff x="5895975" y="3495675"/>
            <a:chExt cx="228601" cy="95251"/>
          </a:xfrm>
        </p:grpSpPr>
        <p:sp>
          <p:nvSpPr>
            <p:cNvPr id="498" name="SMARTInkShape-3361">
              <a:extLst>
                <a:ext uri="{FF2B5EF4-FFF2-40B4-BE49-F238E27FC236}">
                  <a16:creationId xmlns:a16="http://schemas.microsoft.com/office/drawing/2014/main" id="{49863443-990B-E58B-8A8B-7A02625E53F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895975" y="34956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41504" y="8467"/>
                  </a:lnTo>
                  <a:lnTo>
                    <a:pt x="59390" y="1986"/>
                  </a:lnTo>
                  <a:lnTo>
                    <a:pt x="105941" y="78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3362">
              <a:extLst>
                <a:ext uri="{FF2B5EF4-FFF2-40B4-BE49-F238E27FC236}">
                  <a16:creationId xmlns:a16="http://schemas.microsoft.com/office/drawing/2014/main" id="{94127057-578F-F316-4EFA-7385A3C333D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906824" y="3571875"/>
              <a:ext cx="217752" cy="19051"/>
            </a:xfrm>
            <a:custGeom>
              <a:avLst/>
              <a:gdLst/>
              <a:ahLst/>
              <a:cxnLst/>
              <a:rect l="0" t="0" r="0" b="0"/>
              <a:pathLst>
                <a:path w="217752" h="1905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571" y="0"/>
                  </a:lnTo>
                  <a:lnTo>
                    <a:pt x="70653" y="2822"/>
                  </a:lnTo>
                  <a:lnTo>
                    <a:pt x="101142" y="7539"/>
                  </a:lnTo>
                  <a:lnTo>
                    <a:pt x="148739" y="14189"/>
                  </a:lnTo>
                  <a:lnTo>
                    <a:pt x="217751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6" name="SMARTInkShape-Group637">
            <a:extLst>
              <a:ext uri="{FF2B5EF4-FFF2-40B4-BE49-F238E27FC236}">
                <a16:creationId xmlns:a16="http://schemas.microsoft.com/office/drawing/2014/main" id="{725AA0B8-2A46-9C9C-4D00-C485B2A8017D}"/>
              </a:ext>
            </a:extLst>
          </p:cNvPr>
          <p:cNvGrpSpPr/>
          <p:nvPr/>
        </p:nvGrpSpPr>
        <p:grpSpPr>
          <a:xfrm>
            <a:off x="6248400" y="3267626"/>
            <a:ext cx="1057276" cy="418550"/>
            <a:chOff x="6248400" y="3267626"/>
            <a:chExt cx="1057276" cy="418550"/>
          </a:xfrm>
        </p:grpSpPr>
        <p:sp>
          <p:nvSpPr>
            <p:cNvPr id="501" name="SMARTInkShape-3363">
              <a:extLst>
                <a:ext uri="{FF2B5EF4-FFF2-40B4-BE49-F238E27FC236}">
                  <a16:creationId xmlns:a16="http://schemas.microsoft.com/office/drawing/2014/main" id="{46A70EC0-B9A0-1ACC-464C-F8B25832064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400800" y="3295650"/>
              <a:ext cx="209540" cy="178932"/>
            </a:xfrm>
            <a:custGeom>
              <a:avLst/>
              <a:gdLst/>
              <a:ahLst/>
              <a:cxnLst/>
              <a:rect l="0" t="0" r="0" b="0"/>
              <a:pathLst>
                <a:path w="209540" h="178932">
                  <a:moveTo>
                    <a:pt x="180975" y="9525"/>
                  </a:moveTo>
                  <a:lnTo>
                    <a:pt x="180975" y="9525"/>
                  </a:lnTo>
                  <a:lnTo>
                    <a:pt x="186031" y="4468"/>
                  </a:lnTo>
                  <a:lnTo>
                    <a:pt x="191336" y="1986"/>
                  </a:lnTo>
                  <a:lnTo>
                    <a:pt x="209512" y="0"/>
                  </a:lnTo>
                  <a:lnTo>
                    <a:pt x="209539" y="0"/>
                  </a:lnTo>
                  <a:lnTo>
                    <a:pt x="184020" y="1058"/>
                  </a:lnTo>
                  <a:lnTo>
                    <a:pt x="140386" y="15188"/>
                  </a:lnTo>
                  <a:lnTo>
                    <a:pt x="95289" y="26363"/>
                  </a:lnTo>
                  <a:lnTo>
                    <a:pt x="83627" y="28650"/>
                  </a:lnTo>
                  <a:lnTo>
                    <a:pt x="74914" y="33194"/>
                  </a:lnTo>
                  <a:lnTo>
                    <a:pt x="55211" y="51281"/>
                  </a:lnTo>
                  <a:lnTo>
                    <a:pt x="50996" y="59128"/>
                  </a:lnTo>
                  <a:lnTo>
                    <a:pt x="50931" y="62702"/>
                  </a:lnTo>
                  <a:lnTo>
                    <a:pt x="53680" y="69495"/>
                  </a:lnTo>
                  <a:lnTo>
                    <a:pt x="66236" y="79270"/>
                  </a:lnTo>
                  <a:lnTo>
                    <a:pt x="110688" y="90519"/>
                  </a:lnTo>
                  <a:lnTo>
                    <a:pt x="152083" y="116707"/>
                  </a:lnTo>
                  <a:lnTo>
                    <a:pt x="162842" y="127011"/>
                  </a:lnTo>
                  <a:lnTo>
                    <a:pt x="170316" y="140577"/>
                  </a:lnTo>
                  <a:lnTo>
                    <a:pt x="171351" y="150874"/>
                  </a:lnTo>
                  <a:lnTo>
                    <a:pt x="166363" y="157005"/>
                  </a:lnTo>
                  <a:lnTo>
                    <a:pt x="142105" y="167499"/>
                  </a:lnTo>
                  <a:lnTo>
                    <a:pt x="97268" y="177649"/>
                  </a:lnTo>
                  <a:lnTo>
                    <a:pt x="72447" y="178931"/>
                  </a:lnTo>
                  <a:lnTo>
                    <a:pt x="30133" y="172644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3364">
              <a:extLst>
                <a:ext uri="{FF2B5EF4-FFF2-40B4-BE49-F238E27FC236}">
                  <a16:creationId xmlns:a16="http://schemas.microsoft.com/office/drawing/2014/main" id="{21AD60D1-B9E5-FA79-BF38-98CCFD308E5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610350" y="3296977"/>
              <a:ext cx="123318" cy="179173"/>
            </a:xfrm>
            <a:custGeom>
              <a:avLst/>
              <a:gdLst/>
              <a:ahLst/>
              <a:cxnLst/>
              <a:rect l="0" t="0" r="0" b="0"/>
              <a:pathLst>
                <a:path w="123318" h="179173">
                  <a:moveTo>
                    <a:pt x="104775" y="27248"/>
                  </a:moveTo>
                  <a:lnTo>
                    <a:pt x="104775" y="27248"/>
                  </a:lnTo>
                  <a:lnTo>
                    <a:pt x="109831" y="22191"/>
                  </a:lnTo>
                  <a:lnTo>
                    <a:pt x="115136" y="19709"/>
                  </a:lnTo>
                  <a:lnTo>
                    <a:pt x="118032" y="19047"/>
                  </a:lnTo>
                  <a:lnTo>
                    <a:pt x="119963" y="17547"/>
                  </a:lnTo>
                  <a:lnTo>
                    <a:pt x="123317" y="9638"/>
                  </a:lnTo>
                  <a:lnTo>
                    <a:pt x="122427" y="9158"/>
                  </a:lnTo>
                  <a:lnTo>
                    <a:pt x="118617" y="8624"/>
                  </a:lnTo>
                  <a:lnTo>
                    <a:pt x="117178" y="7424"/>
                  </a:lnTo>
                  <a:lnTo>
                    <a:pt x="115579" y="3268"/>
                  </a:lnTo>
                  <a:lnTo>
                    <a:pt x="114095" y="1736"/>
                  </a:lnTo>
                  <a:lnTo>
                    <a:pt x="109623" y="35"/>
                  </a:lnTo>
                  <a:lnTo>
                    <a:pt x="82920" y="0"/>
                  </a:lnTo>
                  <a:lnTo>
                    <a:pt x="56318" y="7415"/>
                  </a:lnTo>
                  <a:lnTo>
                    <a:pt x="19528" y="29274"/>
                  </a:lnTo>
                  <a:lnTo>
                    <a:pt x="13970" y="36263"/>
                  </a:lnTo>
                  <a:lnTo>
                    <a:pt x="11501" y="43954"/>
                  </a:lnTo>
                  <a:lnTo>
                    <a:pt x="10403" y="54428"/>
                  </a:lnTo>
                  <a:lnTo>
                    <a:pt x="13285" y="60185"/>
                  </a:lnTo>
                  <a:lnTo>
                    <a:pt x="31453" y="77341"/>
                  </a:lnTo>
                  <a:lnTo>
                    <a:pt x="75312" y="105420"/>
                  </a:lnTo>
                  <a:lnTo>
                    <a:pt x="96643" y="117125"/>
                  </a:lnTo>
                  <a:lnTo>
                    <a:pt x="115868" y="134137"/>
                  </a:lnTo>
                  <a:lnTo>
                    <a:pt x="120289" y="141076"/>
                  </a:lnTo>
                  <a:lnTo>
                    <a:pt x="121467" y="144409"/>
                  </a:lnTo>
                  <a:lnTo>
                    <a:pt x="119955" y="153755"/>
                  </a:lnTo>
                  <a:lnTo>
                    <a:pt x="118070" y="159212"/>
                  </a:lnTo>
                  <a:lnTo>
                    <a:pt x="112580" y="162849"/>
                  </a:lnTo>
                  <a:lnTo>
                    <a:pt x="66657" y="174222"/>
                  </a:lnTo>
                  <a:lnTo>
                    <a:pt x="19637" y="179172"/>
                  </a:lnTo>
                  <a:lnTo>
                    <a:pt x="0" y="1701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3365">
              <a:extLst>
                <a:ext uri="{FF2B5EF4-FFF2-40B4-BE49-F238E27FC236}">
                  <a16:creationId xmlns:a16="http://schemas.microsoft.com/office/drawing/2014/main" id="{93280B05-E008-D247-5826-C6BBB2A5579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781800" y="3325549"/>
              <a:ext cx="28576" cy="189177"/>
            </a:xfrm>
            <a:custGeom>
              <a:avLst/>
              <a:gdLst/>
              <a:ahLst/>
              <a:cxnLst/>
              <a:rect l="0" t="0" r="0" b="0"/>
              <a:pathLst>
                <a:path w="28576" h="189177">
                  <a:moveTo>
                    <a:pt x="28575" y="8201"/>
                  </a:moveTo>
                  <a:lnTo>
                    <a:pt x="28575" y="8201"/>
                  </a:lnTo>
                  <a:lnTo>
                    <a:pt x="28575" y="0"/>
                  </a:lnTo>
                  <a:lnTo>
                    <a:pt x="25753" y="40146"/>
                  </a:lnTo>
                  <a:lnTo>
                    <a:pt x="15318" y="80598"/>
                  </a:lnTo>
                  <a:lnTo>
                    <a:pt x="4123" y="122808"/>
                  </a:lnTo>
                  <a:lnTo>
                    <a:pt x="543" y="168115"/>
                  </a:lnTo>
                  <a:lnTo>
                    <a:pt x="0" y="18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3366">
              <a:extLst>
                <a:ext uri="{FF2B5EF4-FFF2-40B4-BE49-F238E27FC236}">
                  <a16:creationId xmlns:a16="http://schemas.microsoft.com/office/drawing/2014/main" id="{26549C96-4ED3-9A5B-C6CF-43299B8872B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782927" y="3267626"/>
              <a:ext cx="189374" cy="199475"/>
            </a:xfrm>
            <a:custGeom>
              <a:avLst/>
              <a:gdLst/>
              <a:ahLst/>
              <a:cxnLst/>
              <a:rect l="0" t="0" r="0" b="0"/>
              <a:pathLst>
                <a:path w="189374" h="199475">
                  <a:moveTo>
                    <a:pt x="27448" y="85174"/>
                  </a:moveTo>
                  <a:lnTo>
                    <a:pt x="27448" y="85174"/>
                  </a:lnTo>
                  <a:lnTo>
                    <a:pt x="27448" y="62784"/>
                  </a:lnTo>
                  <a:lnTo>
                    <a:pt x="30270" y="56526"/>
                  </a:lnTo>
                  <a:lnTo>
                    <a:pt x="45762" y="38828"/>
                  </a:lnTo>
                  <a:lnTo>
                    <a:pt x="54284" y="32826"/>
                  </a:lnTo>
                  <a:lnTo>
                    <a:pt x="65033" y="26624"/>
                  </a:lnTo>
                  <a:lnTo>
                    <a:pt x="83472" y="11965"/>
                  </a:lnTo>
                  <a:lnTo>
                    <a:pt x="109188" y="2235"/>
                  </a:lnTo>
                  <a:lnTo>
                    <a:pt x="125086" y="0"/>
                  </a:lnTo>
                  <a:lnTo>
                    <a:pt x="131873" y="2516"/>
                  </a:lnTo>
                  <a:lnTo>
                    <a:pt x="135165" y="4669"/>
                  </a:lnTo>
                  <a:lnTo>
                    <a:pt x="136301" y="10337"/>
                  </a:lnTo>
                  <a:lnTo>
                    <a:pt x="134741" y="27924"/>
                  </a:lnTo>
                  <a:lnTo>
                    <a:pt x="127698" y="44208"/>
                  </a:lnTo>
                  <a:lnTo>
                    <a:pt x="116453" y="58500"/>
                  </a:lnTo>
                  <a:lnTo>
                    <a:pt x="92273" y="77388"/>
                  </a:lnTo>
                  <a:lnTo>
                    <a:pt x="51311" y="97267"/>
                  </a:lnTo>
                  <a:lnTo>
                    <a:pt x="24596" y="109396"/>
                  </a:lnTo>
                  <a:lnTo>
                    <a:pt x="2678" y="113176"/>
                  </a:lnTo>
                  <a:lnTo>
                    <a:pt x="1411" y="114425"/>
                  </a:lnTo>
                  <a:lnTo>
                    <a:pt x="0" y="118636"/>
                  </a:lnTo>
                  <a:lnTo>
                    <a:pt x="7841" y="126857"/>
                  </a:lnTo>
                  <a:lnTo>
                    <a:pt x="54225" y="154438"/>
                  </a:lnTo>
                  <a:lnTo>
                    <a:pt x="93768" y="170156"/>
                  </a:lnTo>
                  <a:lnTo>
                    <a:pt x="140643" y="185618"/>
                  </a:lnTo>
                  <a:lnTo>
                    <a:pt x="189373" y="1994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3367">
              <a:extLst>
                <a:ext uri="{FF2B5EF4-FFF2-40B4-BE49-F238E27FC236}">
                  <a16:creationId xmlns:a16="http://schemas.microsoft.com/office/drawing/2014/main" id="{94C3E41C-27D7-F271-C22D-369EE6CAFB3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248400" y="3629025"/>
              <a:ext cx="1057276" cy="57151"/>
            </a:xfrm>
            <a:custGeom>
              <a:avLst/>
              <a:gdLst/>
              <a:ahLst/>
              <a:cxnLst/>
              <a:rect l="0" t="0" r="0" b="0"/>
              <a:pathLst>
                <a:path w="1057276" h="57151">
                  <a:moveTo>
                    <a:pt x="0" y="0"/>
                  </a:moveTo>
                  <a:lnTo>
                    <a:pt x="0" y="0"/>
                  </a:lnTo>
                  <a:lnTo>
                    <a:pt x="42835" y="1058"/>
                  </a:lnTo>
                  <a:lnTo>
                    <a:pt x="81601" y="5488"/>
                  </a:lnTo>
                  <a:lnTo>
                    <a:pt x="120369" y="3155"/>
                  </a:lnTo>
                  <a:lnTo>
                    <a:pt x="159725" y="7167"/>
                  </a:lnTo>
                  <a:lnTo>
                    <a:pt x="203372" y="8826"/>
                  </a:lnTo>
                  <a:lnTo>
                    <a:pt x="245701" y="9318"/>
                  </a:lnTo>
                  <a:lnTo>
                    <a:pt x="279592" y="9432"/>
                  </a:lnTo>
                  <a:lnTo>
                    <a:pt x="315822" y="9484"/>
                  </a:lnTo>
                  <a:lnTo>
                    <a:pt x="353090" y="9507"/>
                  </a:lnTo>
                  <a:lnTo>
                    <a:pt x="390820" y="9517"/>
                  </a:lnTo>
                  <a:lnTo>
                    <a:pt x="431578" y="12343"/>
                  </a:lnTo>
                  <a:lnTo>
                    <a:pt x="473329" y="16069"/>
                  </a:lnTo>
                  <a:lnTo>
                    <a:pt x="513052" y="17725"/>
                  </a:lnTo>
                  <a:lnTo>
                    <a:pt x="554696" y="18461"/>
                  </a:lnTo>
                  <a:lnTo>
                    <a:pt x="596839" y="19846"/>
                  </a:lnTo>
                  <a:lnTo>
                    <a:pt x="636737" y="23990"/>
                  </a:lnTo>
                  <a:lnTo>
                    <a:pt x="675636" y="26538"/>
                  </a:lnTo>
                  <a:lnTo>
                    <a:pt x="714091" y="27670"/>
                  </a:lnTo>
                  <a:lnTo>
                    <a:pt x="752349" y="28173"/>
                  </a:lnTo>
                  <a:lnTo>
                    <a:pt x="787697" y="31219"/>
                  </a:lnTo>
                  <a:lnTo>
                    <a:pt x="834525" y="36061"/>
                  </a:lnTo>
                  <a:lnTo>
                    <a:pt x="875211" y="37496"/>
                  </a:lnTo>
                  <a:lnTo>
                    <a:pt x="921828" y="43037"/>
                  </a:lnTo>
                  <a:lnTo>
                    <a:pt x="961992" y="46265"/>
                  </a:lnTo>
                  <a:lnTo>
                    <a:pt x="1007406" y="47222"/>
                  </a:lnTo>
                  <a:lnTo>
                    <a:pt x="1057275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4" name="SMARTInkShape-Group638">
            <a:extLst>
              <a:ext uri="{FF2B5EF4-FFF2-40B4-BE49-F238E27FC236}">
                <a16:creationId xmlns:a16="http://schemas.microsoft.com/office/drawing/2014/main" id="{9FC87CB1-39EF-F70D-81BD-770720E79E4E}"/>
              </a:ext>
            </a:extLst>
          </p:cNvPr>
          <p:cNvGrpSpPr/>
          <p:nvPr/>
        </p:nvGrpSpPr>
        <p:grpSpPr>
          <a:xfrm>
            <a:off x="6324600" y="3895725"/>
            <a:ext cx="828676" cy="295276"/>
            <a:chOff x="6324600" y="3895725"/>
            <a:chExt cx="828676" cy="295276"/>
          </a:xfrm>
        </p:grpSpPr>
        <p:sp>
          <p:nvSpPr>
            <p:cNvPr id="507" name="SMARTInkShape-3368">
              <a:extLst>
                <a:ext uri="{FF2B5EF4-FFF2-40B4-BE49-F238E27FC236}">
                  <a16:creationId xmlns:a16="http://schemas.microsoft.com/office/drawing/2014/main" id="{CD722D2C-08AC-3D62-A610-09D37FC025E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324600" y="3905769"/>
              <a:ext cx="352426" cy="28057"/>
            </a:xfrm>
            <a:custGeom>
              <a:avLst/>
              <a:gdLst/>
              <a:ahLst/>
              <a:cxnLst/>
              <a:rect l="0" t="0" r="0" b="0"/>
              <a:pathLst>
                <a:path w="352426" h="28057">
                  <a:moveTo>
                    <a:pt x="0" y="28056"/>
                  </a:moveTo>
                  <a:lnTo>
                    <a:pt x="0" y="28056"/>
                  </a:lnTo>
                  <a:lnTo>
                    <a:pt x="9721" y="26998"/>
                  </a:lnTo>
                  <a:lnTo>
                    <a:pt x="53575" y="18355"/>
                  </a:lnTo>
                  <a:lnTo>
                    <a:pt x="93602" y="11188"/>
                  </a:lnTo>
                  <a:lnTo>
                    <a:pt x="127327" y="5390"/>
                  </a:lnTo>
                  <a:lnTo>
                    <a:pt x="166304" y="2107"/>
                  </a:lnTo>
                  <a:lnTo>
                    <a:pt x="206204" y="648"/>
                  </a:lnTo>
                  <a:lnTo>
                    <a:pt x="241577" y="0"/>
                  </a:lnTo>
                  <a:lnTo>
                    <a:pt x="286707" y="642"/>
                  </a:lnTo>
                  <a:lnTo>
                    <a:pt x="352425" y="185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3369">
              <a:extLst>
                <a:ext uri="{FF2B5EF4-FFF2-40B4-BE49-F238E27FC236}">
                  <a16:creationId xmlns:a16="http://schemas.microsoft.com/office/drawing/2014/main" id="{A46B3EAA-B505-9D9E-4B8C-9FF8A178487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448425" y="3990975"/>
              <a:ext cx="47626" cy="171451"/>
            </a:xfrm>
            <a:custGeom>
              <a:avLst/>
              <a:gdLst/>
              <a:ahLst/>
              <a:cxnLst/>
              <a:rect l="0" t="0" r="0" b="0"/>
              <a:pathLst>
                <a:path w="47626" h="171451">
                  <a:moveTo>
                    <a:pt x="47625" y="0"/>
                  </a:moveTo>
                  <a:lnTo>
                    <a:pt x="47625" y="0"/>
                  </a:lnTo>
                  <a:lnTo>
                    <a:pt x="38493" y="0"/>
                  </a:lnTo>
                  <a:lnTo>
                    <a:pt x="38216" y="5057"/>
                  </a:lnTo>
                  <a:lnTo>
                    <a:pt x="37119" y="6546"/>
                  </a:lnTo>
                  <a:lnTo>
                    <a:pt x="33077" y="8201"/>
                  </a:lnTo>
                  <a:lnTo>
                    <a:pt x="30576" y="17403"/>
                  </a:lnTo>
                  <a:lnTo>
                    <a:pt x="27348" y="32076"/>
                  </a:lnTo>
                  <a:lnTo>
                    <a:pt x="10310" y="73999"/>
                  </a:lnTo>
                  <a:lnTo>
                    <a:pt x="2350" y="113552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3370">
              <a:extLst>
                <a:ext uri="{FF2B5EF4-FFF2-40B4-BE49-F238E27FC236}">
                  <a16:creationId xmlns:a16="http://schemas.microsoft.com/office/drawing/2014/main" id="{D74C5E74-D1AB-5171-CD3A-344BFCF065C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531066" y="4076700"/>
              <a:ext cx="86354" cy="103933"/>
            </a:xfrm>
            <a:custGeom>
              <a:avLst/>
              <a:gdLst/>
              <a:ahLst/>
              <a:cxnLst/>
              <a:rect l="0" t="0" r="0" b="0"/>
              <a:pathLst>
                <a:path w="86354" h="103933">
                  <a:moveTo>
                    <a:pt x="41184" y="57150"/>
                  </a:moveTo>
                  <a:lnTo>
                    <a:pt x="41184" y="57150"/>
                  </a:lnTo>
                  <a:lnTo>
                    <a:pt x="48788" y="48487"/>
                  </a:lnTo>
                  <a:lnTo>
                    <a:pt x="67010" y="19565"/>
                  </a:lnTo>
                  <a:lnTo>
                    <a:pt x="67926" y="16218"/>
                  </a:lnTo>
                  <a:lnTo>
                    <a:pt x="67479" y="13987"/>
                  </a:lnTo>
                  <a:lnTo>
                    <a:pt x="66122" y="12500"/>
                  </a:lnTo>
                  <a:lnTo>
                    <a:pt x="61397" y="10113"/>
                  </a:lnTo>
                  <a:lnTo>
                    <a:pt x="50466" y="9699"/>
                  </a:lnTo>
                  <a:lnTo>
                    <a:pt x="33821" y="14634"/>
                  </a:lnTo>
                  <a:lnTo>
                    <a:pt x="15484" y="32911"/>
                  </a:lnTo>
                  <a:lnTo>
                    <a:pt x="1702" y="53379"/>
                  </a:lnTo>
                  <a:lnTo>
                    <a:pt x="0" y="69232"/>
                  </a:lnTo>
                  <a:lnTo>
                    <a:pt x="2772" y="84745"/>
                  </a:lnTo>
                  <a:lnTo>
                    <a:pt x="7531" y="95167"/>
                  </a:lnTo>
                  <a:lnTo>
                    <a:pt x="12399" y="98370"/>
                  </a:lnTo>
                  <a:lnTo>
                    <a:pt x="33360" y="102877"/>
                  </a:lnTo>
                  <a:lnTo>
                    <a:pt x="46880" y="103932"/>
                  </a:lnTo>
                  <a:lnTo>
                    <a:pt x="59943" y="98756"/>
                  </a:lnTo>
                  <a:lnTo>
                    <a:pt x="71746" y="89400"/>
                  </a:lnTo>
                  <a:lnTo>
                    <a:pt x="80520" y="78186"/>
                  </a:lnTo>
                  <a:lnTo>
                    <a:pt x="85125" y="63324"/>
                  </a:lnTo>
                  <a:lnTo>
                    <a:pt x="86353" y="54916"/>
                  </a:lnTo>
                  <a:lnTo>
                    <a:pt x="82073" y="37107"/>
                  </a:lnTo>
                  <a:lnTo>
                    <a:pt x="73115" y="20726"/>
                  </a:lnTo>
                  <a:lnTo>
                    <a:pt x="507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3371">
              <a:extLst>
                <a:ext uri="{FF2B5EF4-FFF2-40B4-BE49-F238E27FC236}">
                  <a16:creationId xmlns:a16="http://schemas.microsoft.com/office/drawing/2014/main" id="{0B8E3170-A11C-4535-AAD3-8BD25E3DF3C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724661" y="3945067"/>
              <a:ext cx="123815" cy="215869"/>
            </a:xfrm>
            <a:custGeom>
              <a:avLst/>
              <a:gdLst/>
              <a:ahLst/>
              <a:cxnLst/>
              <a:rect l="0" t="0" r="0" b="0"/>
              <a:pathLst>
                <a:path w="123815" h="215869">
                  <a:moveTo>
                    <a:pt x="9514" y="17333"/>
                  </a:moveTo>
                  <a:lnTo>
                    <a:pt x="9514" y="17333"/>
                  </a:lnTo>
                  <a:lnTo>
                    <a:pt x="14570" y="12276"/>
                  </a:lnTo>
                  <a:lnTo>
                    <a:pt x="17052" y="6972"/>
                  </a:lnTo>
                  <a:lnTo>
                    <a:pt x="18646" y="0"/>
                  </a:lnTo>
                  <a:lnTo>
                    <a:pt x="19023" y="45882"/>
                  </a:lnTo>
                  <a:lnTo>
                    <a:pt x="12491" y="92863"/>
                  </a:lnTo>
                  <a:lnTo>
                    <a:pt x="9905" y="139019"/>
                  </a:lnTo>
                  <a:lnTo>
                    <a:pt x="257" y="185255"/>
                  </a:lnTo>
                  <a:lnTo>
                    <a:pt x="0" y="205937"/>
                  </a:lnTo>
                  <a:lnTo>
                    <a:pt x="5049" y="212328"/>
                  </a:lnTo>
                  <a:lnTo>
                    <a:pt x="10352" y="215122"/>
                  </a:lnTo>
                  <a:lnTo>
                    <a:pt x="13247" y="215868"/>
                  </a:lnTo>
                  <a:lnTo>
                    <a:pt x="58303" y="209026"/>
                  </a:lnTo>
                  <a:lnTo>
                    <a:pt x="94556" y="205168"/>
                  </a:lnTo>
                  <a:lnTo>
                    <a:pt x="110391" y="199663"/>
                  </a:lnTo>
                  <a:lnTo>
                    <a:pt x="123814" y="188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3372">
              <a:extLst>
                <a:ext uri="{FF2B5EF4-FFF2-40B4-BE49-F238E27FC236}">
                  <a16:creationId xmlns:a16="http://schemas.microsoft.com/office/drawing/2014/main" id="{973D2BBF-0E2C-06A0-80F7-D9FFEFDB799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719594" y="4052986"/>
              <a:ext cx="128882" cy="14190"/>
            </a:xfrm>
            <a:custGeom>
              <a:avLst/>
              <a:gdLst/>
              <a:ahLst/>
              <a:cxnLst/>
              <a:rect l="0" t="0" r="0" b="0"/>
              <a:pathLst>
                <a:path w="128882" h="14190">
                  <a:moveTo>
                    <a:pt x="5056" y="14189"/>
                  </a:moveTo>
                  <a:lnTo>
                    <a:pt x="5056" y="14189"/>
                  </a:lnTo>
                  <a:lnTo>
                    <a:pt x="0" y="9132"/>
                  </a:lnTo>
                  <a:lnTo>
                    <a:pt x="628" y="7643"/>
                  </a:lnTo>
                  <a:lnTo>
                    <a:pt x="27495" y="0"/>
                  </a:lnTo>
                  <a:lnTo>
                    <a:pt x="69421" y="2645"/>
                  </a:lnTo>
                  <a:lnTo>
                    <a:pt x="128881" y="46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3373">
              <a:extLst>
                <a:ext uri="{FF2B5EF4-FFF2-40B4-BE49-F238E27FC236}">
                  <a16:creationId xmlns:a16="http://schemas.microsoft.com/office/drawing/2014/main" id="{D7685597-5DE3-1090-25DC-4E8B67CFC01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867829" y="4019991"/>
              <a:ext cx="247347" cy="138839"/>
            </a:xfrm>
            <a:custGeom>
              <a:avLst/>
              <a:gdLst/>
              <a:ahLst/>
              <a:cxnLst/>
              <a:rect l="0" t="0" r="0" b="0"/>
              <a:pathLst>
                <a:path w="247347" h="138839">
                  <a:moveTo>
                    <a:pt x="113996" y="47184"/>
                  </a:moveTo>
                  <a:lnTo>
                    <a:pt x="113996" y="47184"/>
                  </a:lnTo>
                  <a:lnTo>
                    <a:pt x="113996" y="15385"/>
                  </a:lnTo>
                  <a:lnTo>
                    <a:pt x="115054" y="13285"/>
                  </a:lnTo>
                  <a:lnTo>
                    <a:pt x="116818" y="11885"/>
                  </a:lnTo>
                  <a:lnTo>
                    <a:pt x="119052" y="10951"/>
                  </a:lnTo>
                  <a:lnTo>
                    <a:pt x="119483" y="9270"/>
                  </a:lnTo>
                  <a:lnTo>
                    <a:pt x="114927" y="1047"/>
                  </a:lnTo>
                  <a:lnTo>
                    <a:pt x="104159" y="0"/>
                  </a:lnTo>
                  <a:lnTo>
                    <a:pt x="66096" y="7798"/>
                  </a:lnTo>
                  <a:lnTo>
                    <a:pt x="44418" y="18816"/>
                  </a:lnTo>
                  <a:lnTo>
                    <a:pt x="32625" y="32459"/>
                  </a:lnTo>
                  <a:lnTo>
                    <a:pt x="7482" y="75270"/>
                  </a:lnTo>
                  <a:lnTo>
                    <a:pt x="1234" y="103610"/>
                  </a:lnTo>
                  <a:lnTo>
                    <a:pt x="0" y="129591"/>
                  </a:lnTo>
                  <a:lnTo>
                    <a:pt x="2015" y="133872"/>
                  </a:lnTo>
                  <a:lnTo>
                    <a:pt x="5475" y="136726"/>
                  </a:lnTo>
                  <a:lnTo>
                    <a:pt x="9899" y="138628"/>
                  </a:lnTo>
                  <a:lnTo>
                    <a:pt x="13906" y="138838"/>
                  </a:lnTo>
                  <a:lnTo>
                    <a:pt x="36283" y="128842"/>
                  </a:lnTo>
                  <a:lnTo>
                    <a:pt x="76013" y="99852"/>
                  </a:lnTo>
                  <a:lnTo>
                    <a:pt x="111645" y="56633"/>
                  </a:lnTo>
                  <a:lnTo>
                    <a:pt x="131027" y="30568"/>
                  </a:lnTo>
                  <a:lnTo>
                    <a:pt x="127391" y="33912"/>
                  </a:lnTo>
                  <a:lnTo>
                    <a:pt x="104374" y="76108"/>
                  </a:lnTo>
                  <a:lnTo>
                    <a:pt x="101231" y="82342"/>
                  </a:lnTo>
                  <a:lnTo>
                    <a:pt x="100562" y="94912"/>
                  </a:lnTo>
                  <a:lnTo>
                    <a:pt x="101866" y="101228"/>
                  </a:lnTo>
                  <a:lnTo>
                    <a:pt x="103792" y="105438"/>
                  </a:lnTo>
                  <a:lnTo>
                    <a:pt x="106135" y="108245"/>
                  </a:lnTo>
                  <a:lnTo>
                    <a:pt x="122557" y="117806"/>
                  </a:lnTo>
                  <a:lnTo>
                    <a:pt x="140051" y="121731"/>
                  </a:lnTo>
                  <a:lnTo>
                    <a:pt x="187039" y="114645"/>
                  </a:lnTo>
                  <a:lnTo>
                    <a:pt x="223172" y="112870"/>
                  </a:lnTo>
                  <a:lnTo>
                    <a:pt x="230604" y="108833"/>
                  </a:lnTo>
                  <a:lnTo>
                    <a:pt x="247346" y="85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3374">
              <a:extLst>
                <a:ext uri="{FF2B5EF4-FFF2-40B4-BE49-F238E27FC236}">
                  <a16:creationId xmlns:a16="http://schemas.microsoft.com/office/drawing/2014/main" id="{8CDD5BA2-912B-4478-7FFF-065CB092059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135275" y="3895725"/>
              <a:ext cx="18001" cy="295276"/>
            </a:xfrm>
            <a:custGeom>
              <a:avLst/>
              <a:gdLst/>
              <a:ahLst/>
              <a:cxnLst/>
              <a:rect l="0" t="0" r="0" b="0"/>
              <a:pathLst>
                <a:path w="18001" h="295276">
                  <a:moveTo>
                    <a:pt x="8475" y="0"/>
                  </a:moveTo>
                  <a:lnTo>
                    <a:pt x="8475" y="0"/>
                  </a:lnTo>
                  <a:lnTo>
                    <a:pt x="13531" y="10113"/>
                  </a:lnTo>
                  <a:lnTo>
                    <a:pt x="10572" y="53189"/>
                  </a:lnTo>
                  <a:lnTo>
                    <a:pt x="8889" y="100112"/>
                  </a:lnTo>
                  <a:lnTo>
                    <a:pt x="5775" y="138671"/>
                  </a:lnTo>
                  <a:lnTo>
                    <a:pt x="3042" y="158998"/>
                  </a:lnTo>
                  <a:lnTo>
                    <a:pt x="4266" y="192117"/>
                  </a:lnTo>
                  <a:lnTo>
                    <a:pt x="0" y="228919"/>
                  </a:lnTo>
                  <a:lnTo>
                    <a:pt x="7243" y="272521"/>
                  </a:lnTo>
                  <a:lnTo>
                    <a:pt x="8110" y="286887"/>
                  </a:lnTo>
                  <a:lnTo>
                    <a:pt x="9290" y="289683"/>
                  </a:lnTo>
                  <a:lnTo>
                    <a:pt x="18000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7" name="SMARTInkShape-Group639">
            <a:extLst>
              <a:ext uri="{FF2B5EF4-FFF2-40B4-BE49-F238E27FC236}">
                <a16:creationId xmlns:a16="http://schemas.microsoft.com/office/drawing/2014/main" id="{738D36E0-14F6-DFE5-03FB-C707EE124F5B}"/>
              </a:ext>
            </a:extLst>
          </p:cNvPr>
          <p:cNvGrpSpPr/>
          <p:nvPr/>
        </p:nvGrpSpPr>
        <p:grpSpPr>
          <a:xfrm>
            <a:off x="7419975" y="3924324"/>
            <a:ext cx="334917" cy="195514"/>
            <a:chOff x="7419975" y="3924324"/>
            <a:chExt cx="334917" cy="195514"/>
          </a:xfrm>
        </p:grpSpPr>
        <p:sp>
          <p:nvSpPr>
            <p:cNvPr id="515" name="SMARTInkShape-3375">
              <a:extLst>
                <a:ext uri="{FF2B5EF4-FFF2-40B4-BE49-F238E27FC236}">
                  <a16:creationId xmlns:a16="http://schemas.microsoft.com/office/drawing/2014/main" id="{03DAF80F-A175-0B48-E9B8-190E8B6417D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419975" y="3953758"/>
              <a:ext cx="149953" cy="166080"/>
            </a:xfrm>
            <a:custGeom>
              <a:avLst/>
              <a:gdLst/>
              <a:ahLst/>
              <a:cxnLst/>
              <a:rect l="0" t="0" r="0" b="0"/>
              <a:pathLst>
                <a:path w="149953" h="166080">
                  <a:moveTo>
                    <a:pt x="133350" y="8642"/>
                  </a:moveTo>
                  <a:lnTo>
                    <a:pt x="133350" y="8642"/>
                  </a:lnTo>
                  <a:lnTo>
                    <a:pt x="138406" y="8642"/>
                  </a:lnTo>
                  <a:lnTo>
                    <a:pt x="139897" y="7584"/>
                  </a:lnTo>
                  <a:lnTo>
                    <a:pt x="140890" y="5820"/>
                  </a:lnTo>
                  <a:lnTo>
                    <a:pt x="141551" y="3585"/>
                  </a:lnTo>
                  <a:lnTo>
                    <a:pt x="140935" y="2096"/>
                  </a:lnTo>
                  <a:lnTo>
                    <a:pt x="139464" y="1103"/>
                  </a:lnTo>
                  <a:lnTo>
                    <a:pt x="133951" y="0"/>
                  </a:lnTo>
                  <a:lnTo>
                    <a:pt x="93491" y="253"/>
                  </a:lnTo>
                  <a:lnTo>
                    <a:pt x="52450" y="12385"/>
                  </a:lnTo>
                  <a:lnTo>
                    <a:pt x="22089" y="27767"/>
                  </a:lnTo>
                  <a:lnTo>
                    <a:pt x="17901" y="30917"/>
                  </a:lnTo>
                  <a:lnTo>
                    <a:pt x="16167" y="34075"/>
                  </a:lnTo>
                  <a:lnTo>
                    <a:pt x="16070" y="37239"/>
                  </a:lnTo>
                  <a:lnTo>
                    <a:pt x="17063" y="40406"/>
                  </a:lnTo>
                  <a:lnTo>
                    <a:pt x="23812" y="46749"/>
                  </a:lnTo>
                  <a:lnTo>
                    <a:pt x="60390" y="65792"/>
                  </a:lnTo>
                  <a:lnTo>
                    <a:pt x="104224" y="84842"/>
                  </a:lnTo>
                  <a:lnTo>
                    <a:pt x="123661" y="97189"/>
                  </a:lnTo>
                  <a:lnTo>
                    <a:pt x="146892" y="118884"/>
                  </a:lnTo>
                  <a:lnTo>
                    <a:pt x="149952" y="125725"/>
                  </a:lnTo>
                  <a:lnTo>
                    <a:pt x="148490" y="135115"/>
                  </a:lnTo>
                  <a:lnTo>
                    <a:pt x="146618" y="140582"/>
                  </a:lnTo>
                  <a:lnTo>
                    <a:pt x="138894" y="149480"/>
                  </a:lnTo>
                  <a:lnTo>
                    <a:pt x="133871" y="153334"/>
                  </a:lnTo>
                  <a:lnTo>
                    <a:pt x="86525" y="162849"/>
                  </a:lnTo>
                  <a:lnTo>
                    <a:pt x="65972" y="166079"/>
                  </a:lnTo>
                  <a:lnTo>
                    <a:pt x="0" y="1610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3376">
              <a:extLst>
                <a:ext uri="{FF2B5EF4-FFF2-40B4-BE49-F238E27FC236}">
                  <a16:creationId xmlns:a16="http://schemas.microsoft.com/office/drawing/2014/main" id="{6E724EE9-C3EF-BB3E-91BA-FE57ADA2BC5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591425" y="3924324"/>
              <a:ext cx="163467" cy="190477"/>
            </a:xfrm>
            <a:custGeom>
              <a:avLst/>
              <a:gdLst/>
              <a:ahLst/>
              <a:cxnLst/>
              <a:rect l="0" t="0" r="0" b="0"/>
              <a:pathLst>
                <a:path w="163467" h="190477">
                  <a:moveTo>
                    <a:pt x="142875" y="28551"/>
                  </a:moveTo>
                  <a:lnTo>
                    <a:pt x="142875" y="28551"/>
                  </a:lnTo>
                  <a:lnTo>
                    <a:pt x="147931" y="23494"/>
                  </a:lnTo>
                  <a:lnTo>
                    <a:pt x="150415" y="15368"/>
                  </a:lnTo>
                  <a:lnTo>
                    <a:pt x="152009" y="3016"/>
                  </a:lnTo>
                  <a:lnTo>
                    <a:pt x="151081" y="2003"/>
                  </a:lnTo>
                  <a:lnTo>
                    <a:pt x="147227" y="876"/>
                  </a:lnTo>
                  <a:lnTo>
                    <a:pt x="101353" y="0"/>
                  </a:lnTo>
                  <a:lnTo>
                    <a:pt x="80242" y="5040"/>
                  </a:lnTo>
                  <a:lnTo>
                    <a:pt x="51464" y="25511"/>
                  </a:lnTo>
                  <a:lnTo>
                    <a:pt x="43706" y="42820"/>
                  </a:lnTo>
                  <a:lnTo>
                    <a:pt x="42896" y="48647"/>
                  </a:lnTo>
                  <a:lnTo>
                    <a:pt x="44817" y="57944"/>
                  </a:lnTo>
                  <a:lnTo>
                    <a:pt x="68837" y="87345"/>
                  </a:lnTo>
                  <a:lnTo>
                    <a:pt x="78572" y="91724"/>
                  </a:lnTo>
                  <a:lnTo>
                    <a:pt x="88896" y="94728"/>
                  </a:lnTo>
                  <a:lnTo>
                    <a:pt x="104148" y="105280"/>
                  </a:lnTo>
                  <a:lnTo>
                    <a:pt x="133659" y="126183"/>
                  </a:lnTo>
                  <a:lnTo>
                    <a:pt x="154029" y="137559"/>
                  </a:lnTo>
                  <a:lnTo>
                    <a:pt x="159836" y="142498"/>
                  </a:lnTo>
                  <a:lnTo>
                    <a:pt x="162649" y="146849"/>
                  </a:lnTo>
                  <a:lnTo>
                    <a:pt x="163466" y="150808"/>
                  </a:lnTo>
                  <a:lnTo>
                    <a:pt x="162952" y="154506"/>
                  </a:lnTo>
                  <a:lnTo>
                    <a:pt x="159559" y="161436"/>
                  </a:lnTo>
                  <a:lnTo>
                    <a:pt x="157173" y="164766"/>
                  </a:lnTo>
                  <a:lnTo>
                    <a:pt x="143701" y="174509"/>
                  </a:lnTo>
                  <a:lnTo>
                    <a:pt x="121248" y="179042"/>
                  </a:lnTo>
                  <a:lnTo>
                    <a:pt x="84158" y="181632"/>
                  </a:lnTo>
                  <a:lnTo>
                    <a:pt x="39945" y="189102"/>
                  </a:lnTo>
                  <a:lnTo>
                    <a:pt x="0" y="1904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0" name="SMARTInkShape-Group640">
            <a:extLst>
              <a:ext uri="{FF2B5EF4-FFF2-40B4-BE49-F238E27FC236}">
                <a16:creationId xmlns:a16="http://schemas.microsoft.com/office/drawing/2014/main" id="{400BC576-2127-0CD2-4757-FBEB9676A3B7}"/>
              </a:ext>
            </a:extLst>
          </p:cNvPr>
          <p:cNvGrpSpPr/>
          <p:nvPr/>
        </p:nvGrpSpPr>
        <p:grpSpPr>
          <a:xfrm>
            <a:off x="4977843" y="4781550"/>
            <a:ext cx="175183" cy="95251"/>
            <a:chOff x="4977843" y="4781550"/>
            <a:chExt cx="175183" cy="95251"/>
          </a:xfrm>
        </p:grpSpPr>
        <p:sp>
          <p:nvSpPr>
            <p:cNvPr id="518" name="SMARTInkShape-3377">
              <a:extLst>
                <a:ext uri="{FF2B5EF4-FFF2-40B4-BE49-F238E27FC236}">
                  <a16:creationId xmlns:a16="http://schemas.microsoft.com/office/drawing/2014/main" id="{9FDA49B9-A390-2D2B-E7E4-7734EEEE522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981575" y="4781550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0"/>
                  </a:moveTo>
                  <a:lnTo>
                    <a:pt x="0" y="0"/>
                  </a:lnTo>
                  <a:lnTo>
                    <a:pt x="43853" y="0"/>
                  </a:lnTo>
                  <a:lnTo>
                    <a:pt x="89850" y="1058"/>
                  </a:lnTo>
                  <a:lnTo>
                    <a:pt x="120775" y="8201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3378">
              <a:extLst>
                <a:ext uri="{FF2B5EF4-FFF2-40B4-BE49-F238E27FC236}">
                  <a16:creationId xmlns:a16="http://schemas.microsoft.com/office/drawing/2014/main" id="{AAD9C242-1E2D-4905-2375-45105CEE366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977843" y="4857750"/>
              <a:ext cx="175183" cy="19051"/>
            </a:xfrm>
            <a:custGeom>
              <a:avLst/>
              <a:gdLst/>
              <a:ahLst/>
              <a:cxnLst/>
              <a:rect l="0" t="0" r="0" b="0"/>
              <a:pathLst>
                <a:path w="175183" h="19051">
                  <a:moveTo>
                    <a:pt x="13257" y="0"/>
                  </a:moveTo>
                  <a:lnTo>
                    <a:pt x="13257" y="0"/>
                  </a:lnTo>
                  <a:lnTo>
                    <a:pt x="8201" y="0"/>
                  </a:lnTo>
                  <a:lnTo>
                    <a:pt x="2896" y="2822"/>
                  </a:lnTo>
                  <a:lnTo>
                    <a:pt x="0" y="5057"/>
                  </a:lnTo>
                  <a:lnTo>
                    <a:pt x="185" y="6546"/>
                  </a:lnTo>
                  <a:lnTo>
                    <a:pt x="2425" y="7539"/>
                  </a:lnTo>
                  <a:lnTo>
                    <a:pt x="46212" y="9350"/>
                  </a:lnTo>
                  <a:lnTo>
                    <a:pt x="93497" y="9491"/>
                  </a:lnTo>
                  <a:lnTo>
                    <a:pt x="140240" y="9520"/>
                  </a:lnTo>
                  <a:lnTo>
                    <a:pt x="145538" y="9522"/>
                  </a:lnTo>
                  <a:lnTo>
                    <a:pt x="154246" y="12346"/>
                  </a:lnTo>
                  <a:lnTo>
                    <a:pt x="163403" y="17726"/>
                  </a:lnTo>
                  <a:lnTo>
                    <a:pt x="175182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1" name="SMARTInkShape-3379">
            <a:extLst>
              <a:ext uri="{FF2B5EF4-FFF2-40B4-BE49-F238E27FC236}">
                <a16:creationId xmlns:a16="http://schemas.microsoft.com/office/drawing/2014/main" id="{77403F9C-3BE9-8438-947B-514C565EF8B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486400" y="4726117"/>
            <a:ext cx="56976" cy="369759"/>
          </a:xfrm>
          <a:custGeom>
            <a:avLst/>
            <a:gdLst/>
            <a:ahLst/>
            <a:cxnLst/>
            <a:rect l="0" t="0" r="0" b="0"/>
            <a:pathLst>
              <a:path w="56976" h="369759">
                <a:moveTo>
                  <a:pt x="47625" y="17333"/>
                </a:moveTo>
                <a:lnTo>
                  <a:pt x="47625" y="17333"/>
                </a:lnTo>
                <a:lnTo>
                  <a:pt x="52681" y="12276"/>
                </a:lnTo>
                <a:lnTo>
                  <a:pt x="55164" y="6972"/>
                </a:lnTo>
                <a:lnTo>
                  <a:pt x="56757" y="0"/>
                </a:lnTo>
                <a:lnTo>
                  <a:pt x="56975" y="1868"/>
                </a:lnTo>
                <a:lnTo>
                  <a:pt x="54313" y="33653"/>
                </a:lnTo>
                <a:lnTo>
                  <a:pt x="47447" y="77103"/>
                </a:lnTo>
                <a:lnTo>
                  <a:pt x="39540" y="117396"/>
                </a:lnTo>
                <a:lnTo>
                  <a:pt x="38527" y="157753"/>
                </a:lnTo>
                <a:lnTo>
                  <a:pt x="33170" y="204872"/>
                </a:lnTo>
                <a:lnTo>
                  <a:pt x="22937" y="246446"/>
                </a:lnTo>
                <a:lnTo>
                  <a:pt x="14506" y="293625"/>
                </a:lnTo>
                <a:lnTo>
                  <a:pt x="2642" y="338370"/>
                </a:lnTo>
                <a:lnTo>
                  <a:pt x="0" y="36975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SMARTInkShape-3380">
            <a:extLst>
              <a:ext uri="{FF2B5EF4-FFF2-40B4-BE49-F238E27FC236}">
                <a16:creationId xmlns:a16="http://schemas.microsoft.com/office/drawing/2014/main" id="{34D38601-78F2-60D1-08ED-FC18BE63D88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943600" y="4905375"/>
            <a:ext cx="323851" cy="19051"/>
          </a:xfrm>
          <a:custGeom>
            <a:avLst/>
            <a:gdLst/>
            <a:ahLst/>
            <a:cxnLst/>
            <a:rect l="0" t="0" r="0" b="0"/>
            <a:pathLst>
              <a:path w="323851" h="19051">
                <a:moveTo>
                  <a:pt x="0" y="19050"/>
                </a:moveTo>
                <a:lnTo>
                  <a:pt x="0" y="19050"/>
                </a:lnTo>
                <a:lnTo>
                  <a:pt x="0" y="9559"/>
                </a:lnTo>
                <a:lnTo>
                  <a:pt x="45664" y="9526"/>
                </a:lnTo>
                <a:lnTo>
                  <a:pt x="75329" y="9525"/>
                </a:lnTo>
                <a:lnTo>
                  <a:pt x="113207" y="9525"/>
                </a:lnTo>
                <a:lnTo>
                  <a:pt x="155958" y="9525"/>
                </a:lnTo>
                <a:lnTo>
                  <a:pt x="198845" y="9525"/>
                </a:lnTo>
                <a:lnTo>
                  <a:pt x="240010" y="9525"/>
                </a:lnTo>
                <a:lnTo>
                  <a:pt x="282124" y="2980"/>
                </a:lnTo>
                <a:lnTo>
                  <a:pt x="3238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0" name="SMARTInkShape-Group643">
            <a:extLst>
              <a:ext uri="{FF2B5EF4-FFF2-40B4-BE49-F238E27FC236}">
                <a16:creationId xmlns:a16="http://schemas.microsoft.com/office/drawing/2014/main" id="{AD5B0F8E-3B10-0462-3B2F-ACD391ADE03F}"/>
              </a:ext>
            </a:extLst>
          </p:cNvPr>
          <p:cNvGrpSpPr/>
          <p:nvPr/>
        </p:nvGrpSpPr>
        <p:grpSpPr>
          <a:xfrm>
            <a:off x="6553200" y="4714875"/>
            <a:ext cx="1438223" cy="762001"/>
            <a:chOff x="6553200" y="4714875"/>
            <a:chExt cx="1438223" cy="762001"/>
          </a:xfrm>
        </p:grpSpPr>
        <p:sp>
          <p:nvSpPr>
            <p:cNvPr id="523" name="SMARTInkShape-3381">
              <a:extLst>
                <a:ext uri="{FF2B5EF4-FFF2-40B4-BE49-F238E27FC236}">
                  <a16:creationId xmlns:a16="http://schemas.microsoft.com/office/drawing/2014/main" id="{8CBD6B49-93EB-C0DF-B9A4-AB47CAEC195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648450" y="4724803"/>
              <a:ext cx="190463" cy="207103"/>
            </a:xfrm>
            <a:custGeom>
              <a:avLst/>
              <a:gdLst/>
              <a:ahLst/>
              <a:cxnLst/>
              <a:rect l="0" t="0" r="0" b="0"/>
              <a:pathLst>
                <a:path w="190463" h="207103">
                  <a:moveTo>
                    <a:pt x="161925" y="28172"/>
                  </a:moveTo>
                  <a:lnTo>
                    <a:pt x="161925" y="28172"/>
                  </a:lnTo>
                  <a:lnTo>
                    <a:pt x="166981" y="23115"/>
                  </a:lnTo>
                  <a:lnTo>
                    <a:pt x="172286" y="20633"/>
                  </a:lnTo>
                  <a:lnTo>
                    <a:pt x="179258" y="19039"/>
                  </a:lnTo>
                  <a:lnTo>
                    <a:pt x="190064" y="9525"/>
                  </a:lnTo>
                  <a:lnTo>
                    <a:pt x="190462" y="956"/>
                  </a:lnTo>
                  <a:lnTo>
                    <a:pt x="180376" y="0"/>
                  </a:lnTo>
                  <a:lnTo>
                    <a:pt x="136825" y="7189"/>
                  </a:lnTo>
                  <a:lnTo>
                    <a:pt x="120077" y="10380"/>
                  </a:lnTo>
                  <a:lnTo>
                    <a:pt x="77655" y="26853"/>
                  </a:lnTo>
                  <a:lnTo>
                    <a:pt x="31069" y="50320"/>
                  </a:lnTo>
                  <a:lnTo>
                    <a:pt x="17555" y="59899"/>
                  </a:lnTo>
                  <a:lnTo>
                    <a:pt x="15937" y="63082"/>
                  </a:lnTo>
                  <a:lnTo>
                    <a:pt x="15916" y="66262"/>
                  </a:lnTo>
                  <a:lnTo>
                    <a:pt x="16961" y="69440"/>
                  </a:lnTo>
                  <a:lnTo>
                    <a:pt x="23766" y="75794"/>
                  </a:lnTo>
                  <a:lnTo>
                    <a:pt x="65104" y="94847"/>
                  </a:lnTo>
                  <a:lnTo>
                    <a:pt x="105822" y="111780"/>
                  </a:lnTo>
                  <a:lnTo>
                    <a:pt x="147482" y="139855"/>
                  </a:lnTo>
                  <a:lnTo>
                    <a:pt x="155506" y="152245"/>
                  </a:lnTo>
                  <a:lnTo>
                    <a:pt x="157645" y="158512"/>
                  </a:lnTo>
                  <a:lnTo>
                    <a:pt x="156955" y="164807"/>
                  </a:lnTo>
                  <a:lnTo>
                    <a:pt x="150544" y="177445"/>
                  </a:lnTo>
                  <a:lnTo>
                    <a:pt x="135034" y="191405"/>
                  </a:lnTo>
                  <a:lnTo>
                    <a:pt x="117034" y="202244"/>
                  </a:lnTo>
                  <a:lnTo>
                    <a:pt x="93238" y="207102"/>
                  </a:lnTo>
                  <a:lnTo>
                    <a:pt x="52323" y="202197"/>
                  </a:lnTo>
                  <a:lnTo>
                    <a:pt x="0" y="1900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3382">
              <a:extLst>
                <a:ext uri="{FF2B5EF4-FFF2-40B4-BE49-F238E27FC236}">
                  <a16:creationId xmlns:a16="http://schemas.microsoft.com/office/drawing/2014/main" id="{406821F0-1062-845A-71EE-B06FD716B83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829425" y="4734317"/>
              <a:ext cx="195726" cy="183711"/>
            </a:xfrm>
            <a:custGeom>
              <a:avLst/>
              <a:gdLst/>
              <a:ahLst/>
              <a:cxnLst/>
              <a:rect l="0" t="0" r="0" b="0"/>
              <a:pathLst>
                <a:path w="195726" h="183711">
                  <a:moveTo>
                    <a:pt x="180975" y="9133"/>
                  </a:moveTo>
                  <a:lnTo>
                    <a:pt x="180975" y="9133"/>
                  </a:lnTo>
                  <a:lnTo>
                    <a:pt x="189175" y="9133"/>
                  </a:lnTo>
                  <a:lnTo>
                    <a:pt x="195164" y="4076"/>
                  </a:lnTo>
                  <a:lnTo>
                    <a:pt x="195725" y="2587"/>
                  </a:lnTo>
                  <a:lnTo>
                    <a:pt x="195042" y="1594"/>
                  </a:lnTo>
                  <a:lnTo>
                    <a:pt x="193528" y="932"/>
                  </a:lnTo>
                  <a:lnTo>
                    <a:pt x="181284" y="0"/>
                  </a:lnTo>
                  <a:lnTo>
                    <a:pt x="138839" y="10021"/>
                  </a:lnTo>
                  <a:lnTo>
                    <a:pt x="94052" y="18579"/>
                  </a:lnTo>
                  <a:lnTo>
                    <a:pt x="74669" y="25925"/>
                  </a:lnTo>
                  <a:lnTo>
                    <a:pt x="54610" y="41004"/>
                  </a:lnTo>
                  <a:lnTo>
                    <a:pt x="53339" y="45197"/>
                  </a:lnTo>
                  <a:lnTo>
                    <a:pt x="54751" y="55501"/>
                  </a:lnTo>
                  <a:lnTo>
                    <a:pt x="61495" y="68145"/>
                  </a:lnTo>
                  <a:lnTo>
                    <a:pt x="75254" y="78594"/>
                  </a:lnTo>
                  <a:lnTo>
                    <a:pt x="109785" y="91985"/>
                  </a:lnTo>
                  <a:lnTo>
                    <a:pt x="120760" y="95698"/>
                  </a:lnTo>
                  <a:lnTo>
                    <a:pt x="157720" y="121205"/>
                  </a:lnTo>
                  <a:lnTo>
                    <a:pt x="191703" y="153385"/>
                  </a:lnTo>
                  <a:lnTo>
                    <a:pt x="193418" y="157159"/>
                  </a:lnTo>
                  <a:lnTo>
                    <a:pt x="193504" y="160733"/>
                  </a:lnTo>
                  <a:lnTo>
                    <a:pt x="192502" y="164175"/>
                  </a:lnTo>
                  <a:lnTo>
                    <a:pt x="185745" y="170821"/>
                  </a:lnTo>
                  <a:lnTo>
                    <a:pt x="173570" y="177303"/>
                  </a:lnTo>
                  <a:lnTo>
                    <a:pt x="154048" y="183710"/>
                  </a:lnTo>
                  <a:lnTo>
                    <a:pt x="107021" y="182298"/>
                  </a:lnTo>
                  <a:lnTo>
                    <a:pt x="59789" y="178099"/>
                  </a:lnTo>
                  <a:lnTo>
                    <a:pt x="13415" y="168854"/>
                  </a:lnTo>
                  <a:lnTo>
                    <a:pt x="0" y="1615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3383">
              <a:extLst>
                <a:ext uri="{FF2B5EF4-FFF2-40B4-BE49-F238E27FC236}">
                  <a16:creationId xmlns:a16="http://schemas.microsoft.com/office/drawing/2014/main" id="{644B591E-7207-9FDD-D62A-414EBF6D26B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219950" y="4772059"/>
              <a:ext cx="17692" cy="190467"/>
            </a:xfrm>
            <a:custGeom>
              <a:avLst/>
              <a:gdLst/>
              <a:ahLst/>
              <a:cxnLst/>
              <a:rect l="0" t="0" r="0" b="0"/>
              <a:pathLst>
                <a:path w="17692" h="190467">
                  <a:moveTo>
                    <a:pt x="0" y="9491"/>
                  </a:moveTo>
                  <a:lnTo>
                    <a:pt x="0" y="9491"/>
                  </a:lnTo>
                  <a:lnTo>
                    <a:pt x="0" y="4434"/>
                  </a:lnTo>
                  <a:lnTo>
                    <a:pt x="1058" y="2945"/>
                  </a:lnTo>
                  <a:lnTo>
                    <a:pt x="2822" y="1952"/>
                  </a:lnTo>
                  <a:lnTo>
                    <a:pt x="9134" y="83"/>
                  </a:lnTo>
                  <a:lnTo>
                    <a:pt x="14465" y="0"/>
                  </a:lnTo>
                  <a:lnTo>
                    <a:pt x="15994" y="3164"/>
                  </a:lnTo>
                  <a:lnTo>
                    <a:pt x="17691" y="15146"/>
                  </a:lnTo>
                  <a:lnTo>
                    <a:pt x="11177" y="55254"/>
                  </a:lnTo>
                  <a:lnTo>
                    <a:pt x="4840" y="85139"/>
                  </a:lnTo>
                  <a:lnTo>
                    <a:pt x="5464" y="120860"/>
                  </a:lnTo>
                  <a:lnTo>
                    <a:pt x="3487" y="135189"/>
                  </a:lnTo>
                  <a:lnTo>
                    <a:pt x="9525" y="1904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3384">
              <a:extLst>
                <a:ext uri="{FF2B5EF4-FFF2-40B4-BE49-F238E27FC236}">
                  <a16:creationId xmlns:a16="http://schemas.microsoft.com/office/drawing/2014/main" id="{567409A9-2FE3-8BFD-F259-2968CADDB4E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229475" y="4714875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27987"/>
                  </a:lnTo>
                  <a:lnTo>
                    <a:pt x="7605" y="25008"/>
                  </a:lnTo>
                  <a:lnTo>
                    <a:pt x="13257" y="21698"/>
                  </a:lnTo>
                  <a:lnTo>
                    <a:pt x="58313" y="6026"/>
                  </a:lnTo>
                  <a:lnTo>
                    <a:pt x="102105" y="79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3385">
              <a:extLst>
                <a:ext uri="{FF2B5EF4-FFF2-40B4-BE49-F238E27FC236}">
                  <a16:creationId xmlns:a16="http://schemas.microsoft.com/office/drawing/2014/main" id="{B16BC405-B855-138C-B836-119A1FB15A5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229475" y="4791075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41955" y="0"/>
                  </a:lnTo>
                  <a:lnTo>
                    <a:pt x="86232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3386">
              <a:extLst>
                <a:ext uri="{FF2B5EF4-FFF2-40B4-BE49-F238E27FC236}">
                  <a16:creationId xmlns:a16="http://schemas.microsoft.com/office/drawing/2014/main" id="{ABA1E871-79E1-1F90-5CDA-B749EB62544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191375" y="4933950"/>
              <a:ext cx="200026" cy="19051"/>
            </a:xfrm>
            <a:custGeom>
              <a:avLst/>
              <a:gdLst/>
              <a:ahLst/>
              <a:cxnLst/>
              <a:rect l="0" t="0" r="0" b="0"/>
              <a:pathLst>
                <a:path w="200026" h="19051">
                  <a:moveTo>
                    <a:pt x="0" y="0"/>
                  </a:moveTo>
                  <a:lnTo>
                    <a:pt x="0" y="0"/>
                  </a:lnTo>
                  <a:lnTo>
                    <a:pt x="38126" y="0"/>
                  </a:lnTo>
                  <a:lnTo>
                    <a:pt x="76207" y="2822"/>
                  </a:lnTo>
                  <a:lnTo>
                    <a:pt x="121945" y="8201"/>
                  </a:lnTo>
                  <a:lnTo>
                    <a:pt x="167041" y="10321"/>
                  </a:lnTo>
                  <a:lnTo>
                    <a:pt x="2000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3387">
              <a:extLst>
                <a:ext uri="{FF2B5EF4-FFF2-40B4-BE49-F238E27FC236}">
                  <a16:creationId xmlns:a16="http://schemas.microsoft.com/office/drawing/2014/main" id="{ADFA4CC1-16C3-2A7B-3942-33E2A4240D8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553200" y="4991138"/>
              <a:ext cx="876301" cy="28538"/>
            </a:xfrm>
            <a:custGeom>
              <a:avLst/>
              <a:gdLst/>
              <a:ahLst/>
              <a:cxnLst/>
              <a:rect l="0" t="0" r="0" b="0"/>
              <a:pathLst>
                <a:path w="876301" h="28538">
                  <a:moveTo>
                    <a:pt x="0" y="19012"/>
                  </a:moveTo>
                  <a:lnTo>
                    <a:pt x="0" y="19012"/>
                  </a:lnTo>
                  <a:lnTo>
                    <a:pt x="34630" y="17954"/>
                  </a:lnTo>
                  <a:lnTo>
                    <a:pt x="79758" y="12467"/>
                  </a:lnTo>
                  <a:lnTo>
                    <a:pt x="127114" y="9311"/>
                  </a:lnTo>
                  <a:lnTo>
                    <a:pt x="158800" y="4823"/>
                  </a:lnTo>
                  <a:lnTo>
                    <a:pt x="193345" y="2122"/>
                  </a:lnTo>
                  <a:lnTo>
                    <a:pt x="229864" y="922"/>
                  </a:lnTo>
                  <a:lnTo>
                    <a:pt x="267262" y="389"/>
                  </a:lnTo>
                  <a:lnTo>
                    <a:pt x="307872" y="152"/>
                  </a:lnTo>
                  <a:lnTo>
                    <a:pt x="350615" y="46"/>
                  </a:lnTo>
                  <a:lnTo>
                    <a:pt x="394306" y="0"/>
                  </a:lnTo>
                  <a:lnTo>
                    <a:pt x="438419" y="2801"/>
                  </a:lnTo>
                  <a:lnTo>
                    <a:pt x="482719" y="6515"/>
                  </a:lnTo>
                  <a:lnTo>
                    <a:pt x="527103" y="8166"/>
                  </a:lnTo>
                  <a:lnTo>
                    <a:pt x="571523" y="11721"/>
                  </a:lnTo>
                  <a:lnTo>
                    <a:pt x="614902" y="15772"/>
                  </a:lnTo>
                  <a:lnTo>
                    <a:pt x="655348" y="17572"/>
                  </a:lnTo>
                  <a:lnTo>
                    <a:pt x="691669" y="21194"/>
                  </a:lnTo>
                  <a:lnTo>
                    <a:pt x="739044" y="26362"/>
                  </a:lnTo>
                  <a:lnTo>
                    <a:pt x="779893" y="27893"/>
                  </a:lnTo>
                  <a:lnTo>
                    <a:pt x="821509" y="28410"/>
                  </a:lnTo>
                  <a:lnTo>
                    <a:pt x="876300" y="285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3388">
              <a:extLst>
                <a:ext uri="{FF2B5EF4-FFF2-40B4-BE49-F238E27FC236}">
                  <a16:creationId xmlns:a16="http://schemas.microsoft.com/office/drawing/2014/main" id="{BDAE49D1-826F-8332-970E-58E93F64F45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629793" y="5162550"/>
              <a:ext cx="342508" cy="56759"/>
            </a:xfrm>
            <a:custGeom>
              <a:avLst/>
              <a:gdLst/>
              <a:ahLst/>
              <a:cxnLst/>
              <a:rect l="0" t="0" r="0" b="0"/>
              <a:pathLst>
                <a:path w="342508" h="56759">
                  <a:moveTo>
                    <a:pt x="9132" y="47625"/>
                  </a:moveTo>
                  <a:lnTo>
                    <a:pt x="9132" y="47625"/>
                  </a:lnTo>
                  <a:lnTo>
                    <a:pt x="0" y="56758"/>
                  </a:lnTo>
                  <a:lnTo>
                    <a:pt x="4780" y="51977"/>
                  </a:lnTo>
                  <a:lnTo>
                    <a:pt x="12843" y="49559"/>
                  </a:lnTo>
                  <a:lnTo>
                    <a:pt x="57637" y="40275"/>
                  </a:lnTo>
                  <a:lnTo>
                    <a:pt x="98058" y="31454"/>
                  </a:lnTo>
                  <a:lnTo>
                    <a:pt x="134258" y="23195"/>
                  </a:lnTo>
                  <a:lnTo>
                    <a:pt x="180615" y="19219"/>
                  </a:lnTo>
                  <a:lnTo>
                    <a:pt x="226332" y="11754"/>
                  </a:lnTo>
                  <a:lnTo>
                    <a:pt x="261871" y="10185"/>
                  </a:lnTo>
                  <a:lnTo>
                    <a:pt x="306118" y="9656"/>
                  </a:lnTo>
                  <a:lnTo>
                    <a:pt x="323376" y="9564"/>
                  </a:lnTo>
                  <a:lnTo>
                    <a:pt x="34250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3389">
              <a:extLst>
                <a:ext uri="{FF2B5EF4-FFF2-40B4-BE49-F238E27FC236}">
                  <a16:creationId xmlns:a16="http://schemas.microsoft.com/office/drawing/2014/main" id="{15557F23-F41F-3099-B856-A8532A2EA7D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943725" y="51530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3390">
              <a:extLst>
                <a:ext uri="{FF2B5EF4-FFF2-40B4-BE49-F238E27FC236}">
                  <a16:creationId xmlns:a16="http://schemas.microsoft.com/office/drawing/2014/main" id="{CB67405B-E01E-EBC8-2596-DF2115F291F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686550" y="5238750"/>
              <a:ext cx="66676" cy="180976"/>
            </a:xfrm>
            <a:custGeom>
              <a:avLst/>
              <a:gdLst/>
              <a:ahLst/>
              <a:cxnLst/>
              <a:rect l="0" t="0" r="0" b="0"/>
              <a:pathLst>
                <a:path w="66676" h="180976">
                  <a:moveTo>
                    <a:pt x="66675" y="0"/>
                  </a:moveTo>
                  <a:lnTo>
                    <a:pt x="66675" y="0"/>
                  </a:lnTo>
                  <a:lnTo>
                    <a:pt x="66675" y="5056"/>
                  </a:lnTo>
                  <a:lnTo>
                    <a:pt x="49370" y="50420"/>
                  </a:lnTo>
                  <a:lnTo>
                    <a:pt x="30487" y="96429"/>
                  </a:lnTo>
                  <a:lnTo>
                    <a:pt x="12952" y="138209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3391">
              <a:extLst>
                <a:ext uri="{FF2B5EF4-FFF2-40B4-BE49-F238E27FC236}">
                  <a16:creationId xmlns:a16="http://schemas.microsoft.com/office/drawing/2014/main" id="{FA1B430D-E15A-E8FE-6132-1ADAD3094EB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838950" y="5335591"/>
              <a:ext cx="110043" cy="119648"/>
            </a:xfrm>
            <a:custGeom>
              <a:avLst/>
              <a:gdLst/>
              <a:ahLst/>
              <a:cxnLst/>
              <a:rect l="0" t="0" r="0" b="0"/>
              <a:pathLst>
                <a:path w="110043" h="119648">
                  <a:moveTo>
                    <a:pt x="38100" y="36509"/>
                  </a:moveTo>
                  <a:lnTo>
                    <a:pt x="38100" y="36509"/>
                  </a:lnTo>
                  <a:lnTo>
                    <a:pt x="38100" y="18195"/>
                  </a:lnTo>
                  <a:lnTo>
                    <a:pt x="39158" y="14775"/>
                  </a:lnTo>
                  <a:lnTo>
                    <a:pt x="40922" y="12494"/>
                  </a:lnTo>
                  <a:lnTo>
                    <a:pt x="43156" y="10975"/>
                  </a:lnTo>
                  <a:lnTo>
                    <a:pt x="43587" y="8903"/>
                  </a:lnTo>
                  <a:lnTo>
                    <a:pt x="39498" y="795"/>
                  </a:lnTo>
                  <a:lnTo>
                    <a:pt x="39031" y="0"/>
                  </a:lnTo>
                  <a:lnTo>
                    <a:pt x="28263" y="8993"/>
                  </a:lnTo>
                  <a:lnTo>
                    <a:pt x="16724" y="25063"/>
                  </a:lnTo>
                  <a:lnTo>
                    <a:pt x="6601" y="48287"/>
                  </a:lnTo>
                  <a:lnTo>
                    <a:pt x="6517" y="57061"/>
                  </a:lnTo>
                  <a:lnTo>
                    <a:pt x="12069" y="75277"/>
                  </a:lnTo>
                  <a:lnTo>
                    <a:pt x="27095" y="98325"/>
                  </a:lnTo>
                  <a:lnTo>
                    <a:pt x="41676" y="109138"/>
                  </a:lnTo>
                  <a:lnTo>
                    <a:pt x="58740" y="116413"/>
                  </a:lnTo>
                  <a:lnTo>
                    <a:pt x="76906" y="119647"/>
                  </a:lnTo>
                  <a:lnTo>
                    <a:pt x="92741" y="118262"/>
                  </a:lnTo>
                  <a:lnTo>
                    <a:pt x="99927" y="116411"/>
                  </a:lnTo>
                  <a:lnTo>
                    <a:pt x="104718" y="113061"/>
                  </a:lnTo>
                  <a:lnTo>
                    <a:pt x="107912" y="108710"/>
                  </a:lnTo>
                  <a:lnTo>
                    <a:pt x="110042" y="103692"/>
                  </a:lnTo>
                  <a:lnTo>
                    <a:pt x="109585" y="89651"/>
                  </a:lnTo>
                  <a:lnTo>
                    <a:pt x="107982" y="81462"/>
                  </a:lnTo>
                  <a:lnTo>
                    <a:pt x="90556" y="54767"/>
                  </a:lnTo>
                  <a:lnTo>
                    <a:pt x="79759" y="44624"/>
                  </a:lnTo>
                  <a:lnTo>
                    <a:pt x="40097" y="23426"/>
                  </a:lnTo>
                  <a:lnTo>
                    <a:pt x="0" y="79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3392">
              <a:extLst>
                <a:ext uri="{FF2B5EF4-FFF2-40B4-BE49-F238E27FC236}">
                  <a16:creationId xmlns:a16="http://schemas.microsoft.com/office/drawing/2014/main" id="{DE7C5249-E08D-AAAE-6F0B-9E3C9B1F3E6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033779" y="5216749"/>
              <a:ext cx="119497" cy="236601"/>
            </a:xfrm>
            <a:custGeom>
              <a:avLst/>
              <a:gdLst/>
              <a:ahLst/>
              <a:cxnLst/>
              <a:rect l="0" t="0" r="0" b="0"/>
              <a:pathLst>
                <a:path w="119497" h="236601">
                  <a:moveTo>
                    <a:pt x="24246" y="31526"/>
                  </a:moveTo>
                  <a:lnTo>
                    <a:pt x="24246" y="31526"/>
                  </a:lnTo>
                  <a:lnTo>
                    <a:pt x="32446" y="1867"/>
                  </a:lnTo>
                  <a:lnTo>
                    <a:pt x="33947" y="111"/>
                  </a:lnTo>
                  <a:lnTo>
                    <a:pt x="36004" y="0"/>
                  </a:lnTo>
                  <a:lnTo>
                    <a:pt x="38435" y="984"/>
                  </a:lnTo>
                  <a:lnTo>
                    <a:pt x="40055" y="3756"/>
                  </a:lnTo>
                  <a:lnTo>
                    <a:pt x="41856" y="12481"/>
                  </a:lnTo>
                  <a:lnTo>
                    <a:pt x="36465" y="50538"/>
                  </a:lnTo>
                  <a:lnTo>
                    <a:pt x="31481" y="93177"/>
                  </a:lnTo>
                  <a:lnTo>
                    <a:pt x="20619" y="132721"/>
                  </a:lnTo>
                  <a:lnTo>
                    <a:pt x="14827" y="173694"/>
                  </a:lnTo>
                  <a:lnTo>
                    <a:pt x="5122" y="216281"/>
                  </a:lnTo>
                  <a:lnTo>
                    <a:pt x="577" y="224058"/>
                  </a:lnTo>
                  <a:lnTo>
                    <a:pt x="0" y="226556"/>
                  </a:lnTo>
                  <a:lnTo>
                    <a:pt x="674" y="228221"/>
                  </a:lnTo>
                  <a:lnTo>
                    <a:pt x="9359" y="235950"/>
                  </a:lnTo>
                  <a:lnTo>
                    <a:pt x="12205" y="236600"/>
                  </a:lnTo>
                  <a:lnTo>
                    <a:pt x="15161" y="235977"/>
                  </a:lnTo>
                  <a:lnTo>
                    <a:pt x="18189" y="234501"/>
                  </a:lnTo>
                  <a:lnTo>
                    <a:pt x="57355" y="231940"/>
                  </a:lnTo>
                  <a:lnTo>
                    <a:pt x="86620" y="228844"/>
                  </a:lnTo>
                  <a:lnTo>
                    <a:pt x="119496" y="222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3393">
              <a:extLst>
                <a:ext uri="{FF2B5EF4-FFF2-40B4-BE49-F238E27FC236}">
                  <a16:creationId xmlns:a16="http://schemas.microsoft.com/office/drawing/2014/main" id="{0008B626-B33F-0663-06E0-A246C2B8776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038975" y="5336018"/>
              <a:ext cx="123826" cy="17033"/>
            </a:xfrm>
            <a:custGeom>
              <a:avLst/>
              <a:gdLst/>
              <a:ahLst/>
              <a:cxnLst/>
              <a:rect l="0" t="0" r="0" b="0"/>
              <a:pathLst>
                <a:path w="123826" h="17033">
                  <a:moveTo>
                    <a:pt x="0" y="17032"/>
                  </a:moveTo>
                  <a:lnTo>
                    <a:pt x="0" y="17032"/>
                  </a:lnTo>
                  <a:lnTo>
                    <a:pt x="0" y="11976"/>
                  </a:lnTo>
                  <a:lnTo>
                    <a:pt x="1058" y="10487"/>
                  </a:lnTo>
                  <a:lnTo>
                    <a:pt x="2822" y="9493"/>
                  </a:lnTo>
                  <a:lnTo>
                    <a:pt x="44737" y="142"/>
                  </a:lnTo>
                  <a:lnTo>
                    <a:pt x="61158" y="0"/>
                  </a:lnTo>
                  <a:lnTo>
                    <a:pt x="123825" y="75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3394">
              <a:extLst>
                <a:ext uri="{FF2B5EF4-FFF2-40B4-BE49-F238E27FC236}">
                  <a16:creationId xmlns:a16="http://schemas.microsoft.com/office/drawing/2014/main" id="{AE91C5C5-50E0-A38F-5D2E-379C208E8E9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191749" y="5307271"/>
              <a:ext cx="171077" cy="125772"/>
            </a:xfrm>
            <a:custGeom>
              <a:avLst/>
              <a:gdLst/>
              <a:ahLst/>
              <a:cxnLst/>
              <a:rect l="0" t="0" r="0" b="0"/>
              <a:pathLst>
                <a:path w="171077" h="125772">
                  <a:moveTo>
                    <a:pt x="104401" y="45779"/>
                  </a:moveTo>
                  <a:lnTo>
                    <a:pt x="104401" y="45779"/>
                  </a:lnTo>
                  <a:lnTo>
                    <a:pt x="104401" y="40723"/>
                  </a:lnTo>
                  <a:lnTo>
                    <a:pt x="107223" y="35418"/>
                  </a:lnTo>
                  <a:lnTo>
                    <a:pt x="112602" y="28446"/>
                  </a:lnTo>
                  <a:lnTo>
                    <a:pt x="113665" y="19464"/>
                  </a:lnTo>
                  <a:lnTo>
                    <a:pt x="113811" y="13622"/>
                  </a:lnTo>
                  <a:lnTo>
                    <a:pt x="111732" y="10583"/>
                  </a:lnTo>
                  <a:lnTo>
                    <a:pt x="103779" y="4383"/>
                  </a:lnTo>
                  <a:lnTo>
                    <a:pt x="93189" y="922"/>
                  </a:lnTo>
                  <a:lnTo>
                    <a:pt x="87401" y="0"/>
                  </a:lnTo>
                  <a:lnTo>
                    <a:pt x="72504" y="4619"/>
                  </a:lnTo>
                  <a:lnTo>
                    <a:pt x="28822" y="29697"/>
                  </a:lnTo>
                  <a:lnTo>
                    <a:pt x="14013" y="37926"/>
                  </a:lnTo>
                  <a:lnTo>
                    <a:pt x="9217" y="42660"/>
                  </a:lnTo>
                  <a:lnTo>
                    <a:pt x="3889" y="53565"/>
                  </a:lnTo>
                  <a:lnTo>
                    <a:pt x="0" y="98556"/>
                  </a:lnTo>
                  <a:lnTo>
                    <a:pt x="1993" y="104248"/>
                  </a:lnTo>
                  <a:lnTo>
                    <a:pt x="21118" y="124491"/>
                  </a:lnTo>
                  <a:lnTo>
                    <a:pt x="25596" y="125771"/>
                  </a:lnTo>
                  <a:lnTo>
                    <a:pt x="36215" y="124370"/>
                  </a:lnTo>
                  <a:lnTo>
                    <a:pt x="49038" y="117631"/>
                  </a:lnTo>
                  <a:lnTo>
                    <a:pt x="92247" y="81600"/>
                  </a:lnTo>
                  <a:lnTo>
                    <a:pt x="98999" y="70166"/>
                  </a:lnTo>
                  <a:lnTo>
                    <a:pt x="103690" y="49408"/>
                  </a:lnTo>
                  <a:lnTo>
                    <a:pt x="102869" y="48199"/>
                  </a:lnTo>
                  <a:lnTo>
                    <a:pt x="99134" y="46855"/>
                  </a:lnTo>
                  <a:lnTo>
                    <a:pt x="96657" y="47554"/>
                  </a:lnTo>
                  <a:lnTo>
                    <a:pt x="91081" y="51154"/>
                  </a:lnTo>
                  <a:lnTo>
                    <a:pt x="70498" y="79949"/>
                  </a:lnTo>
                  <a:lnTo>
                    <a:pt x="66854" y="91423"/>
                  </a:lnTo>
                  <a:lnTo>
                    <a:pt x="69368" y="95346"/>
                  </a:lnTo>
                  <a:lnTo>
                    <a:pt x="72956" y="100617"/>
                  </a:lnTo>
                  <a:lnTo>
                    <a:pt x="74551" y="106487"/>
                  </a:lnTo>
                  <a:lnTo>
                    <a:pt x="76034" y="108476"/>
                  </a:lnTo>
                  <a:lnTo>
                    <a:pt x="78081" y="109802"/>
                  </a:lnTo>
                  <a:lnTo>
                    <a:pt x="86020" y="111668"/>
                  </a:lnTo>
                  <a:lnTo>
                    <a:pt x="125182" y="112385"/>
                  </a:lnTo>
                  <a:lnTo>
                    <a:pt x="142213" y="111365"/>
                  </a:lnTo>
                  <a:lnTo>
                    <a:pt x="171076" y="1029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3395">
              <a:extLst>
                <a:ext uri="{FF2B5EF4-FFF2-40B4-BE49-F238E27FC236}">
                  <a16:creationId xmlns:a16="http://schemas.microsoft.com/office/drawing/2014/main" id="{05B390E9-1CA2-A25D-6691-866B3D7C570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395776" y="5206443"/>
              <a:ext cx="24200" cy="270433"/>
            </a:xfrm>
            <a:custGeom>
              <a:avLst/>
              <a:gdLst/>
              <a:ahLst/>
              <a:cxnLst/>
              <a:rect l="0" t="0" r="0" b="0"/>
              <a:pathLst>
                <a:path w="24200" h="270433">
                  <a:moveTo>
                    <a:pt x="24199" y="13257"/>
                  </a:moveTo>
                  <a:lnTo>
                    <a:pt x="24199" y="13257"/>
                  </a:lnTo>
                  <a:lnTo>
                    <a:pt x="24199" y="0"/>
                  </a:lnTo>
                  <a:lnTo>
                    <a:pt x="19143" y="39545"/>
                  </a:lnTo>
                  <a:lnTo>
                    <a:pt x="10942" y="79842"/>
                  </a:lnTo>
                  <a:lnTo>
                    <a:pt x="6865" y="125296"/>
                  </a:lnTo>
                  <a:lnTo>
                    <a:pt x="0" y="167367"/>
                  </a:lnTo>
                  <a:lnTo>
                    <a:pt x="3819" y="211425"/>
                  </a:lnTo>
                  <a:lnTo>
                    <a:pt x="7577" y="238485"/>
                  </a:lnTo>
                  <a:lnTo>
                    <a:pt x="14674" y="270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3396">
              <a:extLst>
                <a:ext uri="{FF2B5EF4-FFF2-40B4-BE49-F238E27FC236}">
                  <a16:creationId xmlns:a16="http://schemas.microsoft.com/office/drawing/2014/main" id="{0FB58D45-5DED-3274-5DA0-D5746B98C36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620000" y="5242888"/>
              <a:ext cx="204216" cy="165789"/>
            </a:xfrm>
            <a:custGeom>
              <a:avLst/>
              <a:gdLst/>
              <a:ahLst/>
              <a:cxnLst/>
              <a:rect l="0" t="0" r="0" b="0"/>
              <a:pathLst>
                <a:path w="204216" h="165789">
                  <a:moveTo>
                    <a:pt x="161925" y="24437"/>
                  </a:moveTo>
                  <a:lnTo>
                    <a:pt x="161925" y="24437"/>
                  </a:lnTo>
                  <a:lnTo>
                    <a:pt x="193448" y="7104"/>
                  </a:lnTo>
                  <a:lnTo>
                    <a:pt x="203133" y="5895"/>
                  </a:lnTo>
                  <a:lnTo>
                    <a:pt x="204215" y="4669"/>
                  </a:lnTo>
                  <a:lnTo>
                    <a:pt x="203876" y="2791"/>
                  </a:lnTo>
                  <a:lnTo>
                    <a:pt x="202592" y="481"/>
                  </a:lnTo>
                  <a:lnTo>
                    <a:pt x="200678" y="0"/>
                  </a:lnTo>
                  <a:lnTo>
                    <a:pt x="198344" y="737"/>
                  </a:lnTo>
                  <a:lnTo>
                    <a:pt x="195728" y="2288"/>
                  </a:lnTo>
                  <a:lnTo>
                    <a:pt x="151187" y="5114"/>
                  </a:lnTo>
                  <a:lnTo>
                    <a:pt x="138456" y="8088"/>
                  </a:lnTo>
                  <a:lnTo>
                    <a:pt x="97613" y="32128"/>
                  </a:lnTo>
                  <a:lnTo>
                    <a:pt x="95458" y="50203"/>
                  </a:lnTo>
                  <a:lnTo>
                    <a:pt x="95268" y="66023"/>
                  </a:lnTo>
                  <a:lnTo>
                    <a:pt x="97379" y="69095"/>
                  </a:lnTo>
                  <a:lnTo>
                    <a:pt x="140031" y="99352"/>
                  </a:lnTo>
                  <a:lnTo>
                    <a:pt x="152547" y="105357"/>
                  </a:lnTo>
                  <a:lnTo>
                    <a:pt x="164107" y="109085"/>
                  </a:lnTo>
                  <a:lnTo>
                    <a:pt x="180153" y="120101"/>
                  </a:lnTo>
                  <a:lnTo>
                    <a:pt x="186960" y="127279"/>
                  </a:lnTo>
                  <a:lnTo>
                    <a:pt x="195683" y="142162"/>
                  </a:lnTo>
                  <a:lnTo>
                    <a:pt x="199453" y="155519"/>
                  </a:lnTo>
                  <a:lnTo>
                    <a:pt x="194127" y="159602"/>
                  </a:lnTo>
                  <a:lnTo>
                    <a:pt x="189743" y="162172"/>
                  </a:lnTo>
                  <a:lnTo>
                    <a:pt x="168403" y="165788"/>
                  </a:lnTo>
                  <a:lnTo>
                    <a:pt x="131859" y="161804"/>
                  </a:lnTo>
                  <a:lnTo>
                    <a:pt x="92574" y="158976"/>
                  </a:lnTo>
                  <a:lnTo>
                    <a:pt x="59179" y="153082"/>
                  </a:lnTo>
                  <a:lnTo>
                    <a:pt x="21567" y="135064"/>
                  </a:lnTo>
                  <a:lnTo>
                    <a:pt x="0" y="1196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3397">
              <a:extLst>
                <a:ext uri="{FF2B5EF4-FFF2-40B4-BE49-F238E27FC236}">
                  <a16:creationId xmlns:a16="http://schemas.microsoft.com/office/drawing/2014/main" id="{525D9854-FE03-8930-4AFF-00C6C3BA282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867650" y="5205736"/>
              <a:ext cx="123773" cy="175890"/>
            </a:xfrm>
            <a:custGeom>
              <a:avLst/>
              <a:gdLst/>
              <a:ahLst/>
              <a:cxnLst/>
              <a:rect l="0" t="0" r="0" b="0"/>
              <a:pathLst>
                <a:path w="123773" h="175890">
                  <a:moveTo>
                    <a:pt x="85725" y="33014"/>
                  </a:moveTo>
                  <a:lnTo>
                    <a:pt x="85725" y="33014"/>
                  </a:lnTo>
                  <a:lnTo>
                    <a:pt x="93265" y="15114"/>
                  </a:lnTo>
                  <a:lnTo>
                    <a:pt x="94859" y="6547"/>
                  </a:lnTo>
                  <a:lnTo>
                    <a:pt x="85021" y="7"/>
                  </a:lnTo>
                  <a:lnTo>
                    <a:pt x="71654" y="0"/>
                  </a:lnTo>
                  <a:lnTo>
                    <a:pt x="29012" y="6872"/>
                  </a:lnTo>
                  <a:lnTo>
                    <a:pt x="22516" y="9237"/>
                  </a:lnTo>
                  <a:lnTo>
                    <a:pt x="18186" y="13987"/>
                  </a:lnTo>
                  <a:lnTo>
                    <a:pt x="13375" y="27733"/>
                  </a:lnTo>
                  <a:lnTo>
                    <a:pt x="14058" y="38781"/>
                  </a:lnTo>
                  <a:lnTo>
                    <a:pt x="18948" y="48277"/>
                  </a:lnTo>
                  <a:lnTo>
                    <a:pt x="57894" y="90585"/>
                  </a:lnTo>
                  <a:lnTo>
                    <a:pt x="101811" y="134805"/>
                  </a:lnTo>
                  <a:lnTo>
                    <a:pt x="121770" y="154783"/>
                  </a:lnTo>
                  <a:lnTo>
                    <a:pt x="122911" y="158747"/>
                  </a:lnTo>
                  <a:lnTo>
                    <a:pt x="123772" y="174120"/>
                  </a:lnTo>
                  <a:lnTo>
                    <a:pt x="122731" y="174709"/>
                  </a:lnTo>
                  <a:lnTo>
                    <a:pt x="76194" y="175887"/>
                  </a:lnTo>
                  <a:lnTo>
                    <a:pt x="32516" y="175889"/>
                  </a:lnTo>
                  <a:lnTo>
                    <a:pt x="0" y="1758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1" name="SMARTInkShape-3398">
            <a:extLst>
              <a:ext uri="{FF2B5EF4-FFF2-40B4-BE49-F238E27FC236}">
                <a16:creationId xmlns:a16="http://schemas.microsoft.com/office/drawing/2014/main" id="{B0DE565E-2E08-2BB1-1D35-06CE083C8E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8985" y="5231047"/>
            <a:ext cx="160427" cy="261955"/>
          </a:xfrm>
          <a:custGeom>
            <a:avLst/>
            <a:gdLst/>
            <a:ahLst/>
            <a:cxnLst/>
            <a:rect l="0" t="0" r="0" b="0"/>
            <a:pathLst>
              <a:path w="160427" h="261955">
                <a:moveTo>
                  <a:pt x="133965" y="83903"/>
                </a:moveTo>
                <a:lnTo>
                  <a:pt x="133965" y="83903"/>
                </a:lnTo>
                <a:lnTo>
                  <a:pt x="133965" y="78847"/>
                </a:lnTo>
                <a:lnTo>
                  <a:pt x="135023" y="77358"/>
                </a:lnTo>
                <a:lnTo>
                  <a:pt x="136787" y="76364"/>
                </a:lnTo>
                <a:lnTo>
                  <a:pt x="139022" y="75702"/>
                </a:lnTo>
                <a:lnTo>
                  <a:pt x="140511" y="74202"/>
                </a:lnTo>
                <a:lnTo>
                  <a:pt x="142166" y="69714"/>
                </a:lnTo>
                <a:lnTo>
                  <a:pt x="141549" y="67035"/>
                </a:lnTo>
                <a:lnTo>
                  <a:pt x="135624" y="58210"/>
                </a:lnTo>
                <a:lnTo>
                  <a:pt x="130116" y="52022"/>
                </a:lnTo>
                <a:lnTo>
                  <a:pt x="124141" y="48567"/>
                </a:lnTo>
                <a:lnTo>
                  <a:pt x="112004" y="46622"/>
                </a:lnTo>
                <a:lnTo>
                  <a:pt x="99863" y="47225"/>
                </a:lnTo>
                <a:lnTo>
                  <a:pt x="77294" y="53515"/>
                </a:lnTo>
                <a:lnTo>
                  <a:pt x="60847" y="64198"/>
                </a:lnTo>
                <a:lnTo>
                  <a:pt x="37864" y="88648"/>
                </a:lnTo>
                <a:lnTo>
                  <a:pt x="17179" y="128466"/>
                </a:lnTo>
                <a:lnTo>
                  <a:pt x="819" y="173777"/>
                </a:lnTo>
                <a:lnTo>
                  <a:pt x="0" y="204986"/>
                </a:lnTo>
                <a:lnTo>
                  <a:pt x="5986" y="228029"/>
                </a:lnTo>
                <a:lnTo>
                  <a:pt x="10546" y="237137"/>
                </a:lnTo>
                <a:lnTo>
                  <a:pt x="24079" y="250079"/>
                </a:lnTo>
                <a:lnTo>
                  <a:pt x="32132" y="255012"/>
                </a:lnTo>
                <a:lnTo>
                  <a:pt x="68750" y="261954"/>
                </a:lnTo>
                <a:lnTo>
                  <a:pt x="92280" y="257934"/>
                </a:lnTo>
                <a:lnTo>
                  <a:pt x="120556" y="243770"/>
                </a:lnTo>
                <a:lnTo>
                  <a:pt x="134355" y="231155"/>
                </a:lnTo>
                <a:lnTo>
                  <a:pt x="155405" y="193057"/>
                </a:lnTo>
                <a:lnTo>
                  <a:pt x="160426" y="152933"/>
                </a:lnTo>
                <a:lnTo>
                  <a:pt x="156857" y="115999"/>
                </a:lnTo>
                <a:lnTo>
                  <a:pt x="154153" y="84946"/>
                </a:lnTo>
                <a:lnTo>
                  <a:pt x="145054" y="65317"/>
                </a:lnTo>
                <a:lnTo>
                  <a:pt x="111946" y="20464"/>
                </a:lnTo>
                <a:lnTo>
                  <a:pt x="74716" y="2277"/>
                </a:lnTo>
                <a:lnTo>
                  <a:pt x="66004" y="0"/>
                </a:lnTo>
                <a:lnTo>
                  <a:pt x="61141" y="1509"/>
                </a:lnTo>
                <a:lnTo>
                  <a:pt x="50093" y="8830"/>
                </a:lnTo>
                <a:lnTo>
                  <a:pt x="43772" y="16318"/>
                </a:lnTo>
                <a:lnTo>
                  <a:pt x="40963" y="24232"/>
                </a:lnTo>
                <a:lnTo>
                  <a:pt x="38715" y="4580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7" name="SMARTInkShape-Group645">
            <a:extLst>
              <a:ext uri="{FF2B5EF4-FFF2-40B4-BE49-F238E27FC236}">
                <a16:creationId xmlns:a16="http://schemas.microsoft.com/office/drawing/2014/main" id="{619C5611-6F0C-8A9A-223B-FEE4ABBC1C5E}"/>
              </a:ext>
            </a:extLst>
          </p:cNvPr>
          <p:cNvGrpSpPr/>
          <p:nvPr/>
        </p:nvGrpSpPr>
        <p:grpSpPr>
          <a:xfrm>
            <a:off x="1061743" y="5124887"/>
            <a:ext cx="843258" cy="390089"/>
            <a:chOff x="1061743" y="5124887"/>
            <a:chExt cx="843258" cy="390089"/>
          </a:xfrm>
        </p:grpSpPr>
        <p:sp>
          <p:nvSpPr>
            <p:cNvPr id="542" name="SMARTInkShape-3399">
              <a:extLst>
                <a:ext uri="{FF2B5EF4-FFF2-40B4-BE49-F238E27FC236}">
                  <a16:creationId xmlns:a16="http://schemas.microsoft.com/office/drawing/2014/main" id="{36981C71-F78B-52BA-FE3A-9F81D283409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96256" y="5238750"/>
              <a:ext cx="192562" cy="171451"/>
            </a:xfrm>
            <a:custGeom>
              <a:avLst/>
              <a:gdLst/>
              <a:ahLst/>
              <a:cxnLst/>
              <a:rect l="0" t="0" r="0" b="0"/>
              <a:pathLst>
                <a:path w="192562" h="171451">
                  <a:moveTo>
                    <a:pt x="189619" y="0"/>
                  </a:moveTo>
                  <a:lnTo>
                    <a:pt x="189619" y="0"/>
                  </a:lnTo>
                  <a:lnTo>
                    <a:pt x="180956" y="7604"/>
                  </a:lnTo>
                  <a:lnTo>
                    <a:pt x="143859" y="27446"/>
                  </a:lnTo>
                  <a:lnTo>
                    <a:pt x="98775" y="43599"/>
                  </a:lnTo>
                  <a:lnTo>
                    <a:pt x="55386" y="65270"/>
                  </a:lnTo>
                  <a:lnTo>
                    <a:pt x="14172" y="82300"/>
                  </a:lnTo>
                  <a:lnTo>
                    <a:pt x="9154" y="83441"/>
                  </a:lnTo>
                  <a:lnTo>
                    <a:pt x="5809" y="85261"/>
                  </a:lnTo>
                  <a:lnTo>
                    <a:pt x="3579" y="87531"/>
                  </a:lnTo>
                  <a:lnTo>
                    <a:pt x="0" y="93726"/>
                  </a:lnTo>
                  <a:lnTo>
                    <a:pt x="9493" y="99856"/>
                  </a:lnTo>
                  <a:lnTo>
                    <a:pt x="52123" y="117601"/>
                  </a:lnTo>
                  <a:lnTo>
                    <a:pt x="92453" y="136746"/>
                  </a:lnTo>
                  <a:lnTo>
                    <a:pt x="129268" y="148994"/>
                  </a:lnTo>
                  <a:lnTo>
                    <a:pt x="157237" y="156783"/>
                  </a:lnTo>
                  <a:lnTo>
                    <a:pt x="192561" y="170267"/>
                  </a:lnTo>
                  <a:lnTo>
                    <a:pt x="189619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3400">
              <a:extLst>
                <a:ext uri="{FF2B5EF4-FFF2-40B4-BE49-F238E27FC236}">
                  <a16:creationId xmlns:a16="http://schemas.microsoft.com/office/drawing/2014/main" id="{98435954-B5F1-B632-F11D-77BD4E437DE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61743" y="5400675"/>
              <a:ext cx="195558" cy="57151"/>
            </a:xfrm>
            <a:custGeom>
              <a:avLst/>
              <a:gdLst/>
              <a:ahLst/>
              <a:cxnLst/>
              <a:rect l="0" t="0" r="0" b="0"/>
              <a:pathLst>
                <a:path w="195558" h="57151">
                  <a:moveTo>
                    <a:pt x="5057" y="0"/>
                  </a:moveTo>
                  <a:lnTo>
                    <a:pt x="5057" y="0"/>
                  </a:lnTo>
                  <a:lnTo>
                    <a:pt x="0" y="0"/>
                  </a:lnTo>
                  <a:lnTo>
                    <a:pt x="628" y="1058"/>
                  </a:lnTo>
                  <a:lnTo>
                    <a:pt x="6969" y="5056"/>
                  </a:lnTo>
                  <a:lnTo>
                    <a:pt x="49380" y="19298"/>
                  </a:lnTo>
                  <a:lnTo>
                    <a:pt x="66031" y="24452"/>
                  </a:lnTo>
                  <a:lnTo>
                    <a:pt x="108392" y="30583"/>
                  </a:lnTo>
                  <a:lnTo>
                    <a:pt x="155151" y="43655"/>
                  </a:lnTo>
                  <a:lnTo>
                    <a:pt x="170767" y="47508"/>
                  </a:lnTo>
                  <a:lnTo>
                    <a:pt x="195557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3401">
              <a:extLst>
                <a:ext uri="{FF2B5EF4-FFF2-40B4-BE49-F238E27FC236}">
                  <a16:creationId xmlns:a16="http://schemas.microsoft.com/office/drawing/2014/main" id="{BF73A881-233D-5472-55EA-1006FECC5EA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457325" y="5258977"/>
              <a:ext cx="66283" cy="255999"/>
            </a:xfrm>
            <a:custGeom>
              <a:avLst/>
              <a:gdLst/>
              <a:ahLst/>
              <a:cxnLst/>
              <a:rect l="0" t="0" r="0" b="0"/>
              <a:pathLst>
                <a:path w="66283" h="255999">
                  <a:moveTo>
                    <a:pt x="57150" y="27398"/>
                  </a:moveTo>
                  <a:lnTo>
                    <a:pt x="57150" y="27398"/>
                  </a:lnTo>
                  <a:lnTo>
                    <a:pt x="57150" y="12228"/>
                  </a:lnTo>
                  <a:lnTo>
                    <a:pt x="58208" y="7760"/>
                  </a:lnTo>
                  <a:lnTo>
                    <a:pt x="59972" y="4781"/>
                  </a:lnTo>
                  <a:lnTo>
                    <a:pt x="65351" y="0"/>
                  </a:lnTo>
                  <a:lnTo>
                    <a:pt x="66282" y="14340"/>
                  </a:lnTo>
                  <a:lnTo>
                    <a:pt x="58993" y="46574"/>
                  </a:lnTo>
                  <a:lnTo>
                    <a:pt x="47362" y="85709"/>
                  </a:lnTo>
                  <a:lnTo>
                    <a:pt x="34873" y="133108"/>
                  </a:lnTo>
                  <a:lnTo>
                    <a:pt x="25385" y="171138"/>
                  </a:lnTo>
                  <a:lnTo>
                    <a:pt x="17062" y="215921"/>
                  </a:lnTo>
                  <a:lnTo>
                    <a:pt x="0" y="2559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3402">
              <a:extLst>
                <a:ext uri="{FF2B5EF4-FFF2-40B4-BE49-F238E27FC236}">
                  <a16:creationId xmlns:a16="http://schemas.microsoft.com/office/drawing/2014/main" id="{FFB3B1BA-293E-67E8-89A8-0777DD54055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505815" y="5204997"/>
              <a:ext cx="189636" cy="243304"/>
            </a:xfrm>
            <a:custGeom>
              <a:avLst/>
              <a:gdLst/>
              <a:ahLst/>
              <a:cxnLst/>
              <a:rect l="0" t="0" r="0" b="0"/>
              <a:pathLst>
                <a:path w="189636" h="243304">
                  <a:moveTo>
                    <a:pt x="18185" y="43278"/>
                  </a:moveTo>
                  <a:lnTo>
                    <a:pt x="18185" y="43278"/>
                  </a:lnTo>
                  <a:lnTo>
                    <a:pt x="18185" y="38222"/>
                  </a:lnTo>
                  <a:lnTo>
                    <a:pt x="19243" y="36733"/>
                  </a:lnTo>
                  <a:lnTo>
                    <a:pt x="21007" y="35739"/>
                  </a:lnTo>
                  <a:lnTo>
                    <a:pt x="23242" y="35077"/>
                  </a:lnTo>
                  <a:lnTo>
                    <a:pt x="28546" y="28697"/>
                  </a:lnTo>
                  <a:lnTo>
                    <a:pt x="34432" y="20922"/>
                  </a:lnTo>
                  <a:lnTo>
                    <a:pt x="55041" y="10466"/>
                  </a:lnTo>
                  <a:lnTo>
                    <a:pt x="82292" y="3052"/>
                  </a:lnTo>
                  <a:lnTo>
                    <a:pt x="86323" y="586"/>
                  </a:lnTo>
                  <a:lnTo>
                    <a:pt x="90068" y="0"/>
                  </a:lnTo>
                  <a:lnTo>
                    <a:pt x="93624" y="668"/>
                  </a:lnTo>
                  <a:lnTo>
                    <a:pt x="103685" y="6664"/>
                  </a:lnTo>
                  <a:lnTo>
                    <a:pt x="106935" y="9344"/>
                  </a:lnTo>
                  <a:lnTo>
                    <a:pt x="116566" y="28285"/>
                  </a:lnTo>
                  <a:lnTo>
                    <a:pt x="117296" y="45081"/>
                  </a:lnTo>
                  <a:lnTo>
                    <a:pt x="109141" y="76679"/>
                  </a:lnTo>
                  <a:lnTo>
                    <a:pt x="97768" y="90225"/>
                  </a:lnTo>
                  <a:lnTo>
                    <a:pt x="53277" y="127113"/>
                  </a:lnTo>
                  <a:lnTo>
                    <a:pt x="5701" y="153048"/>
                  </a:lnTo>
                  <a:lnTo>
                    <a:pt x="2053" y="155565"/>
                  </a:lnTo>
                  <a:lnTo>
                    <a:pt x="1080" y="157294"/>
                  </a:lnTo>
                  <a:lnTo>
                    <a:pt x="0" y="162038"/>
                  </a:lnTo>
                  <a:lnTo>
                    <a:pt x="1828" y="163726"/>
                  </a:lnTo>
                  <a:lnTo>
                    <a:pt x="40341" y="182015"/>
                  </a:lnTo>
                  <a:lnTo>
                    <a:pt x="83279" y="202817"/>
                  </a:lnTo>
                  <a:lnTo>
                    <a:pt x="130160" y="220764"/>
                  </a:lnTo>
                  <a:lnTo>
                    <a:pt x="189635" y="2433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3403">
              <a:extLst>
                <a:ext uri="{FF2B5EF4-FFF2-40B4-BE49-F238E27FC236}">
                  <a16:creationId xmlns:a16="http://schemas.microsoft.com/office/drawing/2014/main" id="{5D58851C-5B17-E610-CB47-4EF2392A5B4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734233" y="5124887"/>
              <a:ext cx="170768" cy="94726"/>
            </a:xfrm>
            <a:custGeom>
              <a:avLst/>
              <a:gdLst/>
              <a:ahLst/>
              <a:cxnLst/>
              <a:rect l="0" t="0" r="0" b="0"/>
              <a:pathLst>
                <a:path w="170768" h="94726">
                  <a:moveTo>
                    <a:pt x="18367" y="28138"/>
                  </a:moveTo>
                  <a:lnTo>
                    <a:pt x="18367" y="28138"/>
                  </a:lnTo>
                  <a:lnTo>
                    <a:pt x="18367" y="14881"/>
                  </a:lnTo>
                  <a:lnTo>
                    <a:pt x="19425" y="12950"/>
                  </a:lnTo>
                  <a:lnTo>
                    <a:pt x="21189" y="11663"/>
                  </a:lnTo>
                  <a:lnTo>
                    <a:pt x="25971" y="9174"/>
                  </a:lnTo>
                  <a:lnTo>
                    <a:pt x="34614" y="2882"/>
                  </a:lnTo>
                  <a:lnTo>
                    <a:pt x="40757" y="1038"/>
                  </a:lnTo>
                  <a:lnTo>
                    <a:pt x="55223" y="0"/>
                  </a:lnTo>
                  <a:lnTo>
                    <a:pt x="58812" y="912"/>
                  </a:lnTo>
                  <a:lnTo>
                    <a:pt x="61206" y="2579"/>
                  </a:lnTo>
                  <a:lnTo>
                    <a:pt x="62801" y="4749"/>
                  </a:lnTo>
                  <a:lnTo>
                    <a:pt x="65047" y="17915"/>
                  </a:lnTo>
                  <a:lnTo>
                    <a:pt x="60655" y="35222"/>
                  </a:lnTo>
                  <a:lnTo>
                    <a:pt x="35376" y="67596"/>
                  </a:lnTo>
                  <a:lnTo>
                    <a:pt x="15220" y="87243"/>
                  </a:lnTo>
                  <a:lnTo>
                    <a:pt x="0" y="94517"/>
                  </a:lnTo>
                  <a:lnTo>
                    <a:pt x="4576" y="94725"/>
                  </a:lnTo>
                  <a:lnTo>
                    <a:pt x="35598" y="86164"/>
                  </a:lnTo>
                  <a:lnTo>
                    <a:pt x="73159" y="85460"/>
                  </a:lnTo>
                  <a:lnTo>
                    <a:pt x="115738" y="85322"/>
                  </a:lnTo>
                  <a:lnTo>
                    <a:pt x="170767" y="85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1" name="SMARTInkShape-Group646">
            <a:extLst>
              <a:ext uri="{FF2B5EF4-FFF2-40B4-BE49-F238E27FC236}">
                <a16:creationId xmlns:a16="http://schemas.microsoft.com/office/drawing/2014/main" id="{19201942-B3A6-BAFD-21AF-F8971192D8AF}"/>
              </a:ext>
            </a:extLst>
          </p:cNvPr>
          <p:cNvGrpSpPr/>
          <p:nvPr/>
        </p:nvGrpSpPr>
        <p:grpSpPr>
          <a:xfrm>
            <a:off x="2190750" y="5176112"/>
            <a:ext cx="571501" cy="319814"/>
            <a:chOff x="2190750" y="5176112"/>
            <a:chExt cx="571501" cy="319814"/>
          </a:xfrm>
        </p:grpSpPr>
        <p:sp>
          <p:nvSpPr>
            <p:cNvPr id="548" name="SMARTInkShape-3404">
              <a:extLst>
                <a:ext uri="{FF2B5EF4-FFF2-40B4-BE49-F238E27FC236}">
                  <a16:creationId xmlns:a16="http://schemas.microsoft.com/office/drawing/2014/main" id="{D06C30B2-BB71-1653-6001-92CC9ED262F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297930" y="5248275"/>
              <a:ext cx="235721" cy="190501"/>
            </a:xfrm>
            <a:custGeom>
              <a:avLst/>
              <a:gdLst/>
              <a:ahLst/>
              <a:cxnLst/>
              <a:rect l="0" t="0" r="0" b="0"/>
              <a:pathLst>
                <a:path w="235721" h="190501">
                  <a:moveTo>
                    <a:pt x="159520" y="0"/>
                  </a:moveTo>
                  <a:lnTo>
                    <a:pt x="159520" y="0"/>
                  </a:lnTo>
                  <a:lnTo>
                    <a:pt x="178337" y="0"/>
                  </a:lnTo>
                  <a:lnTo>
                    <a:pt x="156769" y="13092"/>
                  </a:lnTo>
                  <a:lnTo>
                    <a:pt x="110677" y="32677"/>
                  </a:lnTo>
                  <a:lnTo>
                    <a:pt x="70732" y="47180"/>
                  </a:lnTo>
                  <a:lnTo>
                    <a:pt x="43254" y="57018"/>
                  </a:lnTo>
                  <a:lnTo>
                    <a:pt x="0" y="83841"/>
                  </a:lnTo>
                  <a:lnTo>
                    <a:pt x="256" y="85528"/>
                  </a:lnTo>
                  <a:lnTo>
                    <a:pt x="3364" y="90223"/>
                  </a:lnTo>
                  <a:lnTo>
                    <a:pt x="21177" y="103873"/>
                  </a:lnTo>
                  <a:lnTo>
                    <a:pt x="63245" y="120903"/>
                  </a:lnTo>
                  <a:lnTo>
                    <a:pt x="106676" y="140731"/>
                  </a:lnTo>
                  <a:lnTo>
                    <a:pt x="149504" y="158468"/>
                  </a:lnTo>
                  <a:lnTo>
                    <a:pt x="189494" y="174588"/>
                  </a:lnTo>
                  <a:lnTo>
                    <a:pt x="23572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3405">
              <a:extLst>
                <a:ext uri="{FF2B5EF4-FFF2-40B4-BE49-F238E27FC236}">
                  <a16:creationId xmlns:a16="http://schemas.microsoft.com/office/drawing/2014/main" id="{5E155053-4222-06A3-986E-BD6994B58AA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190750" y="5385662"/>
              <a:ext cx="304801" cy="110264"/>
            </a:xfrm>
            <a:custGeom>
              <a:avLst/>
              <a:gdLst/>
              <a:ahLst/>
              <a:cxnLst/>
              <a:rect l="0" t="0" r="0" b="0"/>
              <a:pathLst>
                <a:path w="304801" h="110264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8663" y="0"/>
                  </a:lnTo>
                  <a:lnTo>
                    <a:pt x="51478" y="13529"/>
                  </a:lnTo>
                  <a:lnTo>
                    <a:pt x="89806" y="28096"/>
                  </a:lnTo>
                  <a:lnTo>
                    <a:pt x="124329" y="39586"/>
                  </a:lnTo>
                  <a:lnTo>
                    <a:pt x="165014" y="50752"/>
                  </a:lnTo>
                  <a:lnTo>
                    <a:pt x="208279" y="70128"/>
                  </a:lnTo>
                  <a:lnTo>
                    <a:pt x="252455" y="84461"/>
                  </a:lnTo>
                  <a:lnTo>
                    <a:pt x="294595" y="102708"/>
                  </a:lnTo>
                  <a:lnTo>
                    <a:pt x="304800" y="1102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3406">
              <a:extLst>
                <a:ext uri="{FF2B5EF4-FFF2-40B4-BE49-F238E27FC236}">
                  <a16:creationId xmlns:a16="http://schemas.microsoft.com/office/drawing/2014/main" id="{4B7083E4-25B0-C578-F731-68049809C1A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705100" y="5176112"/>
              <a:ext cx="57151" cy="291239"/>
            </a:xfrm>
            <a:custGeom>
              <a:avLst/>
              <a:gdLst/>
              <a:ahLst/>
              <a:cxnLst/>
              <a:rect l="0" t="0" r="0" b="0"/>
              <a:pathLst>
                <a:path w="57151" h="291239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6546" y="0"/>
                  </a:lnTo>
                  <a:lnTo>
                    <a:pt x="7539" y="772"/>
                  </a:lnTo>
                  <a:lnTo>
                    <a:pt x="19711" y="46518"/>
                  </a:lnTo>
                  <a:lnTo>
                    <a:pt x="25949" y="85379"/>
                  </a:lnTo>
                  <a:lnTo>
                    <a:pt x="30619" y="130407"/>
                  </a:lnTo>
                  <a:lnTo>
                    <a:pt x="36623" y="177859"/>
                  </a:lnTo>
                  <a:lnTo>
                    <a:pt x="40728" y="224684"/>
                  </a:lnTo>
                  <a:lnTo>
                    <a:pt x="47019" y="271362"/>
                  </a:lnTo>
                  <a:lnTo>
                    <a:pt x="47614" y="290893"/>
                  </a:lnTo>
                  <a:lnTo>
                    <a:pt x="57150" y="2912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F3E426BD-5343-450A-9306-C93809899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" y="1371600"/>
            <a:ext cx="65989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30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Determination (cont.)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C74084-A3A1-40FA-8537-9DE0F8BDE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577307"/>
              </p:ext>
            </p:extLst>
          </p:nvPr>
        </p:nvGraphicFramePr>
        <p:xfrm>
          <a:off x="628650" y="1295400"/>
          <a:ext cx="7886701" cy="4495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124">
                  <a:extLst>
                    <a:ext uri="{9D8B030D-6E8A-4147-A177-3AD203B41FA5}">
                      <a16:colId xmlns:a16="http://schemas.microsoft.com/office/drawing/2014/main" val="280895055"/>
                    </a:ext>
                  </a:extLst>
                </a:gridCol>
                <a:gridCol w="1039026">
                  <a:extLst>
                    <a:ext uri="{9D8B030D-6E8A-4147-A177-3AD203B41FA5}">
                      <a16:colId xmlns:a16="http://schemas.microsoft.com/office/drawing/2014/main" val="3384422954"/>
                    </a:ext>
                  </a:extLst>
                </a:gridCol>
                <a:gridCol w="902963">
                  <a:extLst>
                    <a:ext uri="{9D8B030D-6E8A-4147-A177-3AD203B41FA5}">
                      <a16:colId xmlns:a16="http://schemas.microsoft.com/office/drawing/2014/main" val="3174550749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3587846586"/>
                    </a:ext>
                  </a:extLst>
                </a:gridCol>
                <a:gridCol w="804008">
                  <a:extLst>
                    <a:ext uri="{9D8B030D-6E8A-4147-A177-3AD203B41FA5}">
                      <a16:colId xmlns:a16="http://schemas.microsoft.com/office/drawing/2014/main" val="628776964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2636196816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968760860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871222606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3991364170"/>
                    </a:ext>
                  </a:extLst>
                </a:gridCol>
              </a:tblGrid>
              <a:tr h="2631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Regression Statistics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567536814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Multiple 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0.951498605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044311452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 Square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0.905349596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971628636"/>
                  </a:ext>
                </a:extLst>
              </a:tr>
              <a:tr h="493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Adjusted R Square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0.897462062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94230083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Standard Error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868.6718405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653373622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Observations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836631541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615944669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ANOVA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496798805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Significance 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4045413114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Regression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86613696.02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86613696.02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114.7823428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1.69218E-07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80745911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Residual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9055089.197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754590.7664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715485108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95668785.21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343170819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523946738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Coefficients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Standard Error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 Stat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P-value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Lower 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Upper 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Lower 95.0%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Upper 95.0%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695761648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Intercept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19198.32237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524.9046752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36.57487402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1.1184E-13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18054.65333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20341.99141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18054.65333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20341.99141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678420108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Age (Years)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-1412.230263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131.8159523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-10.71365217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1.69218E-07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-1699.432551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-1125.027975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-1699.432551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-1125.027975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87542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222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Determination (cont.) </a:t>
            </a:r>
          </a:p>
        </p:txBody>
      </p:sp>
      <p:grpSp>
        <p:nvGrpSpPr>
          <p:cNvPr id="8" name="SMARTInkShape-Group647">
            <a:extLst>
              <a:ext uri="{FF2B5EF4-FFF2-40B4-BE49-F238E27FC236}">
                <a16:creationId xmlns:a16="http://schemas.microsoft.com/office/drawing/2014/main" id="{EA01EE6A-06BD-A68A-EBC4-BB93C321EED5}"/>
              </a:ext>
            </a:extLst>
          </p:cNvPr>
          <p:cNvGrpSpPr/>
          <p:nvPr/>
        </p:nvGrpSpPr>
        <p:grpSpPr>
          <a:xfrm>
            <a:off x="333375" y="1400221"/>
            <a:ext cx="657226" cy="428580"/>
            <a:chOff x="333375" y="1400221"/>
            <a:chExt cx="657226" cy="428580"/>
          </a:xfrm>
        </p:grpSpPr>
        <p:sp>
          <p:nvSpPr>
            <p:cNvPr id="3" name="SMARTInkShape-3407">
              <a:extLst>
                <a:ext uri="{FF2B5EF4-FFF2-40B4-BE49-F238E27FC236}">
                  <a16:creationId xmlns:a16="http://schemas.microsoft.com/office/drawing/2014/main" id="{11E2B9C0-6CA9-407F-2C6C-197890503B57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333375" y="1571741"/>
              <a:ext cx="37709" cy="257060"/>
            </a:xfrm>
            <a:custGeom>
              <a:avLst/>
              <a:gdLst/>
              <a:ahLst/>
              <a:cxnLst/>
              <a:rect l="0" t="0" r="0" b="0"/>
              <a:pathLst>
                <a:path w="37709" h="257060">
                  <a:moveTo>
                    <a:pt x="28575" y="18934"/>
                  </a:moveTo>
                  <a:lnTo>
                    <a:pt x="28575" y="18934"/>
                  </a:lnTo>
                  <a:lnTo>
                    <a:pt x="28575" y="9419"/>
                  </a:lnTo>
                  <a:lnTo>
                    <a:pt x="37708" y="277"/>
                  </a:lnTo>
                  <a:lnTo>
                    <a:pt x="32927" y="0"/>
                  </a:lnTo>
                  <a:lnTo>
                    <a:pt x="32535" y="1020"/>
                  </a:lnTo>
                  <a:lnTo>
                    <a:pt x="34921" y="4975"/>
                  </a:lnTo>
                  <a:lnTo>
                    <a:pt x="34922" y="6453"/>
                  </a:lnTo>
                  <a:lnTo>
                    <a:pt x="33865" y="7438"/>
                  </a:lnTo>
                  <a:lnTo>
                    <a:pt x="32102" y="8095"/>
                  </a:lnTo>
                  <a:lnTo>
                    <a:pt x="30926" y="9592"/>
                  </a:lnTo>
                  <a:lnTo>
                    <a:pt x="29620" y="14076"/>
                  </a:lnTo>
                  <a:lnTo>
                    <a:pt x="27535" y="61665"/>
                  </a:lnTo>
                  <a:lnTo>
                    <a:pt x="18876" y="106986"/>
                  </a:lnTo>
                  <a:lnTo>
                    <a:pt x="10485" y="144801"/>
                  </a:lnTo>
                  <a:lnTo>
                    <a:pt x="9562" y="190743"/>
                  </a:lnTo>
                  <a:lnTo>
                    <a:pt x="8474" y="212249"/>
                  </a:lnTo>
                  <a:lnTo>
                    <a:pt x="1325" y="231194"/>
                  </a:lnTo>
                  <a:lnTo>
                    <a:pt x="0" y="2570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408">
              <a:extLst>
                <a:ext uri="{FF2B5EF4-FFF2-40B4-BE49-F238E27FC236}">
                  <a16:creationId xmlns:a16="http://schemas.microsoft.com/office/drawing/2014/main" id="{435A9C25-273D-0C6E-BB07-6FF65FD20425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371475" y="1516486"/>
              <a:ext cx="200026" cy="264690"/>
            </a:xfrm>
            <a:custGeom>
              <a:avLst/>
              <a:gdLst/>
              <a:ahLst/>
              <a:cxnLst/>
              <a:rect l="0" t="0" r="0" b="0"/>
              <a:pathLst>
                <a:path w="200026" h="264690">
                  <a:moveTo>
                    <a:pt x="0" y="102764"/>
                  </a:moveTo>
                  <a:lnTo>
                    <a:pt x="0" y="102764"/>
                  </a:lnTo>
                  <a:lnTo>
                    <a:pt x="0" y="89507"/>
                  </a:lnTo>
                  <a:lnTo>
                    <a:pt x="10759" y="52618"/>
                  </a:lnTo>
                  <a:lnTo>
                    <a:pt x="41941" y="23529"/>
                  </a:lnTo>
                  <a:lnTo>
                    <a:pt x="72887" y="2513"/>
                  </a:lnTo>
                  <a:lnTo>
                    <a:pt x="83900" y="0"/>
                  </a:lnTo>
                  <a:lnTo>
                    <a:pt x="95850" y="1705"/>
                  </a:lnTo>
                  <a:lnTo>
                    <a:pt x="102000" y="3641"/>
                  </a:lnTo>
                  <a:lnTo>
                    <a:pt x="111656" y="11437"/>
                  </a:lnTo>
                  <a:lnTo>
                    <a:pt x="115712" y="16480"/>
                  </a:lnTo>
                  <a:lnTo>
                    <a:pt x="120219" y="30549"/>
                  </a:lnTo>
                  <a:lnTo>
                    <a:pt x="121421" y="38746"/>
                  </a:lnTo>
                  <a:lnTo>
                    <a:pt x="113000" y="70508"/>
                  </a:lnTo>
                  <a:lnTo>
                    <a:pt x="95497" y="108146"/>
                  </a:lnTo>
                  <a:lnTo>
                    <a:pt x="57745" y="152515"/>
                  </a:lnTo>
                  <a:lnTo>
                    <a:pt x="50006" y="162976"/>
                  </a:lnTo>
                  <a:lnTo>
                    <a:pt x="34807" y="173756"/>
                  </a:lnTo>
                  <a:lnTo>
                    <a:pt x="985" y="188037"/>
                  </a:lnTo>
                  <a:lnTo>
                    <a:pt x="40059" y="198833"/>
                  </a:lnTo>
                  <a:lnTo>
                    <a:pt x="84925" y="213997"/>
                  </a:lnTo>
                  <a:lnTo>
                    <a:pt x="131344" y="231092"/>
                  </a:lnTo>
                  <a:lnTo>
                    <a:pt x="159257" y="245814"/>
                  </a:lnTo>
                  <a:lnTo>
                    <a:pt x="167089" y="251008"/>
                  </a:lnTo>
                  <a:lnTo>
                    <a:pt x="200025" y="2646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409">
              <a:extLst>
                <a:ext uri="{FF2B5EF4-FFF2-40B4-BE49-F238E27FC236}">
                  <a16:creationId xmlns:a16="http://schemas.microsoft.com/office/drawing/2014/main" id="{CE0D6593-65D0-78A3-8D05-B4FB0549559A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619842" y="1400221"/>
              <a:ext cx="189784" cy="131764"/>
            </a:xfrm>
            <a:custGeom>
              <a:avLst/>
              <a:gdLst/>
              <a:ahLst/>
              <a:cxnLst/>
              <a:rect l="0" t="0" r="0" b="0"/>
              <a:pathLst>
                <a:path w="189784" h="131764">
                  <a:moveTo>
                    <a:pt x="27858" y="38054"/>
                  </a:moveTo>
                  <a:lnTo>
                    <a:pt x="27858" y="38054"/>
                  </a:lnTo>
                  <a:lnTo>
                    <a:pt x="27858" y="14456"/>
                  </a:lnTo>
                  <a:lnTo>
                    <a:pt x="30680" y="8869"/>
                  </a:lnTo>
                  <a:lnTo>
                    <a:pt x="32915" y="5897"/>
                  </a:lnTo>
                  <a:lnTo>
                    <a:pt x="38219" y="2595"/>
                  </a:lnTo>
                  <a:lnTo>
                    <a:pt x="46822" y="302"/>
                  </a:lnTo>
                  <a:lnTo>
                    <a:pt x="60015" y="0"/>
                  </a:lnTo>
                  <a:lnTo>
                    <a:pt x="61996" y="1043"/>
                  </a:lnTo>
                  <a:lnTo>
                    <a:pt x="63317" y="2797"/>
                  </a:lnTo>
                  <a:lnTo>
                    <a:pt x="65842" y="7567"/>
                  </a:lnTo>
                  <a:lnTo>
                    <a:pt x="72156" y="16203"/>
                  </a:lnTo>
                  <a:lnTo>
                    <a:pt x="74004" y="22345"/>
                  </a:lnTo>
                  <a:lnTo>
                    <a:pt x="69988" y="36810"/>
                  </a:lnTo>
                  <a:lnTo>
                    <a:pt x="45766" y="74422"/>
                  </a:lnTo>
                  <a:lnTo>
                    <a:pt x="1702" y="121310"/>
                  </a:lnTo>
                  <a:lnTo>
                    <a:pt x="358" y="125504"/>
                  </a:lnTo>
                  <a:lnTo>
                    <a:pt x="0" y="128104"/>
                  </a:lnTo>
                  <a:lnTo>
                    <a:pt x="819" y="129837"/>
                  </a:lnTo>
                  <a:lnTo>
                    <a:pt x="2424" y="130993"/>
                  </a:lnTo>
                  <a:lnTo>
                    <a:pt x="4552" y="131763"/>
                  </a:lnTo>
                  <a:lnTo>
                    <a:pt x="46870" y="122740"/>
                  </a:lnTo>
                  <a:lnTo>
                    <a:pt x="85001" y="115930"/>
                  </a:lnTo>
                  <a:lnTo>
                    <a:pt x="132044" y="106200"/>
                  </a:lnTo>
                  <a:lnTo>
                    <a:pt x="189783" y="1047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410">
              <a:extLst>
                <a:ext uri="{FF2B5EF4-FFF2-40B4-BE49-F238E27FC236}">
                  <a16:creationId xmlns:a16="http://schemas.microsoft.com/office/drawing/2014/main" id="{D3943BBC-1089-AE5D-D637-DBA23C509D55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962025" y="15525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822" y="8689"/>
                  </a:lnTo>
                  <a:lnTo>
                    <a:pt x="8201" y="171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411">
              <a:extLst>
                <a:ext uri="{FF2B5EF4-FFF2-40B4-BE49-F238E27FC236}">
                  <a16:creationId xmlns:a16="http://schemas.microsoft.com/office/drawing/2014/main" id="{1FCD970F-646B-8146-AD3D-24D5B258DF3E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990600" y="16287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648">
            <a:extLst>
              <a:ext uri="{FF2B5EF4-FFF2-40B4-BE49-F238E27FC236}">
                <a16:creationId xmlns:a16="http://schemas.microsoft.com/office/drawing/2014/main" id="{E75591C5-A9E4-8F43-4510-01BD5F07B80C}"/>
              </a:ext>
            </a:extLst>
          </p:cNvPr>
          <p:cNvGrpSpPr/>
          <p:nvPr/>
        </p:nvGrpSpPr>
        <p:grpSpPr>
          <a:xfrm>
            <a:off x="1343025" y="1459157"/>
            <a:ext cx="2205764" cy="250097"/>
            <a:chOff x="1343025" y="1459157"/>
            <a:chExt cx="2205764" cy="250097"/>
          </a:xfrm>
        </p:grpSpPr>
        <p:sp>
          <p:nvSpPr>
            <p:cNvPr id="9" name="SMARTInkShape-3412">
              <a:extLst>
                <a:ext uri="{FF2B5EF4-FFF2-40B4-BE49-F238E27FC236}">
                  <a16:creationId xmlns:a16="http://schemas.microsoft.com/office/drawing/2014/main" id="{C2061E4B-86BA-B15C-0411-21054F9BEAFD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343025" y="1461440"/>
              <a:ext cx="265547" cy="191276"/>
            </a:xfrm>
            <a:custGeom>
              <a:avLst/>
              <a:gdLst/>
              <a:ahLst/>
              <a:cxnLst/>
              <a:rect l="0" t="0" r="0" b="0"/>
              <a:pathLst>
                <a:path w="265547" h="191276">
                  <a:moveTo>
                    <a:pt x="228600" y="14935"/>
                  </a:moveTo>
                  <a:lnTo>
                    <a:pt x="228600" y="14935"/>
                  </a:lnTo>
                  <a:lnTo>
                    <a:pt x="237732" y="5803"/>
                  </a:lnTo>
                  <a:lnTo>
                    <a:pt x="238008" y="470"/>
                  </a:lnTo>
                  <a:lnTo>
                    <a:pt x="234872" y="0"/>
                  </a:lnTo>
                  <a:lnTo>
                    <a:pt x="198343" y="9545"/>
                  </a:lnTo>
                  <a:lnTo>
                    <a:pt x="170079" y="21764"/>
                  </a:lnTo>
                  <a:lnTo>
                    <a:pt x="159199" y="24320"/>
                  </a:lnTo>
                  <a:lnTo>
                    <a:pt x="147124" y="31709"/>
                  </a:lnTo>
                  <a:lnTo>
                    <a:pt x="125326" y="51556"/>
                  </a:lnTo>
                  <a:lnTo>
                    <a:pt x="124270" y="57653"/>
                  </a:lnTo>
                  <a:lnTo>
                    <a:pt x="123864" y="70330"/>
                  </a:lnTo>
                  <a:lnTo>
                    <a:pt x="128893" y="76622"/>
                  </a:lnTo>
                  <a:lnTo>
                    <a:pt x="134192" y="79393"/>
                  </a:lnTo>
                  <a:lnTo>
                    <a:pt x="177913" y="96493"/>
                  </a:lnTo>
                  <a:lnTo>
                    <a:pt x="193372" y="100925"/>
                  </a:lnTo>
                  <a:lnTo>
                    <a:pt x="240298" y="126445"/>
                  </a:lnTo>
                  <a:lnTo>
                    <a:pt x="257936" y="141931"/>
                  </a:lnTo>
                  <a:lnTo>
                    <a:pt x="262805" y="150047"/>
                  </a:lnTo>
                  <a:lnTo>
                    <a:pt x="265546" y="160566"/>
                  </a:lnTo>
                  <a:lnTo>
                    <a:pt x="262756" y="163881"/>
                  </a:lnTo>
                  <a:lnTo>
                    <a:pt x="242601" y="173602"/>
                  </a:lnTo>
                  <a:lnTo>
                    <a:pt x="196355" y="184493"/>
                  </a:lnTo>
                  <a:lnTo>
                    <a:pt x="155193" y="185824"/>
                  </a:lnTo>
                  <a:lnTo>
                    <a:pt x="117950" y="191275"/>
                  </a:lnTo>
                  <a:lnTo>
                    <a:pt x="76693" y="189480"/>
                  </a:lnTo>
                  <a:lnTo>
                    <a:pt x="31612" y="185938"/>
                  </a:lnTo>
                  <a:lnTo>
                    <a:pt x="0" y="1768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413">
              <a:extLst>
                <a:ext uri="{FF2B5EF4-FFF2-40B4-BE49-F238E27FC236}">
                  <a16:creationId xmlns:a16="http://schemas.microsoft.com/office/drawing/2014/main" id="{C32EC0C9-F3AD-4861-C5EA-EA4F390EE7BF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776501" y="1504950"/>
              <a:ext cx="109450" cy="140818"/>
            </a:xfrm>
            <a:custGeom>
              <a:avLst/>
              <a:gdLst/>
              <a:ahLst/>
              <a:cxnLst/>
              <a:rect l="0" t="0" r="0" b="0"/>
              <a:pathLst>
                <a:path w="109450" h="140818">
                  <a:moveTo>
                    <a:pt x="4674" y="38100"/>
                  </a:moveTo>
                  <a:lnTo>
                    <a:pt x="4674" y="38100"/>
                  </a:lnTo>
                  <a:lnTo>
                    <a:pt x="12875" y="29899"/>
                  </a:lnTo>
                  <a:lnTo>
                    <a:pt x="13807" y="23911"/>
                  </a:lnTo>
                  <a:lnTo>
                    <a:pt x="12879" y="22290"/>
                  </a:lnTo>
                  <a:lnTo>
                    <a:pt x="11202" y="21210"/>
                  </a:lnTo>
                  <a:lnTo>
                    <a:pt x="9026" y="20490"/>
                  </a:lnTo>
                  <a:lnTo>
                    <a:pt x="7576" y="21068"/>
                  </a:lnTo>
                  <a:lnTo>
                    <a:pt x="6608" y="22512"/>
                  </a:lnTo>
                  <a:lnTo>
                    <a:pt x="0" y="42547"/>
                  </a:lnTo>
                  <a:lnTo>
                    <a:pt x="127" y="59126"/>
                  </a:lnTo>
                  <a:lnTo>
                    <a:pt x="8832" y="90584"/>
                  </a:lnTo>
                  <a:lnTo>
                    <a:pt x="35186" y="124988"/>
                  </a:lnTo>
                  <a:lnTo>
                    <a:pt x="50639" y="135929"/>
                  </a:lnTo>
                  <a:lnTo>
                    <a:pt x="68622" y="140817"/>
                  </a:lnTo>
                  <a:lnTo>
                    <a:pt x="81073" y="139138"/>
                  </a:lnTo>
                  <a:lnTo>
                    <a:pt x="87357" y="137209"/>
                  </a:lnTo>
                  <a:lnTo>
                    <a:pt x="92604" y="132748"/>
                  </a:lnTo>
                  <a:lnTo>
                    <a:pt x="103988" y="113416"/>
                  </a:lnTo>
                  <a:lnTo>
                    <a:pt x="107021" y="104029"/>
                  </a:lnTo>
                  <a:lnTo>
                    <a:pt x="108969" y="61079"/>
                  </a:lnTo>
                  <a:lnTo>
                    <a:pt x="109421" y="14250"/>
                  </a:lnTo>
                  <a:lnTo>
                    <a:pt x="10944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414">
              <a:extLst>
                <a:ext uri="{FF2B5EF4-FFF2-40B4-BE49-F238E27FC236}">
                  <a16:creationId xmlns:a16="http://schemas.microsoft.com/office/drawing/2014/main" id="{B11BD325-E414-2DB1-F008-7063134F4517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000250" y="1543530"/>
              <a:ext cx="238126" cy="101873"/>
            </a:xfrm>
            <a:custGeom>
              <a:avLst/>
              <a:gdLst/>
              <a:ahLst/>
              <a:cxnLst/>
              <a:rect l="0" t="0" r="0" b="0"/>
              <a:pathLst>
                <a:path w="238126" h="101873">
                  <a:moveTo>
                    <a:pt x="0" y="37620"/>
                  </a:moveTo>
                  <a:lnTo>
                    <a:pt x="0" y="37620"/>
                  </a:lnTo>
                  <a:lnTo>
                    <a:pt x="0" y="32564"/>
                  </a:lnTo>
                  <a:lnTo>
                    <a:pt x="1058" y="31074"/>
                  </a:lnTo>
                  <a:lnTo>
                    <a:pt x="2822" y="30081"/>
                  </a:lnTo>
                  <a:lnTo>
                    <a:pt x="5057" y="29419"/>
                  </a:lnTo>
                  <a:lnTo>
                    <a:pt x="19298" y="20730"/>
                  </a:lnTo>
                  <a:lnTo>
                    <a:pt x="31799" y="18997"/>
                  </a:lnTo>
                  <a:lnTo>
                    <a:pt x="38122" y="21582"/>
                  </a:lnTo>
                  <a:lnTo>
                    <a:pt x="50804" y="31865"/>
                  </a:lnTo>
                  <a:lnTo>
                    <a:pt x="54329" y="40707"/>
                  </a:lnTo>
                  <a:lnTo>
                    <a:pt x="56593" y="63630"/>
                  </a:lnTo>
                  <a:lnTo>
                    <a:pt x="48901" y="96117"/>
                  </a:lnTo>
                  <a:lnTo>
                    <a:pt x="49534" y="98843"/>
                  </a:lnTo>
                  <a:lnTo>
                    <a:pt x="51014" y="100660"/>
                  </a:lnTo>
                  <a:lnTo>
                    <a:pt x="53059" y="101872"/>
                  </a:lnTo>
                  <a:lnTo>
                    <a:pt x="54423" y="101621"/>
                  </a:lnTo>
                  <a:lnTo>
                    <a:pt x="55332" y="100396"/>
                  </a:lnTo>
                  <a:lnTo>
                    <a:pt x="56611" y="93615"/>
                  </a:lnTo>
                  <a:lnTo>
                    <a:pt x="57969" y="86848"/>
                  </a:lnTo>
                  <a:lnTo>
                    <a:pt x="74434" y="53078"/>
                  </a:lnTo>
                  <a:lnTo>
                    <a:pt x="90511" y="30835"/>
                  </a:lnTo>
                  <a:lnTo>
                    <a:pt x="94202" y="22963"/>
                  </a:lnTo>
                  <a:lnTo>
                    <a:pt x="99370" y="15936"/>
                  </a:lnTo>
                  <a:lnTo>
                    <a:pt x="103288" y="14697"/>
                  </a:lnTo>
                  <a:lnTo>
                    <a:pt x="125759" y="17851"/>
                  </a:lnTo>
                  <a:lnTo>
                    <a:pt x="128289" y="19149"/>
                  </a:lnTo>
                  <a:lnTo>
                    <a:pt x="129976" y="21073"/>
                  </a:lnTo>
                  <a:lnTo>
                    <a:pt x="131851" y="26032"/>
                  </a:lnTo>
                  <a:lnTo>
                    <a:pt x="135876" y="40662"/>
                  </a:lnTo>
                  <a:lnTo>
                    <a:pt x="140801" y="54749"/>
                  </a:lnTo>
                  <a:lnTo>
                    <a:pt x="142754" y="81927"/>
                  </a:lnTo>
                  <a:lnTo>
                    <a:pt x="143853" y="83033"/>
                  </a:lnTo>
                  <a:lnTo>
                    <a:pt x="147896" y="84262"/>
                  </a:lnTo>
                  <a:lnTo>
                    <a:pt x="149397" y="83531"/>
                  </a:lnTo>
                  <a:lnTo>
                    <a:pt x="150398" y="81986"/>
                  </a:lnTo>
                  <a:lnTo>
                    <a:pt x="151065" y="79897"/>
                  </a:lnTo>
                  <a:lnTo>
                    <a:pt x="165228" y="61336"/>
                  </a:lnTo>
                  <a:lnTo>
                    <a:pt x="173044" y="40110"/>
                  </a:lnTo>
                  <a:lnTo>
                    <a:pt x="204159" y="4981"/>
                  </a:lnTo>
                  <a:lnTo>
                    <a:pt x="209976" y="1947"/>
                  </a:lnTo>
                  <a:lnTo>
                    <a:pt x="222334" y="0"/>
                  </a:lnTo>
                  <a:lnTo>
                    <a:pt x="225481" y="3015"/>
                  </a:lnTo>
                  <a:lnTo>
                    <a:pt x="231800" y="14832"/>
                  </a:lnTo>
                  <a:lnTo>
                    <a:pt x="236876" y="40684"/>
                  </a:lnTo>
                  <a:lnTo>
                    <a:pt x="238125" y="947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415">
              <a:extLst>
                <a:ext uri="{FF2B5EF4-FFF2-40B4-BE49-F238E27FC236}">
                  <a16:creationId xmlns:a16="http://schemas.microsoft.com/office/drawing/2014/main" id="{0B719120-C602-456D-A0C3-8B9D2E2CC687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314575" y="1538225"/>
              <a:ext cx="242413" cy="109601"/>
            </a:xfrm>
            <a:custGeom>
              <a:avLst/>
              <a:gdLst/>
              <a:ahLst/>
              <a:cxnLst/>
              <a:rect l="0" t="0" r="0" b="0"/>
              <a:pathLst>
                <a:path w="242413" h="109601">
                  <a:moveTo>
                    <a:pt x="0" y="33400"/>
                  </a:moveTo>
                  <a:lnTo>
                    <a:pt x="0" y="33400"/>
                  </a:lnTo>
                  <a:lnTo>
                    <a:pt x="22120" y="14102"/>
                  </a:lnTo>
                  <a:lnTo>
                    <a:pt x="36188" y="7574"/>
                  </a:lnTo>
                  <a:lnTo>
                    <a:pt x="50422" y="5368"/>
                  </a:lnTo>
                  <a:lnTo>
                    <a:pt x="52665" y="8362"/>
                  </a:lnTo>
                  <a:lnTo>
                    <a:pt x="56560" y="34532"/>
                  </a:lnTo>
                  <a:lnTo>
                    <a:pt x="55975" y="57534"/>
                  </a:lnTo>
                  <a:lnTo>
                    <a:pt x="47635" y="100002"/>
                  </a:lnTo>
                  <a:lnTo>
                    <a:pt x="60883" y="86811"/>
                  </a:lnTo>
                  <a:lnTo>
                    <a:pt x="64101" y="77952"/>
                  </a:lnTo>
                  <a:lnTo>
                    <a:pt x="64959" y="72627"/>
                  </a:lnTo>
                  <a:lnTo>
                    <a:pt x="76279" y="55018"/>
                  </a:lnTo>
                  <a:lnTo>
                    <a:pt x="113591" y="10446"/>
                  </a:lnTo>
                  <a:lnTo>
                    <a:pt x="120335" y="7323"/>
                  </a:lnTo>
                  <a:lnTo>
                    <a:pt x="126860" y="5935"/>
                  </a:lnTo>
                  <a:lnTo>
                    <a:pt x="130082" y="6624"/>
                  </a:lnTo>
                  <a:lnTo>
                    <a:pt x="136484" y="10210"/>
                  </a:lnTo>
                  <a:lnTo>
                    <a:pt x="138614" y="12649"/>
                  </a:lnTo>
                  <a:lnTo>
                    <a:pt x="140981" y="18180"/>
                  </a:lnTo>
                  <a:lnTo>
                    <a:pt x="142709" y="54946"/>
                  </a:lnTo>
                  <a:lnTo>
                    <a:pt x="139979" y="66965"/>
                  </a:lnTo>
                  <a:lnTo>
                    <a:pt x="135314" y="79681"/>
                  </a:lnTo>
                  <a:lnTo>
                    <a:pt x="134659" y="83304"/>
                  </a:lnTo>
                  <a:lnTo>
                    <a:pt x="135281" y="84661"/>
                  </a:lnTo>
                  <a:lnTo>
                    <a:pt x="136754" y="84507"/>
                  </a:lnTo>
                  <a:lnTo>
                    <a:pt x="146722" y="76657"/>
                  </a:lnTo>
                  <a:lnTo>
                    <a:pt x="182844" y="31910"/>
                  </a:lnTo>
                  <a:lnTo>
                    <a:pt x="197650" y="12370"/>
                  </a:lnTo>
                  <a:lnTo>
                    <a:pt x="211786" y="6002"/>
                  </a:lnTo>
                  <a:lnTo>
                    <a:pt x="214216" y="3493"/>
                  </a:lnTo>
                  <a:lnTo>
                    <a:pt x="215835" y="762"/>
                  </a:lnTo>
                  <a:lnTo>
                    <a:pt x="217974" y="0"/>
                  </a:lnTo>
                  <a:lnTo>
                    <a:pt x="220457" y="550"/>
                  </a:lnTo>
                  <a:lnTo>
                    <a:pt x="226040" y="2925"/>
                  </a:lnTo>
                  <a:lnTo>
                    <a:pt x="232048" y="3981"/>
                  </a:lnTo>
                  <a:lnTo>
                    <a:pt x="238246" y="10094"/>
                  </a:lnTo>
                  <a:lnTo>
                    <a:pt x="241381" y="14688"/>
                  </a:lnTo>
                  <a:lnTo>
                    <a:pt x="242412" y="19867"/>
                  </a:lnTo>
                  <a:lnTo>
                    <a:pt x="237583" y="49285"/>
                  </a:lnTo>
                  <a:lnTo>
                    <a:pt x="230688" y="72129"/>
                  </a:lnTo>
                  <a:lnTo>
                    <a:pt x="228600" y="109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416">
              <a:extLst>
                <a:ext uri="{FF2B5EF4-FFF2-40B4-BE49-F238E27FC236}">
                  <a16:creationId xmlns:a16="http://schemas.microsoft.com/office/drawing/2014/main" id="{FA738D9A-17BD-94A2-7A2D-23BCB52EDC6F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649885" y="1534081"/>
              <a:ext cx="150466" cy="115337"/>
            </a:xfrm>
            <a:custGeom>
              <a:avLst/>
              <a:gdLst/>
              <a:ahLst/>
              <a:cxnLst/>
              <a:rect l="0" t="0" r="0" b="0"/>
              <a:pathLst>
                <a:path w="150466" h="115337">
                  <a:moveTo>
                    <a:pt x="64740" y="47069"/>
                  </a:moveTo>
                  <a:lnTo>
                    <a:pt x="64740" y="47069"/>
                  </a:lnTo>
                  <a:lnTo>
                    <a:pt x="69796" y="47069"/>
                  </a:lnTo>
                  <a:lnTo>
                    <a:pt x="71286" y="46011"/>
                  </a:lnTo>
                  <a:lnTo>
                    <a:pt x="72279" y="44247"/>
                  </a:lnTo>
                  <a:lnTo>
                    <a:pt x="72941" y="42013"/>
                  </a:lnTo>
                  <a:lnTo>
                    <a:pt x="81630" y="27771"/>
                  </a:lnTo>
                  <a:lnTo>
                    <a:pt x="83753" y="1321"/>
                  </a:lnTo>
                  <a:lnTo>
                    <a:pt x="82707" y="695"/>
                  </a:lnTo>
                  <a:lnTo>
                    <a:pt x="78722" y="0"/>
                  </a:lnTo>
                  <a:lnTo>
                    <a:pt x="39941" y="12750"/>
                  </a:lnTo>
                  <a:lnTo>
                    <a:pt x="29729" y="21586"/>
                  </a:lnTo>
                  <a:lnTo>
                    <a:pt x="21663" y="33627"/>
                  </a:lnTo>
                  <a:lnTo>
                    <a:pt x="4596" y="76382"/>
                  </a:lnTo>
                  <a:lnTo>
                    <a:pt x="0" y="99381"/>
                  </a:lnTo>
                  <a:lnTo>
                    <a:pt x="1748" y="110183"/>
                  </a:lnTo>
                  <a:lnTo>
                    <a:pt x="3695" y="114545"/>
                  </a:lnTo>
                  <a:lnTo>
                    <a:pt x="7110" y="115336"/>
                  </a:lnTo>
                  <a:lnTo>
                    <a:pt x="16549" y="110571"/>
                  </a:lnTo>
                  <a:lnTo>
                    <a:pt x="53083" y="65871"/>
                  </a:lnTo>
                  <a:lnTo>
                    <a:pt x="59559" y="53309"/>
                  </a:lnTo>
                  <a:lnTo>
                    <a:pt x="66539" y="30819"/>
                  </a:lnTo>
                  <a:lnTo>
                    <a:pt x="72739" y="20929"/>
                  </a:lnTo>
                  <a:lnTo>
                    <a:pt x="73247" y="21175"/>
                  </a:lnTo>
                  <a:lnTo>
                    <a:pt x="73963" y="26579"/>
                  </a:lnTo>
                  <a:lnTo>
                    <a:pt x="75316" y="68652"/>
                  </a:lnTo>
                  <a:lnTo>
                    <a:pt x="81867" y="80863"/>
                  </a:lnTo>
                  <a:lnTo>
                    <a:pt x="87522" y="87841"/>
                  </a:lnTo>
                  <a:lnTo>
                    <a:pt x="93562" y="91648"/>
                  </a:lnTo>
                  <a:lnTo>
                    <a:pt x="106064" y="94092"/>
                  </a:lnTo>
                  <a:lnTo>
                    <a:pt x="150465" y="851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417">
              <a:extLst>
                <a:ext uri="{FF2B5EF4-FFF2-40B4-BE49-F238E27FC236}">
                  <a16:creationId xmlns:a16="http://schemas.microsoft.com/office/drawing/2014/main" id="{9001FAAA-B5BC-2E93-3BFA-49F8E388BFFE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819400" y="1497926"/>
              <a:ext cx="142876" cy="147502"/>
            </a:xfrm>
            <a:custGeom>
              <a:avLst/>
              <a:gdLst/>
              <a:ahLst/>
              <a:cxnLst/>
              <a:rect l="0" t="0" r="0" b="0"/>
              <a:pathLst>
                <a:path w="142876" h="147502">
                  <a:moveTo>
                    <a:pt x="0" y="35599"/>
                  </a:moveTo>
                  <a:lnTo>
                    <a:pt x="0" y="35599"/>
                  </a:lnTo>
                  <a:lnTo>
                    <a:pt x="15078" y="10160"/>
                  </a:lnTo>
                  <a:lnTo>
                    <a:pt x="16402" y="5939"/>
                  </a:lnTo>
                  <a:lnTo>
                    <a:pt x="18343" y="3126"/>
                  </a:lnTo>
                  <a:lnTo>
                    <a:pt x="20695" y="1250"/>
                  </a:lnTo>
                  <a:lnTo>
                    <a:pt x="23322" y="0"/>
                  </a:lnTo>
                  <a:lnTo>
                    <a:pt x="26131" y="225"/>
                  </a:lnTo>
                  <a:lnTo>
                    <a:pt x="36315" y="5920"/>
                  </a:lnTo>
                  <a:lnTo>
                    <a:pt x="37307" y="9355"/>
                  </a:lnTo>
                  <a:lnTo>
                    <a:pt x="39054" y="29752"/>
                  </a:lnTo>
                  <a:lnTo>
                    <a:pt x="44615" y="43274"/>
                  </a:lnTo>
                  <a:lnTo>
                    <a:pt x="47229" y="89291"/>
                  </a:lnTo>
                  <a:lnTo>
                    <a:pt x="46488" y="116016"/>
                  </a:lnTo>
                  <a:lnTo>
                    <a:pt x="39414" y="141805"/>
                  </a:lnTo>
                  <a:lnTo>
                    <a:pt x="37917" y="144503"/>
                  </a:lnTo>
                  <a:lnTo>
                    <a:pt x="35861" y="146302"/>
                  </a:lnTo>
                  <a:lnTo>
                    <a:pt x="33433" y="147501"/>
                  </a:lnTo>
                  <a:lnTo>
                    <a:pt x="30755" y="147242"/>
                  </a:lnTo>
                  <a:lnTo>
                    <a:pt x="24958" y="144132"/>
                  </a:lnTo>
                  <a:lnTo>
                    <a:pt x="22989" y="141821"/>
                  </a:lnTo>
                  <a:lnTo>
                    <a:pt x="20800" y="136431"/>
                  </a:lnTo>
                  <a:lnTo>
                    <a:pt x="24625" y="117334"/>
                  </a:lnTo>
                  <a:lnTo>
                    <a:pt x="40180" y="83564"/>
                  </a:lnTo>
                  <a:lnTo>
                    <a:pt x="46433" y="77025"/>
                  </a:lnTo>
                  <a:lnTo>
                    <a:pt x="88849" y="47119"/>
                  </a:lnTo>
                  <a:lnTo>
                    <a:pt x="97333" y="43279"/>
                  </a:lnTo>
                  <a:lnTo>
                    <a:pt x="112403" y="41834"/>
                  </a:lnTo>
                  <a:lnTo>
                    <a:pt x="142875" y="451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418">
              <a:extLst>
                <a:ext uri="{FF2B5EF4-FFF2-40B4-BE49-F238E27FC236}">
                  <a16:creationId xmlns:a16="http://schemas.microsoft.com/office/drawing/2014/main" id="{7F02286A-2042-E8F9-8CCE-947254839B22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000375" y="1552575"/>
              <a:ext cx="28576" cy="114301"/>
            </a:xfrm>
            <a:custGeom>
              <a:avLst/>
              <a:gdLst/>
              <a:ahLst/>
              <a:cxnLst/>
              <a:rect l="0" t="0" r="0" b="0"/>
              <a:pathLst>
                <a:path w="28576" h="114301">
                  <a:moveTo>
                    <a:pt x="28575" y="0"/>
                  </a:moveTo>
                  <a:lnTo>
                    <a:pt x="28575" y="0"/>
                  </a:lnTo>
                  <a:lnTo>
                    <a:pt x="28575" y="10113"/>
                  </a:lnTo>
                  <a:lnTo>
                    <a:pt x="12173" y="52982"/>
                  </a:lnTo>
                  <a:lnTo>
                    <a:pt x="1038" y="9730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419">
              <a:extLst>
                <a:ext uri="{FF2B5EF4-FFF2-40B4-BE49-F238E27FC236}">
                  <a16:creationId xmlns:a16="http://schemas.microsoft.com/office/drawing/2014/main" id="{BCC0407A-B0C7-F18E-58EB-1C36BC14786E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038115" y="1459157"/>
              <a:ext cx="9886" cy="26744"/>
            </a:xfrm>
            <a:custGeom>
              <a:avLst/>
              <a:gdLst/>
              <a:ahLst/>
              <a:cxnLst/>
              <a:rect l="0" t="0" r="0" b="0"/>
              <a:pathLst>
                <a:path w="9886" h="26744">
                  <a:moveTo>
                    <a:pt x="9885" y="26743"/>
                  </a:moveTo>
                  <a:lnTo>
                    <a:pt x="9885" y="26743"/>
                  </a:lnTo>
                  <a:lnTo>
                    <a:pt x="4829" y="21687"/>
                  </a:lnTo>
                  <a:lnTo>
                    <a:pt x="4398" y="19139"/>
                  </a:lnTo>
                  <a:lnTo>
                    <a:pt x="5168" y="16382"/>
                  </a:lnTo>
                  <a:lnTo>
                    <a:pt x="6741" y="13486"/>
                  </a:lnTo>
                  <a:lnTo>
                    <a:pt x="6730" y="10496"/>
                  </a:lnTo>
                  <a:lnTo>
                    <a:pt x="1408" y="0"/>
                  </a:lnTo>
                  <a:lnTo>
                    <a:pt x="0" y="448"/>
                  </a:lnTo>
                  <a:lnTo>
                    <a:pt x="360" y="7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420">
              <a:extLst>
                <a:ext uri="{FF2B5EF4-FFF2-40B4-BE49-F238E27FC236}">
                  <a16:creationId xmlns:a16="http://schemas.microsoft.com/office/drawing/2014/main" id="{4AC5B7CA-325A-4A27-01F8-86BDFC427E3D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124412" y="1496749"/>
              <a:ext cx="95039" cy="170066"/>
            </a:xfrm>
            <a:custGeom>
              <a:avLst/>
              <a:gdLst/>
              <a:ahLst/>
              <a:cxnLst/>
              <a:rect l="0" t="0" r="0" b="0"/>
              <a:pathLst>
                <a:path w="95039" h="170066">
                  <a:moveTo>
                    <a:pt x="28363" y="8201"/>
                  </a:moveTo>
                  <a:lnTo>
                    <a:pt x="28363" y="8201"/>
                  </a:lnTo>
                  <a:lnTo>
                    <a:pt x="43572" y="1655"/>
                  </a:lnTo>
                  <a:lnTo>
                    <a:pt x="54878" y="0"/>
                  </a:lnTo>
                  <a:lnTo>
                    <a:pt x="64136" y="2087"/>
                  </a:lnTo>
                  <a:lnTo>
                    <a:pt x="68087" y="4125"/>
                  </a:lnTo>
                  <a:lnTo>
                    <a:pt x="70720" y="6542"/>
                  </a:lnTo>
                  <a:lnTo>
                    <a:pt x="73646" y="12050"/>
                  </a:lnTo>
                  <a:lnTo>
                    <a:pt x="70238" y="31214"/>
                  </a:lnTo>
                  <a:lnTo>
                    <a:pt x="46238" y="78220"/>
                  </a:lnTo>
                  <a:lnTo>
                    <a:pt x="16567" y="122549"/>
                  </a:lnTo>
                  <a:lnTo>
                    <a:pt x="7951" y="132400"/>
                  </a:lnTo>
                  <a:lnTo>
                    <a:pt x="3416" y="143128"/>
                  </a:lnTo>
                  <a:lnTo>
                    <a:pt x="0" y="167779"/>
                  </a:lnTo>
                  <a:lnTo>
                    <a:pt x="5527" y="169083"/>
                  </a:lnTo>
                  <a:lnTo>
                    <a:pt x="31316" y="170065"/>
                  </a:lnTo>
                  <a:lnTo>
                    <a:pt x="95038" y="151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421">
              <a:extLst>
                <a:ext uri="{FF2B5EF4-FFF2-40B4-BE49-F238E27FC236}">
                  <a16:creationId xmlns:a16="http://schemas.microsoft.com/office/drawing/2014/main" id="{C5D83C3D-0098-8EB8-190A-CDC64FDAF80E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3133725" y="158115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0361" y="21036"/>
                  </a:lnTo>
                  <a:lnTo>
                    <a:pt x="55169" y="1096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422">
              <a:extLst>
                <a:ext uri="{FF2B5EF4-FFF2-40B4-BE49-F238E27FC236}">
                  <a16:creationId xmlns:a16="http://schemas.microsoft.com/office/drawing/2014/main" id="{4CFE5291-BA3C-8970-F6EE-6CA4EB09CD62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3279951" y="1558213"/>
              <a:ext cx="128232" cy="126456"/>
            </a:xfrm>
            <a:custGeom>
              <a:avLst/>
              <a:gdLst/>
              <a:ahLst/>
              <a:cxnLst/>
              <a:rect l="0" t="0" r="0" b="0"/>
              <a:pathLst>
                <a:path w="128232" h="126456">
                  <a:moveTo>
                    <a:pt x="34749" y="41987"/>
                  </a:moveTo>
                  <a:lnTo>
                    <a:pt x="34749" y="41987"/>
                  </a:lnTo>
                  <a:lnTo>
                    <a:pt x="79530" y="41987"/>
                  </a:lnTo>
                  <a:lnTo>
                    <a:pt x="103403" y="36931"/>
                  </a:lnTo>
                  <a:lnTo>
                    <a:pt x="112887" y="31626"/>
                  </a:lnTo>
                  <a:lnTo>
                    <a:pt x="126021" y="16477"/>
                  </a:lnTo>
                  <a:lnTo>
                    <a:pt x="128231" y="10188"/>
                  </a:lnTo>
                  <a:lnTo>
                    <a:pt x="125645" y="7029"/>
                  </a:lnTo>
                  <a:lnTo>
                    <a:pt x="114306" y="698"/>
                  </a:lnTo>
                  <a:lnTo>
                    <a:pt x="101505" y="0"/>
                  </a:lnTo>
                  <a:lnTo>
                    <a:pt x="65927" y="8176"/>
                  </a:lnTo>
                  <a:lnTo>
                    <a:pt x="48253" y="19551"/>
                  </a:lnTo>
                  <a:lnTo>
                    <a:pt x="8258" y="64044"/>
                  </a:lnTo>
                  <a:lnTo>
                    <a:pt x="1808" y="81424"/>
                  </a:lnTo>
                  <a:lnTo>
                    <a:pt x="0" y="98673"/>
                  </a:lnTo>
                  <a:lnTo>
                    <a:pt x="2725" y="113394"/>
                  </a:lnTo>
                  <a:lnTo>
                    <a:pt x="7050" y="118167"/>
                  </a:lnTo>
                  <a:lnTo>
                    <a:pt x="20322" y="123470"/>
                  </a:lnTo>
                  <a:lnTo>
                    <a:pt x="45643" y="126455"/>
                  </a:lnTo>
                  <a:lnTo>
                    <a:pt x="101424" y="1181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423">
              <a:extLst>
                <a:ext uri="{FF2B5EF4-FFF2-40B4-BE49-F238E27FC236}">
                  <a16:creationId xmlns:a16="http://schemas.microsoft.com/office/drawing/2014/main" id="{88A46CB6-8F41-C381-173C-4D2C50E25E44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3400425" y="1543443"/>
              <a:ext cx="148364" cy="165811"/>
            </a:xfrm>
            <a:custGeom>
              <a:avLst/>
              <a:gdLst/>
              <a:ahLst/>
              <a:cxnLst/>
              <a:rect l="0" t="0" r="0" b="0"/>
              <a:pathLst>
                <a:path w="148364" h="165811">
                  <a:moveTo>
                    <a:pt x="142875" y="9132"/>
                  </a:moveTo>
                  <a:lnTo>
                    <a:pt x="142875" y="9132"/>
                  </a:lnTo>
                  <a:lnTo>
                    <a:pt x="147931" y="9132"/>
                  </a:lnTo>
                  <a:lnTo>
                    <a:pt x="148363" y="8074"/>
                  </a:lnTo>
                  <a:lnTo>
                    <a:pt x="143807" y="931"/>
                  </a:lnTo>
                  <a:lnTo>
                    <a:pt x="127982" y="0"/>
                  </a:lnTo>
                  <a:lnTo>
                    <a:pt x="95248" y="7289"/>
                  </a:lnTo>
                  <a:lnTo>
                    <a:pt x="80785" y="12899"/>
                  </a:lnTo>
                  <a:lnTo>
                    <a:pt x="70124" y="21742"/>
                  </a:lnTo>
                  <a:lnTo>
                    <a:pt x="54656" y="44667"/>
                  </a:lnTo>
                  <a:lnTo>
                    <a:pt x="49708" y="58231"/>
                  </a:lnTo>
                  <a:lnTo>
                    <a:pt x="51131" y="61973"/>
                  </a:lnTo>
                  <a:lnTo>
                    <a:pt x="58355" y="68953"/>
                  </a:lnTo>
                  <a:lnTo>
                    <a:pt x="102124" y="102376"/>
                  </a:lnTo>
                  <a:lnTo>
                    <a:pt x="113514" y="116135"/>
                  </a:lnTo>
                  <a:lnTo>
                    <a:pt x="126845" y="134691"/>
                  </a:lnTo>
                  <a:lnTo>
                    <a:pt x="125838" y="139404"/>
                  </a:lnTo>
                  <a:lnTo>
                    <a:pt x="116253" y="150286"/>
                  </a:lnTo>
                  <a:lnTo>
                    <a:pt x="107054" y="156534"/>
                  </a:lnTo>
                  <a:lnTo>
                    <a:pt x="82412" y="165601"/>
                  </a:lnTo>
                  <a:lnTo>
                    <a:pt x="65203" y="165810"/>
                  </a:lnTo>
                  <a:lnTo>
                    <a:pt x="0" y="161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649">
            <a:extLst>
              <a:ext uri="{FF2B5EF4-FFF2-40B4-BE49-F238E27FC236}">
                <a16:creationId xmlns:a16="http://schemas.microsoft.com/office/drawing/2014/main" id="{1552511A-013D-EBD5-32F3-A5D6F4A09A89}"/>
              </a:ext>
            </a:extLst>
          </p:cNvPr>
          <p:cNvGrpSpPr/>
          <p:nvPr/>
        </p:nvGrpSpPr>
        <p:grpSpPr>
          <a:xfrm>
            <a:off x="4029691" y="1314450"/>
            <a:ext cx="1142385" cy="503884"/>
            <a:chOff x="4029691" y="1314450"/>
            <a:chExt cx="1142385" cy="503884"/>
          </a:xfrm>
        </p:grpSpPr>
        <p:sp>
          <p:nvSpPr>
            <p:cNvPr id="22" name="SMARTInkShape-3424">
              <a:extLst>
                <a:ext uri="{FF2B5EF4-FFF2-40B4-BE49-F238E27FC236}">
                  <a16:creationId xmlns:a16="http://schemas.microsoft.com/office/drawing/2014/main" id="{B9ED95C6-72C2-8ACD-DD3D-CD105F08D1D2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029691" y="1314450"/>
              <a:ext cx="142260" cy="392213"/>
            </a:xfrm>
            <a:custGeom>
              <a:avLst/>
              <a:gdLst/>
              <a:ahLst/>
              <a:cxnLst/>
              <a:rect l="0" t="0" r="0" b="0"/>
              <a:pathLst>
                <a:path w="142260" h="392213">
                  <a:moveTo>
                    <a:pt x="85109" y="314325"/>
                  </a:moveTo>
                  <a:lnTo>
                    <a:pt x="85109" y="314325"/>
                  </a:lnTo>
                  <a:lnTo>
                    <a:pt x="90165" y="309269"/>
                  </a:lnTo>
                  <a:lnTo>
                    <a:pt x="92648" y="303964"/>
                  </a:lnTo>
                  <a:lnTo>
                    <a:pt x="103732" y="263903"/>
                  </a:lnTo>
                  <a:lnTo>
                    <a:pt x="101757" y="260602"/>
                  </a:lnTo>
                  <a:lnTo>
                    <a:pt x="93920" y="254112"/>
                  </a:lnTo>
                  <a:lnTo>
                    <a:pt x="88866" y="253016"/>
                  </a:lnTo>
                  <a:lnTo>
                    <a:pt x="70582" y="256531"/>
                  </a:lnTo>
                  <a:lnTo>
                    <a:pt x="54311" y="261475"/>
                  </a:lnTo>
                  <a:lnTo>
                    <a:pt x="39319" y="272844"/>
                  </a:lnTo>
                  <a:lnTo>
                    <a:pt x="26658" y="289539"/>
                  </a:lnTo>
                  <a:lnTo>
                    <a:pt x="6399" y="331823"/>
                  </a:lnTo>
                  <a:lnTo>
                    <a:pt x="1463" y="354787"/>
                  </a:lnTo>
                  <a:lnTo>
                    <a:pt x="0" y="376643"/>
                  </a:lnTo>
                  <a:lnTo>
                    <a:pt x="2480" y="387178"/>
                  </a:lnTo>
                  <a:lnTo>
                    <a:pt x="4623" y="391468"/>
                  </a:lnTo>
                  <a:lnTo>
                    <a:pt x="10285" y="392212"/>
                  </a:lnTo>
                  <a:lnTo>
                    <a:pt x="35305" y="384204"/>
                  </a:lnTo>
                  <a:lnTo>
                    <a:pt x="46393" y="377838"/>
                  </a:lnTo>
                  <a:lnTo>
                    <a:pt x="58585" y="363247"/>
                  </a:lnTo>
                  <a:lnTo>
                    <a:pt x="78733" y="324146"/>
                  </a:lnTo>
                  <a:lnTo>
                    <a:pt x="90511" y="288072"/>
                  </a:lnTo>
                  <a:lnTo>
                    <a:pt x="100703" y="249514"/>
                  </a:lnTo>
                  <a:lnTo>
                    <a:pt x="109367" y="205046"/>
                  </a:lnTo>
                  <a:lnTo>
                    <a:pt x="113463" y="158356"/>
                  </a:lnTo>
                  <a:lnTo>
                    <a:pt x="120910" y="113125"/>
                  </a:lnTo>
                  <a:lnTo>
                    <a:pt x="130085" y="71147"/>
                  </a:lnTo>
                  <a:lnTo>
                    <a:pt x="137267" y="32045"/>
                  </a:lnTo>
                  <a:lnTo>
                    <a:pt x="1422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425">
              <a:extLst>
                <a:ext uri="{FF2B5EF4-FFF2-40B4-BE49-F238E27FC236}">
                  <a16:creationId xmlns:a16="http://schemas.microsoft.com/office/drawing/2014/main" id="{2B522B18-1320-BDC3-B54C-7419EAD67E4A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204759" y="1518188"/>
              <a:ext cx="157692" cy="133546"/>
            </a:xfrm>
            <a:custGeom>
              <a:avLst/>
              <a:gdLst/>
              <a:ahLst/>
              <a:cxnLst/>
              <a:rect l="0" t="0" r="0" b="0"/>
              <a:pathLst>
                <a:path w="157692" h="133546">
                  <a:moveTo>
                    <a:pt x="52916" y="82012"/>
                  </a:moveTo>
                  <a:lnTo>
                    <a:pt x="52916" y="82012"/>
                  </a:lnTo>
                  <a:lnTo>
                    <a:pt x="68125" y="80954"/>
                  </a:lnTo>
                  <a:lnTo>
                    <a:pt x="110482" y="65765"/>
                  </a:lnTo>
                  <a:lnTo>
                    <a:pt x="131474" y="55444"/>
                  </a:lnTo>
                  <a:lnTo>
                    <a:pt x="144627" y="45156"/>
                  </a:lnTo>
                  <a:lnTo>
                    <a:pt x="151885" y="33529"/>
                  </a:lnTo>
                  <a:lnTo>
                    <a:pt x="153820" y="27465"/>
                  </a:lnTo>
                  <a:lnTo>
                    <a:pt x="151935" y="21306"/>
                  </a:lnTo>
                  <a:lnTo>
                    <a:pt x="141375" y="8818"/>
                  </a:lnTo>
                  <a:lnTo>
                    <a:pt x="126098" y="1856"/>
                  </a:lnTo>
                  <a:lnTo>
                    <a:pt x="117579" y="0"/>
                  </a:lnTo>
                  <a:lnTo>
                    <a:pt x="96825" y="3582"/>
                  </a:lnTo>
                  <a:lnTo>
                    <a:pt x="59120" y="18071"/>
                  </a:lnTo>
                  <a:lnTo>
                    <a:pt x="24743" y="46334"/>
                  </a:lnTo>
                  <a:lnTo>
                    <a:pt x="10056" y="64038"/>
                  </a:lnTo>
                  <a:lnTo>
                    <a:pt x="2117" y="82491"/>
                  </a:lnTo>
                  <a:lnTo>
                    <a:pt x="0" y="91856"/>
                  </a:lnTo>
                  <a:lnTo>
                    <a:pt x="1764" y="101275"/>
                  </a:lnTo>
                  <a:lnTo>
                    <a:pt x="12190" y="120206"/>
                  </a:lnTo>
                  <a:lnTo>
                    <a:pt x="19415" y="126525"/>
                  </a:lnTo>
                  <a:lnTo>
                    <a:pt x="35910" y="133545"/>
                  </a:lnTo>
                  <a:lnTo>
                    <a:pt x="68103" y="132441"/>
                  </a:lnTo>
                  <a:lnTo>
                    <a:pt x="104453" y="125411"/>
                  </a:lnTo>
                  <a:lnTo>
                    <a:pt x="157691" y="1105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426">
              <a:extLst>
                <a:ext uri="{FF2B5EF4-FFF2-40B4-BE49-F238E27FC236}">
                  <a16:creationId xmlns:a16="http://schemas.microsoft.com/office/drawing/2014/main" id="{D7F56ECB-BFE5-3FB8-1933-B2D23B825308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449687" y="1526310"/>
              <a:ext cx="141364" cy="292024"/>
            </a:xfrm>
            <a:custGeom>
              <a:avLst/>
              <a:gdLst/>
              <a:ahLst/>
              <a:cxnLst/>
              <a:rect l="0" t="0" r="0" b="0"/>
              <a:pathLst>
                <a:path w="141364" h="292024">
                  <a:moveTo>
                    <a:pt x="103263" y="45315"/>
                  </a:moveTo>
                  <a:lnTo>
                    <a:pt x="103263" y="45315"/>
                  </a:lnTo>
                  <a:lnTo>
                    <a:pt x="103263" y="13516"/>
                  </a:lnTo>
                  <a:lnTo>
                    <a:pt x="100441" y="7193"/>
                  </a:lnTo>
                  <a:lnTo>
                    <a:pt x="98207" y="4026"/>
                  </a:lnTo>
                  <a:lnTo>
                    <a:pt x="87258" y="506"/>
                  </a:lnTo>
                  <a:lnTo>
                    <a:pt x="72866" y="0"/>
                  </a:lnTo>
                  <a:lnTo>
                    <a:pt x="59415" y="3303"/>
                  </a:lnTo>
                  <a:lnTo>
                    <a:pt x="46381" y="13943"/>
                  </a:lnTo>
                  <a:lnTo>
                    <a:pt x="3590" y="55970"/>
                  </a:lnTo>
                  <a:lnTo>
                    <a:pt x="0" y="77047"/>
                  </a:lnTo>
                  <a:lnTo>
                    <a:pt x="1982" y="88699"/>
                  </a:lnTo>
                  <a:lnTo>
                    <a:pt x="3992" y="93288"/>
                  </a:lnTo>
                  <a:lnTo>
                    <a:pt x="8507" y="96347"/>
                  </a:lnTo>
                  <a:lnTo>
                    <a:pt x="21992" y="99746"/>
                  </a:lnTo>
                  <a:lnTo>
                    <a:pt x="35745" y="98434"/>
                  </a:lnTo>
                  <a:lnTo>
                    <a:pt x="69285" y="85001"/>
                  </a:lnTo>
                  <a:lnTo>
                    <a:pt x="108275" y="57388"/>
                  </a:lnTo>
                  <a:lnTo>
                    <a:pt x="116073" y="47859"/>
                  </a:lnTo>
                  <a:lnTo>
                    <a:pt x="122550" y="36321"/>
                  </a:lnTo>
                  <a:lnTo>
                    <a:pt x="130406" y="27799"/>
                  </a:lnTo>
                  <a:lnTo>
                    <a:pt x="129825" y="27287"/>
                  </a:lnTo>
                  <a:lnTo>
                    <a:pt x="126357" y="26720"/>
                  </a:lnTo>
                  <a:lnTo>
                    <a:pt x="125009" y="29743"/>
                  </a:lnTo>
                  <a:lnTo>
                    <a:pt x="122668" y="71134"/>
                  </a:lnTo>
                  <a:lnTo>
                    <a:pt x="114821" y="118330"/>
                  </a:lnTo>
                  <a:lnTo>
                    <a:pt x="108133" y="151342"/>
                  </a:lnTo>
                  <a:lnTo>
                    <a:pt x="94593" y="189149"/>
                  </a:lnTo>
                  <a:lnTo>
                    <a:pt x="77176" y="228808"/>
                  </a:lnTo>
                  <a:lnTo>
                    <a:pt x="58610" y="262314"/>
                  </a:lnTo>
                  <a:lnTo>
                    <a:pt x="43200" y="276873"/>
                  </a:lnTo>
                  <a:lnTo>
                    <a:pt x="19859" y="290846"/>
                  </a:lnTo>
                  <a:lnTo>
                    <a:pt x="13984" y="292023"/>
                  </a:lnTo>
                  <a:lnTo>
                    <a:pt x="11993" y="289162"/>
                  </a:lnTo>
                  <a:lnTo>
                    <a:pt x="9781" y="277517"/>
                  </a:lnTo>
                  <a:lnTo>
                    <a:pt x="15967" y="231078"/>
                  </a:lnTo>
                  <a:lnTo>
                    <a:pt x="30202" y="183491"/>
                  </a:lnTo>
                  <a:lnTo>
                    <a:pt x="42216" y="157527"/>
                  </a:lnTo>
                  <a:lnTo>
                    <a:pt x="65772" y="132068"/>
                  </a:lnTo>
                  <a:lnTo>
                    <a:pt x="112759" y="99742"/>
                  </a:lnTo>
                  <a:lnTo>
                    <a:pt x="141363" y="834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427">
              <a:extLst>
                <a:ext uri="{FF2B5EF4-FFF2-40B4-BE49-F238E27FC236}">
                  <a16:creationId xmlns:a16="http://schemas.microsoft.com/office/drawing/2014/main" id="{641B1527-6B0A-3E77-AF39-39505F281E0E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629150" y="1514475"/>
              <a:ext cx="200026" cy="126280"/>
            </a:xfrm>
            <a:custGeom>
              <a:avLst/>
              <a:gdLst/>
              <a:ahLst/>
              <a:cxnLst/>
              <a:rect l="0" t="0" r="0" b="0"/>
              <a:pathLst>
                <a:path w="200026" h="126280">
                  <a:moveTo>
                    <a:pt x="0" y="57150"/>
                  </a:moveTo>
                  <a:lnTo>
                    <a:pt x="0" y="57150"/>
                  </a:lnTo>
                  <a:lnTo>
                    <a:pt x="34153" y="24056"/>
                  </a:lnTo>
                  <a:lnTo>
                    <a:pt x="40932" y="21275"/>
                  </a:lnTo>
                  <a:lnTo>
                    <a:pt x="55755" y="19709"/>
                  </a:lnTo>
                  <a:lnTo>
                    <a:pt x="73553" y="24302"/>
                  </a:lnTo>
                  <a:lnTo>
                    <a:pt x="83138" y="35142"/>
                  </a:lnTo>
                  <a:lnTo>
                    <a:pt x="89866" y="50544"/>
                  </a:lnTo>
                  <a:lnTo>
                    <a:pt x="92858" y="67972"/>
                  </a:lnTo>
                  <a:lnTo>
                    <a:pt x="89484" y="95634"/>
                  </a:lnTo>
                  <a:lnTo>
                    <a:pt x="81782" y="113826"/>
                  </a:lnTo>
                  <a:lnTo>
                    <a:pt x="70214" y="122203"/>
                  </a:lnTo>
                  <a:lnTo>
                    <a:pt x="62684" y="125919"/>
                  </a:lnTo>
                  <a:lnTo>
                    <a:pt x="56606" y="126279"/>
                  </a:lnTo>
                  <a:lnTo>
                    <a:pt x="51496" y="124403"/>
                  </a:lnTo>
                  <a:lnTo>
                    <a:pt x="47030" y="121035"/>
                  </a:lnTo>
                  <a:lnTo>
                    <a:pt x="42069" y="108827"/>
                  </a:lnTo>
                  <a:lnTo>
                    <a:pt x="40746" y="101126"/>
                  </a:lnTo>
                  <a:lnTo>
                    <a:pt x="41980" y="93876"/>
                  </a:lnTo>
                  <a:lnTo>
                    <a:pt x="48997" y="80175"/>
                  </a:lnTo>
                  <a:lnTo>
                    <a:pt x="71806" y="54133"/>
                  </a:lnTo>
                  <a:lnTo>
                    <a:pt x="105789" y="31428"/>
                  </a:lnTo>
                  <a:lnTo>
                    <a:pt x="147046" y="14134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428">
              <a:extLst>
                <a:ext uri="{FF2B5EF4-FFF2-40B4-BE49-F238E27FC236}">
                  <a16:creationId xmlns:a16="http://schemas.microsoft.com/office/drawing/2014/main" id="{2C538E82-A32E-A210-D975-4F2FBF9E0830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810857" y="1505658"/>
              <a:ext cx="140068" cy="151693"/>
            </a:xfrm>
            <a:custGeom>
              <a:avLst/>
              <a:gdLst/>
              <a:ahLst/>
              <a:cxnLst/>
              <a:rect l="0" t="0" r="0" b="0"/>
              <a:pathLst>
                <a:path w="140068" h="151693">
                  <a:moveTo>
                    <a:pt x="37368" y="65967"/>
                  </a:moveTo>
                  <a:lnTo>
                    <a:pt x="37368" y="65967"/>
                  </a:lnTo>
                  <a:lnTo>
                    <a:pt x="42424" y="71023"/>
                  </a:lnTo>
                  <a:lnTo>
                    <a:pt x="47729" y="73506"/>
                  </a:lnTo>
                  <a:lnTo>
                    <a:pt x="64814" y="75099"/>
                  </a:lnTo>
                  <a:lnTo>
                    <a:pt x="95118" y="67810"/>
                  </a:lnTo>
                  <a:lnTo>
                    <a:pt x="119763" y="56179"/>
                  </a:lnTo>
                  <a:lnTo>
                    <a:pt x="127963" y="48917"/>
                  </a:lnTo>
                  <a:lnTo>
                    <a:pt x="135136" y="38634"/>
                  </a:lnTo>
                  <a:lnTo>
                    <a:pt x="140067" y="20944"/>
                  </a:lnTo>
                  <a:lnTo>
                    <a:pt x="138398" y="11385"/>
                  </a:lnTo>
                  <a:lnTo>
                    <a:pt x="136471" y="7354"/>
                  </a:lnTo>
                  <a:lnTo>
                    <a:pt x="133070" y="4666"/>
                  </a:lnTo>
                  <a:lnTo>
                    <a:pt x="123647" y="1681"/>
                  </a:lnTo>
                  <a:lnTo>
                    <a:pt x="91272" y="0"/>
                  </a:lnTo>
                  <a:lnTo>
                    <a:pt x="71555" y="5251"/>
                  </a:lnTo>
                  <a:lnTo>
                    <a:pt x="41651" y="25869"/>
                  </a:lnTo>
                  <a:lnTo>
                    <a:pt x="7597" y="66040"/>
                  </a:lnTo>
                  <a:lnTo>
                    <a:pt x="2970" y="79758"/>
                  </a:lnTo>
                  <a:lnTo>
                    <a:pt x="0" y="109378"/>
                  </a:lnTo>
                  <a:lnTo>
                    <a:pt x="2415" y="119833"/>
                  </a:lnTo>
                  <a:lnTo>
                    <a:pt x="12589" y="135168"/>
                  </a:lnTo>
                  <a:lnTo>
                    <a:pt x="31790" y="145150"/>
                  </a:lnTo>
                  <a:lnTo>
                    <a:pt x="60176" y="150400"/>
                  </a:lnTo>
                  <a:lnTo>
                    <a:pt x="113568" y="1516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429">
              <a:extLst>
                <a:ext uri="{FF2B5EF4-FFF2-40B4-BE49-F238E27FC236}">
                  <a16:creationId xmlns:a16="http://schemas.microsoft.com/office/drawing/2014/main" id="{CD6BC6CB-9D7F-1BA1-1C28-AF2FCED907BB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976013" y="1529639"/>
              <a:ext cx="196063" cy="127712"/>
            </a:xfrm>
            <a:custGeom>
              <a:avLst/>
              <a:gdLst/>
              <a:ahLst/>
              <a:cxnLst/>
              <a:rect l="0" t="0" r="0" b="0"/>
              <a:pathLst>
                <a:path w="196063" h="127712">
                  <a:moveTo>
                    <a:pt x="24612" y="51511"/>
                  </a:moveTo>
                  <a:lnTo>
                    <a:pt x="24612" y="51511"/>
                  </a:lnTo>
                  <a:lnTo>
                    <a:pt x="60260" y="50453"/>
                  </a:lnTo>
                  <a:lnTo>
                    <a:pt x="101743" y="43310"/>
                  </a:lnTo>
                  <a:lnTo>
                    <a:pt x="136979" y="34643"/>
                  </a:lnTo>
                  <a:lnTo>
                    <a:pt x="156325" y="22740"/>
                  </a:lnTo>
                  <a:lnTo>
                    <a:pt x="162526" y="16499"/>
                  </a:lnTo>
                  <a:lnTo>
                    <a:pt x="165282" y="10197"/>
                  </a:lnTo>
                  <a:lnTo>
                    <a:pt x="163901" y="7035"/>
                  </a:lnTo>
                  <a:lnTo>
                    <a:pt x="156720" y="700"/>
                  </a:lnTo>
                  <a:lnTo>
                    <a:pt x="140830" y="0"/>
                  </a:lnTo>
                  <a:lnTo>
                    <a:pt x="108084" y="8379"/>
                  </a:lnTo>
                  <a:lnTo>
                    <a:pt x="64148" y="25117"/>
                  </a:lnTo>
                  <a:lnTo>
                    <a:pt x="34563" y="40398"/>
                  </a:lnTo>
                  <a:lnTo>
                    <a:pt x="10745" y="63388"/>
                  </a:lnTo>
                  <a:lnTo>
                    <a:pt x="2574" y="78309"/>
                  </a:lnTo>
                  <a:lnTo>
                    <a:pt x="394" y="85251"/>
                  </a:lnTo>
                  <a:lnTo>
                    <a:pt x="0" y="90938"/>
                  </a:lnTo>
                  <a:lnTo>
                    <a:pt x="2384" y="100079"/>
                  </a:lnTo>
                  <a:lnTo>
                    <a:pt x="12616" y="107669"/>
                  </a:lnTo>
                  <a:lnTo>
                    <a:pt x="28806" y="113512"/>
                  </a:lnTo>
                  <a:lnTo>
                    <a:pt x="62779" y="116801"/>
                  </a:lnTo>
                  <a:lnTo>
                    <a:pt x="104829" y="118834"/>
                  </a:lnTo>
                  <a:lnTo>
                    <a:pt x="151857" y="125644"/>
                  </a:lnTo>
                  <a:lnTo>
                    <a:pt x="196062" y="127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650">
            <a:extLst>
              <a:ext uri="{FF2B5EF4-FFF2-40B4-BE49-F238E27FC236}">
                <a16:creationId xmlns:a16="http://schemas.microsoft.com/office/drawing/2014/main" id="{03197366-1D3C-C370-C095-4E1BCC673591}"/>
              </a:ext>
            </a:extLst>
          </p:cNvPr>
          <p:cNvGrpSpPr/>
          <p:nvPr/>
        </p:nvGrpSpPr>
        <p:grpSpPr>
          <a:xfrm>
            <a:off x="5466948" y="1412134"/>
            <a:ext cx="343303" cy="359517"/>
            <a:chOff x="5466948" y="1412134"/>
            <a:chExt cx="343303" cy="359517"/>
          </a:xfrm>
        </p:grpSpPr>
        <p:sp>
          <p:nvSpPr>
            <p:cNvPr id="29" name="SMARTInkShape-3430">
              <a:extLst>
                <a:ext uri="{FF2B5EF4-FFF2-40B4-BE49-F238E27FC236}">
                  <a16:creationId xmlns:a16="http://schemas.microsoft.com/office/drawing/2014/main" id="{A4121A3B-310B-829B-1170-ED36D2EEF7B3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466948" y="1525867"/>
              <a:ext cx="100879" cy="111305"/>
            </a:xfrm>
            <a:custGeom>
              <a:avLst/>
              <a:gdLst/>
              <a:ahLst/>
              <a:cxnLst/>
              <a:rect l="0" t="0" r="0" b="0"/>
              <a:pathLst>
                <a:path w="100879" h="111305">
                  <a:moveTo>
                    <a:pt x="86127" y="36233"/>
                  </a:moveTo>
                  <a:lnTo>
                    <a:pt x="86127" y="36233"/>
                  </a:lnTo>
                  <a:lnTo>
                    <a:pt x="91183" y="31177"/>
                  </a:lnTo>
                  <a:lnTo>
                    <a:pt x="93666" y="25872"/>
                  </a:lnTo>
                  <a:lnTo>
                    <a:pt x="94328" y="22976"/>
                  </a:lnTo>
                  <a:lnTo>
                    <a:pt x="100316" y="13843"/>
                  </a:lnTo>
                  <a:lnTo>
                    <a:pt x="100878" y="10723"/>
                  </a:lnTo>
                  <a:lnTo>
                    <a:pt x="100193" y="7584"/>
                  </a:lnTo>
                  <a:lnTo>
                    <a:pt x="98680" y="4434"/>
                  </a:lnTo>
                  <a:lnTo>
                    <a:pt x="95554" y="2334"/>
                  </a:lnTo>
                  <a:lnTo>
                    <a:pt x="86436" y="0"/>
                  </a:lnTo>
                  <a:lnTo>
                    <a:pt x="64346" y="3743"/>
                  </a:lnTo>
                  <a:lnTo>
                    <a:pt x="47806" y="11554"/>
                  </a:lnTo>
                  <a:lnTo>
                    <a:pt x="11465" y="47525"/>
                  </a:lnTo>
                  <a:lnTo>
                    <a:pt x="4602" y="56461"/>
                  </a:lnTo>
                  <a:lnTo>
                    <a:pt x="1086" y="64535"/>
                  </a:lnTo>
                  <a:lnTo>
                    <a:pt x="0" y="79151"/>
                  </a:lnTo>
                  <a:lnTo>
                    <a:pt x="10396" y="104336"/>
                  </a:lnTo>
                  <a:lnTo>
                    <a:pt x="15531" y="109151"/>
                  </a:lnTo>
                  <a:lnTo>
                    <a:pt x="21072" y="111304"/>
                  </a:lnTo>
                  <a:lnTo>
                    <a:pt x="32871" y="110873"/>
                  </a:lnTo>
                  <a:lnTo>
                    <a:pt x="45172" y="107153"/>
                  </a:lnTo>
                  <a:lnTo>
                    <a:pt x="63997" y="94053"/>
                  </a:lnTo>
                  <a:lnTo>
                    <a:pt x="71000" y="77100"/>
                  </a:lnTo>
                  <a:lnTo>
                    <a:pt x="81352" y="34677"/>
                  </a:lnTo>
                  <a:lnTo>
                    <a:pt x="76602" y="7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431">
              <a:extLst>
                <a:ext uri="{FF2B5EF4-FFF2-40B4-BE49-F238E27FC236}">
                  <a16:creationId xmlns:a16="http://schemas.microsoft.com/office/drawing/2014/main" id="{F33BDEC7-09E8-AED7-B399-1B9A247FAFA0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632720" y="1412134"/>
              <a:ext cx="137467" cy="359517"/>
            </a:xfrm>
            <a:custGeom>
              <a:avLst/>
              <a:gdLst/>
              <a:ahLst/>
              <a:cxnLst/>
              <a:rect l="0" t="0" r="0" b="0"/>
              <a:pathLst>
                <a:path w="137467" h="359517">
                  <a:moveTo>
                    <a:pt x="120380" y="102341"/>
                  </a:moveTo>
                  <a:lnTo>
                    <a:pt x="120380" y="102341"/>
                  </a:lnTo>
                  <a:lnTo>
                    <a:pt x="125436" y="97285"/>
                  </a:lnTo>
                  <a:lnTo>
                    <a:pt x="127919" y="91980"/>
                  </a:lnTo>
                  <a:lnTo>
                    <a:pt x="137393" y="44922"/>
                  </a:lnTo>
                  <a:lnTo>
                    <a:pt x="137466" y="32371"/>
                  </a:lnTo>
                  <a:lnTo>
                    <a:pt x="131110" y="5782"/>
                  </a:lnTo>
                  <a:lnTo>
                    <a:pt x="128592" y="3043"/>
                  </a:lnTo>
                  <a:lnTo>
                    <a:pt x="120149" y="0"/>
                  </a:lnTo>
                  <a:lnTo>
                    <a:pt x="115993" y="247"/>
                  </a:lnTo>
                  <a:lnTo>
                    <a:pt x="108552" y="3344"/>
                  </a:lnTo>
                  <a:lnTo>
                    <a:pt x="93357" y="21150"/>
                  </a:lnTo>
                  <a:lnTo>
                    <a:pt x="75805" y="57728"/>
                  </a:lnTo>
                  <a:lnTo>
                    <a:pt x="59077" y="98765"/>
                  </a:lnTo>
                  <a:lnTo>
                    <a:pt x="40715" y="144438"/>
                  </a:lnTo>
                  <a:lnTo>
                    <a:pt x="23986" y="188310"/>
                  </a:lnTo>
                  <a:lnTo>
                    <a:pt x="11652" y="235932"/>
                  </a:lnTo>
                  <a:lnTo>
                    <a:pt x="6122" y="274897"/>
                  </a:lnTo>
                  <a:lnTo>
                    <a:pt x="919" y="308926"/>
                  </a:lnTo>
                  <a:lnTo>
                    <a:pt x="3022" y="336413"/>
                  </a:lnTo>
                  <a:lnTo>
                    <a:pt x="1925" y="340939"/>
                  </a:lnTo>
                  <a:lnTo>
                    <a:pt x="135" y="343956"/>
                  </a:lnTo>
                  <a:lnTo>
                    <a:pt x="0" y="347026"/>
                  </a:lnTo>
                  <a:lnTo>
                    <a:pt x="6080" y="3595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432">
              <a:extLst>
                <a:ext uri="{FF2B5EF4-FFF2-40B4-BE49-F238E27FC236}">
                  <a16:creationId xmlns:a16="http://schemas.microsoft.com/office/drawing/2014/main" id="{0D21C374-7146-37EA-8197-0F1FBAB64F80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610225" y="1571625"/>
              <a:ext cx="200026" cy="38101"/>
            </a:xfrm>
            <a:custGeom>
              <a:avLst/>
              <a:gdLst/>
              <a:ahLst/>
              <a:cxnLst/>
              <a:rect l="0" t="0" r="0" b="0"/>
              <a:pathLst>
                <a:path w="2000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28427" y="24843"/>
                  </a:lnTo>
                  <a:lnTo>
                    <a:pt x="73191" y="19136"/>
                  </a:lnTo>
                  <a:lnTo>
                    <a:pt x="116528" y="11737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651">
            <a:extLst>
              <a:ext uri="{FF2B5EF4-FFF2-40B4-BE49-F238E27FC236}">
                <a16:creationId xmlns:a16="http://schemas.microsoft.com/office/drawing/2014/main" id="{0B4B2DCA-96E5-FE63-7C39-D17F9AFF294D}"/>
              </a:ext>
            </a:extLst>
          </p:cNvPr>
          <p:cNvGrpSpPr/>
          <p:nvPr/>
        </p:nvGrpSpPr>
        <p:grpSpPr>
          <a:xfrm>
            <a:off x="6143625" y="1364010"/>
            <a:ext cx="657226" cy="455266"/>
            <a:chOff x="6143625" y="1364010"/>
            <a:chExt cx="657226" cy="455266"/>
          </a:xfrm>
        </p:grpSpPr>
        <p:sp>
          <p:nvSpPr>
            <p:cNvPr id="33" name="SMARTInkShape-3433">
              <a:extLst>
                <a:ext uri="{FF2B5EF4-FFF2-40B4-BE49-F238E27FC236}">
                  <a16:creationId xmlns:a16="http://schemas.microsoft.com/office/drawing/2014/main" id="{5EB5893B-F72C-230F-8D67-8FDDEE5E575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172200" y="1364010"/>
              <a:ext cx="217756" cy="455266"/>
            </a:xfrm>
            <a:custGeom>
              <a:avLst/>
              <a:gdLst/>
              <a:ahLst/>
              <a:cxnLst/>
              <a:rect l="0" t="0" r="0" b="0"/>
              <a:pathLst>
                <a:path w="217756" h="455266">
                  <a:moveTo>
                    <a:pt x="209550" y="93315"/>
                  </a:moveTo>
                  <a:lnTo>
                    <a:pt x="209550" y="93315"/>
                  </a:lnTo>
                  <a:lnTo>
                    <a:pt x="209550" y="88259"/>
                  </a:lnTo>
                  <a:lnTo>
                    <a:pt x="210608" y="86769"/>
                  </a:lnTo>
                  <a:lnTo>
                    <a:pt x="212372" y="85776"/>
                  </a:lnTo>
                  <a:lnTo>
                    <a:pt x="214606" y="85114"/>
                  </a:lnTo>
                  <a:lnTo>
                    <a:pt x="216095" y="83614"/>
                  </a:lnTo>
                  <a:lnTo>
                    <a:pt x="217751" y="79126"/>
                  </a:lnTo>
                  <a:lnTo>
                    <a:pt x="217755" y="53471"/>
                  </a:lnTo>
                  <a:lnTo>
                    <a:pt x="211393" y="34472"/>
                  </a:lnTo>
                  <a:lnTo>
                    <a:pt x="202584" y="18035"/>
                  </a:lnTo>
                  <a:lnTo>
                    <a:pt x="200104" y="11174"/>
                  </a:lnTo>
                  <a:lnTo>
                    <a:pt x="195475" y="4597"/>
                  </a:lnTo>
                  <a:lnTo>
                    <a:pt x="189888" y="968"/>
                  </a:lnTo>
                  <a:lnTo>
                    <a:pt x="186917" y="0"/>
                  </a:lnTo>
                  <a:lnTo>
                    <a:pt x="177972" y="1747"/>
                  </a:lnTo>
                  <a:lnTo>
                    <a:pt x="172622" y="3695"/>
                  </a:lnTo>
                  <a:lnTo>
                    <a:pt x="163858" y="14326"/>
                  </a:lnTo>
                  <a:lnTo>
                    <a:pt x="140222" y="53075"/>
                  </a:lnTo>
                  <a:lnTo>
                    <a:pt x="116951" y="97949"/>
                  </a:lnTo>
                  <a:lnTo>
                    <a:pt x="99576" y="145462"/>
                  </a:lnTo>
                  <a:lnTo>
                    <a:pt x="82702" y="189370"/>
                  </a:lnTo>
                  <a:lnTo>
                    <a:pt x="66695" y="234401"/>
                  </a:lnTo>
                  <a:lnTo>
                    <a:pt x="54334" y="276582"/>
                  </a:lnTo>
                  <a:lnTo>
                    <a:pt x="36251" y="323073"/>
                  </a:lnTo>
                  <a:lnTo>
                    <a:pt x="22487" y="367848"/>
                  </a:lnTo>
                  <a:lnTo>
                    <a:pt x="12399" y="411814"/>
                  </a:lnTo>
                  <a:lnTo>
                    <a:pt x="8846" y="446094"/>
                  </a:lnTo>
                  <a:lnTo>
                    <a:pt x="6956" y="449151"/>
                  </a:lnTo>
                  <a:lnTo>
                    <a:pt x="4637" y="451189"/>
                  </a:lnTo>
                  <a:lnTo>
                    <a:pt x="4150" y="452548"/>
                  </a:lnTo>
                  <a:lnTo>
                    <a:pt x="4883" y="453453"/>
                  </a:lnTo>
                  <a:lnTo>
                    <a:pt x="6429" y="454057"/>
                  </a:lnTo>
                  <a:lnTo>
                    <a:pt x="6403" y="454460"/>
                  </a:lnTo>
                  <a:lnTo>
                    <a:pt x="0" y="4552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434">
              <a:extLst>
                <a:ext uri="{FF2B5EF4-FFF2-40B4-BE49-F238E27FC236}">
                  <a16:creationId xmlns:a16="http://schemas.microsoft.com/office/drawing/2014/main" id="{87637CB2-0196-3A2B-F320-DC3388DABD4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143625" y="1609725"/>
              <a:ext cx="200026" cy="38101"/>
            </a:xfrm>
            <a:custGeom>
              <a:avLst/>
              <a:gdLst/>
              <a:ahLst/>
              <a:cxnLst/>
              <a:rect l="0" t="0" r="0" b="0"/>
              <a:pathLst>
                <a:path w="2000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42842" y="26341"/>
                  </a:lnTo>
                  <a:lnTo>
                    <a:pt x="89133" y="12406"/>
                  </a:lnTo>
                  <a:lnTo>
                    <a:pt x="131828" y="2764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435">
              <a:extLst>
                <a:ext uri="{FF2B5EF4-FFF2-40B4-BE49-F238E27FC236}">
                  <a16:creationId xmlns:a16="http://schemas.microsoft.com/office/drawing/2014/main" id="{361E30D7-6D4A-D600-47C8-0D18223784C1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439187" y="1571625"/>
              <a:ext cx="114014" cy="94996"/>
            </a:xfrm>
            <a:custGeom>
              <a:avLst/>
              <a:gdLst/>
              <a:ahLst/>
              <a:cxnLst/>
              <a:rect l="0" t="0" r="0" b="0"/>
              <a:pathLst>
                <a:path w="114014" h="94996">
                  <a:moveTo>
                    <a:pt x="37813" y="0"/>
                  </a:moveTo>
                  <a:lnTo>
                    <a:pt x="37813" y="0"/>
                  </a:lnTo>
                  <a:lnTo>
                    <a:pt x="46014" y="0"/>
                  </a:lnTo>
                  <a:lnTo>
                    <a:pt x="46455" y="1058"/>
                  </a:lnTo>
                  <a:lnTo>
                    <a:pt x="47222" y="13257"/>
                  </a:lnTo>
                  <a:lnTo>
                    <a:pt x="25870" y="53257"/>
                  </a:lnTo>
                  <a:lnTo>
                    <a:pt x="16277" y="63534"/>
                  </a:lnTo>
                  <a:lnTo>
                    <a:pt x="7075" y="71629"/>
                  </a:lnTo>
                  <a:lnTo>
                    <a:pt x="2984" y="78754"/>
                  </a:lnTo>
                  <a:lnTo>
                    <a:pt x="0" y="93314"/>
                  </a:lnTo>
                  <a:lnTo>
                    <a:pt x="963" y="93959"/>
                  </a:lnTo>
                  <a:lnTo>
                    <a:pt x="12934" y="94995"/>
                  </a:lnTo>
                  <a:lnTo>
                    <a:pt x="24639" y="94078"/>
                  </a:lnTo>
                  <a:lnTo>
                    <a:pt x="68824" y="86598"/>
                  </a:lnTo>
                  <a:lnTo>
                    <a:pt x="88394" y="84925"/>
                  </a:lnTo>
                  <a:lnTo>
                    <a:pt x="114013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436">
              <a:extLst>
                <a:ext uri="{FF2B5EF4-FFF2-40B4-BE49-F238E27FC236}">
                  <a16:creationId xmlns:a16="http://schemas.microsoft.com/office/drawing/2014/main" id="{24C928BC-B6AB-CCEF-3F2D-6F1DE32A2418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612154" y="1371600"/>
              <a:ext cx="179172" cy="314076"/>
            </a:xfrm>
            <a:custGeom>
              <a:avLst/>
              <a:gdLst/>
              <a:ahLst/>
              <a:cxnLst/>
              <a:rect l="0" t="0" r="0" b="0"/>
              <a:pathLst>
                <a:path w="179172" h="314076">
                  <a:moveTo>
                    <a:pt x="83921" y="0"/>
                  </a:moveTo>
                  <a:lnTo>
                    <a:pt x="83921" y="0"/>
                  </a:lnTo>
                  <a:lnTo>
                    <a:pt x="88977" y="0"/>
                  </a:lnTo>
                  <a:lnTo>
                    <a:pt x="90466" y="3175"/>
                  </a:lnTo>
                  <a:lnTo>
                    <a:pt x="92121" y="15169"/>
                  </a:lnTo>
                  <a:lnTo>
                    <a:pt x="79034" y="58461"/>
                  </a:lnTo>
                  <a:lnTo>
                    <a:pt x="71871" y="90541"/>
                  </a:lnTo>
                  <a:lnTo>
                    <a:pt x="62338" y="123143"/>
                  </a:lnTo>
                  <a:lnTo>
                    <a:pt x="47892" y="165603"/>
                  </a:lnTo>
                  <a:lnTo>
                    <a:pt x="34088" y="195470"/>
                  </a:lnTo>
                  <a:lnTo>
                    <a:pt x="24732" y="210701"/>
                  </a:lnTo>
                  <a:lnTo>
                    <a:pt x="10298" y="258251"/>
                  </a:lnTo>
                  <a:lnTo>
                    <a:pt x="0" y="299885"/>
                  </a:lnTo>
                  <a:lnTo>
                    <a:pt x="456" y="304699"/>
                  </a:lnTo>
                  <a:lnTo>
                    <a:pt x="1820" y="307907"/>
                  </a:lnTo>
                  <a:lnTo>
                    <a:pt x="3787" y="310046"/>
                  </a:lnTo>
                  <a:lnTo>
                    <a:pt x="8795" y="312423"/>
                  </a:lnTo>
                  <a:lnTo>
                    <a:pt x="46550" y="314075"/>
                  </a:lnTo>
                  <a:lnTo>
                    <a:pt x="91395" y="311453"/>
                  </a:lnTo>
                  <a:lnTo>
                    <a:pt x="138684" y="299130"/>
                  </a:lnTo>
                  <a:lnTo>
                    <a:pt x="154358" y="295359"/>
                  </a:lnTo>
                  <a:lnTo>
                    <a:pt x="179171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437">
              <a:extLst>
                <a:ext uri="{FF2B5EF4-FFF2-40B4-BE49-F238E27FC236}">
                  <a16:creationId xmlns:a16="http://schemas.microsoft.com/office/drawing/2014/main" id="{F0BEC9CE-03EA-3962-9C1F-8DF7841970C1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638925" y="1504950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13183" y="30561"/>
                  </a:lnTo>
                  <a:lnTo>
                    <a:pt x="60202" y="28749"/>
                  </a:lnTo>
                  <a:lnTo>
                    <a:pt x="79926" y="25805"/>
                  </a:lnTo>
                  <a:lnTo>
                    <a:pt x="124316" y="1233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438">
              <a:extLst>
                <a:ext uri="{FF2B5EF4-FFF2-40B4-BE49-F238E27FC236}">
                  <a16:creationId xmlns:a16="http://schemas.microsoft.com/office/drawing/2014/main" id="{4E6B71AA-ECF0-FCF4-A6A0-B6B8C90BA637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515100" y="14668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652">
            <a:extLst>
              <a:ext uri="{FF2B5EF4-FFF2-40B4-BE49-F238E27FC236}">
                <a16:creationId xmlns:a16="http://schemas.microsoft.com/office/drawing/2014/main" id="{FF396FA3-FDBA-8059-C9C7-17CB3B065F8C}"/>
              </a:ext>
            </a:extLst>
          </p:cNvPr>
          <p:cNvGrpSpPr/>
          <p:nvPr/>
        </p:nvGrpSpPr>
        <p:grpSpPr>
          <a:xfrm>
            <a:off x="7242381" y="1415617"/>
            <a:ext cx="357876" cy="394134"/>
            <a:chOff x="7242381" y="1415617"/>
            <a:chExt cx="357876" cy="394134"/>
          </a:xfrm>
        </p:grpSpPr>
        <p:sp>
          <p:nvSpPr>
            <p:cNvPr id="40" name="SMARTInkShape-3439">
              <a:extLst>
                <a:ext uri="{FF2B5EF4-FFF2-40B4-BE49-F238E27FC236}">
                  <a16:creationId xmlns:a16="http://schemas.microsoft.com/office/drawing/2014/main" id="{279713E8-4E44-87F6-BA87-38A09DA389D1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242381" y="1520272"/>
              <a:ext cx="122674" cy="116498"/>
            </a:xfrm>
            <a:custGeom>
              <a:avLst/>
              <a:gdLst/>
              <a:ahLst/>
              <a:cxnLst/>
              <a:rect l="0" t="0" r="0" b="0"/>
              <a:pathLst>
                <a:path w="122674" h="116498">
                  <a:moveTo>
                    <a:pt x="101394" y="41828"/>
                  </a:moveTo>
                  <a:lnTo>
                    <a:pt x="101394" y="41828"/>
                  </a:lnTo>
                  <a:lnTo>
                    <a:pt x="109595" y="41828"/>
                  </a:lnTo>
                  <a:lnTo>
                    <a:pt x="115584" y="36772"/>
                  </a:lnTo>
                  <a:lnTo>
                    <a:pt x="118284" y="28645"/>
                  </a:lnTo>
                  <a:lnTo>
                    <a:pt x="119004" y="23514"/>
                  </a:lnTo>
                  <a:lnTo>
                    <a:pt x="116309" y="19035"/>
                  </a:lnTo>
                  <a:lnTo>
                    <a:pt x="104848" y="11237"/>
                  </a:lnTo>
                  <a:lnTo>
                    <a:pt x="80545" y="896"/>
                  </a:lnTo>
                  <a:lnTo>
                    <a:pt x="65316" y="0"/>
                  </a:lnTo>
                  <a:lnTo>
                    <a:pt x="58293" y="1243"/>
                  </a:lnTo>
                  <a:lnTo>
                    <a:pt x="44843" y="8268"/>
                  </a:lnTo>
                  <a:lnTo>
                    <a:pt x="32869" y="18446"/>
                  </a:lnTo>
                  <a:lnTo>
                    <a:pt x="4227" y="60193"/>
                  </a:lnTo>
                  <a:lnTo>
                    <a:pt x="0" y="70451"/>
                  </a:lnTo>
                  <a:lnTo>
                    <a:pt x="944" y="81361"/>
                  </a:lnTo>
                  <a:lnTo>
                    <a:pt x="4891" y="92206"/>
                  </a:lnTo>
                  <a:lnTo>
                    <a:pt x="10173" y="100555"/>
                  </a:lnTo>
                  <a:lnTo>
                    <a:pt x="14122" y="103204"/>
                  </a:lnTo>
                  <a:lnTo>
                    <a:pt x="32845" y="110278"/>
                  </a:lnTo>
                  <a:lnTo>
                    <a:pt x="36645" y="112862"/>
                  </a:lnTo>
                  <a:lnTo>
                    <a:pt x="62219" y="116497"/>
                  </a:lnTo>
                  <a:lnTo>
                    <a:pt x="76221" y="114526"/>
                  </a:lnTo>
                  <a:lnTo>
                    <a:pt x="103947" y="99580"/>
                  </a:lnTo>
                  <a:lnTo>
                    <a:pt x="120612" y="82341"/>
                  </a:lnTo>
                  <a:lnTo>
                    <a:pt x="122673" y="75186"/>
                  </a:lnTo>
                  <a:lnTo>
                    <a:pt x="122141" y="58771"/>
                  </a:lnTo>
                  <a:lnTo>
                    <a:pt x="118376" y="46536"/>
                  </a:lnTo>
                  <a:lnTo>
                    <a:pt x="107484" y="30876"/>
                  </a:lnTo>
                  <a:lnTo>
                    <a:pt x="102279" y="25001"/>
                  </a:lnTo>
                  <a:lnTo>
                    <a:pt x="90851" y="18474"/>
                  </a:lnTo>
                  <a:lnTo>
                    <a:pt x="72819" y="132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440">
              <a:extLst>
                <a:ext uri="{FF2B5EF4-FFF2-40B4-BE49-F238E27FC236}">
                  <a16:creationId xmlns:a16="http://schemas.microsoft.com/office/drawing/2014/main" id="{F24A5520-7739-64E1-D043-8C89C4383F4F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448956" y="1415617"/>
              <a:ext cx="151301" cy="394134"/>
            </a:xfrm>
            <a:custGeom>
              <a:avLst/>
              <a:gdLst/>
              <a:ahLst/>
              <a:cxnLst/>
              <a:rect l="0" t="0" r="0" b="0"/>
              <a:pathLst>
                <a:path w="151301" h="394134">
                  <a:moveTo>
                    <a:pt x="104369" y="117908"/>
                  </a:moveTo>
                  <a:lnTo>
                    <a:pt x="104369" y="117908"/>
                  </a:lnTo>
                  <a:lnTo>
                    <a:pt x="125091" y="104725"/>
                  </a:lnTo>
                  <a:lnTo>
                    <a:pt x="144093" y="87317"/>
                  </a:lnTo>
                  <a:lnTo>
                    <a:pt x="148482" y="77501"/>
                  </a:lnTo>
                  <a:lnTo>
                    <a:pt x="151300" y="53952"/>
                  </a:lnTo>
                  <a:lnTo>
                    <a:pt x="146732" y="30167"/>
                  </a:lnTo>
                  <a:lnTo>
                    <a:pt x="138676" y="13124"/>
                  </a:lnTo>
                  <a:lnTo>
                    <a:pt x="129587" y="1371"/>
                  </a:lnTo>
                  <a:lnTo>
                    <a:pt x="125414" y="0"/>
                  </a:lnTo>
                  <a:lnTo>
                    <a:pt x="115133" y="1299"/>
                  </a:lnTo>
                  <a:lnTo>
                    <a:pt x="92389" y="18093"/>
                  </a:lnTo>
                  <a:lnTo>
                    <a:pt x="58936" y="65662"/>
                  </a:lnTo>
                  <a:lnTo>
                    <a:pt x="41929" y="100885"/>
                  </a:lnTo>
                  <a:lnTo>
                    <a:pt x="28379" y="144688"/>
                  </a:lnTo>
                  <a:lnTo>
                    <a:pt x="15510" y="184228"/>
                  </a:lnTo>
                  <a:lnTo>
                    <a:pt x="11013" y="218109"/>
                  </a:lnTo>
                  <a:lnTo>
                    <a:pt x="9680" y="265072"/>
                  </a:lnTo>
                  <a:lnTo>
                    <a:pt x="6546" y="297967"/>
                  </a:lnTo>
                  <a:lnTo>
                    <a:pt x="1654" y="343415"/>
                  </a:lnTo>
                  <a:lnTo>
                    <a:pt x="0" y="381527"/>
                  </a:lnTo>
                  <a:lnTo>
                    <a:pt x="923" y="385729"/>
                  </a:lnTo>
                  <a:lnTo>
                    <a:pt x="2596" y="388530"/>
                  </a:lnTo>
                  <a:lnTo>
                    <a:pt x="9119" y="394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441">
              <a:extLst>
                <a:ext uri="{FF2B5EF4-FFF2-40B4-BE49-F238E27FC236}">
                  <a16:creationId xmlns:a16="http://schemas.microsoft.com/office/drawing/2014/main" id="{83598227-EDB9-DF03-C066-01EA89973A2C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391400" y="160972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10113" y="4469"/>
                  </a:lnTo>
                  <a:lnTo>
                    <a:pt x="53673" y="588"/>
                  </a:lnTo>
                  <a:lnTo>
                    <a:pt x="97032" y="11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653">
            <a:extLst>
              <a:ext uri="{FF2B5EF4-FFF2-40B4-BE49-F238E27FC236}">
                <a16:creationId xmlns:a16="http://schemas.microsoft.com/office/drawing/2014/main" id="{209045A1-0B8A-6979-FFF0-0C092EEA30F6}"/>
              </a:ext>
            </a:extLst>
          </p:cNvPr>
          <p:cNvGrpSpPr/>
          <p:nvPr/>
        </p:nvGrpSpPr>
        <p:grpSpPr>
          <a:xfrm>
            <a:off x="7991475" y="1402284"/>
            <a:ext cx="952501" cy="264592"/>
            <a:chOff x="7991475" y="1402284"/>
            <a:chExt cx="952501" cy="264592"/>
          </a:xfrm>
        </p:grpSpPr>
        <p:sp>
          <p:nvSpPr>
            <p:cNvPr id="44" name="SMARTInkShape-3442">
              <a:extLst>
                <a:ext uri="{FF2B5EF4-FFF2-40B4-BE49-F238E27FC236}">
                  <a16:creationId xmlns:a16="http://schemas.microsoft.com/office/drawing/2014/main" id="{B43E67C9-2955-E291-5D32-DB0B0402CF3C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991475" y="1402284"/>
              <a:ext cx="74485" cy="236017"/>
            </a:xfrm>
            <a:custGeom>
              <a:avLst/>
              <a:gdLst/>
              <a:ahLst/>
              <a:cxnLst/>
              <a:rect l="0" t="0" r="0" b="0"/>
              <a:pathLst>
                <a:path w="74485" h="236017">
                  <a:moveTo>
                    <a:pt x="57150" y="26466"/>
                  </a:moveTo>
                  <a:lnTo>
                    <a:pt x="57150" y="26466"/>
                  </a:lnTo>
                  <a:lnTo>
                    <a:pt x="74484" y="0"/>
                  </a:lnTo>
                  <a:lnTo>
                    <a:pt x="70634" y="3572"/>
                  </a:lnTo>
                  <a:lnTo>
                    <a:pt x="53765" y="41795"/>
                  </a:lnTo>
                  <a:lnTo>
                    <a:pt x="39332" y="76399"/>
                  </a:lnTo>
                  <a:lnTo>
                    <a:pt x="21649" y="120165"/>
                  </a:lnTo>
                  <a:lnTo>
                    <a:pt x="8061" y="161591"/>
                  </a:lnTo>
                  <a:lnTo>
                    <a:pt x="1063" y="208406"/>
                  </a:lnTo>
                  <a:lnTo>
                    <a:pt x="0" y="236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443">
              <a:extLst>
                <a:ext uri="{FF2B5EF4-FFF2-40B4-BE49-F238E27FC236}">
                  <a16:creationId xmlns:a16="http://schemas.microsoft.com/office/drawing/2014/main" id="{6144BC87-C6A9-C721-F4FF-0EB1CCAF6F8E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096250" y="1562100"/>
              <a:ext cx="28576" cy="95251"/>
            </a:xfrm>
            <a:custGeom>
              <a:avLst/>
              <a:gdLst/>
              <a:ahLst/>
              <a:cxnLst/>
              <a:rect l="0" t="0" r="0" b="0"/>
              <a:pathLst>
                <a:path w="28576" h="95251">
                  <a:moveTo>
                    <a:pt x="28575" y="0"/>
                  </a:moveTo>
                  <a:lnTo>
                    <a:pt x="28575" y="0"/>
                  </a:lnTo>
                  <a:lnTo>
                    <a:pt x="27517" y="9721"/>
                  </a:lnTo>
                  <a:lnTo>
                    <a:pt x="17815" y="50399"/>
                  </a:lnTo>
                  <a:lnTo>
                    <a:pt x="4146" y="7612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444">
              <a:extLst>
                <a:ext uri="{FF2B5EF4-FFF2-40B4-BE49-F238E27FC236}">
                  <a16:creationId xmlns:a16="http://schemas.microsoft.com/office/drawing/2014/main" id="{CF078B49-CF84-2993-CDE6-8EAD648803A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143875" y="1438275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0" y="47625"/>
                  </a:moveTo>
                  <a:lnTo>
                    <a:pt x="0" y="47625"/>
                  </a:lnTo>
                  <a:lnTo>
                    <a:pt x="0" y="29311"/>
                  </a:lnTo>
                  <a:lnTo>
                    <a:pt x="2822" y="20788"/>
                  </a:lnTo>
                  <a:lnTo>
                    <a:pt x="13257" y="6693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445">
              <a:extLst>
                <a:ext uri="{FF2B5EF4-FFF2-40B4-BE49-F238E27FC236}">
                  <a16:creationId xmlns:a16="http://schemas.microsoft.com/office/drawing/2014/main" id="{6E47D4B6-3FDE-AC2B-0F97-D4F78E8CA071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201025" y="1519835"/>
              <a:ext cx="171447" cy="147041"/>
            </a:xfrm>
            <a:custGeom>
              <a:avLst/>
              <a:gdLst/>
              <a:ahLst/>
              <a:cxnLst/>
              <a:rect l="0" t="0" r="0" b="0"/>
              <a:pathLst>
                <a:path w="171447" h="147041">
                  <a:moveTo>
                    <a:pt x="0" y="51790"/>
                  </a:moveTo>
                  <a:lnTo>
                    <a:pt x="0" y="51790"/>
                  </a:lnTo>
                  <a:lnTo>
                    <a:pt x="29659" y="24953"/>
                  </a:lnTo>
                  <a:lnTo>
                    <a:pt x="59831" y="1092"/>
                  </a:lnTo>
                  <a:lnTo>
                    <a:pt x="63171" y="0"/>
                  </a:lnTo>
                  <a:lnTo>
                    <a:pt x="66456" y="330"/>
                  </a:lnTo>
                  <a:lnTo>
                    <a:pt x="72928" y="3519"/>
                  </a:lnTo>
                  <a:lnTo>
                    <a:pt x="79331" y="8464"/>
                  </a:lnTo>
                  <a:lnTo>
                    <a:pt x="80404" y="12323"/>
                  </a:lnTo>
                  <a:lnTo>
                    <a:pt x="76858" y="28925"/>
                  </a:lnTo>
                  <a:lnTo>
                    <a:pt x="63168" y="71592"/>
                  </a:lnTo>
                  <a:lnTo>
                    <a:pt x="57307" y="106748"/>
                  </a:lnTo>
                  <a:lnTo>
                    <a:pt x="57197" y="103234"/>
                  </a:lnTo>
                  <a:lnTo>
                    <a:pt x="59992" y="98290"/>
                  </a:lnTo>
                  <a:lnTo>
                    <a:pt x="90265" y="67425"/>
                  </a:lnTo>
                  <a:lnTo>
                    <a:pt x="115774" y="49002"/>
                  </a:lnTo>
                  <a:lnTo>
                    <a:pt x="129839" y="30504"/>
                  </a:lnTo>
                  <a:lnTo>
                    <a:pt x="136375" y="26454"/>
                  </a:lnTo>
                  <a:lnTo>
                    <a:pt x="150505" y="23499"/>
                  </a:lnTo>
                  <a:lnTo>
                    <a:pt x="160434" y="23240"/>
                  </a:lnTo>
                  <a:lnTo>
                    <a:pt x="160930" y="24290"/>
                  </a:lnTo>
                  <a:lnTo>
                    <a:pt x="161483" y="28279"/>
                  </a:lnTo>
                  <a:lnTo>
                    <a:pt x="164552" y="33579"/>
                  </a:lnTo>
                  <a:lnTo>
                    <a:pt x="171046" y="41757"/>
                  </a:lnTo>
                  <a:lnTo>
                    <a:pt x="171446" y="74060"/>
                  </a:lnTo>
                  <a:lnTo>
                    <a:pt x="162513" y="118715"/>
                  </a:lnTo>
                  <a:lnTo>
                    <a:pt x="161127" y="130218"/>
                  </a:lnTo>
                  <a:lnTo>
                    <a:pt x="152802" y="146322"/>
                  </a:lnTo>
                  <a:lnTo>
                    <a:pt x="161925" y="147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446">
              <a:extLst>
                <a:ext uri="{FF2B5EF4-FFF2-40B4-BE49-F238E27FC236}">
                  <a16:creationId xmlns:a16="http://schemas.microsoft.com/office/drawing/2014/main" id="{327B14CE-4815-1D0B-DC19-2EDCF8DA057C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429625" y="1516708"/>
              <a:ext cx="137211" cy="106587"/>
            </a:xfrm>
            <a:custGeom>
              <a:avLst/>
              <a:gdLst/>
              <a:ahLst/>
              <a:cxnLst/>
              <a:rect l="0" t="0" r="0" b="0"/>
              <a:pathLst>
                <a:path w="137211" h="106587">
                  <a:moveTo>
                    <a:pt x="0" y="54917"/>
                  </a:moveTo>
                  <a:lnTo>
                    <a:pt x="0" y="54917"/>
                  </a:lnTo>
                  <a:lnTo>
                    <a:pt x="16266" y="53859"/>
                  </a:lnTo>
                  <a:lnTo>
                    <a:pt x="59662" y="45216"/>
                  </a:lnTo>
                  <a:lnTo>
                    <a:pt x="104735" y="33685"/>
                  </a:lnTo>
                  <a:lnTo>
                    <a:pt x="120992" y="25695"/>
                  </a:lnTo>
                  <a:lnTo>
                    <a:pt x="128915" y="20763"/>
                  </a:lnTo>
                  <a:lnTo>
                    <a:pt x="135965" y="18571"/>
                  </a:lnTo>
                  <a:lnTo>
                    <a:pt x="137210" y="16928"/>
                  </a:lnTo>
                  <a:lnTo>
                    <a:pt x="136982" y="14774"/>
                  </a:lnTo>
                  <a:lnTo>
                    <a:pt x="131605" y="6687"/>
                  </a:lnTo>
                  <a:lnTo>
                    <a:pt x="129011" y="3714"/>
                  </a:lnTo>
                  <a:lnTo>
                    <a:pt x="117663" y="410"/>
                  </a:lnTo>
                  <a:lnTo>
                    <a:pt x="102036" y="0"/>
                  </a:lnTo>
                  <a:lnTo>
                    <a:pt x="66903" y="6123"/>
                  </a:lnTo>
                  <a:lnTo>
                    <a:pt x="37323" y="28815"/>
                  </a:lnTo>
                  <a:lnTo>
                    <a:pt x="17643" y="49417"/>
                  </a:lnTo>
                  <a:lnTo>
                    <a:pt x="3799" y="78643"/>
                  </a:lnTo>
                  <a:lnTo>
                    <a:pt x="2532" y="83434"/>
                  </a:lnTo>
                  <a:lnTo>
                    <a:pt x="2746" y="87687"/>
                  </a:lnTo>
                  <a:lnTo>
                    <a:pt x="5807" y="95234"/>
                  </a:lnTo>
                  <a:lnTo>
                    <a:pt x="13479" y="105433"/>
                  </a:lnTo>
                  <a:lnTo>
                    <a:pt x="16395" y="106586"/>
                  </a:lnTo>
                  <a:lnTo>
                    <a:pt x="19396" y="106296"/>
                  </a:lnTo>
                  <a:lnTo>
                    <a:pt x="85725" y="73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447">
              <a:extLst>
                <a:ext uri="{FF2B5EF4-FFF2-40B4-BE49-F238E27FC236}">
                  <a16:creationId xmlns:a16="http://schemas.microsoft.com/office/drawing/2014/main" id="{97C877BA-D5F6-E3E4-C15B-5DE15B66FBA6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563441" y="1497292"/>
              <a:ext cx="161460" cy="129445"/>
            </a:xfrm>
            <a:custGeom>
              <a:avLst/>
              <a:gdLst/>
              <a:ahLst/>
              <a:cxnLst/>
              <a:rect l="0" t="0" r="0" b="0"/>
              <a:pathLst>
                <a:path w="161460" h="129445">
                  <a:moveTo>
                    <a:pt x="123359" y="36233"/>
                  </a:moveTo>
                  <a:lnTo>
                    <a:pt x="123359" y="36233"/>
                  </a:lnTo>
                  <a:lnTo>
                    <a:pt x="128416" y="31177"/>
                  </a:lnTo>
                  <a:lnTo>
                    <a:pt x="130897" y="25872"/>
                  </a:lnTo>
                  <a:lnTo>
                    <a:pt x="132493" y="13843"/>
                  </a:lnTo>
                  <a:lnTo>
                    <a:pt x="129888" y="7584"/>
                  </a:lnTo>
                  <a:lnTo>
                    <a:pt x="127711" y="4434"/>
                  </a:lnTo>
                  <a:lnTo>
                    <a:pt x="122470" y="933"/>
                  </a:lnTo>
                  <a:lnTo>
                    <a:pt x="119592" y="0"/>
                  </a:lnTo>
                  <a:lnTo>
                    <a:pt x="110749" y="1785"/>
                  </a:lnTo>
                  <a:lnTo>
                    <a:pt x="75132" y="15547"/>
                  </a:lnTo>
                  <a:lnTo>
                    <a:pt x="29197" y="54835"/>
                  </a:lnTo>
                  <a:lnTo>
                    <a:pt x="18715" y="64962"/>
                  </a:lnTo>
                  <a:lnTo>
                    <a:pt x="13351" y="75812"/>
                  </a:lnTo>
                  <a:lnTo>
                    <a:pt x="234" y="121160"/>
                  </a:lnTo>
                  <a:lnTo>
                    <a:pt x="0" y="124601"/>
                  </a:lnTo>
                  <a:lnTo>
                    <a:pt x="902" y="126895"/>
                  </a:lnTo>
                  <a:lnTo>
                    <a:pt x="2562" y="128424"/>
                  </a:lnTo>
                  <a:lnTo>
                    <a:pt x="4729" y="129444"/>
                  </a:lnTo>
                  <a:lnTo>
                    <a:pt x="12779" y="127755"/>
                  </a:lnTo>
                  <a:lnTo>
                    <a:pt x="40241" y="115117"/>
                  </a:lnTo>
                  <a:lnTo>
                    <a:pt x="48671" y="109040"/>
                  </a:lnTo>
                  <a:lnTo>
                    <a:pt x="53122" y="102811"/>
                  </a:lnTo>
                  <a:lnTo>
                    <a:pt x="54310" y="99668"/>
                  </a:lnTo>
                  <a:lnTo>
                    <a:pt x="61274" y="93354"/>
                  </a:lnTo>
                  <a:lnTo>
                    <a:pt x="71423" y="84903"/>
                  </a:lnTo>
                  <a:lnTo>
                    <a:pt x="101950" y="48424"/>
                  </a:lnTo>
                  <a:lnTo>
                    <a:pt x="103260" y="44121"/>
                  </a:lnTo>
                  <a:lnTo>
                    <a:pt x="103843" y="40797"/>
                  </a:lnTo>
                  <a:lnTo>
                    <a:pt x="104102" y="42848"/>
                  </a:lnTo>
                  <a:lnTo>
                    <a:pt x="101394" y="47287"/>
                  </a:lnTo>
                  <a:lnTo>
                    <a:pt x="99191" y="49952"/>
                  </a:lnTo>
                  <a:lnTo>
                    <a:pt x="95654" y="74926"/>
                  </a:lnTo>
                  <a:lnTo>
                    <a:pt x="95171" y="84474"/>
                  </a:lnTo>
                  <a:lnTo>
                    <a:pt x="99955" y="100856"/>
                  </a:lnTo>
                  <a:lnTo>
                    <a:pt x="102463" y="104715"/>
                  </a:lnTo>
                  <a:lnTo>
                    <a:pt x="108075" y="109003"/>
                  </a:lnTo>
                  <a:lnTo>
                    <a:pt x="127905" y="111755"/>
                  </a:lnTo>
                  <a:lnTo>
                    <a:pt x="139842" y="112132"/>
                  </a:lnTo>
                  <a:lnTo>
                    <a:pt x="161459" y="102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448">
              <a:extLst>
                <a:ext uri="{FF2B5EF4-FFF2-40B4-BE49-F238E27FC236}">
                  <a16:creationId xmlns:a16="http://schemas.microsoft.com/office/drawing/2014/main" id="{2D509AB6-0D3B-2BD7-FB80-73EC0D7B9C52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743950" y="1468566"/>
              <a:ext cx="200026" cy="152066"/>
            </a:xfrm>
            <a:custGeom>
              <a:avLst/>
              <a:gdLst/>
              <a:ahLst/>
              <a:cxnLst/>
              <a:rect l="0" t="0" r="0" b="0"/>
              <a:pathLst>
                <a:path w="200026" h="152066">
                  <a:moveTo>
                    <a:pt x="0" y="17334"/>
                  </a:moveTo>
                  <a:lnTo>
                    <a:pt x="0" y="17334"/>
                  </a:lnTo>
                  <a:lnTo>
                    <a:pt x="32493" y="2146"/>
                  </a:lnTo>
                  <a:lnTo>
                    <a:pt x="44779" y="0"/>
                  </a:lnTo>
                  <a:lnTo>
                    <a:pt x="54475" y="1869"/>
                  </a:lnTo>
                  <a:lnTo>
                    <a:pt x="58542" y="3849"/>
                  </a:lnTo>
                  <a:lnTo>
                    <a:pt x="65882" y="11694"/>
                  </a:lnTo>
                  <a:lnTo>
                    <a:pt x="88853" y="55631"/>
                  </a:lnTo>
                  <a:lnTo>
                    <a:pt x="93355" y="82421"/>
                  </a:lnTo>
                  <a:lnTo>
                    <a:pt x="87462" y="125780"/>
                  </a:lnTo>
                  <a:lnTo>
                    <a:pt x="86882" y="130907"/>
                  </a:lnTo>
                  <a:lnTo>
                    <a:pt x="80594" y="142247"/>
                  </a:lnTo>
                  <a:lnTo>
                    <a:pt x="75955" y="148234"/>
                  </a:lnTo>
                  <a:lnTo>
                    <a:pt x="71803" y="151167"/>
                  </a:lnTo>
                  <a:lnTo>
                    <a:pt x="67977" y="152065"/>
                  </a:lnTo>
                  <a:lnTo>
                    <a:pt x="64368" y="151605"/>
                  </a:lnTo>
                  <a:lnTo>
                    <a:pt x="57537" y="148271"/>
                  </a:lnTo>
                  <a:lnTo>
                    <a:pt x="54232" y="145900"/>
                  </a:lnTo>
                  <a:lnTo>
                    <a:pt x="50561" y="134799"/>
                  </a:lnTo>
                  <a:lnTo>
                    <a:pt x="49582" y="127394"/>
                  </a:lnTo>
                  <a:lnTo>
                    <a:pt x="54139" y="113522"/>
                  </a:lnTo>
                  <a:lnTo>
                    <a:pt x="74312" y="82313"/>
                  </a:lnTo>
                  <a:lnTo>
                    <a:pt x="89119" y="69849"/>
                  </a:lnTo>
                  <a:lnTo>
                    <a:pt x="129553" y="53225"/>
                  </a:lnTo>
                  <a:lnTo>
                    <a:pt x="155491" y="41867"/>
                  </a:lnTo>
                  <a:lnTo>
                    <a:pt x="159751" y="42156"/>
                  </a:lnTo>
                  <a:lnTo>
                    <a:pt x="200025" y="554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654">
            <a:extLst>
              <a:ext uri="{FF2B5EF4-FFF2-40B4-BE49-F238E27FC236}">
                <a16:creationId xmlns:a16="http://schemas.microsoft.com/office/drawing/2014/main" id="{2351191D-5433-1169-3988-84617A9A669B}"/>
              </a:ext>
            </a:extLst>
          </p:cNvPr>
          <p:cNvGrpSpPr/>
          <p:nvPr/>
        </p:nvGrpSpPr>
        <p:grpSpPr>
          <a:xfrm>
            <a:off x="1285875" y="1876425"/>
            <a:ext cx="942976" cy="361951"/>
            <a:chOff x="1285875" y="1876425"/>
            <a:chExt cx="942976" cy="361951"/>
          </a:xfrm>
        </p:grpSpPr>
        <p:sp>
          <p:nvSpPr>
            <p:cNvPr id="52" name="SMARTInkShape-3449">
              <a:extLst>
                <a:ext uri="{FF2B5EF4-FFF2-40B4-BE49-F238E27FC236}">
                  <a16:creationId xmlns:a16="http://schemas.microsoft.com/office/drawing/2014/main" id="{4C9301C1-7E1F-ACFD-F7FD-3D608068E820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285875" y="2019692"/>
              <a:ext cx="308696" cy="150086"/>
            </a:xfrm>
            <a:custGeom>
              <a:avLst/>
              <a:gdLst/>
              <a:ahLst/>
              <a:cxnLst/>
              <a:rect l="0" t="0" r="0" b="0"/>
              <a:pathLst>
                <a:path w="308696" h="150086">
                  <a:moveTo>
                    <a:pt x="0" y="9133"/>
                  </a:moveTo>
                  <a:lnTo>
                    <a:pt x="0" y="9133"/>
                  </a:lnTo>
                  <a:lnTo>
                    <a:pt x="5057" y="9133"/>
                  </a:lnTo>
                  <a:lnTo>
                    <a:pt x="10361" y="6311"/>
                  </a:lnTo>
                  <a:lnTo>
                    <a:pt x="16247" y="2587"/>
                  </a:lnTo>
                  <a:lnTo>
                    <a:pt x="26568" y="491"/>
                  </a:lnTo>
                  <a:lnTo>
                    <a:pt x="36856" y="0"/>
                  </a:lnTo>
                  <a:lnTo>
                    <a:pt x="40445" y="928"/>
                  </a:lnTo>
                  <a:lnTo>
                    <a:pt x="42839" y="2605"/>
                  </a:lnTo>
                  <a:lnTo>
                    <a:pt x="51736" y="17956"/>
                  </a:lnTo>
                  <a:lnTo>
                    <a:pt x="56081" y="61010"/>
                  </a:lnTo>
                  <a:lnTo>
                    <a:pt x="57009" y="95039"/>
                  </a:lnTo>
                  <a:lnTo>
                    <a:pt x="47798" y="142274"/>
                  </a:lnTo>
                  <a:lnTo>
                    <a:pt x="47659" y="150085"/>
                  </a:lnTo>
                  <a:lnTo>
                    <a:pt x="47635" y="146382"/>
                  </a:lnTo>
                  <a:lnTo>
                    <a:pt x="56290" y="126986"/>
                  </a:lnTo>
                  <a:lnTo>
                    <a:pt x="88323" y="83946"/>
                  </a:lnTo>
                  <a:lnTo>
                    <a:pt x="131981" y="46687"/>
                  </a:lnTo>
                  <a:lnTo>
                    <a:pt x="149172" y="33666"/>
                  </a:lnTo>
                  <a:lnTo>
                    <a:pt x="160969" y="29808"/>
                  </a:lnTo>
                  <a:lnTo>
                    <a:pt x="169379" y="28504"/>
                  </a:lnTo>
                  <a:lnTo>
                    <a:pt x="175893" y="33335"/>
                  </a:lnTo>
                  <a:lnTo>
                    <a:pt x="184526" y="46525"/>
                  </a:lnTo>
                  <a:lnTo>
                    <a:pt x="189320" y="76491"/>
                  </a:lnTo>
                  <a:lnTo>
                    <a:pt x="189976" y="90576"/>
                  </a:lnTo>
                  <a:lnTo>
                    <a:pt x="189092" y="95178"/>
                  </a:lnTo>
                  <a:lnTo>
                    <a:pt x="187445" y="98246"/>
                  </a:lnTo>
                  <a:lnTo>
                    <a:pt x="185288" y="100292"/>
                  </a:lnTo>
                  <a:lnTo>
                    <a:pt x="182892" y="105387"/>
                  </a:lnTo>
                  <a:lnTo>
                    <a:pt x="182253" y="108227"/>
                  </a:lnTo>
                  <a:lnTo>
                    <a:pt x="181827" y="109063"/>
                  </a:lnTo>
                  <a:lnTo>
                    <a:pt x="181543" y="108561"/>
                  </a:lnTo>
                  <a:lnTo>
                    <a:pt x="181354" y="107168"/>
                  </a:lnTo>
                  <a:lnTo>
                    <a:pt x="182286" y="106240"/>
                  </a:lnTo>
                  <a:lnTo>
                    <a:pt x="186144" y="105208"/>
                  </a:lnTo>
                  <a:lnTo>
                    <a:pt x="191386" y="99105"/>
                  </a:lnTo>
                  <a:lnTo>
                    <a:pt x="219989" y="58281"/>
                  </a:lnTo>
                  <a:lnTo>
                    <a:pt x="238396" y="40981"/>
                  </a:lnTo>
                  <a:lnTo>
                    <a:pt x="278143" y="18945"/>
                  </a:lnTo>
                  <a:lnTo>
                    <a:pt x="280679" y="15675"/>
                  </a:lnTo>
                  <a:lnTo>
                    <a:pt x="286319" y="12040"/>
                  </a:lnTo>
                  <a:lnTo>
                    <a:pt x="289304" y="11071"/>
                  </a:lnTo>
                  <a:lnTo>
                    <a:pt x="292352" y="11483"/>
                  </a:lnTo>
                  <a:lnTo>
                    <a:pt x="298562" y="14764"/>
                  </a:lnTo>
                  <a:lnTo>
                    <a:pt x="308008" y="27617"/>
                  </a:lnTo>
                  <a:lnTo>
                    <a:pt x="308695" y="41690"/>
                  </a:lnTo>
                  <a:lnTo>
                    <a:pt x="305313" y="83741"/>
                  </a:lnTo>
                  <a:lnTo>
                    <a:pt x="303894" y="99913"/>
                  </a:lnTo>
                  <a:lnTo>
                    <a:pt x="295275" y="132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450">
              <a:extLst>
                <a:ext uri="{FF2B5EF4-FFF2-40B4-BE49-F238E27FC236}">
                  <a16:creationId xmlns:a16="http://schemas.microsoft.com/office/drawing/2014/main" id="{1896C5D5-781F-6EBE-9DD1-AE3B37A708C9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687453" y="2031094"/>
              <a:ext cx="82482" cy="128634"/>
            </a:xfrm>
            <a:custGeom>
              <a:avLst/>
              <a:gdLst/>
              <a:ahLst/>
              <a:cxnLst/>
              <a:rect l="0" t="0" r="0" b="0"/>
              <a:pathLst>
                <a:path w="82482" h="128634">
                  <a:moveTo>
                    <a:pt x="65147" y="54881"/>
                  </a:moveTo>
                  <a:lnTo>
                    <a:pt x="65147" y="54881"/>
                  </a:lnTo>
                  <a:lnTo>
                    <a:pt x="80335" y="38634"/>
                  </a:lnTo>
                  <a:lnTo>
                    <a:pt x="82481" y="32491"/>
                  </a:lnTo>
                  <a:lnTo>
                    <a:pt x="80612" y="23410"/>
                  </a:lnTo>
                  <a:lnTo>
                    <a:pt x="75020" y="0"/>
                  </a:lnTo>
                  <a:lnTo>
                    <a:pt x="59605" y="3460"/>
                  </a:lnTo>
                  <a:lnTo>
                    <a:pt x="45043" y="11188"/>
                  </a:lnTo>
                  <a:lnTo>
                    <a:pt x="28969" y="25236"/>
                  </a:lnTo>
                  <a:lnTo>
                    <a:pt x="15857" y="47861"/>
                  </a:lnTo>
                  <a:lnTo>
                    <a:pt x="3631" y="89468"/>
                  </a:lnTo>
                  <a:lnTo>
                    <a:pt x="0" y="108756"/>
                  </a:lnTo>
                  <a:lnTo>
                    <a:pt x="1608" y="114081"/>
                  </a:lnTo>
                  <a:lnTo>
                    <a:pt x="9038" y="122820"/>
                  </a:lnTo>
                  <a:lnTo>
                    <a:pt x="19395" y="127409"/>
                  </a:lnTo>
                  <a:lnTo>
                    <a:pt x="25121" y="128633"/>
                  </a:lnTo>
                  <a:lnTo>
                    <a:pt x="31055" y="127333"/>
                  </a:lnTo>
                  <a:lnTo>
                    <a:pt x="43292" y="120243"/>
                  </a:lnTo>
                  <a:lnTo>
                    <a:pt x="57025" y="104351"/>
                  </a:lnTo>
                  <a:lnTo>
                    <a:pt x="62740" y="76124"/>
                  </a:lnTo>
                  <a:lnTo>
                    <a:pt x="63613" y="43869"/>
                  </a:lnTo>
                  <a:lnTo>
                    <a:pt x="57402" y="24689"/>
                  </a:lnTo>
                  <a:lnTo>
                    <a:pt x="51827" y="15710"/>
                  </a:lnTo>
                  <a:lnTo>
                    <a:pt x="36572" y="72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451">
              <a:extLst>
                <a:ext uri="{FF2B5EF4-FFF2-40B4-BE49-F238E27FC236}">
                  <a16:creationId xmlns:a16="http://schemas.microsoft.com/office/drawing/2014/main" id="{E7945C4E-2461-A8D8-140A-BC0F04D4469F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869250" y="1876425"/>
              <a:ext cx="111951" cy="307783"/>
            </a:xfrm>
            <a:custGeom>
              <a:avLst/>
              <a:gdLst/>
              <a:ahLst/>
              <a:cxnLst/>
              <a:rect l="0" t="0" r="0" b="0"/>
              <a:pathLst>
                <a:path w="111951" h="307783">
                  <a:moveTo>
                    <a:pt x="83375" y="238125"/>
                  </a:moveTo>
                  <a:lnTo>
                    <a:pt x="83375" y="238125"/>
                  </a:lnTo>
                  <a:lnTo>
                    <a:pt x="91576" y="221723"/>
                  </a:lnTo>
                  <a:lnTo>
                    <a:pt x="92784" y="206050"/>
                  </a:lnTo>
                  <a:lnTo>
                    <a:pt x="90026" y="199880"/>
                  </a:lnTo>
                  <a:lnTo>
                    <a:pt x="84689" y="192353"/>
                  </a:lnTo>
                  <a:lnTo>
                    <a:pt x="78315" y="194146"/>
                  </a:lnTo>
                  <a:lnTo>
                    <a:pt x="45471" y="207913"/>
                  </a:lnTo>
                  <a:lnTo>
                    <a:pt x="13903" y="241714"/>
                  </a:lnTo>
                  <a:lnTo>
                    <a:pt x="2936" y="260473"/>
                  </a:lnTo>
                  <a:lnTo>
                    <a:pt x="0" y="273104"/>
                  </a:lnTo>
                  <a:lnTo>
                    <a:pt x="1516" y="285774"/>
                  </a:lnTo>
                  <a:lnTo>
                    <a:pt x="3403" y="292116"/>
                  </a:lnTo>
                  <a:lnTo>
                    <a:pt x="11143" y="301985"/>
                  </a:lnTo>
                  <a:lnTo>
                    <a:pt x="16170" y="306098"/>
                  </a:lnTo>
                  <a:lnTo>
                    <a:pt x="21638" y="307782"/>
                  </a:lnTo>
                  <a:lnTo>
                    <a:pt x="33359" y="306831"/>
                  </a:lnTo>
                  <a:lnTo>
                    <a:pt x="38389" y="302979"/>
                  </a:lnTo>
                  <a:lnTo>
                    <a:pt x="62543" y="265206"/>
                  </a:lnTo>
                  <a:lnTo>
                    <a:pt x="75556" y="227569"/>
                  </a:lnTo>
                  <a:lnTo>
                    <a:pt x="88376" y="181595"/>
                  </a:lnTo>
                  <a:lnTo>
                    <a:pt x="92618" y="145293"/>
                  </a:lnTo>
                  <a:lnTo>
                    <a:pt x="99049" y="105609"/>
                  </a:lnTo>
                  <a:lnTo>
                    <a:pt x="100924" y="72337"/>
                  </a:lnTo>
                  <a:lnTo>
                    <a:pt x="107037" y="33075"/>
                  </a:lnTo>
                  <a:lnTo>
                    <a:pt x="111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452">
              <a:extLst>
                <a:ext uri="{FF2B5EF4-FFF2-40B4-BE49-F238E27FC236}">
                  <a16:creationId xmlns:a16="http://schemas.microsoft.com/office/drawing/2014/main" id="{676E956F-3F1E-FCB2-5A8C-605BEAA9867D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984274" y="2002558"/>
              <a:ext cx="168377" cy="171476"/>
            </a:xfrm>
            <a:custGeom>
              <a:avLst/>
              <a:gdLst/>
              <a:ahLst/>
              <a:cxnLst/>
              <a:rect l="0" t="0" r="0" b="0"/>
              <a:pathLst>
                <a:path w="168377" h="171476">
                  <a:moveTo>
                    <a:pt x="82651" y="83417"/>
                  </a:moveTo>
                  <a:lnTo>
                    <a:pt x="82651" y="83417"/>
                  </a:lnTo>
                  <a:lnTo>
                    <a:pt x="92764" y="83417"/>
                  </a:lnTo>
                  <a:lnTo>
                    <a:pt x="100551" y="80595"/>
                  </a:lnTo>
                  <a:lnTo>
                    <a:pt x="143303" y="56848"/>
                  </a:lnTo>
                  <a:lnTo>
                    <a:pt x="160006" y="41913"/>
                  </a:lnTo>
                  <a:lnTo>
                    <a:pt x="164656" y="33926"/>
                  </a:lnTo>
                  <a:lnTo>
                    <a:pt x="167274" y="18423"/>
                  </a:lnTo>
                  <a:lnTo>
                    <a:pt x="164466" y="13630"/>
                  </a:lnTo>
                  <a:lnTo>
                    <a:pt x="152880" y="5481"/>
                  </a:lnTo>
                  <a:lnTo>
                    <a:pt x="133563" y="0"/>
                  </a:lnTo>
                  <a:lnTo>
                    <a:pt x="109378" y="3432"/>
                  </a:lnTo>
                  <a:lnTo>
                    <a:pt x="87160" y="16209"/>
                  </a:lnTo>
                  <a:lnTo>
                    <a:pt x="46539" y="47093"/>
                  </a:lnTo>
                  <a:lnTo>
                    <a:pt x="18682" y="75477"/>
                  </a:lnTo>
                  <a:lnTo>
                    <a:pt x="3842" y="108111"/>
                  </a:lnTo>
                  <a:lnTo>
                    <a:pt x="0" y="124731"/>
                  </a:lnTo>
                  <a:lnTo>
                    <a:pt x="3936" y="141995"/>
                  </a:lnTo>
                  <a:lnTo>
                    <a:pt x="7950" y="151044"/>
                  </a:lnTo>
                  <a:lnTo>
                    <a:pt x="20876" y="163921"/>
                  </a:lnTo>
                  <a:lnTo>
                    <a:pt x="28767" y="168836"/>
                  </a:lnTo>
                  <a:lnTo>
                    <a:pt x="46003" y="171475"/>
                  </a:lnTo>
                  <a:lnTo>
                    <a:pt x="93050" y="164546"/>
                  </a:lnTo>
                  <a:lnTo>
                    <a:pt x="137034" y="151928"/>
                  </a:lnTo>
                  <a:lnTo>
                    <a:pt x="168376" y="1310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453">
              <a:extLst>
                <a:ext uri="{FF2B5EF4-FFF2-40B4-BE49-F238E27FC236}">
                  <a16:creationId xmlns:a16="http://schemas.microsoft.com/office/drawing/2014/main" id="{2223D7E3-9DD3-414F-94B4-CAC67DF0E71E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209800" y="1891742"/>
              <a:ext cx="19051" cy="346634"/>
            </a:xfrm>
            <a:custGeom>
              <a:avLst/>
              <a:gdLst/>
              <a:ahLst/>
              <a:cxnLst/>
              <a:rect l="0" t="0" r="0" b="0"/>
              <a:pathLst>
                <a:path w="19051" h="346634">
                  <a:moveTo>
                    <a:pt x="19050" y="13258"/>
                  </a:moveTo>
                  <a:lnTo>
                    <a:pt x="19050" y="13258"/>
                  </a:lnTo>
                  <a:lnTo>
                    <a:pt x="19050" y="0"/>
                  </a:lnTo>
                  <a:lnTo>
                    <a:pt x="19050" y="36401"/>
                  </a:lnTo>
                  <a:lnTo>
                    <a:pt x="13994" y="78912"/>
                  </a:lnTo>
                  <a:lnTo>
                    <a:pt x="10849" y="119965"/>
                  </a:lnTo>
                  <a:lnTo>
                    <a:pt x="7292" y="151700"/>
                  </a:lnTo>
                  <a:lnTo>
                    <a:pt x="3241" y="185913"/>
                  </a:lnTo>
                  <a:lnTo>
                    <a:pt x="1440" y="218757"/>
                  </a:lnTo>
                  <a:lnTo>
                    <a:pt x="640" y="250994"/>
                  </a:lnTo>
                  <a:lnTo>
                    <a:pt x="190" y="293248"/>
                  </a:lnTo>
                  <a:lnTo>
                    <a:pt x="0" y="3466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655">
            <a:extLst>
              <a:ext uri="{FF2B5EF4-FFF2-40B4-BE49-F238E27FC236}">
                <a16:creationId xmlns:a16="http://schemas.microsoft.com/office/drawing/2014/main" id="{5FF9CADC-CCC8-4BFC-D5E1-B251FDDD360A}"/>
              </a:ext>
            </a:extLst>
          </p:cNvPr>
          <p:cNvGrpSpPr/>
          <p:nvPr/>
        </p:nvGrpSpPr>
        <p:grpSpPr>
          <a:xfrm>
            <a:off x="342900" y="2821509"/>
            <a:ext cx="838201" cy="406802"/>
            <a:chOff x="342900" y="2821509"/>
            <a:chExt cx="838201" cy="406802"/>
          </a:xfrm>
        </p:grpSpPr>
        <p:sp>
          <p:nvSpPr>
            <p:cNvPr id="58" name="SMARTInkShape-3454">
              <a:extLst>
                <a:ext uri="{FF2B5EF4-FFF2-40B4-BE49-F238E27FC236}">
                  <a16:creationId xmlns:a16="http://schemas.microsoft.com/office/drawing/2014/main" id="{DE0C16A8-15F9-6156-AF1B-346904EF247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42900" y="2834184"/>
              <a:ext cx="76156" cy="337642"/>
            </a:xfrm>
            <a:custGeom>
              <a:avLst/>
              <a:gdLst/>
              <a:ahLst/>
              <a:cxnLst/>
              <a:rect l="0" t="0" r="0" b="0"/>
              <a:pathLst>
                <a:path w="76156" h="337642">
                  <a:moveTo>
                    <a:pt x="57150" y="32841"/>
                  </a:moveTo>
                  <a:lnTo>
                    <a:pt x="57150" y="32841"/>
                  </a:lnTo>
                  <a:lnTo>
                    <a:pt x="72338" y="16595"/>
                  </a:lnTo>
                  <a:lnTo>
                    <a:pt x="75056" y="7331"/>
                  </a:lnTo>
                  <a:lnTo>
                    <a:pt x="75861" y="0"/>
                  </a:lnTo>
                  <a:lnTo>
                    <a:pt x="75974" y="364"/>
                  </a:lnTo>
                  <a:lnTo>
                    <a:pt x="76155" y="8552"/>
                  </a:lnTo>
                  <a:lnTo>
                    <a:pt x="61116" y="51724"/>
                  </a:lnTo>
                  <a:lnTo>
                    <a:pt x="52681" y="88883"/>
                  </a:lnTo>
                  <a:lnTo>
                    <a:pt x="43522" y="122307"/>
                  </a:lnTo>
                  <a:lnTo>
                    <a:pt x="35924" y="158329"/>
                  </a:lnTo>
                  <a:lnTo>
                    <a:pt x="25696" y="199139"/>
                  </a:lnTo>
                  <a:lnTo>
                    <a:pt x="15963" y="241452"/>
                  </a:lnTo>
                  <a:lnTo>
                    <a:pt x="6376" y="282447"/>
                  </a:lnTo>
                  <a:lnTo>
                    <a:pt x="0" y="3376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455">
              <a:extLst>
                <a:ext uri="{FF2B5EF4-FFF2-40B4-BE49-F238E27FC236}">
                  <a16:creationId xmlns:a16="http://schemas.microsoft.com/office/drawing/2014/main" id="{B14D1ECA-92FB-B046-7CCF-22912972A98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96650" y="2848587"/>
              <a:ext cx="27192" cy="275614"/>
            </a:xfrm>
            <a:custGeom>
              <a:avLst/>
              <a:gdLst/>
              <a:ahLst/>
              <a:cxnLst/>
              <a:rect l="0" t="0" r="0" b="0"/>
              <a:pathLst>
                <a:path w="27192" h="275614">
                  <a:moveTo>
                    <a:pt x="17700" y="47013"/>
                  </a:moveTo>
                  <a:lnTo>
                    <a:pt x="17700" y="47013"/>
                  </a:lnTo>
                  <a:lnTo>
                    <a:pt x="26342" y="13482"/>
                  </a:lnTo>
                  <a:lnTo>
                    <a:pt x="27191" y="0"/>
                  </a:lnTo>
                  <a:lnTo>
                    <a:pt x="19614" y="37530"/>
                  </a:lnTo>
                  <a:lnTo>
                    <a:pt x="12035" y="81715"/>
                  </a:lnTo>
                  <a:lnTo>
                    <a:pt x="9890" y="116411"/>
                  </a:lnTo>
                  <a:lnTo>
                    <a:pt x="6115" y="150176"/>
                  </a:lnTo>
                  <a:lnTo>
                    <a:pt x="862" y="190469"/>
                  </a:lnTo>
                  <a:lnTo>
                    <a:pt x="0" y="236531"/>
                  </a:lnTo>
                  <a:lnTo>
                    <a:pt x="8175" y="2756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456">
              <a:extLst>
                <a:ext uri="{FF2B5EF4-FFF2-40B4-BE49-F238E27FC236}">
                  <a16:creationId xmlns:a16="http://schemas.microsoft.com/office/drawing/2014/main" id="{63AAB260-2492-1C54-D8CE-EF1258C7B320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61950" y="3000375"/>
              <a:ext cx="200026" cy="24107"/>
            </a:xfrm>
            <a:custGeom>
              <a:avLst/>
              <a:gdLst/>
              <a:ahLst/>
              <a:cxnLst/>
              <a:rect l="0" t="0" r="0" b="0"/>
              <a:pathLst>
                <a:path w="200026" h="24107">
                  <a:moveTo>
                    <a:pt x="0" y="19050"/>
                  </a:moveTo>
                  <a:lnTo>
                    <a:pt x="0" y="19050"/>
                  </a:lnTo>
                  <a:lnTo>
                    <a:pt x="5056" y="24106"/>
                  </a:lnTo>
                  <a:lnTo>
                    <a:pt x="16006" y="23767"/>
                  </a:lnTo>
                  <a:lnTo>
                    <a:pt x="59062" y="12067"/>
                  </a:lnTo>
                  <a:lnTo>
                    <a:pt x="105780" y="2697"/>
                  </a:lnTo>
                  <a:lnTo>
                    <a:pt x="145660" y="533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457">
              <a:extLst>
                <a:ext uri="{FF2B5EF4-FFF2-40B4-BE49-F238E27FC236}">
                  <a16:creationId xmlns:a16="http://schemas.microsoft.com/office/drawing/2014/main" id="{7F15A1A1-608F-033C-1955-1DFB56A205B7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76439" y="3009900"/>
              <a:ext cx="142712" cy="113586"/>
            </a:xfrm>
            <a:custGeom>
              <a:avLst/>
              <a:gdLst/>
              <a:ahLst/>
              <a:cxnLst/>
              <a:rect l="0" t="0" r="0" b="0"/>
              <a:pathLst>
                <a:path w="142712" h="113586">
                  <a:moveTo>
                    <a:pt x="28411" y="0"/>
                  </a:moveTo>
                  <a:lnTo>
                    <a:pt x="28411" y="0"/>
                  </a:lnTo>
                  <a:lnTo>
                    <a:pt x="36612" y="0"/>
                  </a:lnTo>
                  <a:lnTo>
                    <a:pt x="37053" y="1058"/>
                  </a:lnTo>
                  <a:lnTo>
                    <a:pt x="37544" y="5056"/>
                  </a:lnTo>
                  <a:lnTo>
                    <a:pt x="21666" y="47244"/>
                  </a:lnTo>
                  <a:lnTo>
                    <a:pt x="4035" y="80039"/>
                  </a:lnTo>
                  <a:lnTo>
                    <a:pt x="0" y="111887"/>
                  </a:lnTo>
                  <a:lnTo>
                    <a:pt x="1004" y="112691"/>
                  </a:lnTo>
                  <a:lnTo>
                    <a:pt x="4941" y="113585"/>
                  </a:lnTo>
                  <a:lnTo>
                    <a:pt x="48745" y="106036"/>
                  </a:lnTo>
                  <a:lnTo>
                    <a:pt x="87716" y="97402"/>
                  </a:lnTo>
                  <a:lnTo>
                    <a:pt x="142711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458">
              <a:extLst>
                <a:ext uri="{FF2B5EF4-FFF2-40B4-BE49-F238E27FC236}">
                  <a16:creationId xmlns:a16="http://schemas.microsoft.com/office/drawing/2014/main" id="{0950CF57-4908-CC32-8026-26C13BF8B37C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57035" y="2939143"/>
              <a:ext cx="24016" cy="32658"/>
            </a:xfrm>
            <a:custGeom>
              <a:avLst/>
              <a:gdLst/>
              <a:ahLst/>
              <a:cxnLst/>
              <a:rect l="0" t="0" r="0" b="0"/>
              <a:pathLst>
                <a:path w="24016" h="32658">
                  <a:moveTo>
                    <a:pt x="24015" y="32657"/>
                  </a:moveTo>
                  <a:lnTo>
                    <a:pt x="24015" y="32657"/>
                  </a:lnTo>
                  <a:lnTo>
                    <a:pt x="10923" y="18507"/>
                  </a:lnTo>
                  <a:lnTo>
                    <a:pt x="0" y="0"/>
                  </a:lnTo>
                  <a:lnTo>
                    <a:pt x="597" y="302"/>
                  </a:lnTo>
                  <a:lnTo>
                    <a:pt x="4965" y="40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459">
              <a:extLst>
                <a:ext uri="{FF2B5EF4-FFF2-40B4-BE49-F238E27FC236}">
                  <a16:creationId xmlns:a16="http://schemas.microsoft.com/office/drawing/2014/main" id="{0075652D-A04C-EC07-BF36-9CC5A0BA77C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59282" y="2986616"/>
              <a:ext cx="188469" cy="241695"/>
            </a:xfrm>
            <a:custGeom>
              <a:avLst/>
              <a:gdLst/>
              <a:ahLst/>
              <a:cxnLst/>
              <a:rect l="0" t="0" r="0" b="0"/>
              <a:pathLst>
                <a:path w="188469" h="241695">
                  <a:moveTo>
                    <a:pt x="74168" y="61384"/>
                  </a:moveTo>
                  <a:lnTo>
                    <a:pt x="74168" y="61384"/>
                  </a:lnTo>
                  <a:lnTo>
                    <a:pt x="74168" y="16924"/>
                  </a:lnTo>
                  <a:lnTo>
                    <a:pt x="74168" y="10580"/>
                  </a:lnTo>
                  <a:lnTo>
                    <a:pt x="72051" y="7406"/>
                  </a:lnTo>
                  <a:lnTo>
                    <a:pt x="64055" y="1058"/>
                  </a:lnTo>
                  <a:lnTo>
                    <a:pt x="60018" y="0"/>
                  </a:lnTo>
                  <a:lnTo>
                    <a:pt x="56268" y="353"/>
                  </a:lnTo>
                  <a:lnTo>
                    <a:pt x="52710" y="1647"/>
                  </a:lnTo>
                  <a:lnTo>
                    <a:pt x="37589" y="13581"/>
                  </a:lnTo>
                  <a:lnTo>
                    <a:pt x="24759" y="30522"/>
                  </a:lnTo>
                  <a:lnTo>
                    <a:pt x="19312" y="48947"/>
                  </a:lnTo>
                  <a:lnTo>
                    <a:pt x="17698" y="62755"/>
                  </a:lnTo>
                  <a:lnTo>
                    <a:pt x="18529" y="65473"/>
                  </a:lnTo>
                  <a:lnTo>
                    <a:pt x="20142" y="67285"/>
                  </a:lnTo>
                  <a:lnTo>
                    <a:pt x="36342" y="78130"/>
                  </a:lnTo>
                  <a:lnTo>
                    <a:pt x="58525" y="82247"/>
                  </a:lnTo>
                  <a:lnTo>
                    <a:pt x="66510" y="90412"/>
                  </a:lnTo>
                  <a:lnTo>
                    <a:pt x="76956" y="111965"/>
                  </a:lnTo>
                  <a:lnTo>
                    <a:pt x="82362" y="148751"/>
                  </a:lnTo>
                  <a:lnTo>
                    <a:pt x="80608" y="192864"/>
                  </a:lnTo>
                  <a:lnTo>
                    <a:pt x="73254" y="217110"/>
                  </a:lnTo>
                  <a:lnTo>
                    <a:pt x="61287" y="234785"/>
                  </a:lnTo>
                  <a:lnTo>
                    <a:pt x="52216" y="238993"/>
                  </a:lnTo>
                  <a:lnTo>
                    <a:pt x="29145" y="241694"/>
                  </a:lnTo>
                  <a:lnTo>
                    <a:pt x="19586" y="239241"/>
                  </a:lnTo>
                  <a:lnTo>
                    <a:pt x="15555" y="237106"/>
                  </a:lnTo>
                  <a:lnTo>
                    <a:pt x="4825" y="223987"/>
                  </a:lnTo>
                  <a:lnTo>
                    <a:pt x="0" y="196581"/>
                  </a:lnTo>
                  <a:lnTo>
                    <a:pt x="3626" y="166706"/>
                  </a:lnTo>
                  <a:lnTo>
                    <a:pt x="11404" y="147859"/>
                  </a:lnTo>
                  <a:lnTo>
                    <a:pt x="38722" y="111313"/>
                  </a:lnTo>
                  <a:lnTo>
                    <a:pt x="78986" y="74805"/>
                  </a:lnTo>
                  <a:lnTo>
                    <a:pt x="118707" y="49885"/>
                  </a:lnTo>
                  <a:lnTo>
                    <a:pt x="188468" y="13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460">
              <a:extLst>
                <a:ext uri="{FF2B5EF4-FFF2-40B4-BE49-F238E27FC236}">
                  <a16:creationId xmlns:a16="http://schemas.microsoft.com/office/drawing/2014/main" id="{99279780-D4CF-A8CD-40DF-6F45836F191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057275" y="2821509"/>
              <a:ext cx="123826" cy="274117"/>
            </a:xfrm>
            <a:custGeom>
              <a:avLst/>
              <a:gdLst/>
              <a:ahLst/>
              <a:cxnLst/>
              <a:rect l="0" t="0" r="0" b="0"/>
              <a:pathLst>
                <a:path w="123826" h="274117">
                  <a:moveTo>
                    <a:pt x="0" y="26466"/>
                  </a:moveTo>
                  <a:lnTo>
                    <a:pt x="0" y="26466"/>
                  </a:lnTo>
                  <a:lnTo>
                    <a:pt x="7539" y="8566"/>
                  </a:lnTo>
                  <a:lnTo>
                    <a:pt x="8201" y="5007"/>
                  </a:lnTo>
                  <a:lnTo>
                    <a:pt x="9701" y="2635"/>
                  </a:lnTo>
                  <a:lnTo>
                    <a:pt x="11759" y="1054"/>
                  </a:lnTo>
                  <a:lnTo>
                    <a:pt x="14189" y="0"/>
                  </a:lnTo>
                  <a:lnTo>
                    <a:pt x="16868" y="355"/>
                  </a:lnTo>
                  <a:lnTo>
                    <a:pt x="22666" y="3572"/>
                  </a:lnTo>
                  <a:lnTo>
                    <a:pt x="25949" y="14174"/>
                  </a:lnTo>
                  <a:lnTo>
                    <a:pt x="26350" y="30528"/>
                  </a:lnTo>
                  <a:lnTo>
                    <a:pt x="21683" y="64594"/>
                  </a:lnTo>
                  <a:lnTo>
                    <a:pt x="19830" y="104556"/>
                  </a:lnTo>
                  <a:lnTo>
                    <a:pt x="19204" y="147097"/>
                  </a:lnTo>
                  <a:lnTo>
                    <a:pt x="16273" y="184623"/>
                  </a:lnTo>
                  <a:lnTo>
                    <a:pt x="10858" y="225747"/>
                  </a:lnTo>
                  <a:lnTo>
                    <a:pt x="9642" y="243803"/>
                  </a:lnTo>
                  <a:lnTo>
                    <a:pt x="38175" y="199983"/>
                  </a:lnTo>
                  <a:lnTo>
                    <a:pt x="73587" y="154354"/>
                  </a:lnTo>
                  <a:lnTo>
                    <a:pt x="104549" y="117282"/>
                  </a:lnTo>
                  <a:lnTo>
                    <a:pt x="107799" y="115585"/>
                  </a:lnTo>
                  <a:lnTo>
                    <a:pt x="109966" y="115512"/>
                  </a:lnTo>
                  <a:lnTo>
                    <a:pt x="111411" y="116522"/>
                  </a:lnTo>
                  <a:lnTo>
                    <a:pt x="112374" y="118253"/>
                  </a:lnTo>
                  <a:lnTo>
                    <a:pt x="114131" y="158040"/>
                  </a:lnTo>
                  <a:lnTo>
                    <a:pt x="121817" y="199668"/>
                  </a:lnTo>
                  <a:lnTo>
                    <a:pt x="123560" y="244713"/>
                  </a:lnTo>
                  <a:lnTo>
                    <a:pt x="123825" y="2741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656">
            <a:extLst>
              <a:ext uri="{FF2B5EF4-FFF2-40B4-BE49-F238E27FC236}">
                <a16:creationId xmlns:a16="http://schemas.microsoft.com/office/drawing/2014/main" id="{D52BEA42-8A9D-A94D-7219-F91B38A8741D}"/>
              </a:ext>
            </a:extLst>
          </p:cNvPr>
          <p:cNvGrpSpPr/>
          <p:nvPr/>
        </p:nvGrpSpPr>
        <p:grpSpPr>
          <a:xfrm>
            <a:off x="1657350" y="2695610"/>
            <a:ext cx="466726" cy="476216"/>
            <a:chOff x="1657350" y="2695610"/>
            <a:chExt cx="466726" cy="476216"/>
          </a:xfrm>
        </p:grpSpPr>
        <p:sp>
          <p:nvSpPr>
            <p:cNvPr id="66" name="SMARTInkShape-3461">
              <a:extLst>
                <a:ext uri="{FF2B5EF4-FFF2-40B4-BE49-F238E27FC236}">
                  <a16:creationId xmlns:a16="http://schemas.microsoft.com/office/drawing/2014/main" id="{123148E5-9A0A-1391-A366-9D9D87715C4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657350" y="2857961"/>
              <a:ext cx="36743" cy="313865"/>
            </a:xfrm>
            <a:custGeom>
              <a:avLst/>
              <a:gdLst/>
              <a:ahLst/>
              <a:cxnLst/>
              <a:rect l="0" t="0" r="0" b="0"/>
              <a:pathLst>
                <a:path w="36743" h="313865">
                  <a:moveTo>
                    <a:pt x="19050" y="28114"/>
                  </a:moveTo>
                  <a:lnTo>
                    <a:pt x="19050" y="28114"/>
                  </a:lnTo>
                  <a:lnTo>
                    <a:pt x="19050" y="18001"/>
                  </a:lnTo>
                  <a:lnTo>
                    <a:pt x="20108" y="15022"/>
                  </a:lnTo>
                  <a:lnTo>
                    <a:pt x="21872" y="13036"/>
                  </a:lnTo>
                  <a:lnTo>
                    <a:pt x="24107" y="11712"/>
                  </a:lnTo>
                  <a:lnTo>
                    <a:pt x="25596" y="9771"/>
                  </a:lnTo>
                  <a:lnTo>
                    <a:pt x="28183" y="1095"/>
                  </a:lnTo>
                  <a:lnTo>
                    <a:pt x="29372" y="577"/>
                  </a:lnTo>
                  <a:lnTo>
                    <a:pt x="33515" y="0"/>
                  </a:lnTo>
                  <a:lnTo>
                    <a:pt x="35043" y="905"/>
                  </a:lnTo>
                  <a:lnTo>
                    <a:pt x="36062" y="2566"/>
                  </a:lnTo>
                  <a:lnTo>
                    <a:pt x="36742" y="4732"/>
                  </a:lnTo>
                  <a:lnTo>
                    <a:pt x="31285" y="46230"/>
                  </a:lnTo>
                  <a:lnTo>
                    <a:pt x="28320" y="90043"/>
                  </a:lnTo>
                  <a:lnTo>
                    <a:pt x="21209" y="134423"/>
                  </a:lnTo>
                  <a:lnTo>
                    <a:pt x="12146" y="181758"/>
                  </a:lnTo>
                  <a:lnTo>
                    <a:pt x="4986" y="226503"/>
                  </a:lnTo>
                  <a:lnTo>
                    <a:pt x="437" y="271888"/>
                  </a:lnTo>
                  <a:lnTo>
                    <a:pt x="0" y="3138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462">
              <a:extLst>
                <a:ext uri="{FF2B5EF4-FFF2-40B4-BE49-F238E27FC236}">
                  <a16:creationId xmlns:a16="http://schemas.microsoft.com/office/drawing/2014/main" id="{10DA3DB6-6243-8361-5DFD-276FEDBF3890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685925" y="2809924"/>
              <a:ext cx="200026" cy="276177"/>
            </a:xfrm>
            <a:custGeom>
              <a:avLst/>
              <a:gdLst/>
              <a:ahLst/>
              <a:cxnLst/>
              <a:rect l="0" t="0" r="0" b="0"/>
              <a:pathLst>
                <a:path w="200026" h="276177">
                  <a:moveTo>
                    <a:pt x="0" y="85676"/>
                  </a:moveTo>
                  <a:lnTo>
                    <a:pt x="0" y="85676"/>
                  </a:lnTo>
                  <a:lnTo>
                    <a:pt x="0" y="80620"/>
                  </a:lnTo>
                  <a:lnTo>
                    <a:pt x="2822" y="75315"/>
                  </a:lnTo>
                  <a:lnTo>
                    <a:pt x="40000" y="36185"/>
                  </a:lnTo>
                  <a:lnTo>
                    <a:pt x="85923" y="9527"/>
                  </a:lnTo>
                  <a:lnTo>
                    <a:pt x="98513" y="4207"/>
                  </a:lnTo>
                  <a:lnTo>
                    <a:pt x="136753" y="0"/>
                  </a:lnTo>
                  <a:lnTo>
                    <a:pt x="138794" y="1042"/>
                  </a:lnTo>
                  <a:lnTo>
                    <a:pt x="140154" y="2795"/>
                  </a:lnTo>
                  <a:lnTo>
                    <a:pt x="142724" y="7565"/>
                  </a:lnTo>
                  <a:lnTo>
                    <a:pt x="149063" y="16201"/>
                  </a:lnTo>
                  <a:lnTo>
                    <a:pt x="151411" y="25462"/>
                  </a:lnTo>
                  <a:lnTo>
                    <a:pt x="152270" y="56410"/>
                  </a:lnTo>
                  <a:lnTo>
                    <a:pt x="149520" y="70199"/>
                  </a:lnTo>
                  <a:lnTo>
                    <a:pt x="145828" y="80914"/>
                  </a:lnTo>
                  <a:lnTo>
                    <a:pt x="142691" y="97788"/>
                  </a:lnTo>
                  <a:lnTo>
                    <a:pt x="138208" y="106229"/>
                  </a:lnTo>
                  <a:lnTo>
                    <a:pt x="94004" y="140062"/>
                  </a:lnTo>
                  <a:lnTo>
                    <a:pt x="50358" y="157528"/>
                  </a:lnTo>
                  <a:lnTo>
                    <a:pt x="15529" y="169365"/>
                  </a:lnTo>
                  <a:lnTo>
                    <a:pt x="14586" y="170044"/>
                  </a:lnTo>
                  <a:lnTo>
                    <a:pt x="15016" y="170496"/>
                  </a:lnTo>
                  <a:lnTo>
                    <a:pt x="16360" y="170798"/>
                  </a:lnTo>
                  <a:lnTo>
                    <a:pt x="26123" y="177828"/>
                  </a:lnTo>
                  <a:lnTo>
                    <a:pt x="58664" y="189317"/>
                  </a:lnTo>
                  <a:lnTo>
                    <a:pt x="101969" y="216538"/>
                  </a:lnTo>
                  <a:lnTo>
                    <a:pt x="148421" y="248955"/>
                  </a:lnTo>
                  <a:lnTo>
                    <a:pt x="183927" y="271836"/>
                  </a:lnTo>
                  <a:lnTo>
                    <a:pt x="200025" y="276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463">
              <a:extLst>
                <a:ext uri="{FF2B5EF4-FFF2-40B4-BE49-F238E27FC236}">
                  <a16:creationId xmlns:a16="http://schemas.microsoft.com/office/drawing/2014/main" id="{0A6ADC18-30BB-DB8D-9808-3BF6B9347D10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938705" y="2695610"/>
              <a:ext cx="185371" cy="132646"/>
            </a:xfrm>
            <a:custGeom>
              <a:avLst/>
              <a:gdLst/>
              <a:ahLst/>
              <a:cxnLst/>
              <a:rect l="0" t="0" r="0" b="0"/>
              <a:pathLst>
                <a:path w="185371" h="132646">
                  <a:moveTo>
                    <a:pt x="4395" y="9490"/>
                  </a:moveTo>
                  <a:lnTo>
                    <a:pt x="4395" y="9490"/>
                  </a:lnTo>
                  <a:lnTo>
                    <a:pt x="9452" y="9490"/>
                  </a:lnTo>
                  <a:lnTo>
                    <a:pt x="14756" y="6668"/>
                  </a:lnTo>
                  <a:lnTo>
                    <a:pt x="20642" y="2944"/>
                  </a:lnTo>
                  <a:lnTo>
                    <a:pt x="30963" y="848"/>
                  </a:lnTo>
                  <a:lnTo>
                    <a:pt x="64332" y="0"/>
                  </a:lnTo>
                  <a:lnTo>
                    <a:pt x="66578" y="1046"/>
                  </a:lnTo>
                  <a:lnTo>
                    <a:pt x="68075" y="2803"/>
                  </a:lnTo>
                  <a:lnTo>
                    <a:pt x="69074" y="5032"/>
                  </a:lnTo>
                  <a:lnTo>
                    <a:pt x="65422" y="23339"/>
                  </a:lnTo>
                  <a:lnTo>
                    <a:pt x="48872" y="59670"/>
                  </a:lnTo>
                  <a:lnTo>
                    <a:pt x="17499" y="105626"/>
                  </a:lnTo>
                  <a:lnTo>
                    <a:pt x="9924" y="116762"/>
                  </a:lnTo>
                  <a:lnTo>
                    <a:pt x="4030" y="120666"/>
                  </a:lnTo>
                  <a:lnTo>
                    <a:pt x="977" y="121707"/>
                  </a:lnTo>
                  <a:lnTo>
                    <a:pt x="0" y="123460"/>
                  </a:lnTo>
                  <a:lnTo>
                    <a:pt x="406" y="125687"/>
                  </a:lnTo>
                  <a:lnTo>
                    <a:pt x="1736" y="128229"/>
                  </a:lnTo>
                  <a:lnTo>
                    <a:pt x="4739" y="129925"/>
                  </a:lnTo>
                  <a:lnTo>
                    <a:pt x="24767" y="132645"/>
                  </a:lnTo>
                  <a:lnTo>
                    <a:pt x="48531" y="130294"/>
                  </a:lnTo>
                  <a:lnTo>
                    <a:pt x="89431" y="125075"/>
                  </a:lnTo>
                  <a:lnTo>
                    <a:pt x="133952" y="123903"/>
                  </a:lnTo>
                  <a:lnTo>
                    <a:pt x="185370" y="1237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657">
            <a:extLst>
              <a:ext uri="{FF2B5EF4-FFF2-40B4-BE49-F238E27FC236}">
                <a16:creationId xmlns:a16="http://schemas.microsoft.com/office/drawing/2014/main" id="{1B785995-09C7-C7D3-91BD-DED85A9CF138}"/>
              </a:ext>
            </a:extLst>
          </p:cNvPr>
          <p:cNvGrpSpPr/>
          <p:nvPr/>
        </p:nvGrpSpPr>
        <p:grpSpPr>
          <a:xfrm>
            <a:off x="2533650" y="2905160"/>
            <a:ext cx="519961" cy="266666"/>
            <a:chOff x="2533650" y="2905160"/>
            <a:chExt cx="519961" cy="266666"/>
          </a:xfrm>
        </p:grpSpPr>
        <p:sp>
          <p:nvSpPr>
            <p:cNvPr id="70" name="SMARTInkShape-3464">
              <a:extLst>
                <a:ext uri="{FF2B5EF4-FFF2-40B4-BE49-F238E27FC236}">
                  <a16:creationId xmlns:a16="http://schemas.microsoft.com/office/drawing/2014/main" id="{89B47E5D-BDAB-7E98-000C-B7FAFB067A46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533650" y="3038475"/>
              <a:ext cx="504826" cy="9526"/>
            </a:xfrm>
            <a:custGeom>
              <a:avLst/>
              <a:gdLst/>
              <a:ahLst/>
              <a:cxnLst/>
              <a:rect l="0" t="0" r="0" b="0"/>
              <a:pathLst>
                <a:path w="504826" h="9526">
                  <a:moveTo>
                    <a:pt x="0" y="9525"/>
                  </a:moveTo>
                  <a:lnTo>
                    <a:pt x="0" y="9525"/>
                  </a:lnTo>
                  <a:lnTo>
                    <a:pt x="41684" y="9525"/>
                  </a:lnTo>
                  <a:lnTo>
                    <a:pt x="85610" y="2979"/>
                  </a:lnTo>
                  <a:lnTo>
                    <a:pt x="121557" y="883"/>
                  </a:lnTo>
                  <a:lnTo>
                    <a:pt x="159019" y="261"/>
                  </a:lnTo>
                  <a:lnTo>
                    <a:pt x="197988" y="78"/>
                  </a:lnTo>
                  <a:lnTo>
                    <a:pt x="241520" y="1081"/>
                  </a:lnTo>
                  <a:lnTo>
                    <a:pt x="281699" y="6553"/>
                  </a:lnTo>
                  <a:lnTo>
                    <a:pt x="320416" y="8644"/>
                  </a:lnTo>
                  <a:lnTo>
                    <a:pt x="360815" y="9264"/>
                  </a:lnTo>
                  <a:lnTo>
                    <a:pt x="407828" y="9448"/>
                  </a:lnTo>
                  <a:lnTo>
                    <a:pt x="452123" y="9515"/>
                  </a:lnTo>
                  <a:lnTo>
                    <a:pt x="484537" y="8465"/>
                  </a:lnTo>
                  <a:lnTo>
                    <a:pt x="504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465">
              <a:extLst>
                <a:ext uri="{FF2B5EF4-FFF2-40B4-BE49-F238E27FC236}">
                  <a16:creationId xmlns:a16="http://schemas.microsoft.com/office/drawing/2014/main" id="{DB7235B4-9E5A-E7F5-EF4B-E6DA4106AFF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886468" y="2905160"/>
              <a:ext cx="167143" cy="266666"/>
            </a:xfrm>
            <a:custGeom>
              <a:avLst/>
              <a:gdLst/>
              <a:ahLst/>
              <a:cxnLst/>
              <a:rect l="0" t="0" r="0" b="0"/>
              <a:pathLst>
                <a:path w="167143" h="266666">
                  <a:moveTo>
                    <a:pt x="18657" y="19015"/>
                  </a:moveTo>
                  <a:lnTo>
                    <a:pt x="18657" y="19015"/>
                  </a:lnTo>
                  <a:lnTo>
                    <a:pt x="13601" y="19015"/>
                  </a:lnTo>
                  <a:lnTo>
                    <a:pt x="12111" y="17957"/>
                  </a:lnTo>
                  <a:lnTo>
                    <a:pt x="11119" y="16193"/>
                  </a:lnTo>
                  <a:lnTo>
                    <a:pt x="9248" y="9882"/>
                  </a:lnTo>
                  <a:lnTo>
                    <a:pt x="9142" y="1323"/>
                  </a:lnTo>
                  <a:lnTo>
                    <a:pt x="8081" y="870"/>
                  </a:lnTo>
                  <a:lnTo>
                    <a:pt x="0" y="0"/>
                  </a:lnTo>
                  <a:lnTo>
                    <a:pt x="41522" y="45953"/>
                  </a:lnTo>
                  <a:lnTo>
                    <a:pt x="86991" y="69393"/>
                  </a:lnTo>
                  <a:lnTo>
                    <a:pt x="130353" y="93173"/>
                  </a:lnTo>
                  <a:lnTo>
                    <a:pt x="157843" y="112568"/>
                  </a:lnTo>
                  <a:lnTo>
                    <a:pt x="165184" y="121625"/>
                  </a:lnTo>
                  <a:lnTo>
                    <a:pt x="167142" y="125522"/>
                  </a:lnTo>
                  <a:lnTo>
                    <a:pt x="166495" y="135496"/>
                  </a:lnTo>
                  <a:lnTo>
                    <a:pt x="164841" y="141119"/>
                  </a:lnTo>
                  <a:lnTo>
                    <a:pt x="157358" y="150189"/>
                  </a:lnTo>
                  <a:lnTo>
                    <a:pt x="116057" y="187381"/>
                  </a:lnTo>
                  <a:lnTo>
                    <a:pt x="83875" y="207338"/>
                  </a:lnTo>
                  <a:lnTo>
                    <a:pt x="57057" y="221785"/>
                  </a:lnTo>
                  <a:lnTo>
                    <a:pt x="25097" y="250779"/>
                  </a:lnTo>
                  <a:lnTo>
                    <a:pt x="21519" y="257135"/>
                  </a:lnTo>
                  <a:lnTo>
                    <a:pt x="20565" y="260312"/>
                  </a:lnTo>
                  <a:lnTo>
                    <a:pt x="22046" y="262430"/>
                  </a:lnTo>
                  <a:lnTo>
                    <a:pt x="37707" y="266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658">
            <a:extLst>
              <a:ext uri="{FF2B5EF4-FFF2-40B4-BE49-F238E27FC236}">
                <a16:creationId xmlns:a16="http://schemas.microsoft.com/office/drawing/2014/main" id="{C90AB75E-4DB6-1547-AEA7-053A697C2DA8}"/>
              </a:ext>
            </a:extLst>
          </p:cNvPr>
          <p:cNvGrpSpPr/>
          <p:nvPr/>
        </p:nvGrpSpPr>
        <p:grpSpPr>
          <a:xfrm>
            <a:off x="3433823" y="2820724"/>
            <a:ext cx="928628" cy="427302"/>
            <a:chOff x="3433823" y="2820724"/>
            <a:chExt cx="928628" cy="427302"/>
          </a:xfrm>
        </p:grpSpPr>
        <p:sp>
          <p:nvSpPr>
            <p:cNvPr id="73" name="SMARTInkShape-3466">
              <a:extLst>
                <a:ext uri="{FF2B5EF4-FFF2-40B4-BE49-F238E27FC236}">
                  <a16:creationId xmlns:a16="http://schemas.microsoft.com/office/drawing/2014/main" id="{B8F46E66-5074-1BC1-84C8-407DF821585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433823" y="2924301"/>
              <a:ext cx="111559" cy="159602"/>
            </a:xfrm>
            <a:custGeom>
              <a:avLst/>
              <a:gdLst/>
              <a:ahLst/>
              <a:cxnLst/>
              <a:rect l="0" t="0" r="0" b="0"/>
              <a:pathLst>
                <a:path w="111559" h="159602">
                  <a:moveTo>
                    <a:pt x="80902" y="18924"/>
                  </a:moveTo>
                  <a:lnTo>
                    <a:pt x="80902" y="18924"/>
                  </a:lnTo>
                  <a:lnTo>
                    <a:pt x="85958" y="13868"/>
                  </a:lnTo>
                  <a:lnTo>
                    <a:pt x="91263" y="11385"/>
                  </a:lnTo>
                  <a:lnTo>
                    <a:pt x="94159" y="10723"/>
                  </a:lnTo>
                  <a:lnTo>
                    <a:pt x="107645" y="1314"/>
                  </a:lnTo>
                  <a:lnTo>
                    <a:pt x="107197" y="834"/>
                  </a:lnTo>
                  <a:lnTo>
                    <a:pt x="91002" y="0"/>
                  </a:lnTo>
                  <a:lnTo>
                    <a:pt x="63669" y="10025"/>
                  </a:lnTo>
                  <a:lnTo>
                    <a:pt x="18119" y="52859"/>
                  </a:lnTo>
                  <a:lnTo>
                    <a:pt x="10665" y="66109"/>
                  </a:lnTo>
                  <a:lnTo>
                    <a:pt x="0" y="105845"/>
                  </a:lnTo>
                  <a:lnTo>
                    <a:pt x="3897" y="131462"/>
                  </a:lnTo>
                  <a:lnTo>
                    <a:pt x="8930" y="142319"/>
                  </a:lnTo>
                  <a:lnTo>
                    <a:pt x="20339" y="150672"/>
                  </a:lnTo>
                  <a:lnTo>
                    <a:pt x="37052" y="156854"/>
                  </a:lnTo>
                  <a:lnTo>
                    <a:pt x="58591" y="159601"/>
                  </a:lnTo>
                  <a:lnTo>
                    <a:pt x="79453" y="155178"/>
                  </a:lnTo>
                  <a:lnTo>
                    <a:pt x="89461" y="151035"/>
                  </a:lnTo>
                  <a:lnTo>
                    <a:pt x="103403" y="137965"/>
                  </a:lnTo>
                  <a:lnTo>
                    <a:pt x="108603" y="130034"/>
                  </a:lnTo>
                  <a:lnTo>
                    <a:pt x="111558" y="109934"/>
                  </a:lnTo>
                  <a:lnTo>
                    <a:pt x="104831" y="67593"/>
                  </a:lnTo>
                  <a:lnTo>
                    <a:pt x="91285" y="43340"/>
                  </a:lnTo>
                  <a:lnTo>
                    <a:pt x="82695" y="35067"/>
                  </a:lnTo>
                  <a:lnTo>
                    <a:pt x="66321" y="23833"/>
                  </a:lnTo>
                  <a:lnTo>
                    <a:pt x="64831" y="24313"/>
                  </a:lnTo>
                  <a:lnTo>
                    <a:pt x="63838" y="25692"/>
                  </a:lnTo>
                  <a:lnTo>
                    <a:pt x="64234" y="27669"/>
                  </a:lnTo>
                  <a:lnTo>
                    <a:pt x="71377" y="379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467">
              <a:extLst>
                <a:ext uri="{FF2B5EF4-FFF2-40B4-BE49-F238E27FC236}">
                  <a16:creationId xmlns:a16="http://schemas.microsoft.com/office/drawing/2014/main" id="{603893E5-00D8-71B6-8AE2-CAD5E9AB0FB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629025" y="2821691"/>
              <a:ext cx="152322" cy="426335"/>
            </a:xfrm>
            <a:custGeom>
              <a:avLst/>
              <a:gdLst/>
              <a:ahLst/>
              <a:cxnLst/>
              <a:rect l="0" t="0" r="0" b="0"/>
              <a:pathLst>
                <a:path w="152322" h="426335">
                  <a:moveTo>
                    <a:pt x="123825" y="140584"/>
                  </a:moveTo>
                  <a:lnTo>
                    <a:pt x="123825" y="140584"/>
                  </a:lnTo>
                  <a:lnTo>
                    <a:pt x="142139" y="117214"/>
                  </a:lnTo>
                  <a:lnTo>
                    <a:pt x="147840" y="100564"/>
                  </a:lnTo>
                  <a:lnTo>
                    <a:pt x="151800" y="60094"/>
                  </a:lnTo>
                  <a:lnTo>
                    <a:pt x="152321" y="18245"/>
                  </a:lnTo>
                  <a:lnTo>
                    <a:pt x="149542" y="9306"/>
                  </a:lnTo>
                  <a:lnTo>
                    <a:pt x="147320" y="5440"/>
                  </a:lnTo>
                  <a:lnTo>
                    <a:pt x="144780" y="2863"/>
                  </a:lnTo>
                  <a:lnTo>
                    <a:pt x="139136" y="0"/>
                  </a:lnTo>
                  <a:lnTo>
                    <a:pt x="135091" y="1353"/>
                  </a:lnTo>
                  <a:lnTo>
                    <a:pt x="124951" y="8501"/>
                  </a:lnTo>
                  <a:lnTo>
                    <a:pt x="108800" y="30336"/>
                  </a:lnTo>
                  <a:lnTo>
                    <a:pt x="85774" y="76783"/>
                  </a:lnTo>
                  <a:lnTo>
                    <a:pt x="73035" y="117633"/>
                  </a:lnTo>
                  <a:lnTo>
                    <a:pt x="60327" y="158863"/>
                  </a:lnTo>
                  <a:lnTo>
                    <a:pt x="47625" y="197581"/>
                  </a:lnTo>
                  <a:lnTo>
                    <a:pt x="39981" y="235804"/>
                  </a:lnTo>
                  <a:lnTo>
                    <a:pt x="30867" y="273928"/>
                  </a:lnTo>
                  <a:lnTo>
                    <a:pt x="18876" y="317677"/>
                  </a:lnTo>
                  <a:lnTo>
                    <a:pt x="11372" y="361480"/>
                  </a:lnTo>
                  <a:lnTo>
                    <a:pt x="1486" y="406856"/>
                  </a:lnTo>
                  <a:lnTo>
                    <a:pt x="0" y="426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468">
              <a:extLst>
                <a:ext uri="{FF2B5EF4-FFF2-40B4-BE49-F238E27FC236}">
                  <a16:creationId xmlns:a16="http://schemas.microsoft.com/office/drawing/2014/main" id="{0E24D359-8F69-84F1-DF74-FABB49B81BC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619500" y="3028950"/>
              <a:ext cx="142876" cy="57151"/>
            </a:xfrm>
            <a:custGeom>
              <a:avLst/>
              <a:gdLst/>
              <a:ahLst/>
              <a:cxnLst/>
              <a:rect l="0" t="0" r="0" b="0"/>
              <a:pathLst>
                <a:path w="142876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47037"/>
                  </a:lnTo>
                  <a:lnTo>
                    <a:pt x="16006" y="39250"/>
                  </a:lnTo>
                  <a:lnTo>
                    <a:pt x="53962" y="20571"/>
                  </a:lnTo>
                  <a:lnTo>
                    <a:pt x="94620" y="10648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469">
              <a:extLst>
                <a:ext uri="{FF2B5EF4-FFF2-40B4-BE49-F238E27FC236}">
                  <a16:creationId xmlns:a16="http://schemas.microsoft.com/office/drawing/2014/main" id="{8ED77124-1FC5-51E5-D86D-9BCD3C7B98D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852254" y="2820724"/>
              <a:ext cx="148247" cy="293683"/>
            </a:xfrm>
            <a:custGeom>
              <a:avLst/>
              <a:gdLst/>
              <a:ahLst/>
              <a:cxnLst/>
              <a:rect l="0" t="0" r="0" b="0"/>
              <a:pathLst>
                <a:path w="148247" h="293683">
                  <a:moveTo>
                    <a:pt x="62521" y="8201"/>
                  </a:moveTo>
                  <a:lnTo>
                    <a:pt x="62521" y="8201"/>
                  </a:lnTo>
                  <a:lnTo>
                    <a:pt x="67577" y="3145"/>
                  </a:lnTo>
                  <a:lnTo>
                    <a:pt x="72882" y="662"/>
                  </a:lnTo>
                  <a:lnTo>
                    <a:pt x="75778" y="0"/>
                  </a:lnTo>
                  <a:lnTo>
                    <a:pt x="78768" y="617"/>
                  </a:lnTo>
                  <a:lnTo>
                    <a:pt x="84911" y="4125"/>
                  </a:lnTo>
                  <a:lnTo>
                    <a:pt x="85915" y="7600"/>
                  </a:lnTo>
                  <a:lnTo>
                    <a:pt x="84208" y="17106"/>
                  </a:lnTo>
                  <a:lnTo>
                    <a:pt x="64018" y="61715"/>
                  </a:lnTo>
                  <a:lnTo>
                    <a:pt x="50117" y="105202"/>
                  </a:lnTo>
                  <a:lnTo>
                    <a:pt x="35327" y="144304"/>
                  </a:lnTo>
                  <a:lnTo>
                    <a:pt x="22596" y="182701"/>
                  </a:lnTo>
                  <a:lnTo>
                    <a:pt x="12121" y="220889"/>
                  </a:lnTo>
                  <a:lnTo>
                    <a:pt x="4708" y="267630"/>
                  </a:lnTo>
                  <a:lnTo>
                    <a:pt x="490" y="276255"/>
                  </a:lnTo>
                  <a:lnTo>
                    <a:pt x="0" y="280037"/>
                  </a:lnTo>
                  <a:lnTo>
                    <a:pt x="2278" y="287061"/>
                  </a:lnTo>
                  <a:lnTo>
                    <a:pt x="5426" y="289358"/>
                  </a:lnTo>
                  <a:lnTo>
                    <a:pt x="14568" y="291909"/>
                  </a:lnTo>
                  <a:lnTo>
                    <a:pt x="59852" y="293682"/>
                  </a:lnTo>
                  <a:lnTo>
                    <a:pt x="91363" y="291049"/>
                  </a:lnTo>
                  <a:lnTo>
                    <a:pt x="148246" y="2653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470">
              <a:extLst>
                <a:ext uri="{FF2B5EF4-FFF2-40B4-BE49-F238E27FC236}">
                  <a16:creationId xmlns:a16="http://schemas.microsoft.com/office/drawing/2014/main" id="{9F6AADBA-7021-CA25-62D3-9CEF5BA38004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867150" y="3000375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43252" y="18874"/>
                  </a:lnTo>
                  <a:lnTo>
                    <a:pt x="90192" y="8864"/>
                  </a:lnTo>
                  <a:lnTo>
                    <a:pt x="129029" y="262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471">
              <a:extLst>
                <a:ext uri="{FF2B5EF4-FFF2-40B4-BE49-F238E27FC236}">
                  <a16:creationId xmlns:a16="http://schemas.microsoft.com/office/drawing/2014/main" id="{02D8A604-E447-DBED-6A3E-E951A9F6F35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011727" y="2964510"/>
              <a:ext cx="160008" cy="163134"/>
            </a:xfrm>
            <a:custGeom>
              <a:avLst/>
              <a:gdLst/>
              <a:ahLst/>
              <a:cxnLst/>
              <a:rect l="0" t="0" r="0" b="0"/>
              <a:pathLst>
                <a:path w="160008" h="163134">
                  <a:moveTo>
                    <a:pt x="55448" y="54915"/>
                  </a:moveTo>
                  <a:lnTo>
                    <a:pt x="55448" y="54915"/>
                  </a:lnTo>
                  <a:lnTo>
                    <a:pt x="55448" y="59971"/>
                  </a:lnTo>
                  <a:lnTo>
                    <a:pt x="61092" y="65276"/>
                  </a:lnTo>
                  <a:lnTo>
                    <a:pt x="69599" y="70103"/>
                  </a:lnTo>
                  <a:lnTo>
                    <a:pt x="76907" y="72249"/>
                  </a:lnTo>
                  <a:lnTo>
                    <a:pt x="97084" y="73457"/>
                  </a:lnTo>
                  <a:lnTo>
                    <a:pt x="118114" y="68758"/>
                  </a:lnTo>
                  <a:lnTo>
                    <a:pt x="147766" y="54647"/>
                  </a:lnTo>
                  <a:lnTo>
                    <a:pt x="154687" y="48446"/>
                  </a:lnTo>
                  <a:lnTo>
                    <a:pt x="157763" y="42162"/>
                  </a:lnTo>
                  <a:lnTo>
                    <a:pt x="160007" y="23160"/>
                  </a:lnTo>
                  <a:lnTo>
                    <a:pt x="159020" y="21045"/>
                  </a:lnTo>
                  <a:lnTo>
                    <a:pt x="157305" y="19635"/>
                  </a:lnTo>
                  <a:lnTo>
                    <a:pt x="117404" y="1737"/>
                  </a:lnTo>
                  <a:lnTo>
                    <a:pt x="92150" y="0"/>
                  </a:lnTo>
                  <a:lnTo>
                    <a:pt x="73877" y="3345"/>
                  </a:lnTo>
                  <a:lnTo>
                    <a:pt x="45739" y="21291"/>
                  </a:lnTo>
                  <a:lnTo>
                    <a:pt x="22350" y="41660"/>
                  </a:lnTo>
                  <a:lnTo>
                    <a:pt x="14280" y="54668"/>
                  </a:lnTo>
                  <a:lnTo>
                    <a:pt x="851" y="100532"/>
                  </a:lnTo>
                  <a:lnTo>
                    <a:pt x="0" y="107552"/>
                  </a:lnTo>
                  <a:lnTo>
                    <a:pt x="4699" y="123818"/>
                  </a:lnTo>
                  <a:lnTo>
                    <a:pt x="13843" y="139514"/>
                  </a:lnTo>
                  <a:lnTo>
                    <a:pt x="24962" y="150017"/>
                  </a:lnTo>
                  <a:lnTo>
                    <a:pt x="48179" y="161880"/>
                  </a:lnTo>
                  <a:lnTo>
                    <a:pt x="65975" y="163133"/>
                  </a:lnTo>
                  <a:lnTo>
                    <a:pt x="103271" y="155313"/>
                  </a:lnTo>
                  <a:lnTo>
                    <a:pt x="131648" y="1406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472">
              <a:extLst>
                <a:ext uri="{FF2B5EF4-FFF2-40B4-BE49-F238E27FC236}">
                  <a16:creationId xmlns:a16="http://schemas.microsoft.com/office/drawing/2014/main" id="{EDC65253-0C7E-72BF-4BE8-E10CA7A15F22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181475" y="2998844"/>
              <a:ext cx="180976" cy="115832"/>
            </a:xfrm>
            <a:custGeom>
              <a:avLst/>
              <a:gdLst/>
              <a:ahLst/>
              <a:cxnLst/>
              <a:rect l="0" t="0" r="0" b="0"/>
              <a:pathLst>
                <a:path w="180976" h="115832">
                  <a:moveTo>
                    <a:pt x="0" y="30106"/>
                  </a:moveTo>
                  <a:lnTo>
                    <a:pt x="0" y="30106"/>
                  </a:lnTo>
                  <a:lnTo>
                    <a:pt x="5056" y="25050"/>
                  </a:lnTo>
                  <a:lnTo>
                    <a:pt x="13183" y="22567"/>
                  </a:lnTo>
                  <a:lnTo>
                    <a:pt x="46186" y="15355"/>
                  </a:lnTo>
                  <a:lnTo>
                    <a:pt x="49841" y="16039"/>
                  </a:lnTo>
                  <a:lnTo>
                    <a:pt x="52277" y="17553"/>
                  </a:lnTo>
                  <a:lnTo>
                    <a:pt x="53901" y="19621"/>
                  </a:lnTo>
                  <a:lnTo>
                    <a:pt x="55706" y="24740"/>
                  </a:lnTo>
                  <a:lnTo>
                    <a:pt x="57066" y="69869"/>
                  </a:lnTo>
                  <a:lnTo>
                    <a:pt x="57150" y="96600"/>
                  </a:lnTo>
                  <a:lnTo>
                    <a:pt x="51662" y="96745"/>
                  </a:lnTo>
                  <a:lnTo>
                    <a:pt x="54006" y="96765"/>
                  </a:lnTo>
                  <a:lnTo>
                    <a:pt x="55054" y="95712"/>
                  </a:lnTo>
                  <a:lnTo>
                    <a:pt x="56218" y="91720"/>
                  </a:lnTo>
                  <a:lnTo>
                    <a:pt x="56874" y="83522"/>
                  </a:lnTo>
                  <a:lnTo>
                    <a:pt x="71246" y="64725"/>
                  </a:lnTo>
                  <a:lnTo>
                    <a:pt x="100581" y="29966"/>
                  </a:lnTo>
                  <a:lnTo>
                    <a:pt x="144205" y="822"/>
                  </a:lnTo>
                  <a:lnTo>
                    <a:pt x="149054" y="0"/>
                  </a:lnTo>
                  <a:lnTo>
                    <a:pt x="153344" y="510"/>
                  </a:lnTo>
                  <a:lnTo>
                    <a:pt x="156204" y="1909"/>
                  </a:lnTo>
                  <a:lnTo>
                    <a:pt x="158111" y="3899"/>
                  </a:lnTo>
                  <a:lnTo>
                    <a:pt x="159383" y="6285"/>
                  </a:lnTo>
                  <a:lnTo>
                    <a:pt x="157973" y="14580"/>
                  </a:lnTo>
                  <a:lnTo>
                    <a:pt x="146588" y="57421"/>
                  </a:lnTo>
                  <a:lnTo>
                    <a:pt x="143364" y="96027"/>
                  </a:lnTo>
                  <a:lnTo>
                    <a:pt x="145914" y="104560"/>
                  </a:lnTo>
                  <a:lnTo>
                    <a:pt x="148077" y="108317"/>
                  </a:lnTo>
                  <a:lnTo>
                    <a:pt x="152693" y="110822"/>
                  </a:lnTo>
                  <a:lnTo>
                    <a:pt x="180975" y="1158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659">
            <a:extLst>
              <a:ext uri="{FF2B5EF4-FFF2-40B4-BE49-F238E27FC236}">
                <a16:creationId xmlns:a16="http://schemas.microsoft.com/office/drawing/2014/main" id="{F5C9E0DA-28AE-3C6D-D070-F03D14B25948}"/>
              </a:ext>
            </a:extLst>
          </p:cNvPr>
          <p:cNvGrpSpPr/>
          <p:nvPr/>
        </p:nvGrpSpPr>
        <p:grpSpPr>
          <a:xfrm>
            <a:off x="4725628" y="2733675"/>
            <a:ext cx="1608341" cy="384320"/>
            <a:chOff x="4725628" y="2733675"/>
            <a:chExt cx="1608341" cy="384320"/>
          </a:xfrm>
        </p:grpSpPr>
        <p:sp>
          <p:nvSpPr>
            <p:cNvPr id="81" name="SMARTInkShape-3473">
              <a:extLst>
                <a:ext uri="{FF2B5EF4-FFF2-40B4-BE49-F238E27FC236}">
                  <a16:creationId xmlns:a16="http://schemas.microsoft.com/office/drawing/2014/main" id="{9D6C2822-B5D8-1953-BB66-B07E45BC00D5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725628" y="2771775"/>
              <a:ext cx="189273" cy="346220"/>
            </a:xfrm>
            <a:custGeom>
              <a:avLst/>
              <a:gdLst/>
              <a:ahLst/>
              <a:cxnLst/>
              <a:rect l="0" t="0" r="0" b="0"/>
              <a:pathLst>
                <a:path w="189273" h="346220">
                  <a:moveTo>
                    <a:pt x="103547" y="247650"/>
                  </a:moveTo>
                  <a:lnTo>
                    <a:pt x="103547" y="247650"/>
                  </a:lnTo>
                  <a:lnTo>
                    <a:pt x="103547" y="225260"/>
                  </a:lnTo>
                  <a:lnTo>
                    <a:pt x="101430" y="222140"/>
                  </a:lnTo>
                  <a:lnTo>
                    <a:pt x="93434" y="215851"/>
                  </a:lnTo>
                  <a:lnTo>
                    <a:pt x="88338" y="214809"/>
                  </a:lnTo>
                  <a:lnTo>
                    <a:pt x="77032" y="216473"/>
                  </a:lnTo>
                  <a:lnTo>
                    <a:pt x="43428" y="231916"/>
                  </a:lnTo>
                  <a:lnTo>
                    <a:pt x="27085" y="243832"/>
                  </a:lnTo>
                  <a:lnTo>
                    <a:pt x="8102" y="267333"/>
                  </a:lnTo>
                  <a:lnTo>
                    <a:pt x="2919" y="281445"/>
                  </a:lnTo>
                  <a:lnTo>
                    <a:pt x="0" y="311403"/>
                  </a:lnTo>
                  <a:lnTo>
                    <a:pt x="1708" y="319785"/>
                  </a:lnTo>
                  <a:lnTo>
                    <a:pt x="9249" y="331921"/>
                  </a:lnTo>
                  <a:lnTo>
                    <a:pt x="20338" y="344704"/>
                  </a:lnTo>
                  <a:lnTo>
                    <a:pt x="24791" y="346219"/>
                  </a:lnTo>
                  <a:lnTo>
                    <a:pt x="35384" y="345081"/>
                  </a:lnTo>
                  <a:lnTo>
                    <a:pt x="58303" y="328377"/>
                  </a:lnTo>
                  <a:lnTo>
                    <a:pt x="85830" y="294288"/>
                  </a:lnTo>
                  <a:lnTo>
                    <a:pt x="106062" y="247520"/>
                  </a:lnTo>
                  <a:lnTo>
                    <a:pt x="119291" y="208466"/>
                  </a:lnTo>
                  <a:lnTo>
                    <a:pt x="132096" y="161084"/>
                  </a:lnTo>
                  <a:lnTo>
                    <a:pt x="141640" y="123576"/>
                  </a:lnTo>
                  <a:lnTo>
                    <a:pt x="154345" y="78032"/>
                  </a:lnTo>
                  <a:lnTo>
                    <a:pt x="167047" y="32974"/>
                  </a:lnTo>
                  <a:lnTo>
                    <a:pt x="176572" y="10711"/>
                  </a:lnTo>
                  <a:lnTo>
                    <a:pt x="18927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474">
              <a:extLst>
                <a:ext uri="{FF2B5EF4-FFF2-40B4-BE49-F238E27FC236}">
                  <a16:creationId xmlns:a16="http://schemas.microsoft.com/office/drawing/2014/main" id="{64127438-0B4D-EEA6-2239-E5C8BB9B4A7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918764" y="2916957"/>
              <a:ext cx="167587" cy="159619"/>
            </a:xfrm>
            <a:custGeom>
              <a:avLst/>
              <a:gdLst/>
              <a:ahLst/>
              <a:cxnLst/>
              <a:rect l="0" t="0" r="0" b="0"/>
              <a:pathLst>
                <a:path w="167587" h="159619">
                  <a:moveTo>
                    <a:pt x="34236" y="26268"/>
                  </a:moveTo>
                  <a:lnTo>
                    <a:pt x="34236" y="26268"/>
                  </a:lnTo>
                  <a:lnTo>
                    <a:pt x="34236" y="31324"/>
                  </a:lnTo>
                  <a:lnTo>
                    <a:pt x="39292" y="44582"/>
                  </a:lnTo>
                  <a:lnTo>
                    <a:pt x="50241" y="53105"/>
                  </a:lnTo>
                  <a:lnTo>
                    <a:pt x="62516" y="60420"/>
                  </a:lnTo>
                  <a:lnTo>
                    <a:pt x="70485" y="69431"/>
                  </a:lnTo>
                  <a:lnTo>
                    <a:pt x="76099" y="71910"/>
                  </a:lnTo>
                  <a:lnTo>
                    <a:pt x="90267" y="73305"/>
                  </a:lnTo>
                  <a:lnTo>
                    <a:pt x="112927" y="68662"/>
                  </a:lnTo>
                  <a:lnTo>
                    <a:pt x="129636" y="60584"/>
                  </a:lnTo>
                  <a:lnTo>
                    <a:pt x="150251" y="41827"/>
                  </a:lnTo>
                  <a:lnTo>
                    <a:pt x="154590" y="33888"/>
                  </a:lnTo>
                  <a:lnTo>
                    <a:pt x="153697" y="24011"/>
                  </a:lnTo>
                  <a:lnTo>
                    <a:pt x="151976" y="18413"/>
                  </a:lnTo>
                  <a:lnTo>
                    <a:pt x="144420" y="9371"/>
                  </a:lnTo>
                  <a:lnTo>
                    <a:pt x="139442" y="5479"/>
                  </a:lnTo>
                  <a:lnTo>
                    <a:pt x="112211" y="0"/>
                  </a:lnTo>
                  <a:lnTo>
                    <a:pt x="92175" y="4363"/>
                  </a:lnTo>
                  <a:lnTo>
                    <a:pt x="65867" y="18719"/>
                  </a:lnTo>
                  <a:lnTo>
                    <a:pt x="24917" y="56357"/>
                  </a:lnTo>
                  <a:lnTo>
                    <a:pt x="10338" y="74566"/>
                  </a:lnTo>
                  <a:lnTo>
                    <a:pt x="2448" y="96065"/>
                  </a:lnTo>
                  <a:lnTo>
                    <a:pt x="0" y="116555"/>
                  </a:lnTo>
                  <a:lnTo>
                    <a:pt x="2439" y="129190"/>
                  </a:lnTo>
                  <a:lnTo>
                    <a:pt x="6688" y="134041"/>
                  </a:lnTo>
                  <a:lnTo>
                    <a:pt x="19875" y="142253"/>
                  </a:lnTo>
                  <a:lnTo>
                    <a:pt x="61817" y="148544"/>
                  </a:lnTo>
                  <a:lnTo>
                    <a:pt x="108045" y="152609"/>
                  </a:lnTo>
                  <a:lnTo>
                    <a:pt x="167586" y="1596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475">
              <a:extLst>
                <a:ext uri="{FF2B5EF4-FFF2-40B4-BE49-F238E27FC236}">
                  <a16:creationId xmlns:a16="http://schemas.microsoft.com/office/drawing/2014/main" id="{F178B640-BEC4-F360-E03E-EEA9B2B0043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076825" y="2926400"/>
              <a:ext cx="226243" cy="159505"/>
            </a:xfrm>
            <a:custGeom>
              <a:avLst/>
              <a:gdLst/>
              <a:ahLst/>
              <a:cxnLst/>
              <a:rect l="0" t="0" r="0" b="0"/>
              <a:pathLst>
                <a:path w="226243" h="159505">
                  <a:moveTo>
                    <a:pt x="171450" y="26350"/>
                  </a:moveTo>
                  <a:lnTo>
                    <a:pt x="171450" y="26350"/>
                  </a:lnTo>
                  <a:lnTo>
                    <a:pt x="187852" y="18149"/>
                  </a:lnTo>
                  <a:lnTo>
                    <a:pt x="188735" y="16649"/>
                  </a:lnTo>
                  <a:lnTo>
                    <a:pt x="189715" y="12161"/>
                  </a:lnTo>
                  <a:lnTo>
                    <a:pt x="187328" y="6639"/>
                  </a:lnTo>
                  <a:lnTo>
                    <a:pt x="185212" y="3684"/>
                  </a:lnTo>
                  <a:lnTo>
                    <a:pt x="174391" y="401"/>
                  </a:lnTo>
                  <a:lnTo>
                    <a:pt x="160057" y="0"/>
                  </a:lnTo>
                  <a:lnTo>
                    <a:pt x="114219" y="13066"/>
                  </a:lnTo>
                  <a:lnTo>
                    <a:pt x="99800" y="15154"/>
                  </a:lnTo>
                  <a:lnTo>
                    <a:pt x="94050" y="17828"/>
                  </a:lnTo>
                  <a:lnTo>
                    <a:pt x="84839" y="26443"/>
                  </a:lnTo>
                  <a:lnTo>
                    <a:pt x="80040" y="34505"/>
                  </a:lnTo>
                  <a:lnTo>
                    <a:pt x="78760" y="38137"/>
                  </a:lnTo>
                  <a:lnTo>
                    <a:pt x="80023" y="41617"/>
                  </a:lnTo>
                  <a:lnTo>
                    <a:pt x="87072" y="48304"/>
                  </a:lnTo>
                  <a:lnTo>
                    <a:pt x="129248" y="67602"/>
                  </a:lnTo>
                  <a:lnTo>
                    <a:pt x="173250" y="86673"/>
                  </a:lnTo>
                  <a:lnTo>
                    <a:pt x="195755" y="93887"/>
                  </a:lnTo>
                  <a:lnTo>
                    <a:pt x="212283" y="107862"/>
                  </a:lnTo>
                  <a:lnTo>
                    <a:pt x="223295" y="124349"/>
                  </a:lnTo>
                  <a:lnTo>
                    <a:pt x="226242" y="132700"/>
                  </a:lnTo>
                  <a:lnTo>
                    <a:pt x="224911" y="137467"/>
                  </a:lnTo>
                  <a:lnTo>
                    <a:pt x="217788" y="148408"/>
                  </a:lnTo>
                  <a:lnTo>
                    <a:pt x="207567" y="154681"/>
                  </a:lnTo>
                  <a:lnTo>
                    <a:pt x="184268" y="158213"/>
                  </a:lnTo>
                  <a:lnTo>
                    <a:pt x="144909" y="159259"/>
                  </a:lnTo>
                  <a:lnTo>
                    <a:pt x="112029" y="159504"/>
                  </a:lnTo>
                  <a:lnTo>
                    <a:pt x="66943" y="158584"/>
                  </a:lnTo>
                  <a:lnTo>
                    <a:pt x="0" y="150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476">
              <a:extLst>
                <a:ext uri="{FF2B5EF4-FFF2-40B4-BE49-F238E27FC236}">
                  <a16:creationId xmlns:a16="http://schemas.microsoft.com/office/drawing/2014/main" id="{9AA65975-F18B-028F-A0BB-48233FA8FE2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315541" y="2944010"/>
              <a:ext cx="56167" cy="142091"/>
            </a:xfrm>
            <a:custGeom>
              <a:avLst/>
              <a:gdLst/>
              <a:ahLst/>
              <a:cxnLst/>
              <a:rect l="0" t="0" r="0" b="0"/>
              <a:pathLst>
                <a:path w="56167" h="142091">
                  <a:moveTo>
                    <a:pt x="47034" y="18265"/>
                  </a:moveTo>
                  <a:lnTo>
                    <a:pt x="47034" y="18265"/>
                  </a:lnTo>
                  <a:lnTo>
                    <a:pt x="56166" y="0"/>
                  </a:lnTo>
                  <a:lnTo>
                    <a:pt x="51386" y="4504"/>
                  </a:lnTo>
                  <a:lnTo>
                    <a:pt x="29101" y="48141"/>
                  </a:lnTo>
                  <a:lnTo>
                    <a:pt x="6136" y="93991"/>
                  </a:lnTo>
                  <a:lnTo>
                    <a:pt x="1403" y="116196"/>
                  </a:lnTo>
                  <a:lnTo>
                    <a:pt x="0" y="132772"/>
                  </a:lnTo>
                  <a:lnTo>
                    <a:pt x="861" y="135878"/>
                  </a:lnTo>
                  <a:lnTo>
                    <a:pt x="8934" y="1420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477">
              <a:extLst>
                <a:ext uri="{FF2B5EF4-FFF2-40B4-BE49-F238E27FC236}">
                  <a16:creationId xmlns:a16="http://schemas.microsoft.com/office/drawing/2014/main" id="{3EDA12F1-B749-6EDA-D072-4EF6031EE12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381625" y="28289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478">
              <a:extLst>
                <a:ext uri="{FF2B5EF4-FFF2-40B4-BE49-F238E27FC236}">
                  <a16:creationId xmlns:a16="http://schemas.microsoft.com/office/drawing/2014/main" id="{55BF796D-CC26-90AA-04C7-7D7F693E1B5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419725" y="2916746"/>
              <a:ext cx="266701" cy="146464"/>
            </a:xfrm>
            <a:custGeom>
              <a:avLst/>
              <a:gdLst/>
              <a:ahLst/>
              <a:cxnLst/>
              <a:rect l="0" t="0" r="0" b="0"/>
              <a:pathLst>
                <a:path w="266701" h="146464">
                  <a:moveTo>
                    <a:pt x="0" y="26479"/>
                  </a:moveTo>
                  <a:lnTo>
                    <a:pt x="0" y="26479"/>
                  </a:lnTo>
                  <a:lnTo>
                    <a:pt x="5056" y="26479"/>
                  </a:lnTo>
                  <a:lnTo>
                    <a:pt x="29659" y="11401"/>
                  </a:lnTo>
                  <a:lnTo>
                    <a:pt x="72414" y="239"/>
                  </a:lnTo>
                  <a:lnTo>
                    <a:pt x="91451" y="0"/>
                  </a:lnTo>
                  <a:lnTo>
                    <a:pt x="103439" y="3422"/>
                  </a:lnTo>
                  <a:lnTo>
                    <a:pt x="112295" y="11292"/>
                  </a:lnTo>
                  <a:lnTo>
                    <a:pt x="116138" y="16355"/>
                  </a:lnTo>
                  <a:lnTo>
                    <a:pt x="120409" y="30446"/>
                  </a:lnTo>
                  <a:lnTo>
                    <a:pt x="121248" y="48350"/>
                  </a:lnTo>
                  <a:lnTo>
                    <a:pt x="115986" y="88694"/>
                  </a:lnTo>
                  <a:lnTo>
                    <a:pt x="111978" y="110883"/>
                  </a:lnTo>
                  <a:lnTo>
                    <a:pt x="101141" y="137343"/>
                  </a:lnTo>
                  <a:lnTo>
                    <a:pt x="97061" y="141663"/>
                  </a:lnTo>
                  <a:lnTo>
                    <a:pt x="86883" y="146463"/>
                  </a:lnTo>
                  <a:lnTo>
                    <a:pt x="72481" y="145775"/>
                  </a:lnTo>
                  <a:lnTo>
                    <a:pt x="58672" y="141941"/>
                  </a:lnTo>
                  <a:lnTo>
                    <a:pt x="54990" y="139437"/>
                  </a:lnTo>
                  <a:lnTo>
                    <a:pt x="52535" y="136710"/>
                  </a:lnTo>
                  <a:lnTo>
                    <a:pt x="51957" y="132775"/>
                  </a:lnTo>
                  <a:lnTo>
                    <a:pt x="54136" y="122758"/>
                  </a:lnTo>
                  <a:lnTo>
                    <a:pt x="91601" y="78415"/>
                  </a:lnTo>
                  <a:lnTo>
                    <a:pt x="135190" y="47480"/>
                  </a:lnTo>
                  <a:lnTo>
                    <a:pt x="172583" y="34348"/>
                  </a:lnTo>
                  <a:lnTo>
                    <a:pt x="212120" y="23754"/>
                  </a:lnTo>
                  <a:lnTo>
                    <a:pt x="266700" y="169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479">
              <a:extLst>
                <a:ext uri="{FF2B5EF4-FFF2-40B4-BE49-F238E27FC236}">
                  <a16:creationId xmlns:a16="http://schemas.microsoft.com/office/drawing/2014/main" id="{2F78C1CB-37B7-BBCA-5414-3E50ECF1558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654106" y="2926991"/>
              <a:ext cx="203770" cy="124557"/>
            </a:xfrm>
            <a:custGeom>
              <a:avLst/>
              <a:gdLst/>
              <a:ahLst/>
              <a:cxnLst/>
              <a:rect l="0" t="0" r="0" b="0"/>
              <a:pathLst>
                <a:path w="203770" h="124557">
                  <a:moveTo>
                    <a:pt x="146619" y="44809"/>
                  </a:moveTo>
                  <a:lnTo>
                    <a:pt x="146619" y="44809"/>
                  </a:lnTo>
                  <a:lnTo>
                    <a:pt x="154820" y="44809"/>
                  </a:lnTo>
                  <a:lnTo>
                    <a:pt x="155261" y="43751"/>
                  </a:lnTo>
                  <a:lnTo>
                    <a:pt x="155751" y="39753"/>
                  </a:lnTo>
                  <a:lnTo>
                    <a:pt x="158792" y="34448"/>
                  </a:lnTo>
                  <a:lnTo>
                    <a:pt x="162613" y="28563"/>
                  </a:lnTo>
                  <a:lnTo>
                    <a:pt x="164311" y="22419"/>
                  </a:lnTo>
                  <a:lnTo>
                    <a:pt x="163705" y="19299"/>
                  </a:lnTo>
                  <a:lnTo>
                    <a:pt x="157796" y="9851"/>
                  </a:lnTo>
                  <a:lnTo>
                    <a:pt x="152293" y="3519"/>
                  </a:lnTo>
                  <a:lnTo>
                    <a:pt x="137852" y="0"/>
                  </a:lnTo>
                  <a:lnTo>
                    <a:pt x="105921" y="840"/>
                  </a:lnTo>
                  <a:lnTo>
                    <a:pt x="84081" y="6218"/>
                  </a:lnTo>
                  <a:lnTo>
                    <a:pt x="40925" y="32880"/>
                  </a:lnTo>
                  <a:lnTo>
                    <a:pt x="23110" y="46331"/>
                  </a:lnTo>
                  <a:lnTo>
                    <a:pt x="11128" y="67132"/>
                  </a:lnTo>
                  <a:lnTo>
                    <a:pt x="875" y="93404"/>
                  </a:lnTo>
                  <a:lnTo>
                    <a:pt x="0" y="106271"/>
                  </a:lnTo>
                  <a:lnTo>
                    <a:pt x="3138" y="115517"/>
                  </a:lnTo>
                  <a:lnTo>
                    <a:pt x="8060" y="123154"/>
                  </a:lnTo>
                  <a:lnTo>
                    <a:pt x="10855" y="124556"/>
                  </a:lnTo>
                  <a:lnTo>
                    <a:pt x="13776" y="124432"/>
                  </a:lnTo>
                  <a:lnTo>
                    <a:pt x="31125" y="116629"/>
                  </a:lnTo>
                  <a:lnTo>
                    <a:pt x="48781" y="102895"/>
                  </a:lnTo>
                  <a:lnTo>
                    <a:pt x="83201" y="61781"/>
                  </a:lnTo>
                  <a:lnTo>
                    <a:pt x="110865" y="24840"/>
                  </a:lnTo>
                  <a:lnTo>
                    <a:pt x="112199" y="21972"/>
                  </a:lnTo>
                  <a:lnTo>
                    <a:pt x="112031" y="20059"/>
                  </a:lnTo>
                  <a:lnTo>
                    <a:pt x="110860" y="18784"/>
                  </a:lnTo>
                  <a:lnTo>
                    <a:pt x="109021" y="18992"/>
                  </a:lnTo>
                  <a:lnTo>
                    <a:pt x="104156" y="22046"/>
                  </a:lnTo>
                  <a:lnTo>
                    <a:pt x="90410" y="39828"/>
                  </a:lnTo>
                  <a:lnTo>
                    <a:pt x="84595" y="53532"/>
                  </a:lnTo>
                  <a:lnTo>
                    <a:pt x="80863" y="74519"/>
                  </a:lnTo>
                  <a:lnTo>
                    <a:pt x="83175" y="82003"/>
                  </a:lnTo>
                  <a:lnTo>
                    <a:pt x="85273" y="85480"/>
                  </a:lnTo>
                  <a:lnTo>
                    <a:pt x="103395" y="95430"/>
                  </a:lnTo>
                  <a:lnTo>
                    <a:pt x="118761" y="100024"/>
                  </a:lnTo>
                  <a:lnTo>
                    <a:pt x="161512" y="101789"/>
                  </a:lnTo>
                  <a:lnTo>
                    <a:pt x="186309" y="96852"/>
                  </a:lnTo>
                  <a:lnTo>
                    <a:pt x="192129" y="93263"/>
                  </a:lnTo>
                  <a:lnTo>
                    <a:pt x="203769" y="733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480">
              <a:extLst>
                <a:ext uri="{FF2B5EF4-FFF2-40B4-BE49-F238E27FC236}">
                  <a16:creationId xmlns:a16="http://schemas.microsoft.com/office/drawing/2014/main" id="{1F5BAD09-70DC-9FD8-0D3B-D9E4EA9CA15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886450" y="2733675"/>
              <a:ext cx="140442" cy="280495"/>
            </a:xfrm>
            <a:custGeom>
              <a:avLst/>
              <a:gdLst/>
              <a:ahLst/>
              <a:cxnLst/>
              <a:rect l="0" t="0" r="0" b="0"/>
              <a:pathLst>
                <a:path w="140442" h="280495">
                  <a:moveTo>
                    <a:pt x="95250" y="0"/>
                  </a:moveTo>
                  <a:lnTo>
                    <a:pt x="95250" y="0"/>
                  </a:lnTo>
                  <a:lnTo>
                    <a:pt x="103451" y="0"/>
                  </a:lnTo>
                  <a:lnTo>
                    <a:pt x="103892" y="1058"/>
                  </a:lnTo>
                  <a:lnTo>
                    <a:pt x="104659" y="18314"/>
                  </a:lnTo>
                  <a:lnTo>
                    <a:pt x="89543" y="58024"/>
                  </a:lnTo>
                  <a:lnTo>
                    <a:pt x="73334" y="97390"/>
                  </a:lnTo>
                  <a:lnTo>
                    <a:pt x="55016" y="136909"/>
                  </a:lnTo>
                  <a:lnTo>
                    <a:pt x="37468" y="172505"/>
                  </a:lnTo>
                  <a:lnTo>
                    <a:pt x="14930" y="219880"/>
                  </a:lnTo>
                  <a:lnTo>
                    <a:pt x="9841" y="259022"/>
                  </a:lnTo>
                  <a:lnTo>
                    <a:pt x="9736" y="264756"/>
                  </a:lnTo>
                  <a:lnTo>
                    <a:pt x="10724" y="268579"/>
                  </a:lnTo>
                  <a:lnTo>
                    <a:pt x="12441" y="271128"/>
                  </a:lnTo>
                  <a:lnTo>
                    <a:pt x="22801" y="280274"/>
                  </a:lnTo>
                  <a:lnTo>
                    <a:pt x="37298" y="280494"/>
                  </a:lnTo>
                  <a:lnTo>
                    <a:pt x="83269" y="276475"/>
                  </a:lnTo>
                  <a:lnTo>
                    <a:pt x="95570" y="270691"/>
                  </a:lnTo>
                  <a:lnTo>
                    <a:pt x="108092" y="260007"/>
                  </a:lnTo>
                  <a:lnTo>
                    <a:pt x="134662" y="228306"/>
                  </a:lnTo>
                  <a:lnTo>
                    <a:pt x="139224" y="217533"/>
                  </a:lnTo>
                  <a:lnTo>
                    <a:pt x="140441" y="211697"/>
                  </a:lnTo>
                  <a:lnTo>
                    <a:pt x="138971" y="202390"/>
                  </a:lnTo>
                  <a:lnTo>
                    <a:pt x="132193" y="191201"/>
                  </a:lnTo>
                  <a:lnTo>
                    <a:pt x="129404" y="187792"/>
                  </a:lnTo>
                  <a:lnTo>
                    <a:pt x="110308" y="177939"/>
                  </a:lnTo>
                  <a:lnTo>
                    <a:pt x="79333" y="172305"/>
                  </a:lnTo>
                  <a:lnTo>
                    <a:pt x="52076" y="17262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481">
              <a:extLst>
                <a:ext uri="{FF2B5EF4-FFF2-40B4-BE49-F238E27FC236}">
                  <a16:creationId xmlns:a16="http://schemas.microsoft.com/office/drawing/2014/main" id="{7B01EC8B-D8E9-ED7B-B42A-28B605350D3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025192" y="2735391"/>
              <a:ext cx="95008" cy="284035"/>
            </a:xfrm>
            <a:custGeom>
              <a:avLst/>
              <a:gdLst/>
              <a:ahLst/>
              <a:cxnLst/>
              <a:rect l="0" t="0" r="0" b="0"/>
              <a:pathLst>
                <a:path w="95008" h="284035">
                  <a:moveTo>
                    <a:pt x="70808" y="17334"/>
                  </a:moveTo>
                  <a:lnTo>
                    <a:pt x="70808" y="17334"/>
                  </a:lnTo>
                  <a:lnTo>
                    <a:pt x="88141" y="0"/>
                  </a:lnTo>
                  <a:lnTo>
                    <a:pt x="89771" y="486"/>
                  </a:lnTo>
                  <a:lnTo>
                    <a:pt x="94405" y="3849"/>
                  </a:lnTo>
                  <a:lnTo>
                    <a:pt x="95007" y="6228"/>
                  </a:lnTo>
                  <a:lnTo>
                    <a:pt x="94349" y="8871"/>
                  </a:lnTo>
                  <a:lnTo>
                    <a:pt x="79891" y="55214"/>
                  </a:lnTo>
                  <a:lnTo>
                    <a:pt x="67545" y="93491"/>
                  </a:lnTo>
                  <a:lnTo>
                    <a:pt x="53026" y="132209"/>
                  </a:lnTo>
                  <a:lnTo>
                    <a:pt x="30215" y="179608"/>
                  </a:lnTo>
                  <a:lnTo>
                    <a:pt x="17976" y="220402"/>
                  </a:lnTo>
                  <a:lnTo>
                    <a:pt x="4358" y="260881"/>
                  </a:lnTo>
                  <a:lnTo>
                    <a:pt x="0" y="273744"/>
                  </a:lnTo>
                  <a:lnTo>
                    <a:pt x="4133" y="284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482">
              <a:extLst>
                <a:ext uri="{FF2B5EF4-FFF2-40B4-BE49-F238E27FC236}">
                  <a16:creationId xmlns:a16="http://schemas.microsoft.com/office/drawing/2014/main" id="{9CCD38B7-7C3B-7874-1E18-B196372F8F1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092994" y="2849419"/>
              <a:ext cx="240975" cy="189057"/>
            </a:xfrm>
            <a:custGeom>
              <a:avLst/>
              <a:gdLst/>
              <a:ahLst/>
              <a:cxnLst/>
              <a:rect l="0" t="0" r="0" b="0"/>
              <a:pathLst>
                <a:path w="240975" h="189057">
                  <a:moveTo>
                    <a:pt x="79206" y="55706"/>
                  </a:moveTo>
                  <a:lnTo>
                    <a:pt x="79206" y="55706"/>
                  </a:lnTo>
                  <a:lnTo>
                    <a:pt x="84262" y="55706"/>
                  </a:lnTo>
                  <a:lnTo>
                    <a:pt x="89567" y="52884"/>
                  </a:lnTo>
                  <a:lnTo>
                    <a:pt x="92463" y="50650"/>
                  </a:lnTo>
                  <a:lnTo>
                    <a:pt x="111708" y="47505"/>
                  </a:lnTo>
                  <a:lnTo>
                    <a:pt x="155923" y="46356"/>
                  </a:lnTo>
                  <a:lnTo>
                    <a:pt x="181312" y="43411"/>
                  </a:lnTo>
                  <a:lnTo>
                    <a:pt x="219809" y="29941"/>
                  </a:lnTo>
                  <a:lnTo>
                    <a:pt x="232098" y="20356"/>
                  </a:lnTo>
                  <a:lnTo>
                    <a:pt x="239346" y="18149"/>
                  </a:lnTo>
                  <a:lnTo>
                    <a:pt x="239942" y="16910"/>
                  </a:lnTo>
                  <a:lnTo>
                    <a:pt x="240974" y="9453"/>
                  </a:lnTo>
                  <a:lnTo>
                    <a:pt x="230972" y="3431"/>
                  </a:lnTo>
                  <a:lnTo>
                    <a:pt x="199433" y="0"/>
                  </a:lnTo>
                  <a:lnTo>
                    <a:pt x="163123" y="6446"/>
                  </a:lnTo>
                  <a:lnTo>
                    <a:pt x="117068" y="26040"/>
                  </a:lnTo>
                  <a:lnTo>
                    <a:pt x="73671" y="43222"/>
                  </a:lnTo>
                  <a:lnTo>
                    <a:pt x="35700" y="72027"/>
                  </a:lnTo>
                  <a:lnTo>
                    <a:pt x="10601" y="104674"/>
                  </a:lnTo>
                  <a:lnTo>
                    <a:pt x="1796" y="122978"/>
                  </a:lnTo>
                  <a:lnTo>
                    <a:pt x="0" y="138874"/>
                  </a:lnTo>
                  <a:lnTo>
                    <a:pt x="1001" y="146076"/>
                  </a:lnTo>
                  <a:lnTo>
                    <a:pt x="4844" y="151936"/>
                  </a:lnTo>
                  <a:lnTo>
                    <a:pt x="37545" y="172474"/>
                  </a:lnTo>
                  <a:lnTo>
                    <a:pt x="78463" y="184683"/>
                  </a:lnTo>
                  <a:lnTo>
                    <a:pt x="115910" y="187760"/>
                  </a:lnTo>
                  <a:lnTo>
                    <a:pt x="158991" y="188672"/>
                  </a:lnTo>
                  <a:lnTo>
                    <a:pt x="231606" y="189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660">
            <a:extLst>
              <a:ext uri="{FF2B5EF4-FFF2-40B4-BE49-F238E27FC236}">
                <a16:creationId xmlns:a16="http://schemas.microsoft.com/office/drawing/2014/main" id="{53C797C3-2286-E40B-0868-6A2E0C5B3A2F}"/>
              </a:ext>
            </a:extLst>
          </p:cNvPr>
          <p:cNvGrpSpPr/>
          <p:nvPr/>
        </p:nvGrpSpPr>
        <p:grpSpPr>
          <a:xfrm>
            <a:off x="6734175" y="2700135"/>
            <a:ext cx="676276" cy="300023"/>
            <a:chOff x="6734175" y="2700135"/>
            <a:chExt cx="676276" cy="300023"/>
          </a:xfrm>
        </p:grpSpPr>
        <p:sp>
          <p:nvSpPr>
            <p:cNvPr id="92" name="SMARTInkShape-3483">
              <a:extLst>
                <a:ext uri="{FF2B5EF4-FFF2-40B4-BE49-F238E27FC236}">
                  <a16:creationId xmlns:a16="http://schemas.microsoft.com/office/drawing/2014/main" id="{AD16C178-C582-7A51-DE14-8EAD17B31D8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734175" y="2743592"/>
              <a:ext cx="168501" cy="256566"/>
            </a:xfrm>
            <a:custGeom>
              <a:avLst/>
              <a:gdLst/>
              <a:ahLst/>
              <a:cxnLst/>
              <a:rect l="0" t="0" r="0" b="0"/>
              <a:pathLst>
                <a:path w="168501" h="256566">
                  <a:moveTo>
                    <a:pt x="95250" y="9133"/>
                  </a:moveTo>
                  <a:lnTo>
                    <a:pt x="95250" y="9133"/>
                  </a:lnTo>
                  <a:lnTo>
                    <a:pt x="95250" y="0"/>
                  </a:lnTo>
                  <a:lnTo>
                    <a:pt x="90194" y="4781"/>
                  </a:lnTo>
                  <a:lnTo>
                    <a:pt x="65591" y="47182"/>
                  </a:lnTo>
                  <a:lnTo>
                    <a:pt x="35840" y="88305"/>
                  </a:lnTo>
                  <a:lnTo>
                    <a:pt x="16414" y="133349"/>
                  </a:lnTo>
                  <a:lnTo>
                    <a:pt x="2894" y="180634"/>
                  </a:lnTo>
                  <a:lnTo>
                    <a:pt x="1929" y="190143"/>
                  </a:lnTo>
                  <a:lnTo>
                    <a:pt x="6502" y="206351"/>
                  </a:lnTo>
                  <a:lnTo>
                    <a:pt x="26684" y="234003"/>
                  </a:lnTo>
                  <a:lnTo>
                    <a:pt x="49887" y="248387"/>
                  </a:lnTo>
                  <a:lnTo>
                    <a:pt x="71813" y="254296"/>
                  </a:lnTo>
                  <a:lnTo>
                    <a:pt x="116075" y="256565"/>
                  </a:lnTo>
                  <a:lnTo>
                    <a:pt x="143401" y="251662"/>
                  </a:lnTo>
                  <a:lnTo>
                    <a:pt x="150634" y="247019"/>
                  </a:lnTo>
                  <a:lnTo>
                    <a:pt x="161493" y="233394"/>
                  </a:lnTo>
                  <a:lnTo>
                    <a:pt x="168500" y="217985"/>
                  </a:lnTo>
                  <a:lnTo>
                    <a:pt x="166308" y="212926"/>
                  </a:lnTo>
                  <a:lnTo>
                    <a:pt x="155407" y="201661"/>
                  </a:lnTo>
                  <a:lnTo>
                    <a:pt x="121306" y="178362"/>
                  </a:lnTo>
                  <a:lnTo>
                    <a:pt x="77688" y="161463"/>
                  </a:lnTo>
                  <a:lnTo>
                    <a:pt x="33684" y="145714"/>
                  </a:lnTo>
                  <a:lnTo>
                    <a:pt x="0" y="142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484">
              <a:extLst>
                <a:ext uri="{FF2B5EF4-FFF2-40B4-BE49-F238E27FC236}">
                  <a16:creationId xmlns:a16="http://schemas.microsoft.com/office/drawing/2014/main" id="{49CE46A4-9303-D53E-75DD-D10B431C575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936424" y="2891334"/>
              <a:ext cx="121602" cy="98762"/>
            </a:xfrm>
            <a:custGeom>
              <a:avLst/>
              <a:gdLst/>
              <a:ahLst/>
              <a:cxnLst/>
              <a:rect l="0" t="0" r="0" b="0"/>
              <a:pathLst>
                <a:path w="121602" h="98762">
                  <a:moveTo>
                    <a:pt x="26351" y="32841"/>
                  </a:moveTo>
                  <a:lnTo>
                    <a:pt x="26351" y="32841"/>
                  </a:lnTo>
                  <a:lnTo>
                    <a:pt x="31407" y="27785"/>
                  </a:lnTo>
                  <a:lnTo>
                    <a:pt x="33889" y="22480"/>
                  </a:lnTo>
                  <a:lnTo>
                    <a:pt x="35760" y="1042"/>
                  </a:lnTo>
                  <a:lnTo>
                    <a:pt x="34740" y="0"/>
                  </a:lnTo>
                  <a:lnTo>
                    <a:pt x="33003" y="364"/>
                  </a:lnTo>
                  <a:lnTo>
                    <a:pt x="22678" y="8754"/>
                  </a:lnTo>
                  <a:lnTo>
                    <a:pt x="9035" y="24646"/>
                  </a:lnTo>
                  <a:lnTo>
                    <a:pt x="5282" y="30553"/>
                  </a:lnTo>
                  <a:lnTo>
                    <a:pt x="0" y="54035"/>
                  </a:lnTo>
                  <a:lnTo>
                    <a:pt x="4409" y="69072"/>
                  </a:lnTo>
                  <a:lnTo>
                    <a:pt x="8548" y="76045"/>
                  </a:lnTo>
                  <a:lnTo>
                    <a:pt x="21614" y="86615"/>
                  </a:lnTo>
                  <a:lnTo>
                    <a:pt x="36945" y="93782"/>
                  </a:lnTo>
                  <a:lnTo>
                    <a:pt x="65467" y="98761"/>
                  </a:lnTo>
                  <a:lnTo>
                    <a:pt x="69362" y="96896"/>
                  </a:lnTo>
                  <a:lnTo>
                    <a:pt x="95213" y="68037"/>
                  </a:lnTo>
                  <a:lnTo>
                    <a:pt x="117549" y="20917"/>
                  </a:lnTo>
                  <a:lnTo>
                    <a:pt x="121601" y="42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485">
              <a:extLst>
                <a:ext uri="{FF2B5EF4-FFF2-40B4-BE49-F238E27FC236}">
                  <a16:creationId xmlns:a16="http://schemas.microsoft.com/office/drawing/2014/main" id="{411D0962-AF8F-41C0-2A08-217A7BDDA5D6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174602" y="2700135"/>
              <a:ext cx="131074" cy="265960"/>
            </a:xfrm>
            <a:custGeom>
              <a:avLst/>
              <a:gdLst/>
              <a:ahLst/>
              <a:cxnLst/>
              <a:rect l="0" t="0" r="0" b="0"/>
              <a:pathLst>
                <a:path w="131074" h="265960">
                  <a:moveTo>
                    <a:pt x="64398" y="24015"/>
                  </a:moveTo>
                  <a:lnTo>
                    <a:pt x="64398" y="24015"/>
                  </a:lnTo>
                  <a:lnTo>
                    <a:pt x="69454" y="13902"/>
                  </a:lnTo>
                  <a:lnTo>
                    <a:pt x="72003" y="10923"/>
                  </a:lnTo>
                  <a:lnTo>
                    <a:pt x="79586" y="5672"/>
                  </a:lnTo>
                  <a:lnTo>
                    <a:pt x="82303" y="0"/>
                  </a:lnTo>
                  <a:lnTo>
                    <a:pt x="82685" y="597"/>
                  </a:lnTo>
                  <a:lnTo>
                    <a:pt x="82940" y="2053"/>
                  </a:lnTo>
                  <a:lnTo>
                    <a:pt x="70198" y="41310"/>
                  </a:lnTo>
                  <a:lnTo>
                    <a:pt x="52844" y="83405"/>
                  </a:lnTo>
                  <a:lnTo>
                    <a:pt x="35974" y="126263"/>
                  </a:lnTo>
                  <a:lnTo>
                    <a:pt x="18097" y="168860"/>
                  </a:lnTo>
                  <a:lnTo>
                    <a:pt x="5405" y="212865"/>
                  </a:lnTo>
                  <a:lnTo>
                    <a:pt x="0" y="239191"/>
                  </a:lnTo>
                  <a:lnTo>
                    <a:pt x="1558" y="249471"/>
                  </a:lnTo>
                  <a:lnTo>
                    <a:pt x="8384" y="261209"/>
                  </a:lnTo>
                  <a:lnTo>
                    <a:pt x="11180" y="264694"/>
                  </a:lnTo>
                  <a:lnTo>
                    <a:pt x="16220" y="265959"/>
                  </a:lnTo>
                  <a:lnTo>
                    <a:pt x="58639" y="261556"/>
                  </a:lnTo>
                  <a:lnTo>
                    <a:pt x="97937" y="248945"/>
                  </a:lnTo>
                  <a:lnTo>
                    <a:pt x="131073" y="224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486">
              <a:extLst>
                <a:ext uri="{FF2B5EF4-FFF2-40B4-BE49-F238E27FC236}">
                  <a16:creationId xmlns:a16="http://schemas.microsoft.com/office/drawing/2014/main" id="{5BDC30B1-BA04-AC96-3238-0D237C64C51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172325" y="2819400"/>
              <a:ext cx="238126" cy="19051"/>
            </a:xfrm>
            <a:custGeom>
              <a:avLst/>
              <a:gdLst/>
              <a:ahLst/>
              <a:cxnLst/>
              <a:rect l="0" t="0" r="0" b="0"/>
              <a:pathLst>
                <a:path w="238126" h="19051">
                  <a:moveTo>
                    <a:pt x="0" y="19050"/>
                  </a:moveTo>
                  <a:lnTo>
                    <a:pt x="0" y="19050"/>
                  </a:lnTo>
                  <a:lnTo>
                    <a:pt x="15170" y="13994"/>
                  </a:lnTo>
                  <a:lnTo>
                    <a:pt x="28262" y="14333"/>
                  </a:lnTo>
                  <a:lnTo>
                    <a:pt x="34716" y="15905"/>
                  </a:lnTo>
                  <a:lnTo>
                    <a:pt x="77008" y="11097"/>
                  </a:lnTo>
                  <a:lnTo>
                    <a:pt x="124573" y="9836"/>
                  </a:lnTo>
                  <a:lnTo>
                    <a:pt x="170774" y="3041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661">
            <a:extLst>
              <a:ext uri="{FF2B5EF4-FFF2-40B4-BE49-F238E27FC236}">
                <a16:creationId xmlns:a16="http://schemas.microsoft.com/office/drawing/2014/main" id="{FE36078E-4FE9-6C55-55E6-54E8E60AFF54}"/>
              </a:ext>
            </a:extLst>
          </p:cNvPr>
          <p:cNvGrpSpPr/>
          <p:nvPr/>
        </p:nvGrpSpPr>
        <p:grpSpPr>
          <a:xfrm>
            <a:off x="7680447" y="2721486"/>
            <a:ext cx="987304" cy="230495"/>
            <a:chOff x="7680447" y="2721486"/>
            <a:chExt cx="987304" cy="230495"/>
          </a:xfrm>
        </p:grpSpPr>
        <p:sp>
          <p:nvSpPr>
            <p:cNvPr id="97" name="SMARTInkShape-3487">
              <a:extLst>
                <a:ext uri="{FF2B5EF4-FFF2-40B4-BE49-F238E27FC236}">
                  <a16:creationId xmlns:a16="http://schemas.microsoft.com/office/drawing/2014/main" id="{71FF05F2-F11B-BF8E-9A6A-A34B34509AD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680447" y="2819400"/>
              <a:ext cx="106967" cy="117712"/>
            </a:xfrm>
            <a:custGeom>
              <a:avLst/>
              <a:gdLst/>
              <a:ahLst/>
              <a:cxnLst/>
              <a:rect l="0" t="0" r="0" b="0"/>
              <a:pathLst>
                <a:path w="106967" h="117712">
                  <a:moveTo>
                    <a:pt x="101478" y="28575"/>
                  </a:moveTo>
                  <a:lnTo>
                    <a:pt x="101478" y="28575"/>
                  </a:lnTo>
                  <a:lnTo>
                    <a:pt x="106534" y="23519"/>
                  </a:lnTo>
                  <a:lnTo>
                    <a:pt x="106966" y="20971"/>
                  </a:lnTo>
                  <a:lnTo>
                    <a:pt x="106195" y="18214"/>
                  </a:lnTo>
                  <a:lnTo>
                    <a:pt x="102409" y="11241"/>
                  </a:lnTo>
                  <a:lnTo>
                    <a:pt x="80102" y="9676"/>
                  </a:lnTo>
                  <a:lnTo>
                    <a:pt x="39945" y="30267"/>
                  </a:lnTo>
                  <a:lnTo>
                    <a:pt x="20156" y="43085"/>
                  </a:lnTo>
                  <a:lnTo>
                    <a:pt x="7832" y="59366"/>
                  </a:lnTo>
                  <a:lnTo>
                    <a:pt x="0" y="86382"/>
                  </a:lnTo>
                  <a:lnTo>
                    <a:pt x="1018" y="93571"/>
                  </a:lnTo>
                  <a:lnTo>
                    <a:pt x="3813" y="99422"/>
                  </a:lnTo>
                  <a:lnTo>
                    <a:pt x="12563" y="108746"/>
                  </a:lnTo>
                  <a:lnTo>
                    <a:pt x="23508" y="116418"/>
                  </a:lnTo>
                  <a:lnTo>
                    <a:pt x="38250" y="117711"/>
                  </a:lnTo>
                  <a:lnTo>
                    <a:pt x="68527" y="109917"/>
                  </a:lnTo>
                  <a:lnTo>
                    <a:pt x="73161" y="106087"/>
                  </a:lnTo>
                  <a:lnTo>
                    <a:pt x="78310" y="96186"/>
                  </a:lnTo>
                  <a:lnTo>
                    <a:pt x="86264" y="73655"/>
                  </a:lnTo>
                  <a:lnTo>
                    <a:pt x="83780" y="56019"/>
                  </a:lnTo>
                  <a:lnTo>
                    <a:pt x="72219" y="23526"/>
                  </a:lnTo>
                  <a:lnTo>
                    <a:pt x="59177" y="7911"/>
                  </a:lnTo>
                  <a:lnTo>
                    <a:pt x="4432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488">
              <a:extLst>
                <a:ext uri="{FF2B5EF4-FFF2-40B4-BE49-F238E27FC236}">
                  <a16:creationId xmlns:a16="http://schemas.microsoft.com/office/drawing/2014/main" id="{0678A113-A1AD-32B0-24A6-6251D4E9EB7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869782" y="2721486"/>
              <a:ext cx="140744" cy="230495"/>
            </a:xfrm>
            <a:custGeom>
              <a:avLst/>
              <a:gdLst/>
              <a:ahLst/>
              <a:cxnLst/>
              <a:rect l="0" t="0" r="0" b="0"/>
              <a:pathLst>
                <a:path w="140744" h="230495">
                  <a:moveTo>
                    <a:pt x="45493" y="21714"/>
                  </a:moveTo>
                  <a:lnTo>
                    <a:pt x="45493" y="21714"/>
                  </a:lnTo>
                  <a:lnTo>
                    <a:pt x="53033" y="3814"/>
                  </a:lnTo>
                  <a:lnTo>
                    <a:pt x="53694" y="255"/>
                  </a:lnTo>
                  <a:lnTo>
                    <a:pt x="54136" y="0"/>
                  </a:lnTo>
                  <a:lnTo>
                    <a:pt x="54627" y="5361"/>
                  </a:lnTo>
                  <a:lnTo>
                    <a:pt x="37066" y="45196"/>
                  </a:lnTo>
                  <a:lnTo>
                    <a:pt x="23947" y="82999"/>
                  </a:lnTo>
                  <a:lnTo>
                    <a:pt x="10663" y="128011"/>
                  </a:lnTo>
                  <a:lnTo>
                    <a:pt x="284" y="174315"/>
                  </a:lnTo>
                  <a:lnTo>
                    <a:pt x="0" y="192195"/>
                  </a:lnTo>
                  <a:lnTo>
                    <a:pt x="3402" y="207197"/>
                  </a:lnTo>
                  <a:lnTo>
                    <a:pt x="11263" y="218098"/>
                  </a:lnTo>
                  <a:lnTo>
                    <a:pt x="20754" y="225412"/>
                  </a:lnTo>
                  <a:lnTo>
                    <a:pt x="28501" y="228663"/>
                  </a:lnTo>
                  <a:lnTo>
                    <a:pt x="48925" y="230494"/>
                  </a:lnTo>
                  <a:lnTo>
                    <a:pt x="89759" y="224566"/>
                  </a:lnTo>
                  <a:lnTo>
                    <a:pt x="140743" y="2026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489">
              <a:extLst>
                <a:ext uri="{FF2B5EF4-FFF2-40B4-BE49-F238E27FC236}">
                  <a16:creationId xmlns:a16="http://schemas.microsoft.com/office/drawing/2014/main" id="{4EB5B3A7-30FD-93A2-FC06-2180FF2DBD5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877175" y="2819400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5644" y="27739"/>
                  </a:lnTo>
                  <a:lnTo>
                    <a:pt x="17325" y="21854"/>
                  </a:lnTo>
                  <a:lnTo>
                    <a:pt x="49819" y="13648"/>
                  </a:lnTo>
                  <a:lnTo>
                    <a:pt x="95548" y="9688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490">
              <a:extLst>
                <a:ext uri="{FF2B5EF4-FFF2-40B4-BE49-F238E27FC236}">
                  <a16:creationId xmlns:a16="http://schemas.microsoft.com/office/drawing/2014/main" id="{2AC79149-214A-F028-E091-C07664CC4B9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058150" y="2728187"/>
              <a:ext cx="133351" cy="176939"/>
            </a:xfrm>
            <a:custGeom>
              <a:avLst/>
              <a:gdLst/>
              <a:ahLst/>
              <a:cxnLst/>
              <a:rect l="0" t="0" r="0" b="0"/>
              <a:pathLst>
                <a:path w="133351" h="176939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6547" y="0"/>
                  </a:lnTo>
                  <a:lnTo>
                    <a:pt x="7540" y="771"/>
                  </a:lnTo>
                  <a:lnTo>
                    <a:pt x="8643" y="4450"/>
                  </a:lnTo>
                  <a:lnTo>
                    <a:pt x="9447" y="44363"/>
                  </a:lnTo>
                  <a:lnTo>
                    <a:pt x="9509" y="89171"/>
                  </a:lnTo>
                  <a:lnTo>
                    <a:pt x="12343" y="119183"/>
                  </a:lnTo>
                  <a:lnTo>
                    <a:pt x="18657" y="159913"/>
                  </a:lnTo>
                  <a:lnTo>
                    <a:pt x="19846" y="161354"/>
                  </a:lnTo>
                  <a:lnTo>
                    <a:pt x="21698" y="161257"/>
                  </a:lnTo>
                  <a:lnTo>
                    <a:pt x="23990" y="160134"/>
                  </a:lnTo>
                  <a:lnTo>
                    <a:pt x="41155" y="140283"/>
                  </a:lnTo>
                  <a:lnTo>
                    <a:pt x="87961" y="98306"/>
                  </a:lnTo>
                  <a:lnTo>
                    <a:pt x="117310" y="70194"/>
                  </a:lnTo>
                  <a:lnTo>
                    <a:pt x="131028" y="63633"/>
                  </a:lnTo>
                  <a:lnTo>
                    <a:pt x="132662" y="78102"/>
                  </a:lnTo>
                  <a:lnTo>
                    <a:pt x="132155" y="104890"/>
                  </a:lnTo>
                  <a:lnTo>
                    <a:pt x="125131" y="148910"/>
                  </a:lnTo>
                  <a:lnTo>
                    <a:pt x="123940" y="173990"/>
                  </a:lnTo>
                  <a:lnTo>
                    <a:pt x="124961" y="174972"/>
                  </a:lnTo>
                  <a:lnTo>
                    <a:pt x="133350" y="176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491">
              <a:extLst>
                <a:ext uri="{FF2B5EF4-FFF2-40B4-BE49-F238E27FC236}">
                  <a16:creationId xmlns:a16="http://schemas.microsoft.com/office/drawing/2014/main" id="{7C364B04-C291-EBCC-A86D-51BCB6DE50F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243594" y="2762957"/>
              <a:ext cx="138407" cy="130518"/>
            </a:xfrm>
            <a:custGeom>
              <a:avLst/>
              <a:gdLst/>
              <a:ahLst/>
              <a:cxnLst/>
              <a:rect l="0" t="0" r="0" b="0"/>
              <a:pathLst>
                <a:path w="138407" h="130518">
                  <a:moveTo>
                    <a:pt x="5056" y="85018"/>
                  </a:moveTo>
                  <a:lnTo>
                    <a:pt x="5056" y="85018"/>
                  </a:lnTo>
                  <a:lnTo>
                    <a:pt x="0" y="79962"/>
                  </a:lnTo>
                  <a:lnTo>
                    <a:pt x="626" y="77414"/>
                  </a:lnTo>
                  <a:lnTo>
                    <a:pt x="6968" y="71760"/>
                  </a:lnTo>
                  <a:lnTo>
                    <a:pt x="16842" y="68542"/>
                  </a:lnTo>
                  <a:lnTo>
                    <a:pt x="64220" y="66119"/>
                  </a:lnTo>
                  <a:lnTo>
                    <a:pt x="105133" y="58393"/>
                  </a:lnTo>
                  <a:lnTo>
                    <a:pt x="117620" y="52724"/>
                  </a:lnTo>
                  <a:lnTo>
                    <a:pt x="126699" y="43854"/>
                  </a:lnTo>
                  <a:lnTo>
                    <a:pt x="133202" y="32856"/>
                  </a:lnTo>
                  <a:lnTo>
                    <a:pt x="136094" y="20913"/>
                  </a:lnTo>
                  <a:lnTo>
                    <a:pt x="134748" y="15823"/>
                  </a:lnTo>
                  <a:lnTo>
                    <a:pt x="127607" y="7345"/>
                  </a:lnTo>
                  <a:lnTo>
                    <a:pt x="117379" y="2872"/>
                  </a:lnTo>
                  <a:lnTo>
                    <a:pt x="98622" y="0"/>
                  </a:lnTo>
                  <a:lnTo>
                    <a:pt x="82992" y="4559"/>
                  </a:lnTo>
                  <a:lnTo>
                    <a:pt x="70011" y="12613"/>
                  </a:lnTo>
                  <a:lnTo>
                    <a:pt x="54406" y="26758"/>
                  </a:lnTo>
                  <a:lnTo>
                    <a:pt x="37774" y="64651"/>
                  </a:lnTo>
                  <a:lnTo>
                    <a:pt x="26115" y="98250"/>
                  </a:lnTo>
                  <a:lnTo>
                    <a:pt x="27822" y="107127"/>
                  </a:lnTo>
                  <a:lnTo>
                    <a:pt x="29758" y="112457"/>
                  </a:lnTo>
                  <a:lnTo>
                    <a:pt x="32108" y="116011"/>
                  </a:lnTo>
                  <a:lnTo>
                    <a:pt x="37540" y="119959"/>
                  </a:lnTo>
                  <a:lnTo>
                    <a:pt x="64859" y="129040"/>
                  </a:lnTo>
                  <a:lnTo>
                    <a:pt x="91567" y="130517"/>
                  </a:lnTo>
                  <a:lnTo>
                    <a:pt x="138406" y="1231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492">
              <a:extLst>
                <a:ext uri="{FF2B5EF4-FFF2-40B4-BE49-F238E27FC236}">
                  <a16:creationId xmlns:a16="http://schemas.microsoft.com/office/drawing/2014/main" id="{A6A6A463-6873-4F9B-34B3-D023072BAF1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410575" y="2734403"/>
              <a:ext cx="257176" cy="150359"/>
            </a:xfrm>
            <a:custGeom>
              <a:avLst/>
              <a:gdLst/>
              <a:ahLst/>
              <a:cxnLst/>
              <a:rect l="0" t="0" r="0" b="0"/>
              <a:pathLst>
                <a:path w="257176" h="150359">
                  <a:moveTo>
                    <a:pt x="0" y="56422"/>
                  </a:moveTo>
                  <a:lnTo>
                    <a:pt x="0" y="56422"/>
                  </a:lnTo>
                  <a:lnTo>
                    <a:pt x="27005" y="16345"/>
                  </a:lnTo>
                  <a:lnTo>
                    <a:pt x="41635" y="7565"/>
                  </a:lnTo>
                  <a:lnTo>
                    <a:pt x="62666" y="1729"/>
                  </a:lnTo>
                  <a:lnTo>
                    <a:pt x="82303" y="0"/>
                  </a:lnTo>
                  <a:lnTo>
                    <a:pt x="87676" y="3991"/>
                  </a:lnTo>
                  <a:lnTo>
                    <a:pt x="103906" y="37991"/>
                  </a:lnTo>
                  <a:lnTo>
                    <a:pt x="111220" y="68952"/>
                  </a:lnTo>
                  <a:lnTo>
                    <a:pt x="113692" y="112284"/>
                  </a:lnTo>
                  <a:lnTo>
                    <a:pt x="108385" y="129227"/>
                  </a:lnTo>
                  <a:lnTo>
                    <a:pt x="100029" y="141697"/>
                  </a:lnTo>
                  <a:lnTo>
                    <a:pt x="92789" y="147239"/>
                  </a:lnTo>
                  <a:lnTo>
                    <a:pt x="82762" y="150358"/>
                  </a:lnTo>
                  <a:lnTo>
                    <a:pt x="79516" y="149738"/>
                  </a:lnTo>
                  <a:lnTo>
                    <a:pt x="69893" y="143808"/>
                  </a:lnTo>
                  <a:lnTo>
                    <a:pt x="63518" y="138299"/>
                  </a:lnTo>
                  <a:lnTo>
                    <a:pt x="62454" y="134290"/>
                  </a:lnTo>
                  <a:lnTo>
                    <a:pt x="68350" y="109825"/>
                  </a:lnTo>
                  <a:lnTo>
                    <a:pt x="70967" y="101549"/>
                  </a:lnTo>
                  <a:lnTo>
                    <a:pt x="85162" y="86709"/>
                  </a:lnTo>
                  <a:lnTo>
                    <a:pt x="121241" y="61077"/>
                  </a:lnTo>
                  <a:lnTo>
                    <a:pt x="163924" y="47189"/>
                  </a:lnTo>
                  <a:lnTo>
                    <a:pt x="208062" y="34255"/>
                  </a:lnTo>
                  <a:lnTo>
                    <a:pt x="257175" y="278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662">
            <a:extLst>
              <a:ext uri="{FF2B5EF4-FFF2-40B4-BE49-F238E27FC236}">
                <a16:creationId xmlns:a16="http://schemas.microsoft.com/office/drawing/2014/main" id="{1F9F5E59-6E03-FACE-9F94-95E64A48C5AC}"/>
              </a:ext>
            </a:extLst>
          </p:cNvPr>
          <p:cNvGrpSpPr/>
          <p:nvPr/>
        </p:nvGrpSpPr>
        <p:grpSpPr>
          <a:xfrm>
            <a:off x="3505200" y="3296043"/>
            <a:ext cx="1247776" cy="415804"/>
            <a:chOff x="3505200" y="3296043"/>
            <a:chExt cx="1247776" cy="415804"/>
          </a:xfrm>
        </p:grpSpPr>
        <p:sp>
          <p:nvSpPr>
            <p:cNvPr id="104" name="SMARTInkShape-3493">
              <a:extLst>
                <a:ext uri="{FF2B5EF4-FFF2-40B4-BE49-F238E27FC236}">
                  <a16:creationId xmlns:a16="http://schemas.microsoft.com/office/drawing/2014/main" id="{E7360C50-18CD-6395-D1C1-141071201DD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529540" y="3296043"/>
              <a:ext cx="137586" cy="252037"/>
            </a:xfrm>
            <a:custGeom>
              <a:avLst/>
              <a:gdLst/>
              <a:ahLst/>
              <a:cxnLst/>
              <a:rect l="0" t="0" r="0" b="0"/>
              <a:pathLst>
                <a:path w="137586" h="252037">
                  <a:moveTo>
                    <a:pt x="51860" y="9132"/>
                  </a:moveTo>
                  <a:lnTo>
                    <a:pt x="51860" y="9132"/>
                  </a:lnTo>
                  <a:lnTo>
                    <a:pt x="51860" y="0"/>
                  </a:lnTo>
                  <a:lnTo>
                    <a:pt x="56916" y="4780"/>
                  </a:lnTo>
                  <a:lnTo>
                    <a:pt x="56576" y="18487"/>
                  </a:lnTo>
                  <a:lnTo>
                    <a:pt x="47735" y="61780"/>
                  </a:lnTo>
                  <a:lnTo>
                    <a:pt x="35798" y="99063"/>
                  </a:lnTo>
                  <a:lnTo>
                    <a:pt x="26405" y="138201"/>
                  </a:lnTo>
                  <a:lnTo>
                    <a:pt x="16918" y="176021"/>
                  </a:lnTo>
                  <a:lnTo>
                    <a:pt x="4232" y="212137"/>
                  </a:lnTo>
                  <a:lnTo>
                    <a:pt x="1058" y="217493"/>
                  </a:lnTo>
                  <a:lnTo>
                    <a:pt x="0" y="223181"/>
                  </a:lnTo>
                  <a:lnTo>
                    <a:pt x="4007" y="251250"/>
                  </a:lnTo>
                  <a:lnTo>
                    <a:pt x="7258" y="252036"/>
                  </a:lnTo>
                  <a:lnTo>
                    <a:pt x="54581" y="247629"/>
                  </a:lnTo>
                  <a:lnTo>
                    <a:pt x="71061" y="246364"/>
                  </a:lnTo>
                  <a:lnTo>
                    <a:pt x="115536" y="238330"/>
                  </a:lnTo>
                  <a:lnTo>
                    <a:pt x="137585" y="2377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494">
              <a:extLst>
                <a:ext uri="{FF2B5EF4-FFF2-40B4-BE49-F238E27FC236}">
                  <a16:creationId xmlns:a16="http://schemas.microsoft.com/office/drawing/2014/main" id="{3E11694C-DE8E-CA3D-EF96-C9178E6A3AB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505200" y="3409950"/>
              <a:ext cx="209551" cy="38101"/>
            </a:xfrm>
            <a:custGeom>
              <a:avLst/>
              <a:gdLst/>
              <a:ahLst/>
              <a:cxnLst/>
              <a:rect l="0" t="0" r="0" b="0"/>
              <a:pathLst>
                <a:path w="209551" h="38101">
                  <a:moveTo>
                    <a:pt x="0" y="38100"/>
                  </a:moveTo>
                  <a:lnTo>
                    <a:pt x="0" y="38100"/>
                  </a:lnTo>
                  <a:lnTo>
                    <a:pt x="24930" y="23950"/>
                  </a:lnTo>
                  <a:lnTo>
                    <a:pt x="62890" y="13211"/>
                  </a:lnTo>
                  <a:lnTo>
                    <a:pt x="101419" y="4385"/>
                  </a:lnTo>
                  <a:lnTo>
                    <a:pt x="146720" y="866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495">
              <a:extLst>
                <a:ext uri="{FF2B5EF4-FFF2-40B4-BE49-F238E27FC236}">
                  <a16:creationId xmlns:a16="http://schemas.microsoft.com/office/drawing/2014/main" id="{35BD684F-67D9-A41E-36A8-6220F8626556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762503" y="3335074"/>
              <a:ext cx="142748" cy="204236"/>
            </a:xfrm>
            <a:custGeom>
              <a:avLst/>
              <a:gdLst/>
              <a:ahLst/>
              <a:cxnLst/>
              <a:rect l="0" t="0" r="0" b="0"/>
              <a:pathLst>
                <a:path w="142748" h="204236">
                  <a:moveTo>
                    <a:pt x="18922" y="8201"/>
                  </a:moveTo>
                  <a:lnTo>
                    <a:pt x="18922" y="8201"/>
                  </a:lnTo>
                  <a:lnTo>
                    <a:pt x="27123" y="0"/>
                  </a:lnTo>
                  <a:lnTo>
                    <a:pt x="27564" y="617"/>
                  </a:lnTo>
                  <a:lnTo>
                    <a:pt x="28054" y="4125"/>
                  </a:lnTo>
                  <a:lnTo>
                    <a:pt x="20856" y="49109"/>
                  </a:lnTo>
                  <a:lnTo>
                    <a:pt x="16673" y="88055"/>
                  </a:lnTo>
                  <a:lnTo>
                    <a:pt x="11553" y="127464"/>
                  </a:lnTo>
                  <a:lnTo>
                    <a:pt x="4767" y="169225"/>
                  </a:lnTo>
                  <a:lnTo>
                    <a:pt x="158" y="204235"/>
                  </a:lnTo>
                  <a:lnTo>
                    <a:pt x="0" y="201866"/>
                  </a:lnTo>
                  <a:lnTo>
                    <a:pt x="10023" y="184469"/>
                  </a:lnTo>
                  <a:lnTo>
                    <a:pt x="48834" y="148470"/>
                  </a:lnTo>
                  <a:lnTo>
                    <a:pt x="95936" y="102562"/>
                  </a:lnTo>
                  <a:lnTo>
                    <a:pt x="117077" y="89086"/>
                  </a:lnTo>
                  <a:lnTo>
                    <a:pt x="130887" y="85018"/>
                  </a:lnTo>
                  <a:lnTo>
                    <a:pt x="132761" y="106278"/>
                  </a:lnTo>
                  <a:lnTo>
                    <a:pt x="132027" y="125573"/>
                  </a:lnTo>
                  <a:lnTo>
                    <a:pt x="127694" y="145754"/>
                  </a:lnTo>
                  <a:lnTo>
                    <a:pt x="133656" y="183862"/>
                  </a:lnTo>
                  <a:lnTo>
                    <a:pt x="142747" y="198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496">
              <a:extLst>
                <a:ext uri="{FF2B5EF4-FFF2-40B4-BE49-F238E27FC236}">
                  <a16:creationId xmlns:a16="http://schemas.microsoft.com/office/drawing/2014/main" id="{00C56931-E8B0-CA01-2742-DC27201772E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000500" y="3431617"/>
              <a:ext cx="18542" cy="102159"/>
            </a:xfrm>
            <a:custGeom>
              <a:avLst/>
              <a:gdLst/>
              <a:ahLst/>
              <a:cxnLst/>
              <a:rect l="0" t="0" r="0" b="0"/>
              <a:pathLst>
                <a:path w="18542" h="102159">
                  <a:moveTo>
                    <a:pt x="0" y="45008"/>
                  </a:moveTo>
                  <a:lnTo>
                    <a:pt x="0" y="45008"/>
                  </a:lnTo>
                  <a:lnTo>
                    <a:pt x="1058" y="35287"/>
                  </a:lnTo>
                  <a:lnTo>
                    <a:pt x="7604" y="15669"/>
                  </a:lnTo>
                  <a:lnTo>
                    <a:pt x="17333" y="0"/>
                  </a:lnTo>
                  <a:lnTo>
                    <a:pt x="17905" y="186"/>
                  </a:lnTo>
                  <a:lnTo>
                    <a:pt x="18541" y="3215"/>
                  </a:lnTo>
                  <a:lnTo>
                    <a:pt x="7272" y="45360"/>
                  </a:lnTo>
                  <a:lnTo>
                    <a:pt x="3232" y="59981"/>
                  </a:lnTo>
                  <a:lnTo>
                    <a:pt x="2016" y="87779"/>
                  </a:lnTo>
                  <a:lnTo>
                    <a:pt x="9525" y="102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497">
              <a:extLst>
                <a:ext uri="{FF2B5EF4-FFF2-40B4-BE49-F238E27FC236}">
                  <a16:creationId xmlns:a16="http://schemas.microsoft.com/office/drawing/2014/main" id="{73F03321-E134-8875-B147-0ABA99C1AAA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067175" y="3333750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0" y="66675"/>
                  </a:moveTo>
                  <a:lnTo>
                    <a:pt x="0" y="66675"/>
                  </a:lnTo>
                  <a:lnTo>
                    <a:pt x="2822" y="23336"/>
                  </a:lnTo>
                  <a:lnTo>
                    <a:pt x="7604" y="10371"/>
                  </a:lnTo>
                  <a:lnTo>
                    <a:pt x="10361" y="691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498">
              <a:extLst>
                <a:ext uri="{FF2B5EF4-FFF2-40B4-BE49-F238E27FC236}">
                  <a16:creationId xmlns:a16="http://schemas.microsoft.com/office/drawing/2014/main" id="{1B17CC27-D27A-DA47-48E7-7EACA0BF75A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152900" y="3392899"/>
              <a:ext cx="217882" cy="159927"/>
            </a:xfrm>
            <a:custGeom>
              <a:avLst/>
              <a:gdLst/>
              <a:ahLst/>
              <a:cxnLst/>
              <a:rect l="0" t="0" r="0" b="0"/>
              <a:pathLst>
                <a:path w="217882" h="159927">
                  <a:moveTo>
                    <a:pt x="0" y="74201"/>
                  </a:moveTo>
                  <a:lnTo>
                    <a:pt x="0" y="74201"/>
                  </a:lnTo>
                  <a:lnTo>
                    <a:pt x="0" y="64088"/>
                  </a:lnTo>
                  <a:lnTo>
                    <a:pt x="2117" y="60051"/>
                  </a:lnTo>
                  <a:lnTo>
                    <a:pt x="48360" y="19067"/>
                  </a:lnTo>
                  <a:lnTo>
                    <a:pt x="78414" y="2500"/>
                  </a:lnTo>
                  <a:lnTo>
                    <a:pt x="87062" y="0"/>
                  </a:lnTo>
                  <a:lnTo>
                    <a:pt x="89791" y="1451"/>
                  </a:lnTo>
                  <a:lnTo>
                    <a:pt x="91611" y="4534"/>
                  </a:lnTo>
                  <a:lnTo>
                    <a:pt x="94172" y="21809"/>
                  </a:lnTo>
                  <a:lnTo>
                    <a:pt x="94050" y="65302"/>
                  </a:lnTo>
                  <a:lnTo>
                    <a:pt x="87030" y="102270"/>
                  </a:lnTo>
                  <a:lnTo>
                    <a:pt x="89127" y="110665"/>
                  </a:lnTo>
                  <a:lnTo>
                    <a:pt x="92529" y="117924"/>
                  </a:lnTo>
                  <a:lnTo>
                    <a:pt x="94891" y="129374"/>
                  </a:lnTo>
                  <a:lnTo>
                    <a:pt x="96070" y="128974"/>
                  </a:lnTo>
                  <a:lnTo>
                    <a:pt x="100200" y="125709"/>
                  </a:lnTo>
                  <a:lnTo>
                    <a:pt x="131433" y="78665"/>
                  </a:lnTo>
                  <a:lnTo>
                    <a:pt x="163664" y="44037"/>
                  </a:lnTo>
                  <a:lnTo>
                    <a:pt x="205482" y="23540"/>
                  </a:lnTo>
                  <a:lnTo>
                    <a:pt x="210013" y="22436"/>
                  </a:lnTo>
                  <a:lnTo>
                    <a:pt x="213034" y="22757"/>
                  </a:lnTo>
                  <a:lnTo>
                    <a:pt x="215047" y="24030"/>
                  </a:lnTo>
                  <a:lnTo>
                    <a:pt x="217285" y="31089"/>
                  </a:lnTo>
                  <a:lnTo>
                    <a:pt x="217881" y="35935"/>
                  </a:lnTo>
                  <a:lnTo>
                    <a:pt x="210364" y="80707"/>
                  </a:lnTo>
                  <a:lnTo>
                    <a:pt x="204600" y="122682"/>
                  </a:lnTo>
                  <a:lnTo>
                    <a:pt x="201381" y="140542"/>
                  </a:lnTo>
                  <a:lnTo>
                    <a:pt x="203450" y="148841"/>
                  </a:lnTo>
                  <a:lnTo>
                    <a:pt x="209550" y="159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499">
              <a:extLst>
                <a:ext uri="{FF2B5EF4-FFF2-40B4-BE49-F238E27FC236}">
                  <a16:creationId xmlns:a16="http://schemas.microsoft.com/office/drawing/2014/main" id="{5B01FF99-912A-DDA0-A16F-716ED900391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442259" y="3421356"/>
              <a:ext cx="158317" cy="290491"/>
            </a:xfrm>
            <a:custGeom>
              <a:avLst/>
              <a:gdLst/>
              <a:ahLst/>
              <a:cxnLst/>
              <a:rect l="0" t="0" r="0" b="0"/>
              <a:pathLst>
                <a:path w="158317" h="290491">
                  <a:moveTo>
                    <a:pt x="63066" y="55269"/>
                  </a:moveTo>
                  <a:lnTo>
                    <a:pt x="63066" y="55269"/>
                  </a:lnTo>
                  <a:lnTo>
                    <a:pt x="78254" y="39022"/>
                  </a:lnTo>
                  <a:lnTo>
                    <a:pt x="80971" y="29759"/>
                  </a:lnTo>
                  <a:lnTo>
                    <a:pt x="81966" y="13980"/>
                  </a:lnTo>
                  <a:lnTo>
                    <a:pt x="79227" y="7637"/>
                  </a:lnTo>
                  <a:lnTo>
                    <a:pt x="77014" y="4465"/>
                  </a:lnTo>
                  <a:lnTo>
                    <a:pt x="71735" y="939"/>
                  </a:lnTo>
                  <a:lnTo>
                    <a:pt x="68845" y="0"/>
                  </a:lnTo>
                  <a:lnTo>
                    <a:pt x="49609" y="8789"/>
                  </a:lnTo>
                  <a:lnTo>
                    <a:pt x="9303" y="42948"/>
                  </a:lnTo>
                  <a:lnTo>
                    <a:pt x="2130" y="58260"/>
                  </a:lnTo>
                  <a:lnTo>
                    <a:pt x="0" y="73531"/>
                  </a:lnTo>
                  <a:lnTo>
                    <a:pt x="2581" y="83847"/>
                  </a:lnTo>
                  <a:lnTo>
                    <a:pt x="10079" y="91959"/>
                  </a:lnTo>
                  <a:lnTo>
                    <a:pt x="15041" y="95604"/>
                  </a:lnTo>
                  <a:lnTo>
                    <a:pt x="29022" y="99654"/>
                  </a:lnTo>
                  <a:lnTo>
                    <a:pt x="58810" y="102254"/>
                  </a:lnTo>
                  <a:lnTo>
                    <a:pt x="69288" y="99787"/>
                  </a:lnTo>
                  <a:lnTo>
                    <a:pt x="81137" y="95271"/>
                  </a:lnTo>
                  <a:lnTo>
                    <a:pt x="84638" y="94637"/>
                  </a:lnTo>
                  <a:lnTo>
                    <a:pt x="88031" y="97389"/>
                  </a:lnTo>
                  <a:lnTo>
                    <a:pt x="94622" y="108914"/>
                  </a:lnTo>
                  <a:lnTo>
                    <a:pt x="99227" y="133253"/>
                  </a:lnTo>
                  <a:lnTo>
                    <a:pt x="93372" y="176507"/>
                  </a:lnTo>
                  <a:lnTo>
                    <a:pt x="91869" y="223596"/>
                  </a:lnTo>
                  <a:lnTo>
                    <a:pt x="91671" y="265871"/>
                  </a:lnTo>
                  <a:lnTo>
                    <a:pt x="88832" y="278692"/>
                  </a:lnTo>
                  <a:lnTo>
                    <a:pt x="86593" y="283593"/>
                  </a:lnTo>
                  <a:lnTo>
                    <a:pt x="84043" y="286860"/>
                  </a:lnTo>
                  <a:lnTo>
                    <a:pt x="78386" y="290490"/>
                  </a:lnTo>
                  <a:lnTo>
                    <a:pt x="76454" y="290399"/>
                  </a:lnTo>
                  <a:lnTo>
                    <a:pt x="75166" y="289281"/>
                  </a:lnTo>
                  <a:lnTo>
                    <a:pt x="74308" y="287477"/>
                  </a:lnTo>
                  <a:lnTo>
                    <a:pt x="72741" y="252615"/>
                  </a:lnTo>
                  <a:lnTo>
                    <a:pt x="82749" y="220869"/>
                  </a:lnTo>
                  <a:lnTo>
                    <a:pt x="103653" y="182309"/>
                  </a:lnTo>
                  <a:lnTo>
                    <a:pt x="116030" y="162531"/>
                  </a:lnTo>
                  <a:lnTo>
                    <a:pt x="158316" y="121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500">
              <a:extLst>
                <a:ext uri="{FF2B5EF4-FFF2-40B4-BE49-F238E27FC236}">
                  <a16:creationId xmlns:a16="http://schemas.microsoft.com/office/drawing/2014/main" id="{83E7A91C-F328-F236-09E6-0C8ECD8C8EE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638675" y="3406227"/>
              <a:ext cx="114301" cy="133525"/>
            </a:xfrm>
            <a:custGeom>
              <a:avLst/>
              <a:gdLst/>
              <a:ahLst/>
              <a:cxnLst/>
              <a:rect l="0" t="0" r="0" b="0"/>
              <a:pathLst>
                <a:path w="114301" h="133525">
                  <a:moveTo>
                    <a:pt x="114300" y="22773"/>
                  </a:moveTo>
                  <a:lnTo>
                    <a:pt x="114300" y="22773"/>
                  </a:lnTo>
                  <a:lnTo>
                    <a:pt x="114300" y="12660"/>
                  </a:lnTo>
                  <a:lnTo>
                    <a:pt x="111478" y="4873"/>
                  </a:lnTo>
                  <a:lnTo>
                    <a:pt x="109244" y="1314"/>
                  </a:lnTo>
                  <a:lnTo>
                    <a:pt x="104579" y="0"/>
                  </a:lnTo>
                  <a:lnTo>
                    <a:pt x="70447" y="4315"/>
                  </a:lnTo>
                  <a:lnTo>
                    <a:pt x="59179" y="8572"/>
                  </a:lnTo>
                  <a:lnTo>
                    <a:pt x="49938" y="16814"/>
                  </a:lnTo>
                  <a:lnTo>
                    <a:pt x="43361" y="26475"/>
                  </a:lnTo>
                  <a:lnTo>
                    <a:pt x="40439" y="34296"/>
                  </a:lnTo>
                  <a:lnTo>
                    <a:pt x="41962" y="44122"/>
                  </a:lnTo>
                  <a:lnTo>
                    <a:pt x="43849" y="49706"/>
                  </a:lnTo>
                  <a:lnTo>
                    <a:pt x="51591" y="58732"/>
                  </a:lnTo>
                  <a:lnTo>
                    <a:pt x="87250" y="91174"/>
                  </a:lnTo>
                  <a:lnTo>
                    <a:pt x="97936" y="106775"/>
                  </a:lnTo>
                  <a:lnTo>
                    <a:pt x="99157" y="110524"/>
                  </a:lnTo>
                  <a:lnTo>
                    <a:pt x="98913" y="113024"/>
                  </a:lnTo>
                  <a:lnTo>
                    <a:pt x="97692" y="114690"/>
                  </a:lnTo>
                  <a:lnTo>
                    <a:pt x="85860" y="122092"/>
                  </a:lnTo>
                  <a:lnTo>
                    <a:pt x="52149" y="132463"/>
                  </a:lnTo>
                  <a:lnTo>
                    <a:pt x="46408" y="132941"/>
                  </a:lnTo>
                  <a:lnTo>
                    <a:pt x="33271" y="130675"/>
                  </a:lnTo>
                  <a:lnTo>
                    <a:pt x="26077" y="133524"/>
                  </a:lnTo>
                  <a:lnTo>
                    <a:pt x="16529" y="132673"/>
                  </a:lnTo>
                  <a:lnTo>
                    <a:pt x="0" y="1275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663">
            <a:extLst>
              <a:ext uri="{FF2B5EF4-FFF2-40B4-BE49-F238E27FC236}">
                <a16:creationId xmlns:a16="http://schemas.microsoft.com/office/drawing/2014/main" id="{E66E04CD-5A91-EF16-29B7-32134F80DB89}"/>
              </a:ext>
            </a:extLst>
          </p:cNvPr>
          <p:cNvGrpSpPr/>
          <p:nvPr/>
        </p:nvGrpSpPr>
        <p:grpSpPr>
          <a:xfrm>
            <a:off x="5362575" y="3267075"/>
            <a:ext cx="1343026" cy="294158"/>
            <a:chOff x="5362575" y="3267075"/>
            <a:chExt cx="1343026" cy="294158"/>
          </a:xfrm>
        </p:grpSpPr>
        <p:sp>
          <p:nvSpPr>
            <p:cNvPr id="113" name="SMARTInkShape-3501">
              <a:extLst>
                <a:ext uri="{FF2B5EF4-FFF2-40B4-BE49-F238E27FC236}">
                  <a16:creationId xmlns:a16="http://schemas.microsoft.com/office/drawing/2014/main" id="{7B5AA9AA-E1DD-A6A3-AD43-5C054973D1E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362575" y="3429769"/>
              <a:ext cx="352426" cy="123057"/>
            </a:xfrm>
            <a:custGeom>
              <a:avLst/>
              <a:gdLst/>
              <a:ahLst/>
              <a:cxnLst/>
              <a:rect l="0" t="0" r="0" b="0"/>
              <a:pathLst>
                <a:path w="352426" h="123057">
                  <a:moveTo>
                    <a:pt x="0" y="37331"/>
                  </a:moveTo>
                  <a:lnTo>
                    <a:pt x="0" y="37331"/>
                  </a:lnTo>
                  <a:lnTo>
                    <a:pt x="10113" y="32274"/>
                  </a:lnTo>
                  <a:lnTo>
                    <a:pt x="17900" y="24148"/>
                  </a:lnTo>
                  <a:lnTo>
                    <a:pt x="21459" y="19017"/>
                  </a:lnTo>
                  <a:lnTo>
                    <a:pt x="27006" y="15597"/>
                  </a:lnTo>
                  <a:lnTo>
                    <a:pt x="55899" y="10107"/>
                  </a:lnTo>
                  <a:lnTo>
                    <a:pt x="62666" y="9656"/>
                  </a:lnTo>
                  <a:lnTo>
                    <a:pt x="67177" y="10414"/>
                  </a:lnTo>
                  <a:lnTo>
                    <a:pt x="70185" y="11979"/>
                  </a:lnTo>
                  <a:lnTo>
                    <a:pt x="72190" y="14079"/>
                  </a:lnTo>
                  <a:lnTo>
                    <a:pt x="74418" y="22058"/>
                  </a:lnTo>
                  <a:lnTo>
                    <a:pt x="76043" y="64251"/>
                  </a:lnTo>
                  <a:lnTo>
                    <a:pt x="76197" y="101931"/>
                  </a:lnTo>
                  <a:lnTo>
                    <a:pt x="76200" y="98335"/>
                  </a:lnTo>
                  <a:lnTo>
                    <a:pt x="79022" y="93371"/>
                  </a:lnTo>
                  <a:lnTo>
                    <a:pt x="94514" y="76505"/>
                  </a:lnTo>
                  <a:lnTo>
                    <a:pt x="103037" y="70617"/>
                  </a:lnTo>
                  <a:lnTo>
                    <a:pt x="111411" y="65883"/>
                  </a:lnTo>
                  <a:lnTo>
                    <a:pt x="153829" y="34465"/>
                  </a:lnTo>
                  <a:lnTo>
                    <a:pt x="174695" y="24723"/>
                  </a:lnTo>
                  <a:lnTo>
                    <a:pt x="181022" y="23634"/>
                  </a:lnTo>
                  <a:lnTo>
                    <a:pt x="190873" y="25246"/>
                  </a:lnTo>
                  <a:lnTo>
                    <a:pt x="202370" y="32104"/>
                  </a:lnTo>
                  <a:lnTo>
                    <a:pt x="206359" y="46297"/>
                  </a:lnTo>
                  <a:lnTo>
                    <a:pt x="209269" y="93596"/>
                  </a:lnTo>
                  <a:lnTo>
                    <a:pt x="209545" y="122318"/>
                  </a:lnTo>
                  <a:lnTo>
                    <a:pt x="214605" y="117781"/>
                  </a:lnTo>
                  <a:lnTo>
                    <a:pt x="250254" y="74131"/>
                  </a:lnTo>
                  <a:lnTo>
                    <a:pt x="295618" y="30457"/>
                  </a:lnTo>
                  <a:lnTo>
                    <a:pt x="331732" y="3122"/>
                  </a:lnTo>
                  <a:lnTo>
                    <a:pt x="340694" y="0"/>
                  </a:lnTo>
                  <a:lnTo>
                    <a:pt x="344742" y="2395"/>
                  </a:lnTo>
                  <a:lnTo>
                    <a:pt x="347303" y="4515"/>
                  </a:lnTo>
                  <a:lnTo>
                    <a:pt x="347326" y="18160"/>
                  </a:lnTo>
                  <a:lnTo>
                    <a:pt x="338718" y="56357"/>
                  </a:lnTo>
                  <a:lnTo>
                    <a:pt x="338572" y="75421"/>
                  </a:lnTo>
                  <a:lnTo>
                    <a:pt x="342035" y="92360"/>
                  </a:lnTo>
                  <a:lnTo>
                    <a:pt x="352425" y="123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502">
              <a:extLst>
                <a:ext uri="{FF2B5EF4-FFF2-40B4-BE49-F238E27FC236}">
                  <a16:creationId xmlns:a16="http://schemas.microsoft.com/office/drawing/2014/main" id="{F9982B99-92C5-9A41-3DDA-D5C31E34BC5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800904" y="3429054"/>
              <a:ext cx="171272" cy="132179"/>
            </a:xfrm>
            <a:custGeom>
              <a:avLst/>
              <a:gdLst/>
              <a:ahLst/>
              <a:cxnLst/>
              <a:rect l="0" t="0" r="0" b="0"/>
              <a:pathLst>
                <a:path w="171272" h="132179">
                  <a:moveTo>
                    <a:pt x="85546" y="47571"/>
                  </a:moveTo>
                  <a:lnTo>
                    <a:pt x="85546" y="47571"/>
                  </a:lnTo>
                  <a:lnTo>
                    <a:pt x="93150" y="38908"/>
                  </a:lnTo>
                  <a:lnTo>
                    <a:pt x="100734" y="26895"/>
                  </a:lnTo>
                  <a:lnTo>
                    <a:pt x="102021" y="26378"/>
                  </a:lnTo>
                  <a:lnTo>
                    <a:pt x="102879" y="27093"/>
                  </a:lnTo>
                  <a:lnTo>
                    <a:pt x="103833" y="22242"/>
                  </a:lnTo>
                  <a:lnTo>
                    <a:pt x="104582" y="560"/>
                  </a:lnTo>
                  <a:lnTo>
                    <a:pt x="83136" y="0"/>
                  </a:lnTo>
                  <a:lnTo>
                    <a:pt x="68016" y="5019"/>
                  </a:lnTo>
                  <a:lnTo>
                    <a:pt x="50130" y="18265"/>
                  </a:lnTo>
                  <a:lnTo>
                    <a:pt x="17535" y="62337"/>
                  </a:lnTo>
                  <a:lnTo>
                    <a:pt x="4417" y="88627"/>
                  </a:lnTo>
                  <a:lnTo>
                    <a:pt x="0" y="129525"/>
                  </a:lnTo>
                  <a:lnTo>
                    <a:pt x="2057" y="130782"/>
                  </a:lnTo>
                  <a:lnTo>
                    <a:pt x="9987" y="132178"/>
                  </a:lnTo>
                  <a:lnTo>
                    <a:pt x="17744" y="129977"/>
                  </a:lnTo>
                  <a:lnTo>
                    <a:pt x="36405" y="114884"/>
                  </a:lnTo>
                  <a:lnTo>
                    <a:pt x="64792" y="70897"/>
                  </a:lnTo>
                  <a:lnTo>
                    <a:pt x="80349" y="52218"/>
                  </a:lnTo>
                  <a:lnTo>
                    <a:pt x="85064" y="42715"/>
                  </a:lnTo>
                  <a:lnTo>
                    <a:pt x="91636" y="38371"/>
                  </a:lnTo>
                  <a:lnTo>
                    <a:pt x="94937" y="28967"/>
                  </a:lnTo>
                  <a:lnTo>
                    <a:pt x="89975" y="33710"/>
                  </a:lnTo>
                  <a:lnTo>
                    <a:pt x="87514" y="41763"/>
                  </a:lnTo>
                  <a:lnTo>
                    <a:pt x="83306" y="58197"/>
                  </a:lnTo>
                  <a:lnTo>
                    <a:pt x="78180" y="76472"/>
                  </a:lnTo>
                  <a:lnTo>
                    <a:pt x="76447" y="96554"/>
                  </a:lnTo>
                  <a:lnTo>
                    <a:pt x="79480" y="99276"/>
                  </a:lnTo>
                  <a:lnTo>
                    <a:pt x="101517" y="103645"/>
                  </a:lnTo>
                  <a:lnTo>
                    <a:pt x="139898" y="104658"/>
                  </a:lnTo>
                  <a:lnTo>
                    <a:pt x="171271" y="951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503">
              <a:extLst>
                <a:ext uri="{FF2B5EF4-FFF2-40B4-BE49-F238E27FC236}">
                  <a16:creationId xmlns:a16="http://schemas.microsoft.com/office/drawing/2014/main" id="{77A951F6-4EF6-6F32-BE69-1081617B424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986746" y="3267075"/>
              <a:ext cx="99730" cy="275690"/>
            </a:xfrm>
            <a:custGeom>
              <a:avLst/>
              <a:gdLst/>
              <a:ahLst/>
              <a:cxnLst/>
              <a:rect l="0" t="0" r="0" b="0"/>
              <a:pathLst>
                <a:path w="99730" h="275690">
                  <a:moveTo>
                    <a:pt x="61629" y="0"/>
                  </a:moveTo>
                  <a:lnTo>
                    <a:pt x="61629" y="0"/>
                  </a:lnTo>
                  <a:lnTo>
                    <a:pt x="60571" y="24910"/>
                  </a:lnTo>
                  <a:lnTo>
                    <a:pt x="51268" y="63952"/>
                  </a:lnTo>
                  <a:lnTo>
                    <a:pt x="44296" y="106824"/>
                  </a:lnTo>
                  <a:lnTo>
                    <a:pt x="28767" y="149826"/>
                  </a:lnTo>
                  <a:lnTo>
                    <a:pt x="16158" y="194630"/>
                  </a:lnTo>
                  <a:lnTo>
                    <a:pt x="3927" y="238669"/>
                  </a:lnTo>
                  <a:lnTo>
                    <a:pt x="0" y="254242"/>
                  </a:lnTo>
                  <a:lnTo>
                    <a:pt x="435" y="258394"/>
                  </a:lnTo>
                  <a:lnTo>
                    <a:pt x="2682" y="264067"/>
                  </a:lnTo>
                  <a:lnTo>
                    <a:pt x="3680" y="270116"/>
                  </a:lnTo>
                  <a:lnTo>
                    <a:pt x="5005" y="272153"/>
                  </a:lnTo>
                  <a:lnTo>
                    <a:pt x="6946" y="273510"/>
                  </a:lnTo>
                  <a:lnTo>
                    <a:pt x="9298" y="274415"/>
                  </a:lnTo>
                  <a:lnTo>
                    <a:pt x="27780" y="275689"/>
                  </a:lnTo>
                  <a:lnTo>
                    <a:pt x="48307" y="271010"/>
                  </a:lnTo>
                  <a:lnTo>
                    <a:pt x="74206" y="258889"/>
                  </a:lnTo>
                  <a:lnTo>
                    <a:pt x="99729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504">
              <a:extLst>
                <a:ext uri="{FF2B5EF4-FFF2-40B4-BE49-F238E27FC236}">
                  <a16:creationId xmlns:a16="http://schemas.microsoft.com/office/drawing/2014/main" id="{B46D26C0-F25C-F7EC-4FF2-72FB53344ED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000750" y="3400425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8"/>
                  </a:lnTo>
                  <a:lnTo>
                    <a:pt x="13183" y="21036"/>
                  </a:lnTo>
                  <a:lnTo>
                    <a:pt x="50420" y="12766"/>
                  </a:lnTo>
                  <a:lnTo>
                    <a:pt x="93607" y="10165"/>
                  </a:lnTo>
                  <a:lnTo>
                    <a:pt x="111453" y="875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505">
              <a:extLst>
                <a:ext uri="{FF2B5EF4-FFF2-40B4-BE49-F238E27FC236}">
                  <a16:creationId xmlns:a16="http://schemas.microsoft.com/office/drawing/2014/main" id="{05B95C08-65BB-578B-4699-D103857F9BA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134158" y="3276600"/>
              <a:ext cx="104718" cy="232482"/>
            </a:xfrm>
            <a:custGeom>
              <a:avLst/>
              <a:gdLst/>
              <a:ahLst/>
              <a:cxnLst/>
              <a:rect l="0" t="0" r="0" b="0"/>
              <a:pathLst>
                <a:path w="104718" h="232482">
                  <a:moveTo>
                    <a:pt x="47567" y="0"/>
                  </a:moveTo>
                  <a:lnTo>
                    <a:pt x="47567" y="0"/>
                  </a:lnTo>
                  <a:lnTo>
                    <a:pt x="37866" y="43252"/>
                  </a:lnTo>
                  <a:lnTo>
                    <a:pt x="25033" y="87370"/>
                  </a:lnTo>
                  <a:lnTo>
                    <a:pt x="7485" y="131794"/>
                  </a:lnTo>
                  <a:lnTo>
                    <a:pt x="1432" y="175572"/>
                  </a:lnTo>
                  <a:lnTo>
                    <a:pt x="0" y="220468"/>
                  </a:lnTo>
                  <a:lnTo>
                    <a:pt x="2097" y="224237"/>
                  </a:lnTo>
                  <a:lnTo>
                    <a:pt x="10072" y="231247"/>
                  </a:lnTo>
                  <a:lnTo>
                    <a:pt x="15162" y="232481"/>
                  </a:lnTo>
                  <a:lnTo>
                    <a:pt x="60061" y="226098"/>
                  </a:lnTo>
                  <a:lnTo>
                    <a:pt x="104717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506">
              <a:extLst>
                <a:ext uri="{FF2B5EF4-FFF2-40B4-BE49-F238E27FC236}">
                  <a16:creationId xmlns:a16="http://schemas.microsoft.com/office/drawing/2014/main" id="{05A9E3A6-7294-F0B2-A1C9-4C991932050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134100" y="3400425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48905" y="1096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507">
              <a:extLst>
                <a:ext uri="{FF2B5EF4-FFF2-40B4-BE49-F238E27FC236}">
                  <a16:creationId xmlns:a16="http://schemas.microsoft.com/office/drawing/2014/main" id="{1DA6F6CF-16C1-EDF9-1B13-8385FEEAB46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306820" y="3354796"/>
              <a:ext cx="398781" cy="166930"/>
            </a:xfrm>
            <a:custGeom>
              <a:avLst/>
              <a:gdLst/>
              <a:ahLst/>
              <a:cxnLst/>
              <a:rect l="0" t="0" r="0" b="0"/>
              <a:pathLst>
                <a:path w="398781" h="166930">
                  <a:moveTo>
                    <a:pt x="17780" y="64679"/>
                  </a:moveTo>
                  <a:lnTo>
                    <a:pt x="17780" y="64679"/>
                  </a:lnTo>
                  <a:lnTo>
                    <a:pt x="62561" y="64679"/>
                  </a:lnTo>
                  <a:lnTo>
                    <a:pt x="81378" y="59622"/>
                  </a:lnTo>
                  <a:lnTo>
                    <a:pt x="99096" y="48432"/>
                  </a:lnTo>
                  <a:lnTo>
                    <a:pt x="109490" y="38110"/>
                  </a:lnTo>
                  <a:lnTo>
                    <a:pt x="116043" y="27823"/>
                  </a:lnTo>
                  <a:lnTo>
                    <a:pt x="117155" y="23175"/>
                  </a:lnTo>
                  <a:lnTo>
                    <a:pt x="116838" y="19018"/>
                  </a:lnTo>
                  <a:lnTo>
                    <a:pt x="113664" y="11577"/>
                  </a:lnTo>
                  <a:lnTo>
                    <a:pt x="108725" y="4742"/>
                  </a:lnTo>
                  <a:lnTo>
                    <a:pt x="97358" y="999"/>
                  </a:lnTo>
                  <a:lnTo>
                    <a:pt x="89882" y="0"/>
                  </a:lnTo>
                  <a:lnTo>
                    <a:pt x="73108" y="4536"/>
                  </a:lnTo>
                  <a:lnTo>
                    <a:pt x="45815" y="21811"/>
                  </a:lnTo>
                  <a:lnTo>
                    <a:pt x="13205" y="56094"/>
                  </a:lnTo>
                  <a:lnTo>
                    <a:pt x="5163" y="71799"/>
                  </a:lnTo>
                  <a:lnTo>
                    <a:pt x="0" y="104186"/>
                  </a:lnTo>
                  <a:lnTo>
                    <a:pt x="4163" y="131771"/>
                  </a:lnTo>
                  <a:lnTo>
                    <a:pt x="12098" y="149939"/>
                  </a:lnTo>
                  <a:lnTo>
                    <a:pt x="23722" y="158312"/>
                  </a:lnTo>
                  <a:lnTo>
                    <a:pt x="45293" y="166153"/>
                  </a:lnTo>
                  <a:lnTo>
                    <a:pt x="58583" y="166929"/>
                  </a:lnTo>
                  <a:lnTo>
                    <a:pt x="90743" y="156003"/>
                  </a:lnTo>
                  <a:lnTo>
                    <a:pt x="109838" y="141950"/>
                  </a:lnTo>
                  <a:lnTo>
                    <a:pt x="116903" y="130419"/>
                  </a:lnTo>
                  <a:lnTo>
                    <a:pt x="118787" y="124380"/>
                  </a:lnTo>
                  <a:lnTo>
                    <a:pt x="150320" y="82811"/>
                  </a:lnTo>
                  <a:lnTo>
                    <a:pt x="175169" y="39158"/>
                  </a:lnTo>
                  <a:lnTo>
                    <a:pt x="182275" y="32170"/>
                  </a:lnTo>
                  <a:lnTo>
                    <a:pt x="205021" y="18869"/>
                  </a:lnTo>
                  <a:lnTo>
                    <a:pt x="207165" y="19322"/>
                  </a:lnTo>
                  <a:lnTo>
                    <a:pt x="212370" y="22648"/>
                  </a:lnTo>
                  <a:lnTo>
                    <a:pt x="215390" y="33299"/>
                  </a:lnTo>
                  <a:lnTo>
                    <a:pt x="217487" y="75089"/>
                  </a:lnTo>
                  <a:lnTo>
                    <a:pt x="217764" y="121946"/>
                  </a:lnTo>
                  <a:lnTo>
                    <a:pt x="216719" y="128257"/>
                  </a:lnTo>
                  <a:lnTo>
                    <a:pt x="214964" y="132464"/>
                  </a:lnTo>
                  <a:lnTo>
                    <a:pt x="212736" y="135269"/>
                  </a:lnTo>
                  <a:lnTo>
                    <a:pt x="207439" y="138386"/>
                  </a:lnTo>
                  <a:lnTo>
                    <a:pt x="204545" y="139217"/>
                  </a:lnTo>
                  <a:lnTo>
                    <a:pt x="201556" y="138712"/>
                  </a:lnTo>
                  <a:lnTo>
                    <a:pt x="195414" y="135330"/>
                  </a:lnTo>
                  <a:lnTo>
                    <a:pt x="193353" y="131888"/>
                  </a:lnTo>
                  <a:lnTo>
                    <a:pt x="191063" y="122419"/>
                  </a:lnTo>
                  <a:lnTo>
                    <a:pt x="191510" y="117989"/>
                  </a:lnTo>
                  <a:lnTo>
                    <a:pt x="208600" y="78323"/>
                  </a:lnTo>
                  <a:lnTo>
                    <a:pt x="216889" y="68626"/>
                  </a:lnTo>
                  <a:lnTo>
                    <a:pt x="239405" y="52325"/>
                  </a:lnTo>
                  <a:lnTo>
                    <a:pt x="284816" y="28337"/>
                  </a:lnTo>
                  <a:lnTo>
                    <a:pt x="308098" y="20397"/>
                  </a:lnTo>
                  <a:lnTo>
                    <a:pt x="348934" y="14672"/>
                  </a:lnTo>
                  <a:lnTo>
                    <a:pt x="398780" y="75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664">
            <a:extLst>
              <a:ext uri="{FF2B5EF4-FFF2-40B4-BE49-F238E27FC236}">
                <a16:creationId xmlns:a16="http://schemas.microsoft.com/office/drawing/2014/main" id="{B25FF43B-3C2D-7905-2C9B-09E753B3DCE4}"/>
              </a:ext>
            </a:extLst>
          </p:cNvPr>
          <p:cNvGrpSpPr/>
          <p:nvPr/>
        </p:nvGrpSpPr>
        <p:grpSpPr>
          <a:xfrm>
            <a:off x="7097203" y="3162300"/>
            <a:ext cx="665673" cy="428626"/>
            <a:chOff x="7097203" y="3162300"/>
            <a:chExt cx="665673" cy="428626"/>
          </a:xfrm>
        </p:grpSpPr>
        <p:sp>
          <p:nvSpPr>
            <p:cNvPr id="121" name="SMARTInkShape-3508">
              <a:extLst>
                <a:ext uri="{FF2B5EF4-FFF2-40B4-BE49-F238E27FC236}">
                  <a16:creationId xmlns:a16="http://schemas.microsoft.com/office/drawing/2014/main" id="{F0495BBD-32E5-F727-FEF0-DF5E1F02798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097203" y="3249349"/>
              <a:ext cx="189423" cy="227212"/>
            </a:xfrm>
            <a:custGeom>
              <a:avLst/>
              <a:gdLst/>
              <a:ahLst/>
              <a:cxnLst/>
              <a:rect l="0" t="0" r="0" b="0"/>
              <a:pathLst>
                <a:path w="189423" h="227212">
                  <a:moveTo>
                    <a:pt x="84647" y="8201"/>
                  </a:moveTo>
                  <a:lnTo>
                    <a:pt x="84647" y="8201"/>
                  </a:lnTo>
                  <a:lnTo>
                    <a:pt x="84647" y="3144"/>
                  </a:lnTo>
                  <a:lnTo>
                    <a:pt x="85705" y="1655"/>
                  </a:lnTo>
                  <a:lnTo>
                    <a:pt x="87469" y="662"/>
                  </a:lnTo>
                  <a:lnTo>
                    <a:pt x="89703" y="0"/>
                  </a:lnTo>
                  <a:lnTo>
                    <a:pt x="90135" y="1675"/>
                  </a:lnTo>
                  <a:lnTo>
                    <a:pt x="83151" y="40968"/>
                  </a:lnTo>
                  <a:lnTo>
                    <a:pt x="69623" y="80116"/>
                  </a:lnTo>
                  <a:lnTo>
                    <a:pt x="48910" y="126162"/>
                  </a:lnTo>
                  <a:lnTo>
                    <a:pt x="23379" y="169550"/>
                  </a:lnTo>
                  <a:lnTo>
                    <a:pt x="7109" y="191239"/>
                  </a:lnTo>
                  <a:lnTo>
                    <a:pt x="539" y="214709"/>
                  </a:lnTo>
                  <a:lnTo>
                    <a:pt x="0" y="218898"/>
                  </a:lnTo>
                  <a:lnTo>
                    <a:pt x="699" y="221691"/>
                  </a:lnTo>
                  <a:lnTo>
                    <a:pt x="2223" y="223553"/>
                  </a:lnTo>
                  <a:lnTo>
                    <a:pt x="6739" y="225621"/>
                  </a:lnTo>
                  <a:lnTo>
                    <a:pt x="54100" y="227211"/>
                  </a:lnTo>
                  <a:lnTo>
                    <a:pt x="93782" y="220717"/>
                  </a:lnTo>
                  <a:lnTo>
                    <a:pt x="135017" y="215515"/>
                  </a:lnTo>
                  <a:lnTo>
                    <a:pt x="173321" y="208128"/>
                  </a:lnTo>
                  <a:lnTo>
                    <a:pt x="189422" y="198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509">
              <a:extLst>
                <a:ext uri="{FF2B5EF4-FFF2-40B4-BE49-F238E27FC236}">
                  <a16:creationId xmlns:a16="http://schemas.microsoft.com/office/drawing/2014/main" id="{A1710F21-B245-871B-4DE7-96530960060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124700" y="3362325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2822" y="27739"/>
                  </a:lnTo>
                  <a:lnTo>
                    <a:pt x="5056" y="24843"/>
                  </a:lnTo>
                  <a:lnTo>
                    <a:pt x="23370" y="15710"/>
                  </a:lnTo>
                  <a:lnTo>
                    <a:pt x="66666" y="9688"/>
                  </a:lnTo>
                  <a:lnTo>
                    <a:pt x="108770" y="3341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510">
              <a:extLst>
                <a:ext uri="{FF2B5EF4-FFF2-40B4-BE49-F238E27FC236}">
                  <a16:creationId xmlns:a16="http://schemas.microsoft.com/office/drawing/2014/main" id="{4B1D2EB3-C367-89A6-4D0F-6F361BEBD13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312203" y="3345500"/>
              <a:ext cx="140714" cy="119074"/>
            </a:xfrm>
            <a:custGeom>
              <a:avLst/>
              <a:gdLst/>
              <a:ahLst/>
              <a:cxnLst/>
              <a:rect l="0" t="0" r="0" b="0"/>
              <a:pathLst>
                <a:path w="140714" h="119074">
                  <a:moveTo>
                    <a:pt x="107772" y="35875"/>
                  </a:moveTo>
                  <a:lnTo>
                    <a:pt x="107772" y="35875"/>
                  </a:lnTo>
                  <a:lnTo>
                    <a:pt x="102716" y="35875"/>
                  </a:lnTo>
                  <a:lnTo>
                    <a:pt x="102284" y="34817"/>
                  </a:lnTo>
                  <a:lnTo>
                    <a:pt x="105675" y="27212"/>
                  </a:lnTo>
                  <a:lnTo>
                    <a:pt x="106841" y="17561"/>
                  </a:lnTo>
                  <a:lnTo>
                    <a:pt x="105034" y="13082"/>
                  </a:lnTo>
                  <a:lnTo>
                    <a:pt x="97383" y="5284"/>
                  </a:lnTo>
                  <a:lnTo>
                    <a:pt x="86927" y="1112"/>
                  </a:lnTo>
                  <a:lnTo>
                    <a:pt x="81175" y="0"/>
                  </a:lnTo>
                  <a:lnTo>
                    <a:pt x="57911" y="3491"/>
                  </a:lnTo>
                  <a:lnTo>
                    <a:pt x="35966" y="11228"/>
                  </a:lnTo>
                  <a:lnTo>
                    <a:pt x="16057" y="30336"/>
                  </a:lnTo>
                  <a:lnTo>
                    <a:pt x="1810" y="56106"/>
                  </a:lnTo>
                  <a:lnTo>
                    <a:pt x="0" y="74500"/>
                  </a:lnTo>
                  <a:lnTo>
                    <a:pt x="999" y="83850"/>
                  </a:lnTo>
                  <a:lnTo>
                    <a:pt x="4840" y="91142"/>
                  </a:lnTo>
                  <a:lnTo>
                    <a:pt x="32480" y="114166"/>
                  </a:lnTo>
                  <a:lnTo>
                    <a:pt x="48557" y="118296"/>
                  </a:lnTo>
                  <a:lnTo>
                    <a:pt x="68754" y="119073"/>
                  </a:lnTo>
                  <a:lnTo>
                    <a:pt x="107591" y="110949"/>
                  </a:lnTo>
                  <a:lnTo>
                    <a:pt x="123566" y="105224"/>
                  </a:lnTo>
                  <a:lnTo>
                    <a:pt x="130667" y="99153"/>
                  </a:lnTo>
                  <a:lnTo>
                    <a:pt x="139720" y="84728"/>
                  </a:lnTo>
                  <a:lnTo>
                    <a:pt x="140713" y="79027"/>
                  </a:lnTo>
                  <a:lnTo>
                    <a:pt x="138993" y="67048"/>
                  </a:lnTo>
                  <a:lnTo>
                    <a:pt x="129265" y="43170"/>
                  </a:lnTo>
                  <a:lnTo>
                    <a:pt x="117297" y="2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511">
              <a:extLst>
                <a:ext uri="{FF2B5EF4-FFF2-40B4-BE49-F238E27FC236}">
                  <a16:creationId xmlns:a16="http://schemas.microsoft.com/office/drawing/2014/main" id="{01152313-52D0-D38E-9756-BACE22E3451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499841" y="3373720"/>
              <a:ext cx="91077" cy="102143"/>
            </a:xfrm>
            <a:custGeom>
              <a:avLst/>
              <a:gdLst/>
              <a:ahLst/>
              <a:cxnLst/>
              <a:rect l="0" t="0" r="0" b="0"/>
              <a:pathLst>
                <a:path w="91077" h="102143">
                  <a:moveTo>
                    <a:pt x="72534" y="45755"/>
                  </a:moveTo>
                  <a:lnTo>
                    <a:pt x="72534" y="45755"/>
                  </a:lnTo>
                  <a:lnTo>
                    <a:pt x="72534" y="40698"/>
                  </a:lnTo>
                  <a:lnTo>
                    <a:pt x="73592" y="39209"/>
                  </a:lnTo>
                  <a:lnTo>
                    <a:pt x="75356" y="38216"/>
                  </a:lnTo>
                  <a:lnTo>
                    <a:pt x="77590" y="37554"/>
                  </a:lnTo>
                  <a:lnTo>
                    <a:pt x="85791" y="31566"/>
                  </a:lnTo>
                  <a:lnTo>
                    <a:pt x="89010" y="26043"/>
                  </a:lnTo>
                  <a:lnTo>
                    <a:pt x="91076" y="13874"/>
                  </a:lnTo>
                  <a:lnTo>
                    <a:pt x="88536" y="7597"/>
                  </a:lnTo>
                  <a:lnTo>
                    <a:pt x="86377" y="4442"/>
                  </a:lnTo>
                  <a:lnTo>
                    <a:pt x="83880" y="2337"/>
                  </a:lnTo>
                  <a:lnTo>
                    <a:pt x="78282" y="0"/>
                  </a:lnTo>
                  <a:lnTo>
                    <a:pt x="59068" y="3741"/>
                  </a:lnTo>
                  <a:lnTo>
                    <a:pt x="43379" y="11552"/>
                  </a:lnTo>
                  <a:lnTo>
                    <a:pt x="8705" y="56458"/>
                  </a:lnTo>
                  <a:lnTo>
                    <a:pt x="0" y="79148"/>
                  </a:lnTo>
                  <a:lnTo>
                    <a:pt x="894" y="84950"/>
                  </a:lnTo>
                  <a:lnTo>
                    <a:pt x="3608" y="89877"/>
                  </a:lnTo>
                  <a:lnTo>
                    <a:pt x="11208" y="97114"/>
                  </a:lnTo>
                  <a:lnTo>
                    <a:pt x="18115" y="100332"/>
                  </a:lnTo>
                  <a:lnTo>
                    <a:pt x="33009" y="102142"/>
                  </a:lnTo>
                  <a:lnTo>
                    <a:pt x="41915" y="99744"/>
                  </a:lnTo>
                  <a:lnTo>
                    <a:pt x="55701" y="89621"/>
                  </a:lnTo>
                  <a:lnTo>
                    <a:pt x="61312" y="84524"/>
                  </a:lnTo>
                  <a:lnTo>
                    <a:pt x="67546" y="73216"/>
                  </a:lnTo>
                  <a:lnTo>
                    <a:pt x="71549" y="43653"/>
                  </a:lnTo>
                  <a:lnTo>
                    <a:pt x="72534" y="76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512">
              <a:extLst>
                <a:ext uri="{FF2B5EF4-FFF2-40B4-BE49-F238E27FC236}">
                  <a16:creationId xmlns:a16="http://schemas.microsoft.com/office/drawing/2014/main" id="{9A5FB1A0-F062-E7A2-7D18-8DE23C9B714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672033" y="3162300"/>
              <a:ext cx="52352" cy="361951"/>
            </a:xfrm>
            <a:custGeom>
              <a:avLst/>
              <a:gdLst/>
              <a:ahLst/>
              <a:cxnLst/>
              <a:rect l="0" t="0" r="0" b="0"/>
              <a:pathLst>
                <a:path w="52352" h="361951">
                  <a:moveTo>
                    <a:pt x="43217" y="0"/>
                  </a:moveTo>
                  <a:lnTo>
                    <a:pt x="43217" y="0"/>
                  </a:lnTo>
                  <a:lnTo>
                    <a:pt x="52351" y="0"/>
                  </a:lnTo>
                  <a:lnTo>
                    <a:pt x="51661" y="45606"/>
                  </a:lnTo>
                  <a:lnTo>
                    <a:pt x="45132" y="85009"/>
                  </a:lnTo>
                  <a:lnTo>
                    <a:pt x="39482" y="118215"/>
                  </a:lnTo>
                  <a:lnTo>
                    <a:pt x="33443" y="151318"/>
                  </a:lnTo>
                  <a:lnTo>
                    <a:pt x="24093" y="194060"/>
                  </a:lnTo>
                  <a:lnTo>
                    <a:pt x="14620" y="229655"/>
                  </a:lnTo>
                  <a:lnTo>
                    <a:pt x="7933" y="269835"/>
                  </a:lnTo>
                  <a:lnTo>
                    <a:pt x="3129" y="312432"/>
                  </a:lnTo>
                  <a:lnTo>
                    <a:pt x="0" y="335709"/>
                  </a:lnTo>
                  <a:lnTo>
                    <a:pt x="5117" y="361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513">
              <a:extLst>
                <a:ext uri="{FF2B5EF4-FFF2-40B4-BE49-F238E27FC236}">
                  <a16:creationId xmlns:a16="http://schemas.microsoft.com/office/drawing/2014/main" id="{17A1D57F-975B-BE0A-0A3E-510969D3BA8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753350" y="35718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3993"/>
                  </a:lnTo>
                  <a:lnTo>
                    <a:pt x="8467" y="1250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665">
            <a:extLst>
              <a:ext uri="{FF2B5EF4-FFF2-40B4-BE49-F238E27FC236}">
                <a16:creationId xmlns:a16="http://schemas.microsoft.com/office/drawing/2014/main" id="{E2D91BB4-3517-B938-F2F7-958D76EEE0F9}"/>
              </a:ext>
            </a:extLst>
          </p:cNvPr>
          <p:cNvGrpSpPr/>
          <p:nvPr/>
        </p:nvGrpSpPr>
        <p:grpSpPr>
          <a:xfrm>
            <a:off x="342900" y="4649811"/>
            <a:ext cx="1471692" cy="377401"/>
            <a:chOff x="342900" y="4649811"/>
            <a:chExt cx="1471692" cy="377401"/>
          </a:xfrm>
        </p:grpSpPr>
        <p:sp>
          <p:nvSpPr>
            <p:cNvPr id="128" name="SMARTInkShape-3514">
              <a:extLst>
                <a:ext uri="{FF2B5EF4-FFF2-40B4-BE49-F238E27FC236}">
                  <a16:creationId xmlns:a16="http://schemas.microsoft.com/office/drawing/2014/main" id="{E663DFC2-A297-ADDC-00A2-9ED070D8581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42900" y="4705353"/>
              <a:ext cx="38101" cy="304798"/>
            </a:xfrm>
            <a:custGeom>
              <a:avLst/>
              <a:gdLst/>
              <a:ahLst/>
              <a:cxnLst/>
              <a:rect l="0" t="0" r="0" b="0"/>
              <a:pathLst>
                <a:path w="38101" h="304798">
                  <a:moveTo>
                    <a:pt x="28575" y="19047"/>
                  </a:moveTo>
                  <a:lnTo>
                    <a:pt x="28575" y="19047"/>
                  </a:lnTo>
                  <a:lnTo>
                    <a:pt x="28575" y="10846"/>
                  </a:lnTo>
                  <a:lnTo>
                    <a:pt x="29633" y="10405"/>
                  </a:lnTo>
                  <a:lnTo>
                    <a:pt x="33631" y="9914"/>
                  </a:lnTo>
                  <a:lnTo>
                    <a:pt x="35121" y="8726"/>
                  </a:lnTo>
                  <a:lnTo>
                    <a:pt x="38098" y="4"/>
                  </a:lnTo>
                  <a:lnTo>
                    <a:pt x="38099" y="0"/>
                  </a:lnTo>
                  <a:lnTo>
                    <a:pt x="38100" y="43617"/>
                  </a:lnTo>
                  <a:lnTo>
                    <a:pt x="35278" y="77287"/>
                  </a:lnTo>
                  <a:lnTo>
                    <a:pt x="26341" y="123081"/>
                  </a:lnTo>
                  <a:lnTo>
                    <a:pt x="21210" y="145475"/>
                  </a:lnTo>
                  <a:lnTo>
                    <a:pt x="19240" y="189889"/>
                  </a:lnTo>
                  <a:lnTo>
                    <a:pt x="18076" y="202927"/>
                  </a:lnTo>
                  <a:lnTo>
                    <a:pt x="7296" y="247630"/>
                  </a:lnTo>
                  <a:lnTo>
                    <a:pt x="2162" y="266692"/>
                  </a:lnTo>
                  <a:lnTo>
                    <a:pt x="0" y="3047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515">
              <a:extLst>
                <a:ext uri="{FF2B5EF4-FFF2-40B4-BE49-F238E27FC236}">
                  <a16:creationId xmlns:a16="http://schemas.microsoft.com/office/drawing/2014/main" id="{38CDCEB1-4132-D70A-B8CC-94877278F64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71475" y="4649811"/>
              <a:ext cx="165272" cy="122215"/>
            </a:xfrm>
            <a:custGeom>
              <a:avLst/>
              <a:gdLst/>
              <a:ahLst/>
              <a:cxnLst/>
              <a:rect l="0" t="0" r="0" b="0"/>
              <a:pathLst>
                <a:path w="165272" h="122215">
                  <a:moveTo>
                    <a:pt x="9525" y="55539"/>
                  </a:moveTo>
                  <a:lnTo>
                    <a:pt x="9525" y="55539"/>
                  </a:lnTo>
                  <a:lnTo>
                    <a:pt x="30248" y="37639"/>
                  </a:lnTo>
                  <a:lnTo>
                    <a:pt x="72894" y="9038"/>
                  </a:lnTo>
                  <a:lnTo>
                    <a:pt x="89802" y="2014"/>
                  </a:lnTo>
                  <a:lnTo>
                    <a:pt x="102001" y="0"/>
                  </a:lnTo>
                  <a:lnTo>
                    <a:pt x="139113" y="6312"/>
                  </a:lnTo>
                  <a:lnTo>
                    <a:pt x="151081" y="11788"/>
                  </a:lnTo>
                  <a:lnTo>
                    <a:pt x="159928" y="20572"/>
                  </a:lnTo>
                  <a:lnTo>
                    <a:pt x="163768" y="25877"/>
                  </a:lnTo>
                  <a:lnTo>
                    <a:pt x="165271" y="32590"/>
                  </a:lnTo>
                  <a:lnTo>
                    <a:pt x="164117" y="48514"/>
                  </a:lnTo>
                  <a:lnTo>
                    <a:pt x="160212" y="55089"/>
                  </a:lnTo>
                  <a:lnTo>
                    <a:pt x="140603" y="69399"/>
                  </a:lnTo>
                  <a:lnTo>
                    <a:pt x="97956" y="92080"/>
                  </a:lnTo>
                  <a:lnTo>
                    <a:pt x="51139" y="102033"/>
                  </a:lnTo>
                  <a:lnTo>
                    <a:pt x="0" y="1222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516">
              <a:extLst>
                <a:ext uri="{FF2B5EF4-FFF2-40B4-BE49-F238E27FC236}">
                  <a16:creationId xmlns:a16="http://schemas.microsoft.com/office/drawing/2014/main" id="{16D71E68-1CE1-6294-1194-AE004FB90CE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61975" y="4816627"/>
              <a:ext cx="238126" cy="189457"/>
            </a:xfrm>
            <a:custGeom>
              <a:avLst/>
              <a:gdLst/>
              <a:ahLst/>
              <a:cxnLst/>
              <a:rect l="0" t="0" r="0" b="0"/>
              <a:pathLst>
                <a:path w="238126" h="189457">
                  <a:moveTo>
                    <a:pt x="0" y="31598"/>
                  </a:moveTo>
                  <a:lnTo>
                    <a:pt x="0" y="31598"/>
                  </a:lnTo>
                  <a:lnTo>
                    <a:pt x="20723" y="13698"/>
                  </a:lnTo>
                  <a:lnTo>
                    <a:pt x="44780" y="75"/>
                  </a:lnTo>
                  <a:lnTo>
                    <a:pt x="49962" y="0"/>
                  </a:lnTo>
                  <a:lnTo>
                    <a:pt x="54475" y="2066"/>
                  </a:lnTo>
                  <a:lnTo>
                    <a:pt x="62311" y="10006"/>
                  </a:lnTo>
                  <a:lnTo>
                    <a:pt x="75965" y="35173"/>
                  </a:lnTo>
                  <a:lnTo>
                    <a:pt x="82833" y="58410"/>
                  </a:lnTo>
                  <a:lnTo>
                    <a:pt x="85154" y="95338"/>
                  </a:lnTo>
                  <a:lnTo>
                    <a:pt x="80499" y="131035"/>
                  </a:lnTo>
                  <a:lnTo>
                    <a:pt x="72466" y="150228"/>
                  </a:lnTo>
                  <a:lnTo>
                    <a:pt x="50062" y="179797"/>
                  </a:lnTo>
                  <a:lnTo>
                    <a:pt x="40594" y="187423"/>
                  </a:lnTo>
                  <a:lnTo>
                    <a:pt x="36588" y="189456"/>
                  </a:lnTo>
                  <a:lnTo>
                    <a:pt x="32859" y="188695"/>
                  </a:lnTo>
                  <a:lnTo>
                    <a:pt x="25893" y="182205"/>
                  </a:lnTo>
                  <a:lnTo>
                    <a:pt x="24913" y="166621"/>
                  </a:lnTo>
                  <a:lnTo>
                    <a:pt x="32908" y="132235"/>
                  </a:lnTo>
                  <a:lnTo>
                    <a:pt x="51731" y="106572"/>
                  </a:lnTo>
                  <a:lnTo>
                    <a:pt x="86536" y="78119"/>
                  </a:lnTo>
                  <a:lnTo>
                    <a:pt x="128400" y="57689"/>
                  </a:lnTo>
                  <a:lnTo>
                    <a:pt x="170433" y="45493"/>
                  </a:lnTo>
                  <a:lnTo>
                    <a:pt x="238125" y="315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517">
              <a:extLst>
                <a:ext uri="{FF2B5EF4-FFF2-40B4-BE49-F238E27FC236}">
                  <a16:creationId xmlns:a16="http://schemas.microsoft.com/office/drawing/2014/main" id="{75C4DF88-E812-B103-0BEB-2CE5441D5AF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02475" y="4831064"/>
              <a:ext cx="197651" cy="147984"/>
            </a:xfrm>
            <a:custGeom>
              <a:avLst/>
              <a:gdLst/>
              <a:ahLst/>
              <a:cxnLst/>
              <a:rect l="0" t="0" r="0" b="0"/>
              <a:pathLst>
                <a:path w="197651" h="147984">
                  <a:moveTo>
                    <a:pt x="35725" y="74311"/>
                  </a:moveTo>
                  <a:lnTo>
                    <a:pt x="35725" y="74311"/>
                  </a:lnTo>
                  <a:lnTo>
                    <a:pt x="44858" y="74311"/>
                  </a:lnTo>
                  <a:lnTo>
                    <a:pt x="55247" y="64198"/>
                  </a:lnTo>
                  <a:lnTo>
                    <a:pt x="65921" y="59233"/>
                  </a:lnTo>
                  <a:lnTo>
                    <a:pt x="71730" y="57909"/>
                  </a:lnTo>
                  <a:lnTo>
                    <a:pt x="118670" y="27130"/>
                  </a:lnTo>
                  <a:lnTo>
                    <a:pt x="125506" y="20533"/>
                  </a:lnTo>
                  <a:lnTo>
                    <a:pt x="128544" y="14074"/>
                  </a:lnTo>
                  <a:lnTo>
                    <a:pt x="128296" y="10870"/>
                  </a:lnTo>
                  <a:lnTo>
                    <a:pt x="125198" y="4487"/>
                  </a:lnTo>
                  <a:lnTo>
                    <a:pt x="121832" y="2362"/>
                  </a:lnTo>
                  <a:lnTo>
                    <a:pt x="112448" y="0"/>
                  </a:lnTo>
                  <a:lnTo>
                    <a:pt x="101221" y="1773"/>
                  </a:lnTo>
                  <a:lnTo>
                    <a:pt x="53835" y="20305"/>
                  </a:lnTo>
                  <a:lnTo>
                    <a:pt x="26602" y="38126"/>
                  </a:lnTo>
                  <a:lnTo>
                    <a:pt x="14560" y="58650"/>
                  </a:lnTo>
                  <a:lnTo>
                    <a:pt x="2068" y="94031"/>
                  </a:lnTo>
                  <a:lnTo>
                    <a:pt x="0" y="120018"/>
                  </a:lnTo>
                  <a:lnTo>
                    <a:pt x="3267" y="130961"/>
                  </a:lnTo>
                  <a:lnTo>
                    <a:pt x="13891" y="139352"/>
                  </a:lnTo>
                  <a:lnTo>
                    <a:pt x="29196" y="145552"/>
                  </a:lnTo>
                  <a:lnTo>
                    <a:pt x="56721" y="147983"/>
                  </a:lnTo>
                  <a:lnTo>
                    <a:pt x="97767" y="142682"/>
                  </a:lnTo>
                  <a:lnTo>
                    <a:pt x="141144" y="140151"/>
                  </a:lnTo>
                  <a:lnTo>
                    <a:pt x="197650" y="1219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518">
              <a:extLst>
                <a:ext uri="{FF2B5EF4-FFF2-40B4-BE49-F238E27FC236}">
                  <a16:creationId xmlns:a16="http://schemas.microsoft.com/office/drawing/2014/main" id="{347586DB-5A2D-DA36-4176-5638B0AA6EA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28700" y="4868715"/>
              <a:ext cx="171451" cy="135663"/>
            </a:xfrm>
            <a:custGeom>
              <a:avLst/>
              <a:gdLst/>
              <a:ahLst/>
              <a:cxnLst/>
              <a:rect l="0" t="0" r="0" b="0"/>
              <a:pathLst>
                <a:path w="171451" h="135663">
                  <a:moveTo>
                    <a:pt x="0" y="17610"/>
                  </a:moveTo>
                  <a:lnTo>
                    <a:pt x="0" y="17610"/>
                  </a:lnTo>
                  <a:lnTo>
                    <a:pt x="17610" y="0"/>
                  </a:lnTo>
                  <a:lnTo>
                    <a:pt x="18090" y="578"/>
                  </a:lnTo>
                  <a:lnTo>
                    <a:pt x="21816" y="46175"/>
                  </a:lnTo>
                  <a:lnTo>
                    <a:pt x="36347" y="92750"/>
                  </a:lnTo>
                  <a:lnTo>
                    <a:pt x="46493" y="107803"/>
                  </a:lnTo>
                  <a:lnTo>
                    <a:pt x="60880" y="118726"/>
                  </a:lnTo>
                  <a:lnTo>
                    <a:pt x="74683" y="127109"/>
                  </a:lnTo>
                  <a:lnTo>
                    <a:pt x="80818" y="134362"/>
                  </a:lnTo>
                  <a:lnTo>
                    <a:pt x="84570" y="135662"/>
                  </a:lnTo>
                  <a:lnTo>
                    <a:pt x="94384" y="134283"/>
                  </a:lnTo>
                  <a:lnTo>
                    <a:pt x="111809" y="127557"/>
                  </a:lnTo>
                  <a:lnTo>
                    <a:pt x="121307" y="116217"/>
                  </a:lnTo>
                  <a:lnTo>
                    <a:pt x="142654" y="72232"/>
                  </a:lnTo>
                  <a:lnTo>
                    <a:pt x="161905" y="30572"/>
                  </a:lnTo>
                  <a:lnTo>
                    <a:pt x="171450" y="176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519">
              <a:extLst>
                <a:ext uri="{FF2B5EF4-FFF2-40B4-BE49-F238E27FC236}">
                  <a16:creationId xmlns:a16="http://schemas.microsoft.com/office/drawing/2014/main" id="{6951BABD-4254-3AEA-E024-01B5B045847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247775" y="4871836"/>
              <a:ext cx="28115" cy="147840"/>
            </a:xfrm>
            <a:custGeom>
              <a:avLst/>
              <a:gdLst/>
              <a:ahLst/>
              <a:cxnLst/>
              <a:rect l="0" t="0" r="0" b="0"/>
              <a:pathLst>
                <a:path w="28115" h="147840">
                  <a:moveTo>
                    <a:pt x="0" y="24014"/>
                  </a:moveTo>
                  <a:lnTo>
                    <a:pt x="0" y="24014"/>
                  </a:lnTo>
                  <a:lnTo>
                    <a:pt x="23322" y="693"/>
                  </a:lnTo>
                  <a:lnTo>
                    <a:pt x="25073" y="0"/>
                  </a:lnTo>
                  <a:lnTo>
                    <a:pt x="26240" y="596"/>
                  </a:lnTo>
                  <a:lnTo>
                    <a:pt x="27018" y="2052"/>
                  </a:lnTo>
                  <a:lnTo>
                    <a:pt x="28114" y="9158"/>
                  </a:lnTo>
                  <a:lnTo>
                    <a:pt x="13360" y="53216"/>
                  </a:lnTo>
                  <a:lnTo>
                    <a:pt x="9625" y="98718"/>
                  </a:lnTo>
                  <a:lnTo>
                    <a:pt x="10613" y="120584"/>
                  </a:lnTo>
                  <a:lnTo>
                    <a:pt x="19050" y="1478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520">
              <a:extLst>
                <a:ext uri="{FF2B5EF4-FFF2-40B4-BE49-F238E27FC236}">
                  <a16:creationId xmlns:a16="http://schemas.microsoft.com/office/drawing/2014/main" id="{35EDCB6C-32B8-8243-4619-C0EFD087EDF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323975" y="4802317"/>
              <a:ext cx="9526" cy="17334"/>
            </a:xfrm>
            <a:custGeom>
              <a:avLst/>
              <a:gdLst/>
              <a:ahLst/>
              <a:cxnLst/>
              <a:rect l="0" t="0" r="0" b="0"/>
              <a:pathLst>
                <a:path w="9526" h="17334">
                  <a:moveTo>
                    <a:pt x="0" y="17333"/>
                  </a:moveTo>
                  <a:lnTo>
                    <a:pt x="0" y="17333"/>
                  </a:lnTo>
                  <a:lnTo>
                    <a:pt x="0" y="0"/>
                  </a:lnTo>
                  <a:lnTo>
                    <a:pt x="1058" y="486"/>
                  </a:lnTo>
                  <a:lnTo>
                    <a:pt x="9525" y="7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521">
              <a:extLst>
                <a:ext uri="{FF2B5EF4-FFF2-40B4-BE49-F238E27FC236}">
                  <a16:creationId xmlns:a16="http://schemas.microsoft.com/office/drawing/2014/main" id="{9B7CEAEA-4A43-59A4-3305-2A1FCC127B0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383767" y="4840140"/>
              <a:ext cx="81182" cy="156680"/>
            </a:xfrm>
            <a:custGeom>
              <a:avLst/>
              <a:gdLst/>
              <a:ahLst/>
              <a:cxnLst/>
              <a:rect l="0" t="0" r="0" b="0"/>
              <a:pathLst>
                <a:path w="81182" h="156680">
                  <a:moveTo>
                    <a:pt x="44983" y="17610"/>
                  </a:moveTo>
                  <a:lnTo>
                    <a:pt x="44983" y="17610"/>
                  </a:lnTo>
                  <a:lnTo>
                    <a:pt x="50040" y="17610"/>
                  </a:lnTo>
                  <a:lnTo>
                    <a:pt x="51529" y="16552"/>
                  </a:lnTo>
                  <a:lnTo>
                    <a:pt x="52522" y="14788"/>
                  </a:lnTo>
                  <a:lnTo>
                    <a:pt x="54246" y="7909"/>
                  </a:lnTo>
                  <a:lnTo>
                    <a:pt x="54473" y="0"/>
                  </a:lnTo>
                  <a:lnTo>
                    <a:pt x="51670" y="2022"/>
                  </a:lnTo>
                  <a:lnTo>
                    <a:pt x="36191" y="22057"/>
                  </a:lnTo>
                  <a:lnTo>
                    <a:pt x="13809" y="63134"/>
                  </a:lnTo>
                  <a:lnTo>
                    <a:pt x="2703" y="95304"/>
                  </a:lnTo>
                  <a:lnTo>
                    <a:pt x="0" y="133176"/>
                  </a:lnTo>
                  <a:lnTo>
                    <a:pt x="3118" y="147642"/>
                  </a:lnTo>
                  <a:lnTo>
                    <a:pt x="5431" y="151923"/>
                  </a:lnTo>
                  <a:lnTo>
                    <a:pt x="8032" y="154777"/>
                  </a:lnTo>
                  <a:lnTo>
                    <a:pt x="10824" y="156679"/>
                  </a:lnTo>
                  <a:lnTo>
                    <a:pt x="22393" y="155972"/>
                  </a:lnTo>
                  <a:lnTo>
                    <a:pt x="29923" y="154301"/>
                  </a:lnTo>
                  <a:lnTo>
                    <a:pt x="36001" y="150012"/>
                  </a:lnTo>
                  <a:lnTo>
                    <a:pt x="56918" y="116537"/>
                  </a:lnTo>
                  <a:lnTo>
                    <a:pt x="76666" y="69779"/>
                  </a:lnTo>
                  <a:lnTo>
                    <a:pt x="81181" y="44709"/>
                  </a:lnTo>
                  <a:lnTo>
                    <a:pt x="77463" y="22229"/>
                  </a:lnTo>
                  <a:lnTo>
                    <a:pt x="75103" y="17514"/>
                  </a:lnTo>
                  <a:lnTo>
                    <a:pt x="72472" y="14371"/>
                  </a:lnTo>
                  <a:lnTo>
                    <a:pt x="69659" y="12276"/>
                  </a:lnTo>
                  <a:lnTo>
                    <a:pt x="66725" y="11937"/>
                  </a:lnTo>
                  <a:lnTo>
                    <a:pt x="54508" y="176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522">
              <a:extLst>
                <a:ext uri="{FF2B5EF4-FFF2-40B4-BE49-F238E27FC236}">
                  <a16:creationId xmlns:a16="http://schemas.microsoft.com/office/drawing/2014/main" id="{545AC75D-36E4-313B-13FC-042637B9631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535356" y="4838700"/>
              <a:ext cx="131520" cy="188512"/>
            </a:xfrm>
            <a:custGeom>
              <a:avLst/>
              <a:gdLst/>
              <a:ahLst/>
              <a:cxnLst/>
              <a:rect l="0" t="0" r="0" b="0"/>
              <a:pathLst>
                <a:path w="131520" h="188512">
                  <a:moveTo>
                    <a:pt x="17219" y="57150"/>
                  </a:moveTo>
                  <a:lnTo>
                    <a:pt x="17219" y="57150"/>
                  </a:lnTo>
                  <a:lnTo>
                    <a:pt x="22276" y="52094"/>
                  </a:lnTo>
                  <a:lnTo>
                    <a:pt x="24758" y="43967"/>
                  </a:lnTo>
                  <a:lnTo>
                    <a:pt x="26627" y="21275"/>
                  </a:lnTo>
                  <a:lnTo>
                    <a:pt x="21653" y="29822"/>
                  </a:lnTo>
                  <a:lnTo>
                    <a:pt x="4351" y="77146"/>
                  </a:lnTo>
                  <a:lnTo>
                    <a:pt x="0" y="110111"/>
                  </a:lnTo>
                  <a:lnTo>
                    <a:pt x="4628" y="131488"/>
                  </a:lnTo>
                  <a:lnTo>
                    <a:pt x="19788" y="160969"/>
                  </a:lnTo>
                  <a:lnTo>
                    <a:pt x="43897" y="188511"/>
                  </a:lnTo>
                  <a:lnTo>
                    <a:pt x="60401" y="184854"/>
                  </a:lnTo>
                  <a:lnTo>
                    <a:pt x="73805" y="171411"/>
                  </a:lnTo>
                  <a:lnTo>
                    <a:pt x="94601" y="138399"/>
                  </a:lnTo>
                  <a:lnTo>
                    <a:pt x="105529" y="92748"/>
                  </a:lnTo>
                  <a:lnTo>
                    <a:pt x="115469" y="47472"/>
                  </a:lnTo>
                  <a:lnTo>
                    <a:pt x="121764" y="11572"/>
                  </a:lnTo>
                  <a:lnTo>
                    <a:pt x="1315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523">
              <a:extLst>
                <a:ext uri="{FF2B5EF4-FFF2-40B4-BE49-F238E27FC236}">
                  <a16:creationId xmlns:a16="http://schemas.microsoft.com/office/drawing/2014/main" id="{52D7F1EF-EBF8-8E5F-00FC-0B76C432E87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666875" y="4819929"/>
              <a:ext cx="147717" cy="171172"/>
            </a:xfrm>
            <a:custGeom>
              <a:avLst/>
              <a:gdLst/>
              <a:ahLst/>
              <a:cxnLst/>
              <a:rect l="0" t="0" r="0" b="0"/>
              <a:pathLst>
                <a:path w="147717" h="171172">
                  <a:moveTo>
                    <a:pt x="95250" y="56871"/>
                  </a:moveTo>
                  <a:lnTo>
                    <a:pt x="95250" y="56871"/>
                  </a:lnTo>
                  <a:lnTo>
                    <a:pt x="109400" y="43779"/>
                  </a:lnTo>
                  <a:lnTo>
                    <a:pt x="135511" y="30740"/>
                  </a:lnTo>
                  <a:lnTo>
                    <a:pt x="144243" y="15804"/>
                  </a:lnTo>
                  <a:lnTo>
                    <a:pt x="146962" y="10443"/>
                  </a:lnTo>
                  <a:lnTo>
                    <a:pt x="147716" y="6869"/>
                  </a:lnTo>
                  <a:lnTo>
                    <a:pt x="147161" y="4487"/>
                  </a:lnTo>
                  <a:lnTo>
                    <a:pt x="145732" y="2898"/>
                  </a:lnTo>
                  <a:lnTo>
                    <a:pt x="141323" y="1133"/>
                  </a:lnTo>
                  <a:lnTo>
                    <a:pt x="124812" y="0"/>
                  </a:lnTo>
                  <a:lnTo>
                    <a:pt x="79884" y="17658"/>
                  </a:lnTo>
                  <a:lnTo>
                    <a:pt x="66196" y="25684"/>
                  </a:lnTo>
                  <a:lnTo>
                    <a:pt x="52540" y="42104"/>
                  </a:lnTo>
                  <a:lnTo>
                    <a:pt x="45223" y="54189"/>
                  </a:lnTo>
                  <a:lnTo>
                    <a:pt x="43907" y="59316"/>
                  </a:lnTo>
                  <a:lnTo>
                    <a:pt x="44088" y="63793"/>
                  </a:lnTo>
                  <a:lnTo>
                    <a:pt x="47111" y="71588"/>
                  </a:lnTo>
                  <a:lnTo>
                    <a:pt x="88283" y="116480"/>
                  </a:lnTo>
                  <a:lnTo>
                    <a:pt x="107450" y="135733"/>
                  </a:lnTo>
                  <a:lnTo>
                    <a:pt x="108675" y="139080"/>
                  </a:lnTo>
                  <a:lnTo>
                    <a:pt x="108433" y="142368"/>
                  </a:lnTo>
                  <a:lnTo>
                    <a:pt x="107214" y="145619"/>
                  </a:lnTo>
                  <a:lnTo>
                    <a:pt x="105343" y="147786"/>
                  </a:lnTo>
                  <a:lnTo>
                    <a:pt x="100441" y="150194"/>
                  </a:lnTo>
                  <a:lnTo>
                    <a:pt x="53360" y="161709"/>
                  </a:lnTo>
                  <a:lnTo>
                    <a:pt x="0" y="1711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666">
            <a:extLst>
              <a:ext uri="{FF2B5EF4-FFF2-40B4-BE49-F238E27FC236}">
                <a16:creationId xmlns:a16="http://schemas.microsoft.com/office/drawing/2014/main" id="{DE875EE9-4290-8752-E42D-749A65F96BA0}"/>
              </a:ext>
            </a:extLst>
          </p:cNvPr>
          <p:cNvGrpSpPr/>
          <p:nvPr/>
        </p:nvGrpSpPr>
        <p:grpSpPr>
          <a:xfrm>
            <a:off x="2209800" y="4686417"/>
            <a:ext cx="1085734" cy="371359"/>
            <a:chOff x="2209800" y="4686417"/>
            <a:chExt cx="1085734" cy="371359"/>
          </a:xfrm>
        </p:grpSpPr>
        <p:sp>
          <p:nvSpPr>
            <p:cNvPr id="139" name="SMARTInkShape-3524">
              <a:extLst>
                <a:ext uri="{FF2B5EF4-FFF2-40B4-BE49-F238E27FC236}">
                  <a16:creationId xmlns:a16="http://schemas.microsoft.com/office/drawing/2014/main" id="{253046A3-40F9-F5C3-2290-E45F0AFFA05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209800" y="4878502"/>
              <a:ext cx="375877" cy="160224"/>
            </a:xfrm>
            <a:custGeom>
              <a:avLst/>
              <a:gdLst/>
              <a:ahLst/>
              <a:cxnLst/>
              <a:rect l="0" t="0" r="0" b="0"/>
              <a:pathLst>
                <a:path w="375877" h="160224">
                  <a:moveTo>
                    <a:pt x="0" y="36398"/>
                  </a:moveTo>
                  <a:lnTo>
                    <a:pt x="0" y="36398"/>
                  </a:lnTo>
                  <a:lnTo>
                    <a:pt x="41418" y="17100"/>
                  </a:lnTo>
                  <a:lnTo>
                    <a:pt x="66742" y="9655"/>
                  </a:lnTo>
                  <a:lnTo>
                    <a:pt x="72012" y="11162"/>
                  </a:lnTo>
                  <a:lnTo>
                    <a:pt x="83511" y="18479"/>
                  </a:lnTo>
                  <a:lnTo>
                    <a:pt x="92855" y="31609"/>
                  </a:lnTo>
                  <a:lnTo>
                    <a:pt x="99477" y="48027"/>
                  </a:lnTo>
                  <a:lnTo>
                    <a:pt x="104077" y="93826"/>
                  </a:lnTo>
                  <a:lnTo>
                    <a:pt x="96092" y="134271"/>
                  </a:lnTo>
                  <a:lnTo>
                    <a:pt x="95811" y="134456"/>
                  </a:lnTo>
                  <a:lnTo>
                    <a:pt x="95624" y="133520"/>
                  </a:lnTo>
                  <a:lnTo>
                    <a:pt x="108483" y="108350"/>
                  </a:lnTo>
                  <a:lnTo>
                    <a:pt x="138071" y="64414"/>
                  </a:lnTo>
                  <a:lnTo>
                    <a:pt x="182252" y="17495"/>
                  </a:lnTo>
                  <a:lnTo>
                    <a:pt x="212476" y="2126"/>
                  </a:lnTo>
                  <a:lnTo>
                    <a:pt x="220728" y="0"/>
                  </a:lnTo>
                  <a:lnTo>
                    <a:pt x="224410" y="1549"/>
                  </a:lnTo>
                  <a:lnTo>
                    <a:pt x="231324" y="8916"/>
                  </a:lnTo>
                  <a:lnTo>
                    <a:pt x="235103" y="19244"/>
                  </a:lnTo>
                  <a:lnTo>
                    <a:pt x="237727" y="59068"/>
                  </a:lnTo>
                  <a:lnTo>
                    <a:pt x="238047" y="103279"/>
                  </a:lnTo>
                  <a:lnTo>
                    <a:pt x="238121" y="129221"/>
                  </a:lnTo>
                  <a:lnTo>
                    <a:pt x="239181" y="128972"/>
                  </a:lnTo>
                  <a:lnTo>
                    <a:pt x="251382" y="118178"/>
                  </a:lnTo>
                  <a:lnTo>
                    <a:pt x="279629" y="72847"/>
                  </a:lnTo>
                  <a:lnTo>
                    <a:pt x="292285" y="60015"/>
                  </a:lnTo>
                  <a:lnTo>
                    <a:pt x="337520" y="30084"/>
                  </a:lnTo>
                  <a:lnTo>
                    <a:pt x="359319" y="20178"/>
                  </a:lnTo>
                  <a:lnTo>
                    <a:pt x="363371" y="19235"/>
                  </a:lnTo>
                  <a:lnTo>
                    <a:pt x="366073" y="19664"/>
                  </a:lnTo>
                  <a:lnTo>
                    <a:pt x="367873" y="21009"/>
                  </a:lnTo>
                  <a:lnTo>
                    <a:pt x="375820" y="35827"/>
                  </a:lnTo>
                  <a:lnTo>
                    <a:pt x="375876" y="49903"/>
                  </a:lnTo>
                  <a:lnTo>
                    <a:pt x="366676" y="96430"/>
                  </a:lnTo>
                  <a:lnTo>
                    <a:pt x="352211" y="138730"/>
                  </a:lnTo>
                  <a:lnTo>
                    <a:pt x="342900" y="1602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525">
              <a:extLst>
                <a:ext uri="{FF2B5EF4-FFF2-40B4-BE49-F238E27FC236}">
                  <a16:creationId xmlns:a16="http://schemas.microsoft.com/office/drawing/2014/main" id="{6ED12767-EE7D-E11B-A416-ADFCB927568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688439" y="4878371"/>
              <a:ext cx="81229" cy="111217"/>
            </a:xfrm>
            <a:custGeom>
              <a:avLst/>
              <a:gdLst/>
              <a:ahLst/>
              <a:cxnLst/>
              <a:rect l="0" t="0" r="0" b="0"/>
              <a:pathLst>
                <a:path w="81229" h="111217">
                  <a:moveTo>
                    <a:pt x="54761" y="55579"/>
                  </a:moveTo>
                  <a:lnTo>
                    <a:pt x="54761" y="55579"/>
                  </a:lnTo>
                  <a:lnTo>
                    <a:pt x="76220" y="42322"/>
                  </a:lnTo>
                  <a:lnTo>
                    <a:pt x="80173" y="36281"/>
                  </a:lnTo>
                  <a:lnTo>
                    <a:pt x="81228" y="33189"/>
                  </a:lnTo>
                  <a:lnTo>
                    <a:pt x="80872" y="31127"/>
                  </a:lnTo>
                  <a:lnTo>
                    <a:pt x="79577" y="29753"/>
                  </a:lnTo>
                  <a:lnTo>
                    <a:pt x="77655" y="28836"/>
                  </a:lnTo>
                  <a:lnTo>
                    <a:pt x="76374" y="26109"/>
                  </a:lnTo>
                  <a:lnTo>
                    <a:pt x="74148" y="10763"/>
                  </a:lnTo>
                  <a:lnTo>
                    <a:pt x="68855" y="3730"/>
                  </a:lnTo>
                  <a:lnTo>
                    <a:pt x="63494" y="784"/>
                  </a:lnTo>
                  <a:lnTo>
                    <a:pt x="60583" y="0"/>
                  </a:lnTo>
                  <a:lnTo>
                    <a:pt x="57584" y="535"/>
                  </a:lnTo>
                  <a:lnTo>
                    <a:pt x="36958" y="11824"/>
                  </a:lnTo>
                  <a:lnTo>
                    <a:pt x="19265" y="30973"/>
                  </a:lnTo>
                  <a:lnTo>
                    <a:pt x="5673" y="51699"/>
                  </a:lnTo>
                  <a:lnTo>
                    <a:pt x="0" y="71245"/>
                  </a:lnTo>
                  <a:lnTo>
                    <a:pt x="3376" y="95498"/>
                  </a:lnTo>
                  <a:lnTo>
                    <a:pt x="6746" y="101242"/>
                  </a:lnTo>
                  <a:lnTo>
                    <a:pt x="11109" y="105071"/>
                  </a:lnTo>
                  <a:lnTo>
                    <a:pt x="24541" y="110460"/>
                  </a:lnTo>
                  <a:lnTo>
                    <a:pt x="28264" y="111216"/>
                  </a:lnTo>
                  <a:lnTo>
                    <a:pt x="48674" y="102167"/>
                  </a:lnTo>
                  <a:lnTo>
                    <a:pt x="60170" y="88985"/>
                  </a:lnTo>
                  <a:lnTo>
                    <a:pt x="76173" y="54652"/>
                  </a:lnTo>
                  <a:lnTo>
                    <a:pt x="77330" y="41761"/>
                  </a:lnTo>
                  <a:lnTo>
                    <a:pt x="73216" y="15855"/>
                  </a:lnTo>
                  <a:lnTo>
                    <a:pt x="71298" y="13221"/>
                  </a:lnTo>
                  <a:lnTo>
                    <a:pt x="45236" y="79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526">
              <a:extLst>
                <a:ext uri="{FF2B5EF4-FFF2-40B4-BE49-F238E27FC236}">
                  <a16:creationId xmlns:a16="http://schemas.microsoft.com/office/drawing/2014/main" id="{90173D02-E47C-F13C-5EF7-A9F33FBF154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843821" y="4705350"/>
              <a:ext cx="156555" cy="285751"/>
            </a:xfrm>
            <a:custGeom>
              <a:avLst/>
              <a:gdLst/>
              <a:ahLst/>
              <a:cxnLst/>
              <a:rect l="0" t="0" r="0" b="0"/>
              <a:pathLst>
                <a:path w="156555" h="285751">
                  <a:moveTo>
                    <a:pt x="99404" y="228600"/>
                  </a:moveTo>
                  <a:lnTo>
                    <a:pt x="99404" y="228600"/>
                  </a:lnTo>
                  <a:lnTo>
                    <a:pt x="99404" y="223544"/>
                  </a:lnTo>
                  <a:lnTo>
                    <a:pt x="100462" y="222055"/>
                  </a:lnTo>
                  <a:lnTo>
                    <a:pt x="102226" y="221061"/>
                  </a:lnTo>
                  <a:lnTo>
                    <a:pt x="104460" y="220399"/>
                  </a:lnTo>
                  <a:lnTo>
                    <a:pt x="105950" y="218899"/>
                  </a:lnTo>
                  <a:lnTo>
                    <a:pt x="107604" y="214411"/>
                  </a:lnTo>
                  <a:lnTo>
                    <a:pt x="106988" y="211732"/>
                  </a:lnTo>
                  <a:lnTo>
                    <a:pt x="99762" y="200544"/>
                  </a:lnTo>
                  <a:lnTo>
                    <a:pt x="85224" y="200039"/>
                  </a:lnTo>
                  <a:lnTo>
                    <a:pt x="55750" y="209726"/>
                  </a:lnTo>
                  <a:lnTo>
                    <a:pt x="10906" y="242270"/>
                  </a:lnTo>
                  <a:lnTo>
                    <a:pt x="1098" y="256169"/>
                  </a:lnTo>
                  <a:lnTo>
                    <a:pt x="0" y="260738"/>
                  </a:lnTo>
                  <a:lnTo>
                    <a:pt x="326" y="264842"/>
                  </a:lnTo>
                  <a:lnTo>
                    <a:pt x="3930" y="283760"/>
                  </a:lnTo>
                  <a:lnTo>
                    <a:pt x="5063" y="284423"/>
                  </a:lnTo>
                  <a:lnTo>
                    <a:pt x="20387" y="285633"/>
                  </a:lnTo>
                  <a:lnTo>
                    <a:pt x="67479" y="285750"/>
                  </a:lnTo>
                  <a:lnTo>
                    <a:pt x="70388" y="285750"/>
                  </a:lnTo>
                  <a:lnTo>
                    <a:pt x="84048" y="272493"/>
                  </a:lnTo>
                  <a:lnTo>
                    <a:pt x="96332" y="236369"/>
                  </a:lnTo>
                  <a:lnTo>
                    <a:pt x="104726" y="195506"/>
                  </a:lnTo>
                  <a:lnTo>
                    <a:pt x="108742" y="156118"/>
                  </a:lnTo>
                  <a:lnTo>
                    <a:pt x="115106" y="117636"/>
                  </a:lnTo>
                  <a:lnTo>
                    <a:pt x="118520" y="80481"/>
                  </a:lnTo>
                  <a:lnTo>
                    <a:pt x="128619" y="38946"/>
                  </a:lnTo>
                  <a:lnTo>
                    <a:pt x="137694" y="15420"/>
                  </a:lnTo>
                  <a:lnTo>
                    <a:pt x="143938" y="6853"/>
                  </a:lnTo>
                  <a:lnTo>
                    <a:pt x="15655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527">
              <a:extLst>
                <a:ext uri="{FF2B5EF4-FFF2-40B4-BE49-F238E27FC236}">
                  <a16:creationId xmlns:a16="http://schemas.microsoft.com/office/drawing/2014/main" id="{6972FD9B-7C3D-D6CD-AB44-4F9AB38C306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021518" y="4840694"/>
              <a:ext cx="150308" cy="147549"/>
            </a:xfrm>
            <a:custGeom>
              <a:avLst/>
              <a:gdLst/>
              <a:ahLst/>
              <a:cxnLst/>
              <a:rect l="0" t="0" r="0" b="0"/>
              <a:pathLst>
                <a:path w="150308" h="147549">
                  <a:moveTo>
                    <a:pt x="36007" y="45631"/>
                  </a:moveTo>
                  <a:lnTo>
                    <a:pt x="36007" y="45631"/>
                  </a:lnTo>
                  <a:lnTo>
                    <a:pt x="36007" y="53832"/>
                  </a:lnTo>
                  <a:lnTo>
                    <a:pt x="37065" y="54273"/>
                  </a:lnTo>
                  <a:lnTo>
                    <a:pt x="49264" y="55040"/>
                  </a:lnTo>
                  <a:lnTo>
                    <a:pt x="51195" y="56137"/>
                  </a:lnTo>
                  <a:lnTo>
                    <a:pt x="52483" y="57926"/>
                  </a:lnTo>
                  <a:lnTo>
                    <a:pt x="53341" y="60178"/>
                  </a:lnTo>
                  <a:lnTo>
                    <a:pt x="54971" y="60620"/>
                  </a:lnTo>
                  <a:lnTo>
                    <a:pt x="68163" y="56085"/>
                  </a:lnTo>
                  <a:lnTo>
                    <a:pt x="81596" y="54282"/>
                  </a:lnTo>
                  <a:lnTo>
                    <a:pt x="96552" y="47606"/>
                  </a:lnTo>
                  <a:lnTo>
                    <a:pt x="120049" y="27716"/>
                  </a:lnTo>
                  <a:lnTo>
                    <a:pt x="126276" y="18972"/>
                  </a:lnTo>
                  <a:lnTo>
                    <a:pt x="127936" y="15158"/>
                  </a:lnTo>
                  <a:lnTo>
                    <a:pt x="127985" y="11557"/>
                  </a:lnTo>
                  <a:lnTo>
                    <a:pt x="125216" y="4735"/>
                  </a:lnTo>
                  <a:lnTo>
                    <a:pt x="120880" y="2492"/>
                  </a:lnTo>
                  <a:lnTo>
                    <a:pt x="107595" y="0"/>
                  </a:lnTo>
                  <a:lnTo>
                    <a:pt x="82265" y="3653"/>
                  </a:lnTo>
                  <a:lnTo>
                    <a:pt x="54652" y="16495"/>
                  </a:lnTo>
                  <a:lnTo>
                    <a:pt x="16185" y="55356"/>
                  </a:lnTo>
                  <a:lnTo>
                    <a:pt x="4969" y="77088"/>
                  </a:lnTo>
                  <a:lnTo>
                    <a:pt x="0" y="98578"/>
                  </a:lnTo>
                  <a:lnTo>
                    <a:pt x="4481" y="114671"/>
                  </a:lnTo>
                  <a:lnTo>
                    <a:pt x="8640" y="123408"/>
                  </a:lnTo>
                  <a:lnTo>
                    <a:pt x="21727" y="135937"/>
                  </a:lnTo>
                  <a:lnTo>
                    <a:pt x="38127" y="143975"/>
                  </a:lnTo>
                  <a:lnTo>
                    <a:pt x="55999" y="147548"/>
                  </a:lnTo>
                  <a:lnTo>
                    <a:pt x="83911" y="144503"/>
                  </a:lnTo>
                  <a:lnTo>
                    <a:pt x="112290" y="131841"/>
                  </a:lnTo>
                  <a:lnTo>
                    <a:pt x="150307" y="1027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528">
              <a:extLst>
                <a:ext uri="{FF2B5EF4-FFF2-40B4-BE49-F238E27FC236}">
                  <a16:creationId xmlns:a16="http://schemas.microsoft.com/office/drawing/2014/main" id="{04C5BBEE-747E-39AF-1A71-216326C24E0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248463" y="4686417"/>
              <a:ext cx="47071" cy="371359"/>
            </a:xfrm>
            <a:custGeom>
              <a:avLst/>
              <a:gdLst/>
              <a:ahLst/>
              <a:cxnLst/>
              <a:rect l="0" t="0" r="0" b="0"/>
              <a:pathLst>
                <a:path w="47071" h="371359">
                  <a:moveTo>
                    <a:pt x="37662" y="9408"/>
                  </a:moveTo>
                  <a:lnTo>
                    <a:pt x="37662" y="9408"/>
                  </a:lnTo>
                  <a:lnTo>
                    <a:pt x="47070" y="0"/>
                  </a:lnTo>
                  <a:lnTo>
                    <a:pt x="40618" y="24835"/>
                  </a:lnTo>
                  <a:lnTo>
                    <a:pt x="37480" y="61722"/>
                  </a:lnTo>
                  <a:lnTo>
                    <a:pt x="30296" y="103703"/>
                  </a:lnTo>
                  <a:lnTo>
                    <a:pt x="25955" y="141417"/>
                  </a:lnTo>
                  <a:lnTo>
                    <a:pt x="17965" y="184341"/>
                  </a:lnTo>
                  <a:lnTo>
                    <a:pt x="11717" y="225635"/>
                  </a:lnTo>
                  <a:lnTo>
                    <a:pt x="7044" y="272442"/>
                  </a:lnTo>
                  <a:lnTo>
                    <a:pt x="1779" y="313121"/>
                  </a:lnTo>
                  <a:lnTo>
                    <a:pt x="0" y="349624"/>
                  </a:lnTo>
                  <a:lnTo>
                    <a:pt x="2579" y="359229"/>
                  </a:lnTo>
                  <a:lnTo>
                    <a:pt x="9087" y="371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667">
            <a:extLst>
              <a:ext uri="{FF2B5EF4-FFF2-40B4-BE49-F238E27FC236}">
                <a16:creationId xmlns:a16="http://schemas.microsoft.com/office/drawing/2014/main" id="{7B922C04-1F30-9556-D789-4E85B4A36FE7}"/>
              </a:ext>
            </a:extLst>
          </p:cNvPr>
          <p:cNvGrpSpPr/>
          <p:nvPr/>
        </p:nvGrpSpPr>
        <p:grpSpPr>
          <a:xfrm>
            <a:off x="3829050" y="4810517"/>
            <a:ext cx="47626" cy="180584"/>
            <a:chOff x="3829050" y="4810517"/>
            <a:chExt cx="47626" cy="180584"/>
          </a:xfrm>
        </p:grpSpPr>
        <p:sp>
          <p:nvSpPr>
            <p:cNvPr id="145" name="SMARTInkShape-3529">
              <a:extLst>
                <a:ext uri="{FF2B5EF4-FFF2-40B4-BE49-F238E27FC236}">
                  <a16:creationId xmlns:a16="http://schemas.microsoft.com/office/drawing/2014/main" id="{C4004D1C-157D-C73E-851F-F88A01BB32B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857625" y="4810517"/>
              <a:ext cx="19051" cy="9134"/>
            </a:xfrm>
            <a:custGeom>
              <a:avLst/>
              <a:gdLst/>
              <a:ahLst/>
              <a:cxnLst/>
              <a:rect l="0" t="0" r="0" b="0"/>
              <a:pathLst>
                <a:path w="19051" h="9134">
                  <a:moveTo>
                    <a:pt x="0" y="9133"/>
                  </a:moveTo>
                  <a:lnTo>
                    <a:pt x="0" y="9133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13257" y="0"/>
                  </a:lnTo>
                  <a:lnTo>
                    <a:pt x="15188" y="928"/>
                  </a:lnTo>
                  <a:lnTo>
                    <a:pt x="19050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530">
              <a:extLst>
                <a:ext uri="{FF2B5EF4-FFF2-40B4-BE49-F238E27FC236}">
                  <a16:creationId xmlns:a16="http://schemas.microsoft.com/office/drawing/2014/main" id="{3BE60A78-52EA-731C-FA04-CD3D95DEB1D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829050" y="498157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2" y="1986"/>
                  </a:lnTo>
                  <a:lnTo>
                    <a:pt x="13257" y="392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668">
            <a:extLst>
              <a:ext uri="{FF2B5EF4-FFF2-40B4-BE49-F238E27FC236}">
                <a16:creationId xmlns:a16="http://schemas.microsoft.com/office/drawing/2014/main" id="{671D0D0C-8600-A2E2-DF4A-BD695DA7F887}"/>
              </a:ext>
            </a:extLst>
          </p:cNvPr>
          <p:cNvGrpSpPr/>
          <p:nvPr/>
        </p:nvGrpSpPr>
        <p:grpSpPr>
          <a:xfrm>
            <a:off x="4333875" y="4749243"/>
            <a:ext cx="1046034" cy="384733"/>
            <a:chOff x="4333875" y="4749243"/>
            <a:chExt cx="1046034" cy="384733"/>
          </a:xfrm>
        </p:grpSpPr>
        <p:sp>
          <p:nvSpPr>
            <p:cNvPr id="148" name="SMARTInkShape-3531">
              <a:extLst>
                <a:ext uri="{FF2B5EF4-FFF2-40B4-BE49-F238E27FC236}">
                  <a16:creationId xmlns:a16="http://schemas.microsoft.com/office/drawing/2014/main" id="{F6972F5E-0E3A-CBD3-FC08-B2E4F5F70DF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333875" y="4889565"/>
              <a:ext cx="303777" cy="177736"/>
            </a:xfrm>
            <a:custGeom>
              <a:avLst/>
              <a:gdLst/>
              <a:ahLst/>
              <a:cxnLst/>
              <a:rect l="0" t="0" r="0" b="0"/>
              <a:pathLst>
                <a:path w="303777" h="177736">
                  <a:moveTo>
                    <a:pt x="0" y="44385"/>
                  </a:moveTo>
                  <a:lnTo>
                    <a:pt x="0" y="44385"/>
                  </a:lnTo>
                  <a:lnTo>
                    <a:pt x="41320" y="4124"/>
                  </a:lnTo>
                  <a:lnTo>
                    <a:pt x="49408" y="33"/>
                  </a:lnTo>
                  <a:lnTo>
                    <a:pt x="53048" y="0"/>
                  </a:lnTo>
                  <a:lnTo>
                    <a:pt x="59913" y="2786"/>
                  </a:lnTo>
                  <a:lnTo>
                    <a:pt x="62167" y="5011"/>
                  </a:lnTo>
                  <a:lnTo>
                    <a:pt x="64671" y="10305"/>
                  </a:lnTo>
                  <a:lnTo>
                    <a:pt x="58675" y="43023"/>
                  </a:lnTo>
                  <a:lnTo>
                    <a:pt x="39176" y="83769"/>
                  </a:lnTo>
                  <a:lnTo>
                    <a:pt x="19719" y="119339"/>
                  </a:lnTo>
                  <a:lnTo>
                    <a:pt x="19495" y="118696"/>
                  </a:lnTo>
                  <a:lnTo>
                    <a:pt x="19248" y="115159"/>
                  </a:lnTo>
                  <a:lnTo>
                    <a:pt x="53783" y="71647"/>
                  </a:lnTo>
                  <a:lnTo>
                    <a:pt x="96061" y="35524"/>
                  </a:lnTo>
                  <a:lnTo>
                    <a:pt x="118421" y="21651"/>
                  </a:lnTo>
                  <a:lnTo>
                    <a:pt x="123397" y="19704"/>
                  </a:lnTo>
                  <a:lnTo>
                    <a:pt x="127773" y="19464"/>
                  </a:lnTo>
                  <a:lnTo>
                    <a:pt x="135457" y="22020"/>
                  </a:lnTo>
                  <a:lnTo>
                    <a:pt x="137930" y="26301"/>
                  </a:lnTo>
                  <a:lnTo>
                    <a:pt x="142441" y="59731"/>
                  </a:lnTo>
                  <a:lnTo>
                    <a:pt x="143922" y="106720"/>
                  </a:lnTo>
                  <a:lnTo>
                    <a:pt x="151811" y="152507"/>
                  </a:lnTo>
                  <a:lnTo>
                    <a:pt x="152007" y="154566"/>
                  </a:lnTo>
                  <a:lnTo>
                    <a:pt x="153196" y="153823"/>
                  </a:lnTo>
                  <a:lnTo>
                    <a:pt x="186566" y="106535"/>
                  </a:lnTo>
                  <a:lnTo>
                    <a:pt x="229953" y="62175"/>
                  </a:lnTo>
                  <a:lnTo>
                    <a:pt x="276557" y="23683"/>
                  </a:lnTo>
                  <a:lnTo>
                    <a:pt x="287308" y="19309"/>
                  </a:lnTo>
                  <a:lnTo>
                    <a:pt x="293139" y="18143"/>
                  </a:lnTo>
                  <a:lnTo>
                    <a:pt x="297026" y="19482"/>
                  </a:lnTo>
                  <a:lnTo>
                    <a:pt x="299617" y="22491"/>
                  </a:lnTo>
                  <a:lnTo>
                    <a:pt x="302497" y="31479"/>
                  </a:lnTo>
                  <a:lnTo>
                    <a:pt x="303776" y="42530"/>
                  </a:lnTo>
                  <a:lnTo>
                    <a:pt x="296509" y="87627"/>
                  </a:lnTo>
                  <a:lnTo>
                    <a:pt x="287899" y="130787"/>
                  </a:lnTo>
                  <a:lnTo>
                    <a:pt x="285750" y="1777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532">
              <a:extLst>
                <a:ext uri="{FF2B5EF4-FFF2-40B4-BE49-F238E27FC236}">
                  <a16:creationId xmlns:a16="http://schemas.microsoft.com/office/drawing/2014/main" id="{3DAFF069-F020-8F98-98D2-34AD6C8F036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739746" y="4915733"/>
              <a:ext cx="79286" cy="125987"/>
            </a:xfrm>
            <a:custGeom>
              <a:avLst/>
              <a:gdLst/>
              <a:ahLst/>
              <a:cxnLst/>
              <a:rect l="0" t="0" r="0" b="0"/>
              <a:pathLst>
                <a:path w="79286" h="125987">
                  <a:moveTo>
                    <a:pt x="51329" y="56317"/>
                  </a:moveTo>
                  <a:lnTo>
                    <a:pt x="51329" y="56317"/>
                  </a:lnTo>
                  <a:lnTo>
                    <a:pt x="51329" y="51261"/>
                  </a:lnTo>
                  <a:lnTo>
                    <a:pt x="52387" y="49772"/>
                  </a:lnTo>
                  <a:lnTo>
                    <a:pt x="54151" y="48778"/>
                  </a:lnTo>
                  <a:lnTo>
                    <a:pt x="56385" y="48116"/>
                  </a:lnTo>
                  <a:lnTo>
                    <a:pt x="64586" y="42128"/>
                  </a:lnTo>
                  <a:lnTo>
                    <a:pt x="67804" y="36605"/>
                  </a:lnTo>
                  <a:lnTo>
                    <a:pt x="70229" y="20060"/>
                  </a:lnTo>
                  <a:lnTo>
                    <a:pt x="70334" y="8650"/>
                  </a:lnTo>
                  <a:lnTo>
                    <a:pt x="68233" y="5489"/>
                  </a:lnTo>
                  <a:lnTo>
                    <a:pt x="64715" y="3382"/>
                  </a:lnTo>
                  <a:lnTo>
                    <a:pt x="48917" y="0"/>
                  </a:lnTo>
                  <a:lnTo>
                    <a:pt x="45487" y="1838"/>
                  </a:lnTo>
                  <a:lnTo>
                    <a:pt x="15244" y="37795"/>
                  </a:lnTo>
                  <a:lnTo>
                    <a:pt x="927" y="67828"/>
                  </a:lnTo>
                  <a:lnTo>
                    <a:pt x="0" y="82953"/>
                  </a:lnTo>
                  <a:lnTo>
                    <a:pt x="2972" y="109909"/>
                  </a:lnTo>
                  <a:lnTo>
                    <a:pt x="7450" y="115329"/>
                  </a:lnTo>
                  <a:lnTo>
                    <a:pt x="23713" y="124172"/>
                  </a:lnTo>
                  <a:lnTo>
                    <a:pt x="39408" y="125986"/>
                  </a:lnTo>
                  <a:lnTo>
                    <a:pt x="46557" y="124988"/>
                  </a:lnTo>
                  <a:lnTo>
                    <a:pt x="52380" y="121147"/>
                  </a:lnTo>
                  <a:lnTo>
                    <a:pt x="61674" y="108414"/>
                  </a:lnTo>
                  <a:lnTo>
                    <a:pt x="76771" y="63282"/>
                  </a:lnTo>
                  <a:lnTo>
                    <a:pt x="79285" y="34880"/>
                  </a:lnTo>
                  <a:lnTo>
                    <a:pt x="76807" y="22801"/>
                  </a:lnTo>
                  <a:lnTo>
                    <a:pt x="74665" y="18098"/>
                  </a:lnTo>
                  <a:lnTo>
                    <a:pt x="72178" y="14963"/>
                  </a:lnTo>
                  <a:lnTo>
                    <a:pt x="66592" y="11478"/>
                  </a:lnTo>
                  <a:lnTo>
                    <a:pt x="63621" y="11608"/>
                  </a:lnTo>
                  <a:lnTo>
                    <a:pt x="51329" y="18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533">
              <a:extLst>
                <a:ext uri="{FF2B5EF4-FFF2-40B4-BE49-F238E27FC236}">
                  <a16:creationId xmlns:a16="http://schemas.microsoft.com/office/drawing/2014/main" id="{E66F3E8B-5A1F-8AD7-4584-790F3732291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906004" y="4800600"/>
              <a:ext cx="170822" cy="264926"/>
            </a:xfrm>
            <a:custGeom>
              <a:avLst/>
              <a:gdLst/>
              <a:ahLst/>
              <a:cxnLst/>
              <a:rect l="0" t="0" r="0" b="0"/>
              <a:pathLst>
                <a:path w="170822" h="264926">
                  <a:moveTo>
                    <a:pt x="85096" y="171450"/>
                  </a:moveTo>
                  <a:lnTo>
                    <a:pt x="85096" y="171450"/>
                  </a:lnTo>
                  <a:lnTo>
                    <a:pt x="90152" y="171450"/>
                  </a:lnTo>
                  <a:lnTo>
                    <a:pt x="91641" y="170392"/>
                  </a:lnTo>
                  <a:lnTo>
                    <a:pt x="92635" y="168628"/>
                  </a:lnTo>
                  <a:lnTo>
                    <a:pt x="94505" y="162317"/>
                  </a:lnTo>
                  <a:lnTo>
                    <a:pt x="94611" y="153758"/>
                  </a:lnTo>
                  <a:lnTo>
                    <a:pt x="89561" y="147746"/>
                  </a:lnTo>
                  <a:lnTo>
                    <a:pt x="84258" y="145040"/>
                  </a:lnTo>
                  <a:lnTo>
                    <a:pt x="67175" y="143302"/>
                  </a:lnTo>
                  <a:lnTo>
                    <a:pt x="58434" y="145887"/>
                  </a:lnTo>
                  <a:lnTo>
                    <a:pt x="27806" y="161263"/>
                  </a:lnTo>
                  <a:lnTo>
                    <a:pt x="6538" y="191080"/>
                  </a:lnTo>
                  <a:lnTo>
                    <a:pt x="2557" y="201694"/>
                  </a:lnTo>
                  <a:lnTo>
                    <a:pt x="0" y="220698"/>
                  </a:lnTo>
                  <a:lnTo>
                    <a:pt x="9670" y="246484"/>
                  </a:lnTo>
                  <a:lnTo>
                    <a:pt x="14704" y="253223"/>
                  </a:lnTo>
                  <a:lnTo>
                    <a:pt x="25941" y="260710"/>
                  </a:lnTo>
                  <a:lnTo>
                    <a:pt x="39111" y="264925"/>
                  </a:lnTo>
                  <a:lnTo>
                    <a:pt x="51958" y="260267"/>
                  </a:lnTo>
                  <a:lnTo>
                    <a:pt x="59829" y="256061"/>
                  </a:lnTo>
                  <a:lnTo>
                    <a:pt x="94221" y="210135"/>
                  </a:lnTo>
                  <a:lnTo>
                    <a:pt x="100704" y="200415"/>
                  </a:lnTo>
                  <a:lnTo>
                    <a:pt x="110730" y="167037"/>
                  </a:lnTo>
                  <a:lnTo>
                    <a:pt x="119772" y="128214"/>
                  </a:lnTo>
                  <a:lnTo>
                    <a:pt x="134646" y="84674"/>
                  </a:lnTo>
                  <a:lnTo>
                    <a:pt x="143567" y="44281"/>
                  </a:lnTo>
                  <a:lnTo>
                    <a:pt x="149183" y="24972"/>
                  </a:lnTo>
                  <a:lnTo>
                    <a:pt x="158590" y="9754"/>
                  </a:lnTo>
                  <a:lnTo>
                    <a:pt x="159492" y="6502"/>
                  </a:lnTo>
                  <a:lnTo>
                    <a:pt x="161152" y="4335"/>
                  </a:lnTo>
                  <a:lnTo>
                    <a:pt x="1708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534">
              <a:extLst>
                <a:ext uri="{FF2B5EF4-FFF2-40B4-BE49-F238E27FC236}">
                  <a16:creationId xmlns:a16="http://schemas.microsoft.com/office/drawing/2014/main" id="{20FD1482-DCAD-ED31-A4C5-AAD4F3D769B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098620" y="4879083"/>
              <a:ext cx="130606" cy="174537"/>
            </a:xfrm>
            <a:custGeom>
              <a:avLst/>
              <a:gdLst/>
              <a:ahLst/>
              <a:cxnLst/>
              <a:rect l="0" t="0" r="0" b="0"/>
              <a:pathLst>
                <a:path w="130606" h="174537">
                  <a:moveTo>
                    <a:pt x="6780" y="45342"/>
                  </a:moveTo>
                  <a:lnTo>
                    <a:pt x="6780" y="45342"/>
                  </a:lnTo>
                  <a:lnTo>
                    <a:pt x="6780" y="50398"/>
                  </a:lnTo>
                  <a:lnTo>
                    <a:pt x="9602" y="55703"/>
                  </a:lnTo>
                  <a:lnTo>
                    <a:pt x="11836" y="58599"/>
                  </a:lnTo>
                  <a:lnTo>
                    <a:pt x="17141" y="61817"/>
                  </a:lnTo>
                  <a:lnTo>
                    <a:pt x="25743" y="64053"/>
                  </a:lnTo>
                  <a:lnTo>
                    <a:pt x="30377" y="64242"/>
                  </a:lnTo>
                  <a:lnTo>
                    <a:pt x="35965" y="67147"/>
                  </a:lnTo>
                  <a:lnTo>
                    <a:pt x="43119" y="72579"/>
                  </a:lnTo>
                  <a:lnTo>
                    <a:pt x="49415" y="73521"/>
                  </a:lnTo>
                  <a:lnTo>
                    <a:pt x="75426" y="73882"/>
                  </a:lnTo>
                  <a:lnTo>
                    <a:pt x="90854" y="68851"/>
                  </a:lnTo>
                  <a:lnTo>
                    <a:pt x="99885" y="60729"/>
                  </a:lnTo>
                  <a:lnTo>
                    <a:pt x="106368" y="51123"/>
                  </a:lnTo>
                  <a:lnTo>
                    <a:pt x="110018" y="39764"/>
                  </a:lnTo>
                  <a:lnTo>
                    <a:pt x="110871" y="32985"/>
                  </a:lnTo>
                  <a:lnTo>
                    <a:pt x="106296" y="18162"/>
                  </a:lnTo>
                  <a:lnTo>
                    <a:pt x="98238" y="5421"/>
                  </a:lnTo>
                  <a:lnTo>
                    <a:pt x="94210" y="2853"/>
                  </a:lnTo>
                  <a:lnTo>
                    <a:pt x="84091" y="0"/>
                  </a:lnTo>
                  <a:lnTo>
                    <a:pt x="69715" y="4376"/>
                  </a:lnTo>
                  <a:lnTo>
                    <a:pt x="54860" y="13377"/>
                  </a:lnTo>
                  <a:lnTo>
                    <a:pt x="16511" y="56381"/>
                  </a:lnTo>
                  <a:lnTo>
                    <a:pt x="6518" y="74590"/>
                  </a:lnTo>
                  <a:lnTo>
                    <a:pt x="0" y="112804"/>
                  </a:lnTo>
                  <a:lnTo>
                    <a:pt x="3125" y="142471"/>
                  </a:lnTo>
                  <a:lnTo>
                    <a:pt x="15810" y="164667"/>
                  </a:lnTo>
                  <a:lnTo>
                    <a:pt x="27021" y="172459"/>
                  </a:lnTo>
                  <a:lnTo>
                    <a:pt x="32974" y="174536"/>
                  </a:lnTo>
                  <a:lnTo>
                    <a:pt x="61578" y="172404"/>
                  </a:lnTo>
                  <a:lnTo>
                    <a:pt x="130605" y="1405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535">
              <a:extLst>
                <a:ext uri="{FF2B5EF4-FFF2-40B4-BE49-F238E27FC236}">
                  <a16:creationId xmlns:a16="http://schemas.microsoft.com/office/drawing/2014/main" id="{6AA70512-8160-7B41-24CA-F3C499C3957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319816" y="4749243"/>
              <a:ext cx="60093" cy="384733"/>
            </a:xfrm>
            <a:custGeom>
              <a:avLst/>
              <a:gdLst/>
              <a:ahLst/>
              <a:cxnLst/>
              <a:rect l="0" t="0" r="0" b="0"/>
              <a:pathLst>
                <a:path w="60093" h="384733">
                  <a:moveTo>
                    <a:pt x="42759" y="13257"/>
                  </a:moveTo>
                  <a:lnTo>
                    <a:pt x="42759" y="13257"/>
                  </a:lnTo>
                  <a:lnTo>
                    <a:pt x="56016" y="0"/>
                  </a:lnTo>
                  <a:lnTo>
                    <a:pt x="57947" y="1244"/>
                  </a:lnTo>
                  <a:lnTo>
                    <a:pt x="60092" y="11093"/>
                  </a:lnTo>
                  <a:lnTo>
                    <a:pt x="53865" y="57436"/>
                  </a:lnTo>
                  <a:lnTo>
                    <a:pt x="45462" y="94668"/>
                  </a:lnTo>
                  <a:lnTo>
                    <a:pt x="33141" y="139052"/>
                  </a:lnTo>
                  <a:lnTo>
                    <a:pt x="23681" y="175766"/>
                  </a:lnTo>
                  <a:lnTo>
                    <a:pt x="16060" y="221041"/>
                  </a:lnTo>
                  <a:lnTo>
                    <a:pt x="6892" y="267377"/>
                  </a:lnTo>
                  <a:lnTo>
                    <a:pt x="5100" y="310397"/>
                  </a:lnTo>
                  <a:lnTo>
                    <a:pt x="0" y="354312"/>
                  </a:lnTo>
                  <a:lnTo>
                    <a:pt x="4659" y="3847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669">
            <a:extLst>
              <a:ext uri="{FF2B5EF4-FFF2-40B4-BE49-F238E27FC236}">
                <a16:creationId xmlns:a16="http://schemas.microsoft.com/office/drawing/2014/main" id="{A5FCD95F-9F85-D3DB-B667-7F5A0C8991D7}"/>
              </a:ext>
            </a:extLst>
          </p:cNvPr>
          <p:cNvGrpSpPr/>
          <p:nvPr/>
        </p:nvGrpSpPr>
        <p:grpSpPr>
          <a:xfrm>
            <a:off x="5740026" y="4772809"/>
            <a:ext cx="1286385" cy="484992"/>
            <a:chOff x="5740026" y="4772809"/>
            <a:chExt cx="1286385" cy="484992"/>
          </a:xfrm>
        </p:grpSpPr>
        <p:sp>
          <p:nvSpPr>
            <p:cNvPr id="154" name="SMARTInkShape-3536">
              <a:extLst>
                <a:ext uri="{FF2B5EF4-FFF2-40B4-BE49-F238E27FC236}">
                  <a16:creationId xmlns:a16="http://schemas.microsoft.com/office/drawing/2014/main" id="{C53CC83E-BD7F-7D9E-DE45-D20E9B9C0AF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740026" y="4920667"/>
              <a:ext cx="222625" cy="215771"/>
            </a:xfrm>
            <a:custGeom>
              <a:avLst/>
              <a:gdLst/>
              <a:ahLst/>
              <a:cxnLst/>
              <a:rect l="0" t="0" r="0" b="0"/>
              <a:pathLst>
                <a:path w="222625" h="215771">
                  <a:moveTo>
                    <a:pt x="51174" y="99008"/>
                  </a:moveTo>
                  <a:lnTo>
                    <a:pt x="51174" y="99008"/>
                  </a:lnTo>
                  <a:lnTo>
                    <a:pt x="66383" y="105553"/>
                  </a:lnTo>
                  <a:lnTo>
                    <a:pt x="77689" y="107209"/>
                  </a:lnTo>
                  <a:lnTo>
                    <a:pt x="118832" y="97997"/>
                  </a:lnTo>
                  <a:lnTo>
                    <a:pt x="156941" y="88488"/>
                  </a:lnTo>
                  <a:lnTo>
                    <a:pt x="182525" y="63116"/>
                  </a:lnTo>
                  <a:lnTo>
                    <a:pt x="188927" y="48131"/>
                  </a:lnTo>
                  <a:lnTo>
                    <a:pt x="190714" y="33004"/>
                  </a:lnTo>
                  <a:lnTo>
                    <a:pt x="187981" y="22753"/>
                  </a:lnTo>
                  <a:lnTo>
                    <a:pt x="180492" y="11032"/>
                  </a:lnTo>
                  <a:lnTo>
                    <a:pt x="161457" y="857"/>
                  </a:lnTo>
                  <a:lnTo>
                    <a:pt x="144638" y="0"/>
                  </a:lnTo>
                  <a:lnTo>
                    <a:pt x="113027" y="8072"/>
                  </a:lnTo>
                  <a:lnTo>
                    <a:pt x="72251" y="36125"/>
                  </a:lnTo>
                  <a:lnTo>
                    <a:pt x="35347" y="78512"/>
                  </a:lnTo>
                  <a:lnTo>
                    <a:pt x="8403" y="120847"/>
                  </a:lnTo>
                  <a:lnTo>
                    <a:pt x="1120" y="138347"/>
                  </a:lnTo>
                  <a:lnTo>
                    <a:pt x="0" y="156709"/>
                  </a:lnTo>
                  <a:lnTo>
                    <a:pt x="4089" y="174394"/>
                  </a:lnTo>
                  <a:lnTo>
                    <a:pt x="24799" y="204552"/>
                  </a:lnTo>
                  <a:lnTo>
                    <a:pt x="50180" y="215770"/>
                  </a:lnTo>
                  <a:lnTo>
                    <a:pt x="84511" y="215684"/>
                  </a:lnTo>
                  <a:lnTo>
                    <a:pt x="131921" y="206173"/>
                  </a:lnTo>
                  <a:lnTo>
                    <a:pt x="175807" y="185923"/>
                  </a:lnTo>
                  <a:lnTo>
                    <a:pt x="204596" y="168663"/>
                  </a:lnTo>
                  <a:lnTo>
                    <a:pt x="222624" y="1466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537">
              <a:extLst>
                <a:ext uri="{FF2B5EF4-FFF2-40B4-BE49-F238E27FC236}">
                  <a16:creationId xmlns:a16="http://schemas.microsoft.com/office/drawing/2014/main" id="{FC505502-5D6F-E0E1-EFB0-131E2C02CA7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019800" y="4972050"/>
              <a:ext cx="123826" cy="180976"/>
            </a:xfrm>
            <a:custGeom>
              <a:avLst/>
              <a:gdLst/>
              <a:ahLst/>
              <a:cxnLst/>
              <a:rect l="0" t="0" r="0" b="0"/>
              <a:pathLst>
                <a:path w="123826" h="1809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22390" y="13257"/>
                  </a:lnTo>
                  <a:lnTo>
                    <a:pt x="41290" y="53257"/>
                  </a:lnTo>
                  <a:lnTo>
                    <a:pt x="64691" y="95992"/>
                  </a:lnTo>
                  <a:lnTo>
                    <a:pt x="83347" y="135368"/>
                  </a:lnTo>
                  <a:lnTo>
                    <a:pt x="110220" y="172407"/>
                  </a:lnTo>
                  <a:lnTo>
                    <a:pt x="123825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538">
              <a:extLst>
                <a:ext uri="{FF2B5EF4-FFF2-40B4-BE49-F238E27FC236}">
                  <a16:creationId xmlns:a16="http://schemas.microsoft.com/office/drawing/2014/main" id="{5872A944-5F5F-473B-EE66-A9112775D16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953125" y="4975091"/>
              <a:ext cx="208227" cy="158885"/>
            </a:xfrm>
            <a:custGeom>
              <a:avLst/>
              <a:gdLst/>
              <a:ahLst/>
              <a:cxnLst/>
              <a:rect l="0" t="0" r="0" b="0"/>
              <a:pathLst>
                <a:path w="208227" h="158885">
                  <a:moveTo>
                    <a:pt x="200025" y="25534"/>
                  </a:moveTo>
                  <a:lnTo>
                    <a:pt x="200025" y="25534"/>
                  </a:lnTo>
                  <a:lnTo>
                    <a:pt x="205081" y="20478"/>
                  </a:lnTo>
                  <a:lnTo>
                    <a:pt x="207564" y="12351"/>
                  </a:lnTo>
                  <a:lnTo>
                    <a:pt x="208226" y="7220"/>
                  </a:lnTo>
                  <a:lnTo>
                    <a:pt x="207609" y="3800"/>
                  </a:lnTo>
                  <a:lnTo>
                    <a:pt x="206139" y="1519"/>
                  </a:lnTo>
                  <a:lnTo>
                    <a:pt x="204101" y="0"/>
                  </a:lnTo>
                  <a:lnTo>
                    <a:pt x="200625" y="1103"/>
                  </a:lnTo>
                  <a:lnTo>
                    <a:pt x="154679" y="29630"/>
                  </a:lnTo>
                  <a:lnTo>
                    <a:pt x="113137" y="60580"/>
                  </a:lnTo>
                  <a:lnTo>
                    <a:pt x="70305" y="98570"/>
                  </a:lnTo>
                  <a:lnTo>
                    <a:pt x="32515" y="133132"/>
                  </a:lnTo>
                  <a:lnTo>
                    <a:pt x="0" y="1588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539">
              <a:extLst>
                <a:ext uri="{FF2B5EF4-FFF2-40B4-BE49-F238E27FC236}">
                  <a16:creationId xmlns:a16="http://schemas.microsoft.com/office/drawing/2014/main" id="{F3EBD8D1-F4CC-9D31-80E8-A710BAF33EE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143625" y="5007419"/>
              <a:ext cx="94858" cy="250382"/>
            </a:xfrm>
            <a:custGeom>
              <a:avLst/>
              <a:gdLst/>
              <a:ahLst/>
              <a:cxnLst/>
              <a:rect l="0" t="0" r="0" b="0"/>
              <a:pathLst>
                <a:path w="94858" h="250382">
                  <a:moveTo>
                    <a:pt x="85725" y="12256"/>
                  </a:moveTo>
                  <a:lnTo>
                    <a:pt x="85725" y="12256"/>
                  </a:lnTo>
                  <a:lnTo>
                    <a:pt x="92270" y="221"/>
                  </a:lnTo>
                  <a:lnTo>
                    <a:pt x="93264" y="0"/>
                  </a:lnTo>
                  <a:lnTo>
                    <a:pt x="93926" y="910"/>
                  </a:lnTo>
                  <a:lnTo>
                    <a:pt x="94857" y="17361"/>
                  </a:lnTo>
                  <a:lnTo>
                    <a:pt x="77298" y="60553"/>
                  </a:lnTo>
                  <a:lnTo>
                    <a:pt x="57246" y="106729"/>
                  </a:lnTo>
                  <a:lnTo>
                    <a:pt x="38109" y="153077"/>
                  </a:lnTo>
                  <a:lnTo>
                    <a:pt x="25402" y="195295"/>
                  </a:lnTo>
                  <a:lnTo>
                    <a:pt x="0" y="2503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540">
              <a:extLst>
                <a:ext uri="{FF2B5EF4-FFF2-40B4-BE49-F238E27FC236}">
                  <a16:creationId xmlns:a16="http://schemas.microsoft.com/office/drawing/2014/main" id="{88E07DDD-2C61-7F83-6BC6-ED9FBD7E65F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181725" y="4964418"/>
              <a:ext cx="157402" cy="111724"/>
            </a:xfrm>
            <a:custGeom>
              <a:avLst/>
              <a:gdLst/>
              <a:ahLst/>
              <a:cxnLst/>
              <a:rect l="0" t="0" r="0" b="0"/>
              <a:pathLst>
                <a:path w="157402" h="111724">
                  <a:moveTo>
                    <a:pt x="28575" y="83832"/>
                  </a:moveTo>
                  <a:lnTo>
                    <a:pt x="28575" y="83832"/>
                  </a:lnTo>
                  <a:lnTo>
                    <a:pt x="28575" y="73719"/>
                  </a:lnTo>
                  <a:lnTo>
                    <a:pt x="30692" y="69681"/>
                  </a:lnTo>
                  <a:lnTo>
                    <a:pt x="68298" y="34423"/>
                  </a:lnTo>
                  <a:lnTo>
                    <a:pt x="110222" y="14104"/>
                  </a:lnTo>
                  <a:lnTo>
                    <a:pt x="139934" y="945"/>
                  </a:lnTo>
                  <a:lnTo>
                    <a:pt x="144089" y="0"/>
                  </a:lnTo>
                  <a:lnTo>
                    <a:pt x="146860" y="427"/>
                  </a:lnTo>
                  <a:lnTo>
                    <a:pt x="148706" y="1770"/>
                  </a:lnTo>
                  <a:lnTo>
                    <a:pt x="156727" y="11531"/>
                  </a:lnTo>
                  <a:lnTo>
                    <a:pt x="157401" y="15523"/>
                  </a:lnTo>
                  <a:lnTo>
                    <a:pt x="153268" y="38122"/>
                  </a:lnTo>
                  <a:lnTo>
                    <a:pt x="150862" y="41717"/>
                  </a:lnTo>
                  <a:lnTo>
                    <a:pt x="107642" y="76125"/>
                  </a:lnTo>
                  <a:lnTo>
                    <a:pt x="80372" y="96460"/>
                  </a:lnTo>
                  <a:lnTo>
                    <a:pt x="42061" y="108944"/>
                  </a:lnTo>
                  <a:lnTo>
                    <a:pt x="18539" y="111723"/>
                  </a:lnTo>
                  <a:lnTo>
                    <a:pt x="0" y="1028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541">
              <a:extLst>
                <a:ext uri="{FF2B5EF4-FFF2-40B4-BE49-F238E27FC236}">
                  <a16:creationId xmlns:a16="http://schemas.microsoft.com/office/drawing/2014/main" id="{E8D70C93-704B-4DC2-888A-2543E49DC2B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353175" y="4772809"/>
              <a:ext cx="85264" cy="323067"/>
            </a:xfrm>
            <a:custGeom>
              <a:avLst/>
              <a:gdLst/>
              <a:ahLst/>
              <a:cxnLst/>
              <a:rect l="0" t="0" r="0" b="0"/>
              <a:pathLst>
                <a:path w="85264" h="323067">
                  <a:moveTo>
                    <a:pt x="57150" y="18266"/>
                  </a:moveTo>
                  <a:lnTo>
                    <a:pt x="57150" y="18266"/>
                  </a:lnTo>
                  <a:lnTo>
                    <a:pt x="73552" y="1864"/>
                  </a:lnTo>
                  <a:lnTo>
                    <a:pt x="77845" y="393"/>
                  </a:lnTo>
                  <a:lnTo>
                    <a:pt x="80471" y="0"/>
                  </a:lnTo>
                  <a:lnTo>
                    <a:pt x="82223" y="2914"/>
                  </a:lnTo>
                  <a:lnTo>
                    <a:pt x="85263" y="49170"/>
                  </a:lnTo>
                  <a:lnTo>
                    <a:pt x="75475" y="92922"/>
                  </a:lnTo>
                  <a:lnTo>
                    <a:pt x="60809" y="139905"/>
                  </a:lnTo>
                  <a:lnTo>
                    <a:pt x="47720" y="179759"/>
                  </a:lnTo>
                  <a:lnTo>
                    <a:pt x="32821" y="226701"/>
                  </a:lnTo>
                  <a:lnTo>
                    <a:pt x="24078" y="267232"/>
                  </a:lnTo>
                  <a:lnTo>
                    <a:pt x="0" y="3230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542">
              <a:extLst>
                <a:ext uri="{FF2B5EF4-FFF2-40B4-BE49-F238E27FC236}">
                  <a16:creationId xmlns:a16="http://schemas.microsoft.com/office/drawing/2014/main" id="{67EF94A8-D9C6-23D0-7400-6172AF53B91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431583" y="4972238"/>
              <a:ext cx="407368" cy="154594"/>
            </a:xfrm>
            <a:custGeom>
              <a:avLst/>
              <a:gdLst/>
              <a:ahLst/>
              <a:cxnLst/>
              <a:rect l="0" t="0" r="0" b="0"/>
              <a:pathLst>
                <a:path w="407368" h="154594">
                  <a:moveTo>
                    <a:pt x="121617" y="47437"/>
                  </a:moveTo>
                  <a:lnTo>
                    <a:pt x="121617" y="47437"/>
                  </a:lnTo>
                  <a:lnTo>
                    <a:pt x="121617" y="42381"/>
                  </a:lnTo>
                  <a:lnTo>
                    <a:pt x="122675" y="40892"/>
                  </a:lnTo>
                  <a:lnTo>
                    <a:pt x="124439" y="39898"/>
                  </a:lnTo>
                  <a:lnTo>
                    <a:pt x="130749" y="38028"/>
                  </a:lnTo>
                  <a:lnTo>
                    <a:pt x="136082" y="37946"/>
                  </a:lnTo>
                  <a:lnTo>
                    <a:pt x="137611" y="36876"/>
                  </a:lnTo>
                  <a:lnTo>
                    <a:pt x="138629" y="35105"/>
                  </a:lnTo>
                  <a:lnTo>
                    <a:pt x="140265" y="29714"/>
                  </a:lnTo>
                  <a:lnTo>
                    <a:pt x="140632" y="7045"/>
                  </a:lnTo>
                  <a:lnTo>
                    <a:pt x="139584" y="4635"/>
                  </a:lnTo>
                  <a:lnTo>
                    <a:pt x="137829" y="3027"/>
                  </a:lnTo>
                  <a:lnTo>
                    <a:pt x="132463" y="446"/>
                  </a:lnTo>
                  <a:lnTo>
                    <a:pt x="116364" y="0"/>
                  </a:lnTo>
                  <a:lnTo>
                    <a:pt x="91486" y="9980"/>
                  </a:lnTo>
                  <a:lnTo>
                    <a:pt x="54635" y="34433"/>
                  </a:lnTo>
                  <a:lnTo>
                    <a:pt x="17389" y="74757"/>
                  </a:lnTo>
                  <a:lnTo>
                    <a:pt x="5244" y="102569"/>
                  </a:lnTo>
                  <a:lnTo>
                    <a:pt x="0" y="127508"/>
                  </a:lnTo>
                  <a:lnTo>
                    <a:pt x="1595" y="138763"/>
                  </a:lnTo>
                  <a:lnTo>
                    <a:pt x="3503" y="143246"/>
                  </a:lnTo>
                  <a:lnTo>
                    <a:pt x="6891" y="145176"/>
                  </a:lnTo>
                  <a:lnTo>
                    <a:pt x="11266" y="145405"/>
                  </a:lnTo>
                  <a:lnTo>
                    <a:pt x="33497" y="138168"/>
                  </a:lnTo>
                  <a:lnTo>
                    <a:pt x="75941" y="107086"/>
                  </a:lnTo>
                  <a:lnTo>
                    <a:pt x="85442" y="94762"/>
                  </a:lnTo>
                  <a:lnTo>
                    <a:pt x="91781" y="82229"/>
                  </a:lnTo>
                  <a:lnTo>
                    <a:pt x="123122" y="44250"/>
                  </a:lnTo>
                  <a:lnTo>
                    <a:pt x="130085" y="22623"/>
                  </a:lnTo>
                  <a:lnTo>
                    <a:pt x="130439" y="22428"/>
                  </a:lnTo>
                  <a:lnTo>
                    <a:pt x="130830" y="25033"/>
                  </a:lnTo>
                  <a:lnTo>
                    <a:pt x="125359" y="29719"/>
                  </a:lnTo>
                  <a:lnTo>
                    <a:pt x="120936" y="32450"/>
                  </a:lnTo>
                  <a:lnTo>
                    <a:pt x="113200" y="43951"/>
                  </a:lnTo>
                  <a:lnTo>
                    <a:pt x="98132" y="88538"/>
                  </a:lnTo>
                  <a:lnTo>
                    <a:pt x="98126" y="103099"/>
                  </a:lnTo>
                  <a:lnTo>
                    <a:pt x="103041" y="134025"/>
                  </a:lnTo>
                  <a:lnTo>
                    <a:pt x="105000" y="136912"/>
                  </a:lnTo>
                  <a:lnTo>
                    <a:pt x="110691" y="141546"/>
                  </a:lnTo>
                  <a:lnTo>
                    <a:pt x="116733" y="142349"/>
                  </a:lnTo>
                  <a:lnTo>
                    <a:pt x="118361" y="141403"/>
                  </a:lnTo>
                  <a:lnTo>
                    <a:pt x="119447" y="139715"/>
                  </a:lnTo>
                  <a:lnTo>
                    <a:pt x="120170" y="137530"/>
                  </a:lnTo>
                  <a:lnTo>
                    <a:pt x="121711" y="136074"/>
                  </a:lnTo>
                  <a:lnTo>
                    <a:pt x="131788" y="130915"/>
                  </a:lnTo>
                  <a:lnTo>
                    <a:pt x="167959" y="96317"/>
                  </a:lnTo>
                  <a:lnTo>
                    <a:pt x="173963" y="87505"/>
                  </a:lnTo>
                  <a:lnTo>
                    <a:pt x="178748" y="79003"/>
                  </a:lnTo>
                  <a:lnTo>
                    <a:pt x="199945" y="50170"/>
                  </a:lnTo>
                  <a:lnTo>
                    <a:pt x="211749" y="25731"/>
                  </a:lnTo>
                  <a:lnTo>
                    <a:pt x="213455" y="24499"/>
                  </a:lnTo>
                  <a:lnTo>
                    <a:pt x="214592" y="24736"/>
                  </a:lnTo>
                  <a:lnTo>
                    <a:pt x="216417" y="27666"/>
                  </a:lnTo>
                  <a:lnTo>
                    <a:pt x="216734" y="33230"/>
                  </a:lnTo>
                  <a:lnTo>
                    <a:pt x="215721" y="34790"/>
                  </a:lnTo>
                  <a:lnTo>
                    <a:pt x="213986" y="35830"/>
                  </a:lnTo>
                  <a:lnTo>
                    <a:pt x="211770" y="36525"/>
                  </a:lnTo>
                  <a:lnTo>
                    <a:pt x="210295" y="39104"/>
                  </a:lnTo>
                  <a:lnTo>
                    <a:pt x="204693" y="79275"/>
                  </a:lnTo>
                  <a:lnTo>
                    <a:pt x="198219" y="116363"/>
                  </a:lnTo>
                  <a:lnTo>
                    <a:pt x="200818" y="123226"/>
                  </a:lnTo>
                  <a:lnTo>
                    <a:pt x="204443" y="129804"/>
                  </a:lnTo>
                  <a:lnTo>
                    <a:pt x="206054" y="136255"/>
                  </a:lnTo>
                  <a:lnTo>
                    <a:pt x="207541" y="138399"/>
                  </a:lnTo>
                  <a:lnTo>
                    <a:pt x="209591" y="139829"/>
                  </a:lnTo>
                  <a:lnTo>
                    <a:pt x="212016" y="140781"/>
                  </a:lnTo>
                  <a:lnTo>
                    <a:pt x="214691" y="140358"/>
                  </a:lnTo>
                  <a:lnTo>
                    <a:pt x="220486" y="137066"/>
                  </a:lnTo>
                  <a:lnTo>
                    <a:pt x="252389" y="93732"/>
                  </a:lnTo>
                  <a:lnTo>
                    <a:pt x="275193" y="64304"/>
                  </a:lnTo>
                  <a:lnTo>
                    <a:pt x="282127" y="46673"/>
                  </a:lnTo>
                  <a:lnTo>
                    <a:pt x="284715" y="43752"/>
                  </a:lnTo>
                  <a:lnTo>
                    <a:pt x="290414" y="40508"/>
                  </a:lnTo>
                  <a:lnTo>
                    <a:pt x="300779" y="38254"/>
                  </a:lnTo>
                  <a:lnTo>
                    <a:pt x="301383" y="39198"/>
                  </a:lnTo>
                  <a:lnTo>
                    <a:pt x="302433" y="56256"/>
                  </a:lnTo>
                  <a:lnTo>
                    <a:pt x="295032" y="96223"/>
                  </a:lnTo>
                  <a:lnTo>
                    <a:pt x="290827" y="121159"/>
                  </a:lnTo>
                  <a:lnTo>
                    <a:pt x="284981" y="138435"/>
                  </a:lnTo>
                  <a:lnTo>
                    <a:pt x="285560" y="139852"/>
                  </a:lnTo>
                  <a:lnTo>
                    <a:pt x="287004" y="140797"/>
                  </a:lnTo>
                  <a:lnTo>
                    <a:pt x="289025" y="141427"/>
                  </a:lnTo>
                  <a:lnTo>
                    <a:pt x="291431" y="138672"/>
                  </a:lnTo>
                  <a:lnTo>
                    <a:pt x="301989" y="120684"/>
                  </a:lnTo>
                  <a:lnTo>
                    <a:pt x="322169" y="100419"/>
                  </a:lnTo>
                  <a:lnTo>
                    <a:pt x="347589" y="60163"/>
                  </a:lnTo>
                  <a:lnTo>
                    <a:pt x="362961" y="39213"/>
                  </a:lnTo>
                  <a:lnTo>
                    <a:pt x="384867" y="22792"/>
                  </a:lnTo>
                  <a:lnTo>
                    <a:pt x="397789" y="16816"/>
                  </a:lnTo>
                  <a:lnTo>
                    <a:pt x="400981" y="14323"/>
                  </a:lnTo>
                  <a:lnTo>
                    <a:pt x="403110" y="14777"/>
                  </a:lnTo>
                  <a:lnTo>
                    <a:pt x="404529" y="17197"/>
                  </a:lnTo>
                  <a:lnTo>
                    <a:pt x="406993" y="42122"/>
                  </a:lnTo>
                  <a:lnTo>
                    <a:pt x="406199" y="61502"/>
                  </a:lnTo>
                  <a:lnTo>
                    <a:pt x="399806" y="98781"/>
                  </a:lnTo>
                  <a:lnTo>
                    <a:pt x="398102" y="142785"/>
                  </a:lnTo>
                  <a:lnTo>
                    <a:pt x="397957" y="152608"/>
                  </a:lnTo>
                  <a:lnTo>
                    <a:pt x="398978" y="154593"/>
                  </a:lnTo>
                  <a:lnTo>
                    <a:pt x="407367" y="1522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543">
              <a:extLst>
                <a:ext uri="{FF2B5EF4-FFF2-40B4-BE49-F238E27FC236}">
                  <a16:creationId xmlns:a16="http://schemas.microsoft.com/office/drawing/2014/main" id="{1439CFBC-C5A2-19F4-B76C-1C5384C796C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842988" y="4936058"/>
              <a:ext cx="15013" cy="26468"/>
            </a:xfrm>
            <a:custGeom>
              <a:avLst/>
              <a:gdLst/>
              <a:ahLst/>
              <a:cxnLst/>
              <a:rect l="0" t="0" r="0" b="0"/>
              <a:pathLst>
                <a:path w="15013" h="26468">
                  <a:moveTo>
                    <a:pt x="5487" y="26467"/>
                  </a:moveTo>
                  <a:lnTo>
                    <a:pt x="5487" y="26467"/>
                  </a:lnTo>
                  <a:lnTo>
                    <a:pt x="431" y="16354"/>
                  </a:lnTo>
                  <a:lnTo>
                    <a:pt x="0" y="12316"/>
                  </a:lnTo>
                  <a:lnTo>
                    <a:pt x="2342" y="5008"/>
                  </a:lnTo>
                  <a:lnTo>
                    <a:pt x="4449" y="2636"/>
                  </a:lnTo>
                  <a:lnTo>
                    <a:pt x="9612" y="0"/>
                  </a:lnTo>
                  <a:lnTo>
                    <a:pt x="11411" y="356"/>
                  </a:lnTo>
                  <a:lnTo>
                    <a:pt x="15012" y="7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544">
              <a:extLst>
                <a:ext uri="{FF2B5EF4-FFF2-40B4-BE49-F238E27FC236}">
                  <a16:creationId xmlns:a16="http://schemas.microsoft.com/office/drawing/2014/main" id="{E8047211-6ED2-BE8A-DBC2-106DA827A48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867525" y="4991492"/>
              <a:ext cx="158886" cy="132508"/>
            </a:xfrm>
            <a:custGeom>
              <a:avLst/>
              <a:gdLst/>
              <a:ahLst/>
              <a:cxnLst/>
              <a:rect l="0" t="0" r="0" b="0"/>
              <a:pathLst>
                <a:path w="158886" h="132508">
                  <a:moveTo>
                    <a:pt x="133350" y="9133"/>
                  </a:moveTo>
                  <a:lnTo>
                    <a:pt x="133350" y="9133"/>
                  </a:lnTo>
                  <a:lnTo>
                    <a:pt x="138406" y="9133"/>
                  </a:lnTo>
                  <a:lnTo>
                    <a:pt x="158885" y="932"/>
                  </a:lnTo>
                  <a:lnTo>
                    <a:pt x="158841" y="491"/>
                  </a:lnTo>
                  <a:lnTo>
                    <a:pt x="155968" y="0"/>
                  </a:lnTo>
                  <a:lnTo>
                    <a:pt x="130291" y="744"/>
                  </a:lnTo>
                  <a:lnTo>
                    <a:pt x="88602" y="8743"/>
                  </a:lnTo>
                  <a:lnTo>
                    <a:pt x="75743" y="16621"/>
                  </a:lnTo>
                  <a:lnTo>
                    <a:pt x="72720" y="17300"/>
                  </a:lnTo>
                  <a:lnTo>
                    <a:pt x="63409" y="23312"/>
                  </a:lnTo>
                  <a:lnTo>
                    <a:pt x="59932" y="28840"/>
                  </a:lnTo>
                  <a:lnTo>
                    <a:pt x="59005" y="31796"/>
                  </a:lnTo>
                  <a:lnTo>
                    <a:pt x="59444" y="34825"/>
                  </a:lnTo>
                  <a:lnTo>
                    <a:pt x="62756" y="41013"/>
                  </a:lnTo>
                  <a:lnTo>
                    <a:pt x="70571" y="50446"/>
                  </a:lnTo>
                  <a:lnTo>
                    <a:pt x="115777" y="87185"/>
                  </a:lnTo>
                  <a:lnTo>
                    <a:pt x="120248" y="94270"/>
                  </a:lnTo>
                  <a:lnTo>
                    <a:pt x="122235" y="102005"/>
                  </a:lnTo>
                  <a:lnTo>
                    <a:pt x="123119" y="112498"/>
                  </a:lnTo>
                  <a:lnTo>
                    <a:pt x="121238" y="117201"/>
                  </a:lnTo>
                  <a:lnTo>
                    <a:pt x="113504" y="125250"/>
                  </a:lnTo>
                  <a:lnTo>
                    <a:pt x="100188" y="129532"/>
                  </a:lnTo>
                  <a:lnTo>
                    <a:pt x="56545" y="132507"/>
                  </a:lnTo>
                  <a:lnTo>
                    <a:pt x="0" y="123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670">
            <a:extLst>
              <a:ext uri="{FF2B5EF4-FFF2-40B4-BE49-F238E27FC236}">
                <a16:creationId xmlns:a16="http://schemas.microsoft.com/office/drawing/2014/main" id="{FF0BE05B-E976-D417-E32E-372791EE8A0D}"/>
              </a:ext>
            </a:extLst>
          </p:cNvPr>
          <p:cNvGrpSpPr/>
          <p:nvPr/>
        </p:nvGrpSpPr>
        <p:grpSpPr>
          <a:xfrm>
            <a:off x="4053889" y="5296573"/>
            <a:ext cx="1184862" cy="370803"/>
            <a:chOff x="4053889" y="5296573"/>
            <a:chExt cx="1184862" cy="370803"/>
          </a:xfrm>
        </p:grpSpPr>
        <p:sp>
          <p:nvSpPr>
            <p:cNvPr id="164" name="SMARTInkShape-3545">
              <a:extLst>
                <a:ext uri="{FF2B5EF4-FFF2-40B4-BE49-F238E27FC236}">
                  <a16:creationId xmlns:a16="http://schemas.microsoft.com/office/drawing/2014/main" id="{FE609D85-71E7-4DA6-715C-EB279D72917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053889" y="5296573"/>
              <a:ext cx="146637" cy="285078"/>
            </a:xfrm>
            <a:custGeom>
              <a:avLst/>
              <a:gdLst/>
              <a:ahLst/>
              <a:cxnLst/>
              <a:rect l="0" t="0" r="0" b="0"/>
              <a:pathLst>
                <a:path w="146637" h="285078">
                  <a:moveTo>
                    <a:pt x="146636" y="85052"/>
                  </a:moveTo>
                  <a:lnTo>
                    <a:pt x="146636" y="85052"/>
                  </a:lnTo>
                  <a:lnTo>
                    <a:pt x="146636" y="52871"/>
                  </a:lnTo>
                  <a:lnTo>
                    <a:pt x="143814" y="46760"/>
                  </a:lnTo>
                  <a:lnTo>
                    <a:pt x="140090" y="40516"/>
                  </a:lnTo>
                  <a:lnTo>
                    <a:pt x="138435" y="34214"/>
                  </a:lnTo>
                  <a:lnTo>
                    <a:pt x="122334" y="19659"/>
                  </a:lnTo>
                  <a:lnTo>
                    <a:pt x="102511" y="6997"/>
                  </a:lnTo>
                  <a:lnTo>
                    <a:pt x="78175" y="1600"/>
                  </a:lnTo>
                  <a:lnTo>
                    <a:pt x="50857" y="0"/>
                  </a:lnTo>
                  <a:lnTo>
                    <a:pt x="34923" y="5270"/>
                  </a:lnTo>
                  <a:lnTo>
                    <a:pt x="16875" y="14494"/>
                  </a:lnTo>
                  <a:lnTo>
                    <a:pt x="12503" y="15788"/>
                  </a:lnTo>
                  <a:lnTo>
                    <a:pt x="4824" y="22871"/>
                  </a:lnTo>
                  <a:lnTo>
                    <a:pt x="1295" y="27723"/>
                  </a:lnTo>
                  <a:lnTo>
                    <a:pt x="0" y="33074"/>
                  </a:lnTo>
                  <a:lnTo>
                    <a:pt x="1384" y="44665"/>
                  </a:lnTo>
                  <a:lnTo>
                    <a:pt x="13170" y="63090"/>
                  </a:lnTo>
                  <a:lnTo>
                    <a:pt x="24171" y="70000"/>
                  </a:lnTo>
                  <a:lnTo>
                    <a:pt x="54740" y="80286"/>
                  </a:lnTo>
                  <a:lnTo>
                    <a:pt x="67341" y="78347"/>
                  </a:lnTo>
                  <a:lnTo>
                    <a:pt x="81278" y="71306"/>
                  </a:lnTo>
                  <a:lnTo>
                    <a:pt x="127390" y="28064"/>
                  </a:lnTo>
                  <a:lnTo>
                    <a:pt x="130630" y="24836"/>
                  </a:lnTo>
                  <a:lnTo>
                    <a:pt x="131732" y="24799"/>
                  </a:lnTo>
                  <a:lnTo>
                    <a:pt x="117561" y="67585"/>
                  </a:lnTo>
                  <a:lnTo>
                    <a:pt x="100206" y="114528"/>
                  </a:lnTo>
                  <a:lnTo>
                    <a:pt x="85057" y="158491"/>
                  </a:lnTo>
                  <a:lnTo>
                    <a:pt x="75576" y="205508"/>
                  </a:lnTo>
                  <a:lnTo>
                    <a:pt x="71451" y="251800"/>
                  </a:lnTo>
                  <a:lnTo>
                    <a:pt x="70436" y="2850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546">
              <a:extLst>
                <a:ext uri="{FF2B5EF4-FFF2-40B4-BE49-F238E27FC236}">
                  <a16:creationId xmlns:a16="http://schemas.microsoft.com/office/drawing/2014/main" id="{434E34BA-B14A-2F11-E5C5-5CDA1DE1C8A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297580" y="5361437"/>
              <a:ext cx="121319" cy="206671"/>
            </a:xfrm>
            <a:custGeom>
              <a:avLst/>
              <a:gdLst/>
              <a:ahLst/>
              <a:cxnLst/>
              <a:rect l="0" t="0" r="0" b="0"/>
              <a:pathLst>
                <a:path w="121319" h="206671">
                  <a:moveTo>
                    <a:pt x="93445" y="77338"/>
                  </a:moveTo>
                  <a:lnTo>
                    <a:pt x="93445" y="77338"/>
                  </a:lnTo>
                  <a:lnTo>
                    <a:pt x="98501" y="72282"/>
                  </a:lnTo>
                  <a:lnTo>
                    <a:pt x="100984" y="64155"/>
                  </a:lnTo>
                  <a:lnTo>
                    <a:pt x="102577" y="46746"/>
                  </a:lnTo>
                  <a:lnTo>
                    <a:pt x="99973" y="39753"/>
                  </a:lnTo>
                  <a:lnTo>
                    <a:pt x="89677" y="26639"/>
                  </a:lnTo>
                  <a:lnTo>
                    <a:pt x="84584" y="25547"/>
                  </a:lnTo>
                  <a:lnTo>
                    <a:pt x="70456" y="27156"/>
                  </a:lnTo>
                  <a:lnTo>
                    <a:pt x="56417" y="34221"/>
                  </a:lnTo>
                  <a:lnTo>
                    <a:pt x="43121" y="45475"/>
                  </a:lnTo>
                  <a:lnTo>
                    <a:pt x="10958" y="92741"/>
                  </a:lnTo>
                  <a:lnTo>
                    <a:pt x="1976" y="118826"/>
                  </a:lnTo>
                  <a:lnTo>
                    <a:pt x="0" y="159695"/>
                  </a:lnTo>
                  <a:lnTo>
                    <a:pt x="3583" y="176030"/>
                  </a:lnTo>
                  <a:lnTo>
                    <a:pt x="16607" y="197126"/>
                  </a:lnTo>
                  <a:lnTo>
                    <a:pt x="30720" y="204661"/>
                  </a:lnTo>
                  <a:lnTo>
                    <a:pt x="38929" y="206670"/>
                  </a:lnTo>
                  <a:lnTo>
                    <a:pt x="56515" y="203257"/>
                  </a:lnTo>
                  <a:lnTo>
                    <a:pt x="65650" y="199384"/>
                  </a:lnTo>
                  <a:lnTo>
                    <a:pt x="78622" y="186614"/>
                  </a:lnTo>
                  <a:lnTo>
                    <a:pt x="94698" y="153108"/>
                  </a:lnTo>
                  <a:lnTo>
                    <a:pt x="110044" y="111430"/>
                  </a:lnTo>
                  <a:lnTo>
                    <a:pt x="118471" y="73329"/>
                  </a:lnTo>
                  <a:lnTo>
                    <a:pt x="120969" y="34169"/>
                  </a:lnTo>
                  <a:lnTo>
                    <a:pt x="121318" y="23159"/>
                  </a:lnTo>
                  <a:lnTo>
                    <a:pt x="119436" y="14760"/>
                  </a:lnTo>
                  <a:lnTo>
                    <a:pt x="111699" y="2607"/>
                  </a:lnTo>
                  <a:lnTo>
                    <a:pt x="106672" y="0"/>
                  </a:lnTo>
                  <a:lnTo>
                    <a:pt x="83920" y="1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547">
              <a:extLst>
                <a:ext uri="{FF2B5EF4-FFF2-40B4-BE49-F238E27FC236}">
                  <a16:creationId xmlns:a16="http://schemas.microsoft.com/office/drawing/2014/main" id="{CE0DAB01-F08D-C051-6605-4411BA93BF2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476750" y="5581650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7539" y="8689"/>
                  </a:lnTo>
                  <a:lnTo>
                    <a:pt x="8201" y="5793"/>
                  </a:lnTo>
                  <a:lnTo>
                    <a:pt x="10759" y="3862"/>
                  </a:lnTo>
                  <a:lnTo>
                    <a:pt x="23414" y="1145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548">
              <a:extLst>
                <a:ext uri="{FF2B5EF4-FFF2-40B4-BE49-F238E27FC236}">
                  <a16:creationId xmlns:a16="http://schemas.microsoft.com/office/drawing/2014/main" id="{47BE8AD8-6C73-CCC7-9E82-DB01413A129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638675" y="5429366"/>
              <a:ext cx="120038" cy="174385"/>
            </a:xfrm>
            <a:custGeom>
              <a:avLst/>
              <a:gdLst/>
              <a:ahLst/>
              <a:cxnLst/>
              <a:rect l="0" t="0" r="0" b="0"/>
              <a:pathLst>
                <a:path w="120038" h="174385">
                  <a:moveTo>
                    <a:pt x="76200" y="9409"/>
                  </a:moveTo>
                  <a:lnTo>
                    <a:pt x="76200" y="9409"/>
                  </a:lnTo>
                  <a:lnTo>
                    <a:pt x="84401" y="1208"/>
                  </a:lnTo>
                  <a:lnTo>
                    <a:pt x="83784" y="767"/>
                  </a:lnTo>
                  <a:lnTo>
                    <a:pt x="72351" y="0"/>
                  </a:lnTo>
                  <a:lnTo>
                    <a:pt x="35602" y="26409"/>
                  </a:lnTo>
                  <a:lnTo>
                    <a:pt x="26406" y="38484"/>
                  </a:lnTo>
                  <a:lnTo>
                    <a:pt x="21230" y="57182"/>
                  </a:lnTo>
                  <a:lnTo>
                    <a:pt x="20503" y="63483"/>
                  </a:lnTo>
                  <a:lnTo>
                    <a:pt x="25340" y="76129"/>
                  </a:lnTo>
                  <a:lnTo>
                    <a:pt x="29594" y="82463"/>
                  </a:lnTo>
                  <a:lnTo>
                    <a:pt x="35604" y="86687"/>
                  </a:lnTo>
                  <a:lnTo>
                    <a:pt x="58174" y="92631"/>
                  </a:lnTo>
                  <a:lnTo>
                    <a:pt x="85299" y="97461"/>
                  </a:lnTo>
                  <a:lnTo>
                    <a:pt x="98236" y="103577"/>
                  </a:lnTo>
                  <a:lnTo>
                    <a:pt x="115303" y="117862"/>
                  </a:lnTo>
                  <a:lnTo>
                    <a:pt x="120037" y="125696"/>
                  </a:lnTo>
                  <a:lnTo>
                    <a:pt x="119319" y="135528"/>
                  </a:lnTo>
                  <a:lnTo>
                    <a:pt x="117646" y="141114"/>
                  </a:lnTo>
                  <a:lnTo>
                    <a:pt x="113356" y="145895"/>
                  </a:lnTo>
                  <a:lnTo>
                    <a:pt x="83658" y="161175"/>
                  </a:lnTo>
                  <a:lnTo>
                    <a:pt x="47217" y="174384"/>
                  </a:lnTo>
                  <a:lnTo>
                    <a:pt x="0" y="171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549">
              <a:extLst>
                <a:ext uri="{FF2B5EF4-FFF2-40B4-BE49-F238E27FC236}">
                  <a16:creationId xmlns:a16="http://schemas.microsoft.com/office/drawing/2014/main" id="{85C27530-18E1-3818-69CC-7CD23C2DC7F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724400" y="5363151"/>
              <a:ext cx="123826" cy="66100"/>
            </a:xfrm>
            <a:custGeom>
              <a:avLst/>
              <a:gdLst/>
              <a:ahLst/>
              <a:cxnLst/>
              <a:rect l="0" t="0" r="0" b="0"/>
              <a:pathLst>
                <a:path w="123826" h="66100">
                  <a:moveTo>
                    <a:pt x="0" y="66099"/>
                  </a:moveTo>
                  <a:lnTo>
                    <a:pt x="0" y="66099"/>
                  </a:lnTo>
                  <a:lnTo>
                    <a:pt x="0" y="61043"/>
                  </a:lnTo>
                  <a:lnTo>
                    <a:pt x="10113" y="42729"/>
                  </a:lnTo>
                  <a:lnTo>
                    <a:pt x="26515" y="27306"/>
                  </a:lnTo>
                  <a:lnTo>
                    <a:pt x="68655" y="5992"/>
                  </a:lnTo>
                  <a:lnTo>
                    <a:pt x="80667" y="1370"/>
                  </a:lnTo>
                  <a:lnTo>
                    <a:pt x="99395" y="0"/>
                  </a:lnTo>
                  <a:lnTo>
                    <a:pt x="123825" y="89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550">
              <a:extLst>
                <a:ext uri="{FF2B5EF4-FFF2-40B4-BE49-F238E27FC236}">
                  <a16:creationId xmlns:a16="http://schemas.microsoft.com/office/drawing/2014/main" id="{DC8E20A6-DF21-9BFA-6ADB-F5771390AFF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067300" y="5410200"/>
              <a:ext cx="171451" cy="257176"/>
            </a:xfrm>
            <a:custGeom>
              <a:avLst/>
              <a:gdLst/>
              <a:ahLst/>
              <a:cxnLst/>
              <a:rect l="0" t="0" r="0" b="0"/>
              <a:pathLst>
                <a:path w="171451" h="257176">
                  <a:moveTo>
                    <a:pt x="171450" y="0"/>
                  </a:moveTo>
                  <a:lnTo>
                    <a:pt x="171450" y="0"/>
                  </a:lnTo>
                  <a:lnTo>
                    <a:pt x="132411" y="40098"/>
                  </a:lnTo>
                  <a:lnTo>
                    <a:pt x="98720" y="80931"/>
                  </a:lnTo>
                  <a:lnTo>
                    <a:pt x="74253" y="121626"/>
                  </a:lnTo>
                  <a:lnTo>
                    <a:pt x="45252" y="157402"/>
                  </a:lnTo>
                  <a:lnTo>
                    <a:pt x="26538" y="198818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551">
              <a:extLst>
                <a:ext uri="{FF2B5EF4-FFF2-40B4-BE49-F238E27FC236}">
                  <a16:creationId xmlns:a16="http://schemas.microsoft.com/office/drawing/2014/main" id="{9557ABF1-7F1E-C5E8-EEAD-8F77C686F86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029200" y="541972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552">
              <a:extLst>
                <a:ext uri="{FF2B5EF4-FFF2-40B4-BE49-F238E27FC236}">
                  <a16:creationId xmlns:a16="http://schemas.microsoft.com/office/drawing/2014/main" id="{6472592A-E663-C147-7858-D25756923F2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173399" y="5638800"/>
              <a:ext cx="17727" cy="9526"/>
            </a:xfrm>
            <a:custGeom>
              <a:avLst/>
              <a:gdLst/>
              <a:ahLst/>
              <a:cxnLst/>
              <a:rect l="0" t="0" r="0" b="0"/>
              <a:pathLst>
                <a:path w="1772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177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671">
            <a:extLst>
              <a:ext uri="{FF2B5EF4-FFF2-40B4-BE49-F238E27FC236}">
                <a16:creationId xmlns:a16="http://schemas.microsoft.com/office/drawing/2014/main" id="{76709B42-F902-1374-4F30-602ACD38C0D1}"/>
              </a:ext>
            </a:extLst>
          </p:cNvPr>
          <p:cNvGrpSpPr/>
          <p:nvPr/>
        </p:nvGrpSpPr>
        <p:grpSpPr>
          <a:xfrm>
            <a:off x="5622170" y="5366883"/>
            <a:ext cx="350006" cy="386218"/>
            <a:chOff x="5622170" y="5366883"/>
            <a:chExt cx="350006" cy="386218"/>
          </a:xfrm>
        </p:grpSpPr>
        <p:sp>
          <p:nvSpPr>
            <p:cNvPr id="173" name="SMARTInkShape-3553">
              <a:extLst>
                <a:ext uri="{FF2B5EF4-FFF2-40B4-BE49-F238E27FC236}">
                  <a16:creationId xmlns:a16="http://schemas.microsoft.com/office/drawing/2014/main" id="{9D318318-08E7-0111-9EFB-E2BD91D779B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622170" y="5486400"/>
              <a:ext cx="99589" cy="121355"/>
            </a:xfrm>
            <a:custGeom>
              <a:avLst/>
              <a:gdLst/>
              <a:ahLst/>
              <a:cxnLst/>
              <a:rect l="0" t="0" r="0" b="0"/>
              <a:pathLst>
                <a:path w="99589" h="121355">
                  <a:moveTo>
                    <a:pt x="54730" y="28575"/>
                  </a:moveTo>
                  <a:lnTo>
                    <a:pt x="54730" y="28575"/>
                  </a:lnTo>
                  <a:lnTo>
                    <a:pt x="62931" y="20374"/>
                  </a:lnTo>
                  <a:lnTo>
                    <a:pt x="68919" y="19442"/>
                  </a:lnTo>
                  <a:lnTo>
                    <a:pt x="70540" y="18254"/>
                  </a:lnTo>
                  <a:lnTo>
                    <a:pt x="73140" y="11562"/>
                  </a:lnTo>
                  <a:lnTo>
                    <a:pt x="73353" y="10883"/>
                  </a:lnTo>
                  <a:lnTo>
                    <a:pt x="68597" y="4871"/>
                  </a:lnTo>
                  <a:lnTo>
                    <a:pt x="65033" y="4306"/>
                  </a:lnTo>
                  <a:lnTo>
                    <a:pt x="55429" y="6500"/>
                  </a:lnTo>
                  <a:lnTo>
                    <a:pt x="32015" y="24136"/>
                  </a:lnTo>
                  <a:lnTo>
                    <a:pt x="14368" y="42899"/>
                  </a:lnTo>
                  <a:lnTo>
                    <a:pt x="3025" y="67039"/>
                  </a:lnTo>
                  <a:lnTo>
                    <a:pt x="0" y="81300"/>
                  </a:lnTo>
                  <a:lnTo>
                    <a:pt x="1478" y="94694"/>
                  </a:lnTo>
                  <a:lnTo>
                    <a:pt x="3354" y="101230"/>
                  </a:lnTo>
                  <a:lnTo>
                    <a:pt x="11083" y="111313"/>
                  </a:lnTo>
                  <a:lnTo>
                    <a:pt x="16106" y="115483"/>
                  </a:lnTo>
                  <a:lnTo>
                    <a:pt x="48460" y="121354"/>
                  </a:lnTo>
                  <a:lnTo>
                    <a:pt x="68171" y="117082"/>
                  </a:lnTo>
                  <a:lnTo>
                    <a:pt x="82929" y="108128"/>
                  </a:lnTo>
                  <a:lnTo>
                    <a:pt x="93016" y="97093"/>
                  </a:lnTo>
                  <a:lnTo>
                    <a:pt x="99588" y="63811"/>
                  </a:lnTo>
                  <a:lnTo>
                    <a:pt x="92658" y="41060"/>
                  </a:lnTo>
                  <a:lnTo>
                    <a:pt x="78995" y="22482"/>
                  </a:lnTo>
                  <a:lnTo>
                    <a:pt x="62339" y="10697"/>
                  </a:lnTo>
                  <a:lnTo>
                    <a:pt x="710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554">
              <a:extLst>
                <a:ext uri="{FF2B5EF4-FFF2-40B4-BE49-F238E27FC236}">
                  <a16:creationId xmlns:a16="http://schemas.microsoft.com/office/drawing/2014/main" id="{DBD4217A-1983-02E8-63A3-53002EE1B21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794644" y="5366883"/>
              <a:ext cx="148019" cy="386218"/>
            </a:xfrm>
            <a:custGeom>
              <a:avLst/>
              <a:gdLst/>
              <a:ahLst/>
              <a:cxnLst/>
              <a:rect l="0" t="0" r="0" b="0"/>
              <a:pathLst>
                <a:path w="148019" h="386218">
                  <a:moveTo>
                    <a:pt x="120381" y="129042"/>
                  </a:moveTo>
                  <a:lnTo>
                    <a:pt x="120381" y="129042"/>
                  </a:lnTo>
                  <a:lnTo>
                    <a:pt x="141840" y="89269"/>
                  </a:lnTo>
                  <a:lnTo>
                    <a:pt x="148018" y="43096"/>
                  </a:lnTo>
                  <a:lnTo>
                    <a:pt x="147482" y="25227"/>
                  </a:lnTo>
                  <a:lnTo>
                    <a:pt x="143714" y="10230"/>
                  </a:lnTo>
                  <a:lnTo>
                    <a:pt x="141228" y="5384"/>
                  </a:lnTo>
                  <a:lnTo>
                    <a:pt x="138512" y="2154"/>
                  </a:lnTo>
                  <a:lnTo>
                    <a:pt x="135644" y="0"/>
                  </a:lnTo>
                  <a:lnTo>
                    <a:pt x="111380" y="2025"/>
                  </a:lnTo>
                  <a:lnTo>
                    <a:pt x="94861" y="12266"/>
                  </a:lnTo>
                  <a:lnTo>
                    <a:pt x="80464" y="29517"/>
                  </a:lnTo>
                  <a:lnTo>
                    <a:pt x="61516" y="66862"/>
                  </a:lnTo>
                  <a:lnTo>
                    <a:pt x="45097" y="111821"/>
                  </a:lnTo>
                  <a:lnTo>
                    <a:pt x="26605" y="156097"/>
                  </a:lnTo>
                  <a:lnTo>
                    <a:pt x="16721" y="201963"/>
                  </a:lnTo>
                  <a:lnTo>
                    <a:pt x="9704" y="236020"/>
                  </a:lnTo>
                  <a:lnTo>
                    <a:pt x="6096" y="282800"/>
                  </a:lnTo>
                  <a:lnTo>
                    <a:pt x="911" y="323355"/>
                  </a:lnTo>
                  <a:lnTo>
                    <a:pt x="1924" y="360394"/>
                  </a:lnTo>
                  <a:lnTo>
                    <a:pt x="135" y="365827"/>
                  </a:lnTo>
                  <a:lnTo>
                    <a:pt x="0" y="370507"/>
                  </a:lnTo>
                  <a:lnTo>
                    <a:pt x="6081" y="386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555">
              <a:extLst>
                <a:ext uri="{FF2B5EF4-FFF2-40B4-BE49-F238E27FC236}">
                  <a16:creationId xmlns:a16="http://schemas.microsoft.com/office/drawing/2014/main" id="{9D5884AB-82DB-21C1-C174-00A887EE1BB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800725" y="5524500"/>
              <a:ext cx="171451" cy="47626"/>
            </a:xfrm>
            <a:custGeom>
              <a:avLst/>
              <a:gdLst/>
              <a:ahLst/>
              <a:cxnLst/>
              <a:rect l="0" t="0" r="0" b="0"/>
              <a:pathLst>
                <a:path w="171451" h="47626">
                  <a:moveTo>
                    <a:pt x="0" y="47625"/>
                  </a:moveTo>
                  <a:lnTo>
                    <a:pt x="0" y="47625"/>
                  </a:lnTo>
                  <a:lnTo>
                    <a:pt x="10113" y="37512"/>
                  </a:lnTo>
                  <a:lnTo>
                    <a:pt x="20723" y="32547"/>
                  </a:lnTo>
                  <a:lnTo>
                    <a:pt x="67658" y="18563"/>
                  </a:lnTo>
                  <a:lnTo>
                    <a:pt x="111655" y="749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672">
            <a:extLst>
              <a:ext uri="{FF2B5EF4-FFF2-40B4-BE49-F238E27FC236}">
                <a16:creationId xmlns:a16="http://schemas.microsoft.com/office/drawing/2014/main" id="{B555C983-B6F8-67A8-46B8-3F36C354AA98}"/>
              </a:ext>
            </a:extLst>
          </p:cNvPr>
          <p:cNvGrpSpPr/>
          <p:nvPr/>
        </p:nvGrpSpPr>
        <p:grpSpPr>
          <a:xfrm>
            <a:off x="6305550" y="5343525"/>
            <a:ext cx="2218003" cy="733426"/>
            <a:chOff x="6305550" y="5343525"/>
            <a:chExt cx="2218003" cy="733426"/>
          </a:xfrm>
        </p:grpSpPr>
        <p:sp>
          <p:nvSpPr>
            <p:cNvPr id="177" name="SMARTInkShape-3556">
              <a:extLst>
                <a:ext uri="{FF2B5EF4-FFF2-40B4-BE49-F238E27FC236}">
                  <a16:creationId xmlns:a16="http://schemas.microsoft.com/office/drawing/2014/main" id="{ECA35E4A-A6BB-6215-29A7-9F683506888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305550" y="5448300"/>
              <a:ext cx="219076" cy="159316"/>
            </a:xfrm>
            <a:custGeom>
              <a:avLst/>
              <a:gdLst/>
              <a:ahLst/>
              <a:cxnLst/>
              <a:rect l="0" t="0" r="0" b="0"/>
              <a:pathLst>
                <a:path w="219076" h="159316">
                  <a:moveTo>
                    <a:pt x="0" y="38100"/>
                  </a:moveTo>
                  <a:lnTo>
                    <a:pt x="0" y="38100"/>
                  </a:lnTo>
                  <a:lnTo>
                    <a:pt x="17333" y="11633"/>
                  </a:lnTo>
                  <a:lnTo>
                    <a:pt x="23597" y="25319"/>
                  </a:lnTo>
                  <a:lnTo>
                    <a:pt x="28651" y="64934"/>
                  </a:lnTo>
                  <a:lnTo>
                    <a:pt x="36946" y="94734"/>
                  </a:lnTo>
                  <a:lnTo>
                    <a:pt x="58176" y="130426"/>
                  </a:lnTo>
                  <a:lnTo>
                    <a:pt x="70859" y="148712"/>
                  </a:lnTo>
                  <a:lnTo>
                    <a:pt x="72639" y="153116"/>
                  </a:lnTo>
                  <a:lnTo>
                    <a:pt x="75943" y="156052"/>
                  </a:lnTo>
                  <a:lnTo>
                    <a:pt x="85258" y="159315"/>
                  </a:lnTo>
                  <a:lnTo>
                    <a:pt x="107459" y="156095"/>
                  </a:lnTo>
                  <a:lnTo>
                    <a:pt x="122196" y="145576"/>
                  </a:lnTo>
                  <a:lnTo>
                    <a:pt x="143847" y="118008"/>
                  </a:lnTo>
                  <a:lnTo>
                    <a:pt x="164906" y="71220"/>
                  </a:lnTo>
                  <a:lnTo>
                    <a:pt x="184308" y="31629"/>
                  </a:lnTo>
                  <a:lnTo>
                    <a:pt x="195956" y="10312"/>
                  </a:lnTo>
                  <a:lnTo>
                    <a:pt x="202803" y="4584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557">
              <a:extLst>
                <a:ext uri="{FF2B5EF4-FFF2-40B4-BE49-F238E27FC236}">
                  <a16:creationId xmlns:a16="http://schemas.microsoft.com/office/drawing/2014/main" id="{038A2166-1F9A-E457-9F2E-85D170DA7FE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522320" y="5496873"/>
              <a:ext cx="202331" cy="148477"/>
            </a:xfrm>
            <a:custGeom>
              <a:avLst/>
              <a:gdLst/>
              <a:ahLst/>
              <a:cxnLst/>
              <a:rect l="0" t="0" r="0" b="0"/>
              <a:pathLst>
                <a:path w="202331" h="148477">
                  <a:moveTo>
                    <a:pt x="126130" y="56202"/>
                  </a:moveTo>
                  <a:lnTo>
                    <a:pt x="126130" y="56202"/>
                  </a:lnTo>
                  <a:lnTo>
                    <a:pt x="141318" y="39955"/>
                  </a:lnTo>
                  <a:lnTo>
                    <a:pt x="144035" y="30692"/>
                  </a:lnTo>
                  <a:lnTo>
                    <a:pt x="145030" y="9856"/>
                  </a:lnTo>
                  <a:lnTo>
                    <a:pt x="142963" y="6255"/>
                  </a:lnTo>
                  <a:lnTo>
                    <a:pt x="139469" y="3854"/>
                  </a:lnTo>
                  <a:lnTo>
                    <a:pt x="124438" y="475"/>
                  </a:lnTo>
                  <a:lnTo>
                    <a:pt x="118651" y="0"/>
                  </a:lnTo>
                  <a:lnTo>
                    <a:pt x="90283" y="9446"/>
                  </a:lnTo>
                  <a:lnTo>
                    <a:pt x="70235" y="20594"/>
                  </a:lnTo>
                  <a:lnTo>
                    <a:pt x="29791" y="57785"/>
                  </a:lnTo>
                  <a:lnTo>
                    <a:pt x="13462" y="75955"/>
                  </a:lnTo>
                  <a:lnTo>
                    <a:pt x="2678" y="94615"/>
                  </a:lnTo>
                  <a:lnTo>
                    <a:pt x="0" y="113491"/>
                  </a:lnTo>
                  <a:lnTo>
                    <a:pt x="2338" y="130347"/>
                  </a:lnTo>
                  <a:lnTo>
                    <a:pt x="6906" y="141367"/>
                  </a:lnTo>
                  <a:lnTo>
                    <a:pt x="10664" y="144728"/>
                  </a:lnTo>
                  <a:lnTo>
                    <a:pt x="20485" y="148464"/>
                  </a:lnTo>
                  <a:lnTo>
                    <a:pt x="26066" y="146285"/>
                  </a:lnTo>
                  <a:lnTo>
                    <a:pt x="62766" y="109083"/>
                  </a:lnTo>
                  <a:lnTo>
                    <a:pt x="99684" y="64490"/>
                  </a:lnTo>
                  <a:lnTo>
                    <a:pt x="125883" y="32734"/>
                  </a:lnTo>
                  <a:lnTo>
                    <a:pt x="129140" y="31032"/>
                  </a:lnTo>
                  <a:lnTo>
                    <a:pt x="130253" y="30955"/>
                  </a:lnTo>
                  <a:lnTo>
                    <a:pt x="129937" y="31963"/>
                  </a:lnTo>
                  <a:lnTo>
                    <a:pt x="104895" y="68420"/>
                  </a:lnTo>
                  <a:lnTo>
                    <a:pt x="99005" y="104359"/>
                  </a:lnTo>
                  <a:lnTo>
                    <a:pt x="98199" y="123114"/>
                  </a:lnTo>
                  <a:lnTo>
                    <a:pt x="100101" y="130443"/>
                  </a:lnTo>
                  <a:lnTo>
                    <a:pt x="107858" y="141409"/>
                  </a:lnTo>
                  <a:lnTo>
                    <a:pt x="118362" y="146988"/>
                  </a:lnTo>
                  <a:lnTo>
                    <a:pt x="124126" y="148476"/>
                  </a:lnTo>
                  <a:lnTo>
                    <a:pt x="152465" y="140457"/>
                  </a:lnTo>
                  <a:lnTo>
                    <a:pt x="202330" y="1133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558">
              <a:extLst>
                <a:ext uri="{FF2B5EF4-FFF2-40B4-BE49-F238E27FC236}">
                  <a16:creationId xmlns:a16="http://schemas.microsoft.com/office/drawing/2014/main" id="{F142D395-9D4B-4C8A-CFD8-EF62497385B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753225" y="5505683"/>
              <a:ext cx="161926" cy="153782"/>
            </a:xfrm>
            <a:custGeom>
              <a:avLst/>
              <a:gdLst/>
              <a:ahLst/>
              <a:cxnLst/>
              <a:rect l="0" t="0" r="0" b="0"/>
              <a:pathLst>
                <a:path w="161926" h="153782">
                  <a:moveTo>
                    <a:pt x="0" y="18817"/>
                  </a:moveTo>
                  <a:lnTo>
                    <a:pt x="0" y="18817"/>
                  </a:lnTo>
                  <a:lnTo>
                    <a:pt x="14151" y="5725"/>
                  </a:lnTo>
                  <a:lnTo>
                    <a:pt x="21458" y="2415"/>
                  </a:lnTo>
                  <a:lnTo>
                    <a:pt x="41208" y="0"/>
                  </a:lnTo>
                  <a:lnTo>
                    <a:pt x="44405" y="2039"/>
                  </a:lnTo>
                  <a:lnTo>
                    <a:pt x="50780" y="9949"/>
                  </a:lnTo>
                  <a:lnTo>
                    <a:pt x="62438" y="46425"/>
                  </a:lnTo>
                  <a:lnTo>
                    <a:pt x="65839" y="85301"/>
                  </a:lnTo>
                  <a:lnTo>
                    <a:pt x="66510" y="128611"/>
                  </a:lnTo>
                  <a:lnTo>
                    <a:pt x="63779" y="144520"/>
                  </a:lnTo>
                  <a:lnTo>
                    <a:pt x="61569" y="150243"/>
                  </a:lnTo>
                  <a:lnTo>
                    <a:pt x="57979" y="153002"/>
                  </a:lnTo>
                  <a:lnTo>
                    <a:pt x="53470" y="153781"/>
                  </a:lnTo>
                  <a:lnTo>
                    <a:pt x="43873" y="151826"/>
                  </a:lnTo>
                  <a:lnTo>
                    <a:pt x="36080" y="147429"/>
                  </a:lnTo>
                  <a:lnTo>
                    <a:pt x="33579" y="142659"/>
                  </a:lnTo>
                  <a:lnTo>
                    <a:pt x="30799" y="128891"/>
                  </a:lnTo>
                  <a:lnTo>
                    <a:pt x="35208" y="112188"/>
                  </a:lnTo>
                  <a:lnTo>
                    <a:pt x="49590" y="87757"/>
                  </a:lnTo>
                  <a:lnTo>
                    <a:pt x="70079" y="67113"/>
                  </a:lnTo>
                  <a:lnTo>
                    <a:pt x="86180" y="56157"/>
                  </a:lnTo>
                  <a:lnTo>
                    <a:pt x="100392" y="51288"/>
                  </a:lnTo>
                  <a:lnTo>
                    <a:pt x="161925" y="473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559">
              <a:extLst>
                <a:ext uri="{FF2B5EF4-FFF2-40B4-BE49-F238E27FC236}">
                  <a16:creationId xmlns:a16="http://schemas.microsoft.com/office/drawing/2014/main" id="{56FB521E-0FEA-A40E-0F18-DCB147F4F38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953250" y="5534141"/>
              <a:ext cx="27251" cy="123710"/>
            </a:xfrm>
            <a:custGeom>
              <a:avLst/>
              <a:gdLst/>
              <a:ahLst/>
              <a:cxnLst/>
              <a:rect l="0" t="0" r="0" b="0"/>
              <a:pathLst>
                <a:path w="27251" h="123710">
                  <a:moveTo>
                    <a:pt x="19050" y="9409"/>
                  </a:moveTo>
                  <a:lnTo>
                    <a:pt x="19050" y="9409"/>
                  </a:lnTo>
                  <a:lnTo>
                    <a:pt x="19050" y="4353"/>
                  </a:lnTo>
                  <a:lnTo>
                    <a:pt x="20108" y="2864"/>
                  </a:lnTo>
                  <a:lnTo>
                    <a:pt x="21872" y="1870"/>
                  </a:lnTo>
                  <a:lnTo>
                    <a:pt x="27250" y="276"/>
                  </a:lnTo>
                  <a:lnTo>
                    <a:pt x="23126" y="0"/>
                  </a:lnTo>
                  <a:lnTo>
                    <a:pt x="21767" y="1020"/>
                  </a:lnTo>
                  <a:lnTo>
                    <a:pt x="20258" y="4975"/>
                  </a:lnTo>
                  <a:lnTo>
                    <a:pt x="11558" y="49256"/>
                  </a:lnTo>
                  <a:lnTo>
                    <a:pt x="3247" y="94306"/>
                  </a:lnTo>
                  <a:lnTo>
                    <a:pt x="0" y="1237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560">
              <a:extLst>
                <a:ext uri="{FF2B5EF4-FFF2-40B4-BE49-F238E27FC236}">
                  <a16:creationId xmlns:a16="http://schemas.microsoft.com/office/drawing/2014/main" id="{E679B0D7-6DA2-F25A-C927-9FC22D6C64D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019925" y="541972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9701" y="562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561">
              <a:extLst>
                <a:ext uri="{FF2B5EF4-FFF2-40B4-BE49-F238E27FC236}">
                  <a16:creationId xmlns:a16="http://schemas.microsoft.com/office/drawing/2014/main" id="{CA00B037-00E8-5A7F-422E-4E8EF456165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039556" y="5515531"/>
              <a:ext cx="151820" cy="112239"/>
            </a:xfrm>
            <a:custGeom>
              <a:avLst/>
              <a:gdLst/>
              <a:ahLst/>
              <a:cxnLst/>
              <a:rect l="0" t="0" r="0" b="0"/>
              <a:pathLst>
                <a:path w="151820" h="112239">
                  <a:moveTo>
                    <a:pt x="94669" y="47069"/>
                  </a:moveTo>
                  <a:lnTo>
                    <a:pt x="94669" y="47069"/>
                  </a:lnTo>
                  <a:lnTo>
                    <a:pt x="94669" y="42013"/>
                  </a:lnTo>
                  <a:lnTo>
                    <a:pt x="97491" y="36708"/>
                  </a:lnTo>
                  <a:lnTo>
                    <a:pt x="101214" y="30822"/>
                  </a:lnTo>
                  <a:lnTo>
                    <a:pt x="103606" y="18421"/>
                  </a:lnTo>
                  <a:lnTo>
                    <a:pt x="104078" y="5779"/>
                  </a:lnTo>
                  <a:lnTo>
                    <a:pt x="103058" y="3667"/>
                  </a:lnTo>
                  <a:lnTo>
                    <a:pt x="101321" y="2259"/>
                  </a:lnTo>
                  <a:lnTo>
                    <a:pt x="99104" y="1321"/>
                  </a:lnTo>
                  <a:lnTo>
                    <a:pt x="85870" y="0"/>
                  </a:lnTo>
                  <a:lnTo>
                    <a:pt x="68543" y="4665"/>
                  </a:lnTo>
                  <a:lnTo>
                    <a:pt x="44948" y="17807"/>
                  </a:lnTo>
                  <a:lnTo>
                    <a:pt x="27961" y="35106"/>
                  </a:lnTo>
                  <a:lnTo>
                    <a:pt x="6045" y="72533"/>
                  </a:lnTo>
                  <a:lnTo>
                    <a:pt x="0" y="108662"/>
                  </a:lnTo>
                  <a:lnTo>
                    <a:pt x="865" y="110357"/>
                  </a:lnTo>
                  <a:lnTo>
                    <a:pt x="2499" y="111485"/>
                  </a:lnTo>
                  <a:lnTo>
                    <a:pt x="4647" y="112238"/>
                  </a:lnTo>
                  <a:lnTo>
                    <a:pt x="7138" y="111681"/>
                  </a:lnTo>
                  <a:lnTo>
                    <a:pt x="15700" y="105842"/>
                  </a:lnTo>
                  <a:lnTo>
                    <a:pt x="53968" y="63619"/>
                  </a:lnTo>
                  <a:lnTo>
                    <a:pt x="86487" y="18862"/>
                  </a:lnTo>
                  <a:lnTo>
                    <a:pt x="102151" y="1636"/>
                  </a:lnTo>
                  <a:lnTo>
                    <a:pt x="98532" y="10207"/>
                  </a:lnTo>
                  <a:lnTo>
                    <a:pt x="82340" y="32066"/>
                  </a:lnTo>
                  <a:lnTo>
                    <a:pt x="69663" y="74858"/>
                  </a:lnTo>
                  <a:lnTo>
                    <a:pt x="66564" y="96930"/>
                  </a:lnTo>
                  <a:lnTo>
                    <a:pt x="67465" y="99359"/>
                  </a:lnTo>
                  <a:lnTo>
                    <a:pt x="69125" y="100979"/>
                  </a:lnTo>
                  <a:lnTo>
                    <a:pt x="73790" y="102779"/>
                  </a:lnTo>
                  <a:lnTo>
                    <a:pt x="79392" y="103579"/>
                  </a:lnTo>
                  <a:lnTo>
                    <a:pt x="124411" y="82704"/>
                  </a:lnTo>
                  <a:lnTo>
                    <a:pt x="151819" y="56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562">
              <a:extLst>
                <a:ext uri="{FF2B5EF4-FFF2-40B4-BE49-F238E27FC236}">
                  <a16:creationId xmlns:a16="http://schemas.microsoft.com/office/drawing/2014/main" id="{D74D0607-7DEF-CB7B-1ED1-E9850DBEF42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182293" y="5343525"/>
              <a:ext cx="123383" cy="294547"/>
            </a:xfrm>
            <a:custGeom>
              <a:avLst/>
              <a:gdLst/>
              <a:ahLst/>
              <a:cxnLst/>
              <a:rect l="0" t="0" r="0" b="0"/>
              <a:pathLst>
                <a:path w="123383" h="294547">
                  <a:moveTo>
                    <a:pt x="123382" y="0"/>
                  </a:moveTo>
                  <a:lnTo>
                    <a:pt x="123382" y="0"/>
                  </a:lnTo>
                  <a:lnTo>
                    <a:pt x="113269" y="5056"/>
                  </a:lnTo>
                  <a:lnTo>
                    <a:pt x="110291" y="7604"/>
                  </a:lnTo>
                  <a:lnTo>
                    <a:pt x="98309" y="25510"/>
                  </a:lnTo>
                  <a:lnTo>
                    <a:pt x="94787" y="34958"/>
                  </a:lnTo>
                  <a:lnTo>
                    <a:pt x="88569" y="44460"/>
                  </a:lnTo>
                  <a:lnTo>
                    <a:pt x="71421" y="84198"/>
                  </a:lnTo>
                  <a:lnTo>
                    <a:pt x="48741" y="130144"/>
                  </a:lnTo>
                  <a:lnTo>
                    <a:pt x="28755" y="174908"/>
                  </a:lnTo>
                  <a:lnTo>
                    <a:pt x="22060" y="187804"/>
                  </a:lnTo>
                  <a:lnTo>
                    <a:pt x="11000" y="232505"/>
                  </a:lnTo>
                  <a:lnTo>
                    <a:pt x="552" y="278198"/>
                  </a:lnTo>
                  <a:lnTo>
                    <a:pt x="0" y="286980"/>
                  </a:lnTo>
                  <a:lnTo>
                    <a:pt x="910" y="289745"/>
                  </a:lnTo>
                  <a:lnTo>
                    <a:pt x="2576" y="291588"/>
                  </a:lnTo>
                  <a:lnTo>
                    <a:pt x="4744" y="292817"/>
                  </a:lnTo>
                  <a:lnTo>
                    <a:pt x="17910" y="294546"/>
                  </a:lnTo>
                  <a:lnTo>
                    <a:pt x="58790" y="283488"/>
                  </a:lnTo>
                  <a:lnTo>
                    <a:pt x="85282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563">
              <a:extLst>
                <a:ext uri="{FF2B5EF4-FFF2-40B4-BE49-F238E27FC236}">
                  <a16:creationId xmlns:a16="http://schemas.microsoft.com/office/drawing/2014/main" id="{739E0C82-628E-428B-E14B-D534D25D50F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172325" y="55245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12877" y="8467"/>
                  </a:lnTo>
                  <a:lnTo>
                    <a:pt x="59279" y="39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564">
              <a:extLst>
                <a:ext uri="{FF2B5EF4-FFF2-40B4-BE49-F238E27FC236}">
                  <a16:creationId xmlns:a16="http://schemas.microsoft.com/office/drawing/2014/main" id="{9EE578CD-18CE-7F09-89A0-367A50C2080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334250" y="5543550"/>
              <a:ext cx="28576" cy="95251"/>
            </a:xfrm>
            <a:custGeom>
              <a:avLst/>
              <a:gdLst/>
              <a:ahLst/>
              <a:cxnLst/>
              <a:rect l="0" t="0" r="0" b="0"/>
              <a:pathLst>
                <a:path w="28576" h="95251">
                  <a:moveTo>
                    <a:pt x="28575" y="0"/>
                  </a:moveTo>
                  <a:lnTo>
                    <a:pt x="28575" y="0"/>
                  </a:lnTo>
                  <a:lnTo>
                    <a:pt x="13387" y="32493"/>
                  </a:lnTo>
                  <a:lnTo>
                    <a:pt x="3318" y="7540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565">
              <a:extLst>
                <a:ext uri="{FF2B5EF4-FFF2-40B4-BE49-F238E27FC236}">
                  <a16:creationId xmlns:a16="http://schemas.microsoft.com/office/drawing/2014/main" id="{1C23DBC7-5551-557D-FCCB-54F07C061AA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410450" y="54292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566">
              <a:extLst>
                <a:ext uri="{FF2B5EF4-FFF2-40B4-BE49-F238E27FC236}">
                  <a16:creationId xmlns:a16="http://schemas.microsoft.com/office/drawing/2014/main" id="{656230E6-74DE-3687-7E7F-460C326A34F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435283" y="5483317"/>
              <a:ext cx="232343" cy="155484"/>
            </a:xfrm>
            <a:custGeom>
              <a:avLst/>
              <a:gdLst/>
              <a:ahLst/>
              <a:cxnLst/>
              <a:rect l="0" t="0" r="0" b="0"/>
              <a:pathLst>
                <a:path w="232343" h="155484">
                  <a:moveTo>
                    <a:pt x="70417" y="60233"/>
                  </a:moveTo>
                  <a:lnTo>
                    <a:pt x="70417" y="60233"/>
                  </a:lnTo>
                  <a:lnTo>
                    <a:pt x="71475" y="45024"/>
                  </a:lnTo>
                  <a:lnTo>
                    <a:pt x="78618" y="20509"/>
                  </a:lnTo>
                  <a:lnTo>
                    <a:pt x="78002" y="16817"/>
                  </a:lnTo>
                  <a:lnTo>
                    <a:pt x="74493" y="9893"/>
                  </a:lnTo>
                  <a:lnTo>
                    <a:pt x="72077" y="7623"/>
                  </a:lnTo>
                  <a:lnTo>
                    <a:pt x="66568" y="5101"/>
                  </a:lnTo>
                  <a:lnTo>
                    <a:pt x="57517" y="3680"/>
                  </a:lnTo>
                  <a:lnTo>
                    <a:pt x="48456" y="8993"/>
                  </a:lnTo>
                  <a:lnTo>
                    <a:pt x="39490" y="17352"/>
                  </a:lnTo>
                  <a:lnTo>
                    <a:pt x="32326" y="28007"/>
                  </a:lnTo>
                  <a:lnTo>
                    <a:pt x="18797" y="39983"/>
                  </a:lnTo>
                  <a:lnTo>
                    <a:pt x="877" y="75322"/>
                  </a:lnTo>
                  <a:lnTo>
                    <a:pt x="0" y="88459"/>
                  </a:lnTo>
                  <a:lnTo>
                    <a:pt x="3137" y="100295"/>
                  </a:lnTo>
                  <a:lnTo>
                    <a:pt x="8059" y="109082"/>
                  </a:lnTo>
                  <a:lnTo>
                    <a:pt x="13775" y="113693"/>
                  </a:lnTo>
                  <a:lnTo>
                    <a:pt x="22943" y="116290"/>
                  </a:lnTo>
                  <a:lnTo>
                    <a:pt x="26067" y="116654"/>
                  </a:lnTo>
                  <a:lnTo>
                    <a:pt x="32361" y="114237"/>
                  </a:lnTo>
                  <a:lnTo>
                    <a:pt x="35521" y="112110"/>
                  </a:lnTo>
                  <a:lnTo>
                    <a:pt x="37629" y="109635"/>
                  </a:lnTo>
                  <a:lnTo>
                    <a:pt x="46654" y="95234"/>
                  </a:lnTo>
                  <a:lnTo>
                    <a:pt x="81517" y="50557"/>
                  </a:lnTo>
                  <a:lnTo>
                    <a:pt x="110228" y="15491"/>
                  </a:lnTo>
                  <a:lnTo>
                    <a:pt x="116499" y="46"/>
                  </a:lnTo>
                  <a:lnTo>
                    <a:pt x="117013" y="0"/>
                  </a:lnTo>
                  <a:lnTo>
                    <a:pt x="117585" y="2771"/>
                  </a:lnTo>
                  <a:lnTo>
                    <a:pt x="116944" y="34418"/>
                  </a:lnTo>
                  <a:lnTo>
                    <a:pt x="109836" y="79646"/>
                  </a:lnTo>
                  <a:lnTo>
                    <a:pt x="108632" y="113095"/>
                  </a:lnTo>
                  <a:lnTo>
                    <a:pt x="109653" y="114524"/>
                  </a:lnTo>
                  <a:lnTo>
                    <a:pt x="113607" y="116113"/>
                  </a:lnTo>
                  <a:lnTo>
                    <a:pt x="116144" y="115478"/>
                  </a:lnTo>
                  <a:lnTo>
                    <a:pt x="125828" y="108470"/>
                  </a:lnTo>
                  <a:lnTo>
                    <a:pt x="144706" y="87674"/>
                  </a:lnTo>
                  <a:lnTo>
                    <a:pt x="177449" y="43817"/>
                  </a:lnTo>
                  <a:lnTo>
                    <a:pt x="219909" y="5748"/>
                  </a:lnTo>
                  <a:lnTo>
                    <a:pt x="224346" y="4267"/>
                  </a:lnTo>
                  <a:lnTo>
                    <a:pt x="230763" y="3317"/>
                  </a:lnTo>
                  <a:lnTo>
                    <a:pt x="231289" y="4297"/>
                  </a:lnTo>
                  <a:lnTo>
                    <a:pt x="231874" y="8209"/>
                  </a:lnTo>
                  <a:lnTo>
                    <a:pt x="220565" y="52430"/>
                  </a:lnTo>
                  <a:lnTo>
                    <a:pt x="216524" y="65232"/>
                  </a:lnTo>
                  <a:lnTo>
                    <a:pt x="215307" y="90289"/>
                  </a:lnTo>
                  <a:lnTo>
                    <a:pt x="226676" y="136628"/>
                  </a:lnTo>
                  <a:lnTo>
                    <a:pt x="232342" y="155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567">
              <a:extLst>
                <a:ext uri="{FF2B5EF4-FFF2-40B4-BE49-F238E27FC236}">
                  <a16:creationId xmlns:a16="http://schemas.microsoft.com/office/drawing/2014/main" id="{8181EAE7-4B91-B827-5606-62F86FAAE1E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505700" y="5782999"/>
              <a:ext cx="74761" cy="293952"/>
            </a:xfrm>
            <a:custGeom>
              <a:avLst/>
              <a:gdLst/>
              <a:ahLst/>
              <a:cxnLst/>
              <a:rect l="0" t="0" r="0" b="0"/>
              <a:pathLst>
                <a:path w="74761" h="293952">
                  <a:moveTo>
                    <a:pt x="57150" y="8201"/>
                  </a:moveTo>
                  <a:lnTo>
                    <a:pt x="57150" y="8201"/>
                  </a:lnTo>
                  <a:lnTo>
                    <a:pt x="65351" y="0"/>
                  </a:lnTo>
                  <a:lnTo>
                    <a:pt x="71340" y="9182"/>
                  </a:lnTo>
                  <a:lnTo>
                    <a:pt x="74760" y="20251"/>
                  </a:lnTo>
                  <a:lnTo>
                    <a:pt x="67252" y="63890"/>
                  </a:lnTo>
                  <a:lnTo>
                    <a:pt x="53323" y="108074"/>
                  </a:lnTo>
                  <a:lnTo>
                    <a:pt x="42023" y="152563"/>
                  </a:lnTo>
                  <a:lnTo>
                    <a:pt x="28723" y="194292"/>
                  </a:lnTo>
                  <a:lnTo>
                    <a:pt x="21916" y="216444"/>
                  </a:lnTo>
                  <a:lnTo>
                    <a:pt x="12882" y="262421"/>
                  </a:lnTo>
                  <a:lnTo>
                    <a:pt x="9461" y="283668"/>
                  </a:lnTo>
                  <a:lnTo>
                    <a:pt x="0" y="2939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568">
              <a:extLst>
                <a:ext uri="{FF2B5EF4-FFF2-40B4-BE49-F238E27FC236}">
                  <a16:creationId xmlns:a16="http://schemas.microsoft.com/office/drawing/2014/main" id="{272DB93D-C2FD-385E-3501-CAD0A5E9DC2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534275" y="5749210"/>
              <a:ext cx="160884" cy="127716"/>
            </a:xfrm>
            <a:custGeom>
              <a:avLst/>
              <a:gdLst/>
              <a:ahLst/>
              <a:cxnLst/>
              <a:rect l="0" t="0" r="0" b="0"/>
              <a:pathLst>
                <a:path w="160884" h="127716">
                  <a:moveTo>
                    <a:pt x="0" y="70565"/>
                  </a:moveTo>
                  <a:lnTo>
                    <a:pt x="0" y="70565"/>
                  </a:lnTo>
                  <a:lnTo>
                    <a:pt x="17900" y="49842"/>
                  </a:lnTo>
                  <a:lnTo>
                    <a:pt x="24889" y="40189"/>
                  </a:lnTo>
                  <a:lnTo>
                    <a:pt x="72158" y="7014"/>
                  </a:lnTo>
                  <a:lnTo>
                    <a:pt x="88162" y="692"/>
                  </a:lnTo>
                  <a:lnTo>
                    <a:pt x="105858" y="0"/>
                  </a:lnTo>
                  <a:lnTo>
                    <a:pt x="122189" y="3219"/>
                  </a:lnTo>
                  <a:lnTo>
                    <a:pt x="132976" y="8178"/>
                  </a:lnTo>
                  <a:lnTo>
                    <a:pt x="150055" y="21977"/>
                  </a:lnTo>
                  <a:lnTo>
                    <a:pt x="156649" y="30625"/>
                  </a:lnTo>
                  <a:lnTo>
                    <a:pt x="158408" y="34414"/>
                  </a:lnTo>
                  <a:lnTo>
                    <a:pt x="160883" y="59971"/>
                  </a:lnTo>
                  <a:lnTo>
                    <a:pt x="158639" y="73971"/>
                  </a:lnTo>
                  <a:lnTo>
                    <a:pt x="151998" y="85837"/>
                  </a:lnTo>
                  <a:lnTo>
                    <a:pt x="130408" y="108251"/>
                  </a:lnTo>
                  <a:lnTo>
                    <a:pt x="104962" y="121478"/>
                  </a:lnTo>
                  <a:lnTo>
                    <a:pt x="57150" y="1277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569">
              <a:extLst>
                <a:ext uri="{FF2B5EF4-FFF2-40B4-BE49-F238E27FC236}">
                  <a16:creationId xmlns:a16="http://schemas.microsoft.com/office/drawing/2014/main" id="{6C8F6AAD-523C-22C3-6133-830F8F383A2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692564" y="5800852"/>
              <a:ext cx="184612" cy="108353"/>
            </a:xfrm>
            <a:custGeom>
              <a:avLst/>
              <a:gdLst/>
              <a:ahLst/>
              <a:cxnLst/>
              <a:rect l="0" t="0" r="0" b="0"/>
              <a:pathLst>
                <a:path w="184612" h="108353">
                  <a:moveTo>
                    <a:pt x="3636" y="18923"/>
                  </a:moveTo>
                  <a:lnTo>
                    <a:pt x="3636" y="18923"/>
                  </a:lnTo>
                  <a:lnTo>
                    <a:pt x="21536" y="11384"/>
                  </a:lnTo>
                  <a:lnTo>
                    <a:pt x="34692" y="7164"/>
                  </a:lnTo>
                  <a:lnTo>
                    <a:pt x="49174" y="2033"/>
                  </a:lnTo>
                  <a:lnTo>
                    <a:pt x="68307" y="0"/>
                  </a:lnTo>
                  <a:lnTo>
                    <a:pt x="74774" y="4967"/>
                  </a:lnTo>
                  <a:lnTo>
                    <a:pt x="77586" y="10251"/>
                  </a:lnTo>
                  <a:lnTo>
                    <a:pt x="79638" y="20984"/>
                  </a:lnTo>
                  <a:lnTo>
                    <a:pt x="79824" y="49470"/>
                  </a:lnTo>
                  <a:lnTo>
                    <a:pt x="77009" y="56488"/>
                  </a:lnTo>
                  <a:lnTo>
                    <a:pt x="69473" y="72034"/>
                  </a:lnTo>
                  <a:lnTo>
                    <a:pt x="62529" y="85919"/>
                  </a:lnTo>
                  <a:lnTo>
                    <a:pt x="52389" y="95619"/>
                  </a:lnTo>
                  <a:lnTo>
                    <a:pt x="29723" y="107029"/>
                  </a:lnTo>
                  <a:lnTo>
                    <a:pt x="23143" y="108352"/>
                  </a:lnTo>
                  <a:lnTo>
                    <a:pt x="13011" y="107000"/>
                  </a:lnTo>
                  <a:lnTo>
                    <a:pt x="1358" y="100289"/>
                  </a:lnTo>
                  <a:lnTo>
                    <a:pt x="0" y="96450"/>
                  </a:lnTo>
                  <a:lnTo>
                    <a:pt x="1314" y="86541"/>
                  </a:lnTo>
                  <a:lnTo>
                    <a:pt x="18408" y="56729"/>
                  </a:lnTo>
                  <a:lnTo>
                    <a:pt x="19834" y="50478"/>
                  </a:lnTo>
                  <a:lnTo>
                    <a:pt x="29885" y="37886"/>
                  </a:lnTo>
                  <a:lnTo>
                    <a:pt x="45993" y="26293"/>
                  </a:lnTo>
                  <a:lnTo>
                    <a:pt x="88007" y="10227"/>
                  </a:lnTo>
                  <a:lnTo>
                    <a:pt x="122657" y="1236"/>
                  </a:lnTo>
                  <a:lnTo>
                    <a:pt x="140619" y="1335"/>
                  </a:lnTo>
                  <a:lnTo>
                    <a:pt x="184611" y="189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570">
              <a:extLst>
                <a:ext uri="{FF2B5EF4-FFF2-40B4-BE49-F238E27FC236}">
                  <a16:creationId xmlns:a16="http://schemas.microsoft.com/office/drawing/2014/main" id="{C180E65B-E313-694A-24A4-67A298F2267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896225" y="5805586"/>
              <a:ext cx="56643" cy="128490"/>
            </a:xfrm>
            <a:custGeom>
              <a:avLst/>
              <a:gdLst/>
              <a:ahLst/>
              <a:cxnLst/>
              <a:rect l="0" t="0" r="0" b="0"/>
              <a:pathLst>
                <a:path w="56643" h="128490">
                  <a:moveTo>
                    <a:pt x="38100" y="14189"/>
                  </a:moveTo>
                  <a:lnTo>
                    <a:pt x="38100" y="14189"/>
                  </a:lnTo>
                  <a:lnTo>
                    <a:pt x="43156" y="9133"/>
                  </a:lnTo>
                  <a:lnTo>
                    <a:pt x="48461" y="6650"/>
                  </a:lnTo>
                  <a:lnTo>
                    <a:pt x="51357" y="5988"/>
                  </a:lnTo>
                  <a:lnTo>
                    <a:pt x="53288" y="4488"/>
                  </a:lnTo>
                  <a:lnTo>
                    <a:pt x="55434" y="0"/>
                  </a:lnTo>
                  <a:lnTo>
                    <a:pt x="56005" y="496"/>
                  </a:lnTo>
                  <a:lnTo>
                    <a:pt x="56642" y="6692"/>
                  </a:lnTo>
                  <a:lnTo>
                    <a:pt x="51943" y="22081"/>
                  </a:lnTo>
                  <a:lnTo>
                    <a:pt x="30293" y="62854"/>
                  </a:lnTo>
                  <a:lnTo>
                    <a:pt x="13984" y="107459"/>
                  </a:lnTo>
                  <a:lnTo>
                    <a:pt x="11507" y="118437"/>
                  </a:lnTo>
                  <a:lnTo>
                    <a:pt x="9788" y="121787"/>
                  </a:lnTo>
                  <a:lnTo>
                    <a:pt x="0" y="1284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571">
              <a:extLst>
                <a:ext uri="{FF2B5EF4-FFF2-40B4-BE49-F238E27FC236}">
                  <a16:creationId xmlns:a16="http://schemas.microsoft.com/office/drawing/2014/main" id="{FBAB6069-3873-3A9E-49EA-7ECF870C0E7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62900" y="5724525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32455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572">
              <a:extLst>
                <a:ext uri="{FF2B5EF4-FFF2-40B4-BE49-F238E27FC236}">
                  <a16:creationId xmlns:a16="http://schemas.microsoft.com/office/drawing/2014/main" id="{A0D7FEEB-6189-1DD8-DAEE-4ACBEC9C58D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015696" y="5767094"/>
              <a:ext cx="128180" cy="164390"/>
            </a:xfrm>
            <a:custGeom>
              <a:avLst/>
              <a:gdLst/>
              <a:ahLst/>
              <a:cxnLst/>
              <a:rect l="0" t="0" r="0" b="0"/>
              <a:pathLst>
                <a:path w="128180" h="164390">
                  <a:moveTo>
                    <a:pt x="128179" y="5056"/>
                  </a:moveTo>
                  <a:lnTo>
                    <a:pt x="128179" y="5056"/>
                  </a:lnTo>
                  <a:lnTo>
                    <a:pt x="118066" y="0"/>
                  </a:lnTo>
                  <a:lnTo>
                    <a:pt x="107457" y="340"/>
                  </a:lnTo>
                  <a:lnTo>
                    <a:pt x="60521" y="17825"/>
                  </a:lnTo>
                  <a:lnTo>
                    <a:pt x="43075" y="29781"/>
                  </a:lnTo>
                  <a:lnTo>
                    <a:pt x="23470" y="53304"/>
                  </a:lnTo>
                  <a:lnTo>
                    <a:pt x="10086" y="92326"/>
                  </a:lnTo>
                  <a:lnTo>
                    <a:pt x="0" y="128128"/>
                  </a:lnTo>
                  <a:lnTo>
                    <a:pt x="1713" y="143010"/>
                  </a:lnTo>
                  <a:lnTo>
                    <a:pt x="5769" y="148884"/>
                  </a:lnTo>
                  <a:lnTo>
                    <a:pt x="18741" y="158232"/>
                  </a:lnTo>
                  <a:lnTo>
                    <a:pt x="43895" y="164389"/>
                  </a:lnTo>
                  <a:lnTo>
                    <a:pt x="90079" y="1479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573">
              <a:extLst>
                <a:ext uri="{FF2B5EF4-FFF2-40B4-BE49-F238E27FC236}">
                  <a16:creationId xmlns:a16="http://schemas.microsoft.com/office/drawing/2014/main" id="{5CB1E504-7C9A-B61C-051F-C7B8C310A80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191500" y="5758859"/>
              <a:ext cx="154620" cy="135584"/>
            </a:xfrm>
            <a:custGeom>
              <a:avLst/>
              <a:gdLst/>
              <a:ahLst/>
              <a:cxnLst/>
              <a:rect l="0" t="0" r="0" b="0"/>
              <a:pathLst>
                <a:path w="154620" h="135584">
                  <a:moveTo>
                    <a:pt x="0" y="32341"/>
                  </a:moveTo>
                  <a:lnTo>
                    <a:pt x="0" y="32341"/>
                  </a:lnTo>
                  <a:lnTo>
                    <a:pt x="0" y="27285"/>
                  </a:lnTo>
                  <a:lnTo>
                    <a:pt x="1058" y="25796"/>
                  </a:lnTo>
                  <a:lnTo>
                    <a:pt x="2822" y="24802"/>
                  </a:lnTo>
                  <a:lnTo>
                    <a:pt x="5056" y="24140"/>
                  </a:lnTo>
                  <a:lnTo>
                    <a:pt x="51044" y="37040"/>
                  </a:lnTo>
                  <a:lnTo>
                    <a:pt x="77214" y="40435"/>
                  </a:lnTo>
                  <a:lnTo>
                    <a:pt x="123959" y="34138"/>
                  </a:lnTo>
                  <a:lnTo>
                    <a:pt x="133438" y="33540"/>
                  </a:lnTo>
                  <a:lnTo>
                    <a:pt x="140817" y="31024"/>
                  </a:lnTo>
                  <a:lnTo>
                    <a:pt x="151838" y="22583"/>
                  </a:lnTo>
                  <a:lnTo>
                    <a:pt x="154142" y="18427"/>
                  </a:lnTo>
                  <a:lnTo>
                    <a:pt x="154619" y="14598"/>
                  </a:lnTo>
                  <a:lnTo>
                    <a:pt x="153880" y="10988"/>
                  </a:lnTo>
                  <a:lnTo>
                    <a:pt x="147413" y="4153"/>
                  </a:lnTo>
                  <a:lnTo>
                    <a:pt x="142725" y="850"/>
                  </a:lnTo>
                  <a:lnTo>
                    <a:pt x="123406" y="0"/>
                  </a:lnTo>
                  <a:lnTo>
                    <a:pt x="98240" y="5267"/>
                  </a:lnTo>
                  <a:lnTo>
                    <a:pt x="61327" y="26082"/>
                  </a:lnTo>
                  <a:lnTo>
                    <a:pt x="30872" y="53418"/>
                  </a:lnTo>
                  <a:lnTo>
                    <a:pt x="6725" y="91577"/>
                  </a:lnTo>
                  <a:lnTo>
                    <a:pt x="1993" y="109159"/>
                  </a:lnTo>
                  <a:lnTo>
                    <a:pt x="1329" y="115303"/>
                  </a:lnTo>
                  <a:lnTo>
                    <a:pt x="3413" y="124951"/>
                  </a:lnTo>
                  <a:lnTo>
                    <a:pt x="5450" y="129006"/>
                  </a:lnTo>
                  <a:lnTo>
                    <a:pt x="8925" y="131710"/>
                  </a:lnTo>
                  <a:lnTo>
                    <a:pt x="18431" y="134713"/>
                  </a:lnTo>
                  <a:lnTo>
                    <a:pt x="61419" y="135583"/>
                  </a:lnTo>
                  <a:lnTo>
                    <a:pt x="95250" y="1275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574">
              <a:extLst>
                <a:ext uri="{FF2B5EF4-FFF2-40B4-BE49-F238E27FC236}">
                  <a16:creationId xmlns:a16="http://schemas.microsoft.com/office/drawing/2014/main" id="{23E7AF7E-54D9-986B-BECA-620D2D04BEB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343900" y="5724525"/>
              <a:ext cx="179653" cy="152401"/>
            </a:xfrm>
            <a:custGeom>
              <a:avLst/>
              <a:gdLst/>
              <a:ahLst/>
              <a:cxnLst/>
              <a:rect l="0" t="0" r="0" b="0"/>
              <a:pathLst>
                <a:path w="179653" h="152401">
                  <a:moveTo>
                    <a:pt x="171450" y="0"/>
                  </a:moveTo>
                  <a:lnTo>
                    <a:pt x="171450" y="0"/>
                  </a:lnTo>
                  <a:lnTo>
                    <a:pt x="179652" y="0"/>
                  </a:lnTo>
                  <a:lnTo>
                    <a:pt x="140903" y="2822"/>
                  </a:lnTo>
                  <a:lnTo>
                    <a:pt x="97108" y="15188"/>
                  </a:lnTo>
                  <a:lnTo>
                    <a:pt x="79163" y="18542"/>
                  </a:lnTo>
                  <a:lnTo>
                    <a:pt x="72021" y="23956"/>
                  </a:lnTo>
                  <a:lnTo>
                    <a:pt x="69052" y="29345"/>
                  </a:lnTo>
                  <a:lnTo>
                    <a:pt x="68259" y="32263"/>
                  </a:lnTo>
                  <a:lnTo>
                    <a:pt x="68790" y="35267"/>
                  </a:lnTo>
                  <a:lnTo>
                    <a:pt x="74592" y="44551"/>
                  </a:lnTo>
                  <a:lnTo>
                    <a:pt x="98486" y="69854"/>
                  </a:lnTo>
                  <a:lnTo>
                    <a:pt x="129387" y="88548"/>
                  </a:lnTo>
                  <a:lnTo>
                    <a:pt x="147644" y="111301"/>
                  </a:lnTo>
                  <a:lnTo>
                    <a:pt x="150288" y="122140"/>
                  </a:lnTo>
                  <a:lnTo>
                    <a:pt x="148875" y="126935"/>
                  </a:lnTo>
                  <a:lnTo>
                    <a:pt x="141661" y="135085"/>
                  </a:lnTo>
                  <a:lnTo>
                    <a:pt x="131401" y="139413"/>
                  </a:lnTo>
                  <a:lnTo>
                    <a:pt x="88999" y="14928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673">
            <a:extLst>
              <a:ext uri="{FF2B5EF4-FFF2-40B4-BE49-F238E27FC236}">
                <a16:creationId xmlns:a16="http://schemas.microsoft.com/office/drawing/2014/main" id="{2BB2E608-9411-A0F9-AABF-C422ABF817F3}"/>
              </a:ext>
            </a:extLst>
          </p:cNvPr>
          <p:cNvGrpSpPr/>
          <p:nvPr/>
        </p:nvGrpSpPr>
        <p:grpSpPr>
          <a:xfrm>
            <a:off x="7953375" y="5372100"/>
            <a:ext cx="295276" cy="352426"/>
            <a:chOff x="7953375" y="5372100"/>
            <a:chExt cx="295276" cy="352426"/>
          </a:xfrm>
        </p:grpSpPr>
        <p:sp>
          <p:nvSpPr>
            <p:cNvPr id="197" name="SMARTInkShape-3575">
              <a:extLst>
                <a:ext uri="{FF2B5EF4-FFF2-40B4-BE49-F238E27FC236}">
                  <a16:creationId xmlns:a16="http://schemas.microsoft.com/office/drawing/2014/main" id="{7A238443-61E1-5D75-E41C-69DDFE0714B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953375" y="5514975"/>
              <a:ext cx="38101" cy="133351"/>
            </a:xfrm>
            <a:custGeom>
              <a:avLst/>
              <a:gdLst/>
              <a:ahLst/>
              <a:cxnLst/>
              <a:rect l="0" t="0" r="0" b="0"/>
              <a:pathLst>
                <a:path w="38101" h="133351">
                  <a:moveTo>
                    <a:pt x="38100" y="0"/>
                  </a:moveTo>
                  <a:lnTo>
                    <a:pt x="38100" y="0"/>
                  </a:lnTo>
                  <a:lnTo>
                    <a:pt x="38100" y="18314"/>
                  </a:lnTo>
                  <a:lnTo>
                    <a:pt x="20200" y="58308"/>
                  </a:lnTo>
                  <a:lnTo>
                    <a:pt x="5093" y="102434"/>
                  </a:lnTo>
                  <a:lnTo>
                    <a:pt x="1005" y="11956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576">
              <a:extLst>
                <a:ext uri="{FF2B5EF4-FFF2-40B4-BE49-F238E27FC236}">
                  <a16:creationId xmlns:a16="http://schemas.microsoft.com/office/drawing/2014/main" id="{F06D2BE5-2B47-40C5-AB19-F75E447E847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029575" y="53721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577">
              <a:extLst>
                <a:ext uri="{FF2B5EF4-FFF2-40B4-BE49-F238E27FC236}">
                  <a16:creationId xmlns:a16="http://schemas.microsoft.com/office/drawing/2014/main" id="{765B4851-964C-EC0D-27E1-4CE17802B13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096250" y="5507282"/>
              <a:ext cx="152401" cy="217244"/>
            </a:xfrm>
            <a:custGeom>
              <a:avLst/>
              <a:gdLst/>
              <a:ahLst/>
              <a:cxnLst/>
              <a:rect l="0" t="0" r="0" b="0"/>
              <a:pathLst>
                <a:path w="152401" h="217244">
                  <a:moveTo>
                    <a:pt x="0" y="26743"/>
                  </a:moveTo>
                  <a:lnTo>
                    <a:pt x="0" y="26743"/>
                  </a:lnTo>
                  <a:lnTo>
                    <a:pt x="8664" y="19139"/>
                  </a:lnTo>
                  <a:lnTo>
                    <a:pt x="40698" y="2291"/>
                  </a:lnTo>
                  <a:lnTo>
                    <a:pt x="49133" y="0"/>
                  </a:lnTo>
                  <a:lnTo>
                    <a:pt x="51805" y="448"/>
                  </a:lnTo>
                  <a:lnTo>
                    <a:pt x="53587" y="1805"/>
                  </a:lnTo>
                  <a:lnTo>
                    <a:pt x="55566" y="6135"/>
                  </a:lnTo>
                  <a:lnTo>
                    <a:pt x="56941" y="25663"/>
                  </a:lnTo>
                  <a:lnTo>
                    <a:pt x="46761" y="65955"/>
                  </a:lnTo>
                  <a:lnTo>
                    <a:pt x="32695" y="110498"/>
                  </a:lnTo>
                  <a:lnTo>
                    <a:pt x="28735" y="138837"/>
                  </a:lnTo>
                  <a:lnTo>
                    <a:pt x="70000" y="99539"/>
                  </a:lnTo>
                  <a:lnTo>
                    <a:pt x="113679" y="55928"/>
                  </a:lnTo>
                  <a:lnTo>
                    <a:pt x="139303" y="33135"/>
                  </a:lnTo>
                  <a:lnTo>
                    <a:pt x="143670" y="31004"/>
                  </a:lnTo>
                  <a:lnTo>
                    <a:pt x="146579" y="31701"/>
                  </a:lnTo>
                  <a:lnTo>
                    <a:pt x="148519" y="34281"/>
                  </a:lnTo>
                  <a:lnTo>
                    <a:pt x="149813" y="38119"/>
                  </a:lnTo>
                  <a:lnTo>
                    <a:pt x="144521" y="78688"/>
                  </a:lnTo>
                  <a:lnTo>
                    <a:pt x="143201" y="120965"/>
                  </a:lnTo>
                  <a:lnTo>
                    <a:pt x="142939" y="165378"/>
                  </a:lnTo>
                  <a:lnTo>
                    <a:pt x="143952" y="188587"/>
                  </a:lnTo>
                  <a:lnTo>
                    <a:pt x="152400" y="2172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4130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Determination (cont.)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749353A6-9AF0-4478-B19C-1ECCCEC46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8011668" cy="27950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F5EB5C-E81F-4FB9-8955-40EEB53BF7CE}"/>
              </a:ext>
            </a:extLst>
          </p:cNvPr>
          <p:cNvSpPr txBox="1"/>
          <p:nvPr/>
        </p:nvSpPr>
        <p:spPr>
          <a:xfrm>
            <a:off x="2743200" y="4724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R</a:t>
            </a:r>
            <a:r>
              <a:rPr lang="en-US" baseline="300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691C5-ECC0-4E15-A854-BF0DD8C59399}"/>
              </a:ext>
            </a:extLst>
          </p:cNvPr>
          <p:cNvSpPr txBox="1"/>
          <p:nvPr/>
        </p:nvSpPr>
        <p:spPr>
          <a:xfrm>
            <a:off x="5410200" y="4736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R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5874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 (cont.)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FA987334-8551-436F-B8FD-BCEBFF868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" y="1371600"/>
            <a:ext cx="65989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1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 (cont.)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7F33E9A5-8240-4A01-9979-BB56B3E1F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" y="1371600"/>
            <a:ext cx="65989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8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 (cont.)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6A7E1820-99CF-44D7-B8F5-E0CD00BB9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" y="1371600"/>
            <a:ext cx="65989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26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7256C-B0D4-40C9-8ED1-219CE08ED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C00000"/>
                    </a:solidFill>
                  </a:rPr>
                  <a:t>simple linear regression model</a:t>
                </a:r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</a:t>
                </a: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7256C-B0D4-40C9-8ED1-219CE08ED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01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SMARTInkShape-Group27">
            <a:extLst>
              <a:ext uri="{FF2B5EF4-FFF2-40B4-BE49-F238E27FC236}">
                <a16:creationId xmlns:a16="http://schemas.microsoft.com/office/drawing/2014/main" id="{C58C7AA4-7D1F-3DCC-2D45-BEA853CAA681}"/>
              </a:ext>
            </a:extLst>
          </p:cNvPr>
          <p:cNvGrpSpPr/>
          <p:nvPr/>
        </p:nvGrpSpPr>
        <p:grpSpPr>
          <a:xfrm>
            <a:off x="1762125" y="2461487"/>
            <a:ext cx="1400176" cy="239954"/>
            <a:chOff x="1762125" y="2461487"/>
            <a:chExt cx="1400176" cy="239954"/>
          </a:xfrm>
        </p:grpSpPr>
        <p:sp>
          <p:nvSpPr>
            <p:cNvPr id="116" name="SMARTInkShape-130">
              <a:extLst>
                <a:ext uri="{FF2B5EF4-FFF2-40B4-BE49-F238E27FC236}">
                  <a16:creationId xmlns:a16="http://schemas.microsoft.com/office/drawing/2014/main" id="{6875ABE9-AFFB-D156-6A64-A2A1562D45D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762125" y="2575872"/>
              <a:ext cx="57151" cy="116762"/>
            </a:xfrm>
            <a:custGeom>
              <a:avLst/>
              <a:gdLst/>
              <a:ahLst/>
              <a:cxnLst/>
              <a:rect l="0" t="0" r="0" b="0"/>
              <a:pathLst>
                <a:path w="57151" h="116762">
                  <a:moveTo>
                    <a:pt x="57150" y="33978"/>
                  </a:moveTo>
                  <a:lnTo>
                    <a:pt x="57150" y="33978"/>
                  </a:lnTo>
                  <a:lnTo>
                    <a:pt x="57150" y="10274"/>
                  </a:lnTo>
                  <a:lnTo>
                    <a:pt x="56092" y="8650"/>
                  </a:lnTo>
                  <a:lnTo>
                    <a:pt x="54328" y="7568"/>
                  </a:lnTo>
                  <a:lnTo>
                    <a:pt x="48949" y="5831"/>
                  </a:lnTo>
                  <a:lnTo>
                    <a:pt x="48214" y="2771"/>
                  </a:lnTo>
                  <a:lnTo>
                    <a:pt x="48017" y="473"/>
                  </a:lnTo>
                  <a:lnTo>
                    <a:pt x="46828" y="0"/>
                  </a:lnTo>
                  <a:lnTo>
                    <a:pt x="29345" y="9539"/>
                  </a:lnTo>
                  <a:lnTo>
                    <a:pt x="20803" y="18177"/>
                  </a:lnTo>
                  <a:lnTo>
                    <a:pt x="6696" y="40970"/>
                  </a:lnTo>
                  <a:lnTo>
                    <a:pt x="1984" y="64625"/>
                  </a:lnTo>
                  <a:lnTo>
                    <a:pt x="5644" y="91742"/>
                  </a:lnTo>
                  <a:lnTo>
                    <a:pt x="17385" y="116761"/>
                  </a:lnTo>
                  <a:lnTo>
                    <a:pt x="20057" y="116683"/>
                  </a:lnTo>
                  <a:lnTo>
                    <a:pt x="28670" y="113775"/>
                  </a:lnTo>
                  <a:lnTo>
                    <a:pt x="31813" y="110459"/>
                  </a:lnTo>
                  <a:lnTo>
                    <a:pt x="35306" y="101130"/>
                  </a:lnTo>
                  <a:lnTo>
                    <a:pt x="37732" y="61361"/>
                  </a:lnTo>
                  <a:lnTo>
                    <a:pt x="37855" y="52233"/>
                  </a:lnTo>
                  <a:lnTo>
                    <a:pt x="35820" y="45090"/>
                  </a:lnTo>
                  <a:lnTo>
                    <a:pt x="20167" y="26021"/>
                  </a:lnTo>
                  <a:lnTo>
                    <a:pt x="13197" y="19858"/>
                  </a:lnTo>
                  <a:lnTo>
                    <a:pt x="0" y="149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31">
              <a:extLst>
                <a:ext uri="{FF2B5EF4-FFF2-40B4-BE49-F238E27FC236}">
                  <a16:creationId xmlns:a16="http://schemas.microsoft.com/office/drawing/2014/main" id="{53180172-BAE0-E05E-4E29-2D728B201C0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876425" y="2461524"/>
              <a:ext cx="89714" cy="233862"/>
            </a:xfrm>
            <a:custGeom>
              <a:avLst/>
              <a:gdLst/>
              <a:ahLst/>
              <a:cxnLst/>
              <a:rect l="0" t="0" r="0" b="0"/>
              <a:pathLst>
                <a:path w="89714" h="233862">
                  <a:moveTo>
                    <a:pt x="0" y="34026"/>
                  </a:moveTo>
                  <a:lnTo>
                    <a:pt x="0" y="34026"/>
                  </a:lnTo>
                  <a:lnTo>
                    <a:pt x="7539" y="16126"/>
                  </a:lnTo>
                  <a:lnTo>
                    <a:pt x="9518" y="0"/>
                  </a:lnTo>
                  <a:lnTo>
                    <a:pt x="9522" y="2323"/>
                  </a:lnTo>
                  <a:lnTo>
                    <a:pt x="10581" y="3366"/>
                  </a:lnTo>
                  <a:lnTo>
                    <a:pt x="14581" y="4524"/>
                  </a:lnTo>
                  <a:lnTo>
                    <a:pt x="16071" y="5891"/>
                  </a:lnTo>
                  <a:lnTo>
                    <a:pt x="17726" y="10233"/>
                  </a:lnTo>
                  <a:lnTo>
                    <a:pt x="19027" y="55592"/>
                  </a:lnTo>
                  <a:lnTo>
                    <a:pt x="19050" y="102508"/>
                  </a:lnTo>
                  <a:lnTo>
                    <a:pt x="19050" y="148521"/>
                  </a:lnTo>
                  <a:lnTo>
                    <a:pt x="19050" y="189265"/>
                  </a:lnTo>
                  <a:lnTo>
                    <a:pt x="19050" y="231888"/>
                  </a:lnTo>
                  <a:lnTo>
                    <a:pt x="20108" y="232609"/>
                  </a:lnTo>
                  <a:lnTo>
                    <a:pt x="29411" y="233766"/>
                  </a:lnTo>
                  <a:lnTo>
                    <a:pt x="32307" y="233861"/>
                  </a:lnTo>
                  <a:lnTo>
                    <a:pt x="46496" y="228938"/>
                  </a:lnTo>
                  <a:lnTo>
                    <a:pt x="64106" y="215720"/>
                  </a:lnTo>
                  <a:lnTo>
                    <a:pt x="70825" y="207207"/>
                  </a:lnTo>
                  <a:lnTo>
                    <a:pt x="89143" y="165039"/>
                  </a:lnTo>
                  <a:lnTo>
                    <a:pt x="89713" y="147287"/>
                  </a:lnTo>
                  <a:lnTo>
                    <a:pt x="86439" y="130931"/>
                  </a:lnTo>
                  <a:lnTo>
                    <a:pt x="81457" y="120134"/>
                  </a:lnTo>
                  <a:lnTo>
                    <a:pt x="76529" y="116831"/>
                  </a:lnTo>
                  <a:lnTo>
                    <a:pt x="62588" y="113162"/>
                  </a:lnTo>
                  <a:lnTo>
                    <a:pt x="48631" y="114353"/>
                  </a:lnTo>
                  <a:lnTo>
                    <a:pt x="35372" y="119468"/>
                  </a:lnTo>
                  <a:lnTo>
                    <a:pt x="0" y="148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32">
              <a:extLst>
                <a:ext uri="{FF2B5EF4-FFF2-40B4-BE49-F238E27FC236}">
                  <a16:creationId xmlns:a16="http://schemas.microsoft.com/office/drawing/2014/main" id="{4B2ED366-4E9C-E864-A246-C3DC784E16A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009775" y="2571857"/>
              <a:ext cx="94743" cy="123719"/>
            </a:xfrm>
            <a:custGeom>
              <a:avLst/>
              <a:gdLst/>
              <a:ahLst/>
              <a:cxnLst/>
              <a:rect l="0" t="0" r="0" b="0"/>
              <a:pathLst>
                <a:path w="94743" h="123719">
                  <a:moveTo>
                    <a:pt x="76200" y="28468"/>
                  </a:moveTo>
                  <a:lnTo>
                    <a:pt x="76200" y="28468"/>
                  </a:lnTo>
                  <a:lnTo>
                    <a:pt x="91388" y="12222"/>
                  </a:lnTo>
                  <a:lnTo>
                    <a:pt x="94742" y="1725"/>
                  </a:lnTo>
                  <a:lnTo>
                    <a:pt x="93853" y="1115"/>
                  </a:lnTo>
                  <a:lnTo>
                    <a:pt x="85520" y="0"/>
                  </a:lnTo>
                  <a:lnTo>
                    <a:pt x="52633" y="954"/>
                  </a:lnTo>
                  <a:lnTo>
                    <a:pt x="35586" y="7498"/>
                  </a:lnTo>
                  <a:lnTo>
                    <a:pt x="16380" y="22283"/>
                  </a:lnTo>
                  <a:lnTo>
                    <a:pt x="12572" y="28541"/>
                  </a:lnTo>
                  <a:lnTo>
                    <a:pt x="11556" y="31692"/>
                  </a:lnTo>
                  <a:lnTo>
                    <a:pt x="11937" y="34851"/>
                  </a:lnTo>
                  <a:lnTo>
                    <a:pt x="15183" y="41183"/>
                  </a:lnTo>
                  <a:lnTo>
                    <a:pt x="22961" y="50697"/>
                  </a:lnTo>
                  <a:lnTo>
                    <a:pt x="37024" y="60219"/>
                  </a:lnTo>
                  <a:lnTo>
                    <a:pt x="54597" y="64687"/>
                  </a:lnTo>
                  <a:lnTo>
                    <a:pt x="71893" y="67255"/>
                  </a:lnTo>
                  <a:lnTo>
                    <a:pt x="85502" y="76856"/>
                  </a:lnTo>
                  <a:lnTo>
                    <a:pt x="93324" y="83887"/>
                  </a:lnTo>
                  <a:lnTo>
                    <a:pt x="92908" y="85522"/>
                  </a:lnTo>
                  <a:lnTo>
                    <a:pt x="77625" y="103214"/>
                  </a:lnTo>
                  <a:lnTo>
                    <a:pt x="68877" y="105439"/>
                  </a:lnTo>
                  <a:lnTo>
                    <a:pt x="48790" y="117888"/>
                  </a:lnTo>
                  <a:lnTo>
                    <a:pt x="31155" y="121990"/>
                  </a:lnTo>
                  <a:lnTo>
                    <a:pt x="0" y="1237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33">
              <a:extLst>
                <a:ext uri="{FF2B5EF4-FFF2-40B4-BE49-F238E27FC236}">
                  <a16:creationId xmlns:a16="http://schemas.microsoft.com/office/drawing/2014/main" id="{BE235683-A3A8-05C3-E615-D7A0EDF660E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116476" y="2590964"/>
              <a:ext cx="131425" cy="103566"/>
            </a:xfrm>
            <a:custGeom>
              <a:avLst/>
              <a:gdLst/>
              <a:ahLst/>
              <a:cxnLst/>
              <a:rect l="0" t="0" r="0" b="0"/>
              <a:pathLst>
                <a:path w="131425" h="103566">
                  <a:moveTo>
                    <a:pt x="7599" y="56986"/>
                  </a:moveTo>
                  <a:lnTo>
                    <a:pt x="7599" y="56986"/>
                  </a:lnTo>
                  <a:lnTo>
                    <a:pt x="17712" y="56986"/>
                  </a:lnTo>
                  <a:lnTo>
                    <a:pt x="25499" y="54164"/>
                  </a:lnTo>
                  <a:lnTo>
                    <a:pt x="32488" y="50440"/>
                  </a:lnTo>
                  <a:lnTo>
                    <a:pt x="66580" y="39376"/>
                  </a:lnTo>
                  <a:lnTo>
                    <a:pt x="69145" y="37838"/>
                  </a:lnTo>
                  <a:lnTo>
                    <a:pt x="70855" y="35754"/>
                  </a:lnTo>
                  <a:lnTo>
                    <a:pt x="73813" y="30616"/>
                  </a:lnTo>
                  <a:lnTo>
                    <a:pt x="80370" y="21773"/>
                  </a:lnTo>
                  <a:lnTo>
                    <a:pt x="82783" y="12451"/>
                  </a:lnTo>
                  <a:lnTo>
                    <a:pt x="83347" y="6148"/>
                  </a:lnTo>
                  <a:lnTo>
                    <a:pt x="82439" y="4044"/>
                  </a:lnTo>
                  <a:lnTo>
                    <a:pt x="80776" y="2641"/>
                  </a:lnTo>
                  <a:lnTo>
                    <a:pt x="76105" y="1083"/>
                  </a:lnTo>
                  <a:lnTo>
                    <a:pt x="56340" y="0"/>
                  </a:lnTo>
                  <a:lnTo>
                    <a:pt x="44784" y="5553"/>
                  </a:lnTo>
                  <a:lnTo>
                    <a:pt x="14453" y="31363"/>
                  </a:lnTo>
                  <a:lnTo>
                    <a:pt x="4573" y="46101"/>
                  </a:lnTo>
                  <a:lnTo>
                    <a:pt x="0" y="68930"/>
                  </a:lnTo>
                  <a:lnTo>
                    <a:pt x="1752" y="80992"/>
                  </a:lnTo>
                  <a:lnTo>
                    <a:pt x="3701" y="85690"/>
                  </a:lnTo>
                  <a:lnTo>
                    <a:pt x="6059" y="88822"/>
                  </a:lnTo>
                  <a:lnTo>
                    <a:pt x="20514" y="99318"/>
                  </a:lnTo>
                  <a:lnTo>
                    <a:pt x="54796" y="103565"/>
                  </a:lnTo>
                  <a:lnTo>
                    <a:pt x="93240" y="101583"/>
                  </a:lnTo>
                  <a:lnTo>
                    <a:pt x="131424" y="855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34">
              <a:extLst>
                <a:ext uri="{FF2B5EF4-FFF2-40B4-BE49-F238E27FC236}">
                  <a16:creationId xmlns:a16="http://schemas.microsoft.com/office/drawing/2014/main" id="{E087DA76-0D32-1E43-D473-CF23EC25C3B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238375" y="2600868"/>
              <a:ext cx="142876" cy="83029"/>
            </a:xfrm>
            <a:custGeom>
              <a:avLst/>
              <a:gdLst/>
              <a:ahLst/>
              <a:cxnLst/>
              <a:rect l="0" t="0" r="0" b="0"/>
              <a:pathLst>
                <a:path w="142876" h="83029">
                  <a:moveTo>
                    <a:pt x="0" y="28032"/>
                  </a:moveTo>
                  <a:lnTo>
                    <a:pt x="0" y="28032"/>
                  </a:lnTo>
                  <a:lnTo>
                    <a:pt x="0" y="22976"/>
                  </a:lnTo>
                  <a:lnTo>
                    <a:pt x="5644" y="17671"/>
                  </a:lnTo>
                  <a:lnTo>
                    <a:pt x="28235" y="2206"/>
                  </a:lnTo>
                  <a:lnTo>
                    <a:pt x="41207" y="0"/>
                  </a:lnTo>
                  <a:lnTo>
                    <a:pt x="44405" y="1936"/>
                  </a:lnTo>
                  <a:lnTo>
                    <a:pt x="50780" y="9731"/>
                  </a:lnTo>
                  <a:lnTo>
                    <a:pt x="54319" y="20251"/>
                  </a:lnTo>
                  <a:lnTo>
                    <a:pt x="56984" y="66204"/>
                  </a:lnTo>
                  <a:lnTo>
                    <a:pt x="57135" y="83028"/>
                  </a:lnTo>
                  <a:lnTo>
                    <a:pt x="58207" y="61205"/>
                  </a:lnTo>
                  <a:lnTo>
                    <a:pt x="64754" y="44447"/>
                  </a:lnTo>
                  <a:lnTo>
                    <a:pt x="70407" y="36032"/>
                  </a:lnTo>
                  <a:lnTo>
                    <a:pt x="97150" y="15477"/>
                  </a:lnTo>
                  <a:lnTo>
                    <a:pt x="101808" y="14370"/>
                  </a:lnTo>
                  <a:lnTo>
                    <a:pt x="142875" y="185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35">
              <a:extLst>
                <a:ext uri="{FF2B5EF4-FFF2-40B4-BE49-F238E27FC236}">
                  <a16:creationId xmlns:a16="http://schemas.microsoft.com/office/drawing/2014/main" id="{AAC927EA-F850-C0C2-47E6-E55BDF86586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409825" y="2571750"/>
              <a:ext cx="123826" cy="103946"/>
            </a:xfrm>
            <a:custGeom>
              <a:avLst/>
              <a:gdLst/>
              <a:ahLst/>
              <a:cxnLst/>
              <a:rect l="0" t="0" r="0" b="0"/>
              <a:pathLst>
                <a:path w="123826" h="103946">
                  <a:moveTo>
                    <a:pt x="0" y="47625"/>
                  </a:moveTo>
                  <a:lnTo>
                    <a:pt x="0" y="47625"/>
                  </a:lnTo>
                  <a:lnTo>
                    <a:pt x="0" y="39424"/>
                  </a:lnTo>
                  <a:lnTo>
                    <a:pt x="9133" y="29002"/>
                  </a:lnTo>
                  <a:lnTo>
                    <a:pt x="14465" y="38814"/>
                  </a:lnTo>
                  <a:lnTo>
                    <a:pt x="17692" y="55127"/>
                  </a:lnTo>
                  <a:lnTo>
                    <a:pt x="19840" y="85090"/>
                  </a:lnTo>
                  <a:lnTo>
                    <a:pt x="23987" y="95321"/>
                  </a:lnTo>
                  <a:lnTo>
                    <a:pt x="27633" y="98472"/>
                  </a:lnTo>
                  <a:lnTo>
                    <a:pt x="37329" y="101974"/>
                  </a:lnTo>
                  <a:lnTo>
                    <a:pt x="49630" y="103945"/>
                  </a:lnTo>
                  <a:lnTo>
                    <a:pt x="59452" y="98762"/>
                  </a:lnTo>
                  <a:lnTo>
                    <a:pt x="69815" y="89402"/>
                  </a:lnTo>
                  <a:lnTo>
                    <a:pt x="98339" y="46136"/>
                  </a:lnTo>
                  <a:lnTo>
                    <a:pt x="111989" y="14974"/>
                  </a:lnTo>
                  <a:lnTo>
                    <a:pt x="113818" y="1315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36">
              <a:extLst>
                <a:ext uri="{FF2B5EF4-FFF2-40B4-BE49-F238E27FC236}">
                  <a16:creationId xmlns:a16="http://schemas.microsoft.com/office/drawing/2014/main" id="{2F99B566-5896-E683-3947-CB2F770926F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562908" y="2573617"/>
              <a:ext cx="161243" cy="127824"/>
            </a:xfrm>
            <a:custGeom>
              <a:avLst/>
              <a:gdLst/>
              <a:ahLst/>
              <a:cxnLst/>
              <a:rect l="0" t="0" r="0" b="0"/>
              <a:pathLst>
                <a:path w="161243" h="127824">
                  <a:moveTo>
                    <a:pt x="65992" y="36233"/>
                  </a:moveTo>
                  <a:lnTo>
                    <a:pt x="65992" y="36233"/>
                  </a:lnTo>
                  <a:lnTo>
                    <a:pt x="71048" y="31177"/>
                  </a:lnTo>
                  <a:lnTo>
                    <a:pt x="73531" y="25872"/>
                  </a:lnTo>
                  <a:lnTo>
                    <a:pt x="75401" y="4434"/>
                  </a:lnTo>
                  <a:lnTo>
                    <a:pt x="74381" y="2334"/>
                  </a:lnTo>
                  <a:lnTo>
                    <a:pt x="72643" y="934"/>
                  </a:lnTo>
                  <a:lnTo>
                    <a:pt x="70426" y="0"/>
                  </a:lnTo>
                  <a:lnTo>
                    <a:pt x="67890" y="436"/>
                  </a:lnTo>
                  <a:lnTo>
                    <a:pt x="62249" y="3743"/>
                  </a:lnTo>
                  <a:lnTo>
                    <a:pt x="30858" y="34435"/>
                  </a:lnTo>
                  <a:lnTo>
                    <a:pt x="10996" y="66334"/>
                  </a:lnTo>
                  <a:lnTo>
                    <a:pt x="2777" y="91013"/>
                  </a:lnTo>
                  <a:lnTo>
                    <a:pt x="0" y="118315"/>
                  </a:lnTo>
                  <a:lnTo>
                    <a:pt x="831" y="122704"/>
                  </a:lnTo>
                  <a:lnTo>
                    <a:pt x="2443" y="125630"/>
                  </a:lnTo>
                  <a:lnTo>
                    <a:pt x="4576" y="127581"/>
                  </a:lnTo>
                  <a:lnTo>
                    <a:pt x="7056" y="127823"/>
                  </a:lnTo>
                  <a:lnTo>
                    <a:pt x="12635" y="125270"/>
                  </a:lnTo>
                  <a:lnTo>
                    <a:pt x="36178" y="103935"/>
                  </a:lnTo>
                  <a:lnTo>
                    <a:pt x="42158" y="95250"/>
                  </a:lnTo>
                  <a:lnTo>
                    <a:pt x="46933" y="86805"/>
                  </a:lnTo>
                  <a:lnTo>
                    <a:pt x="68120" y="58010"/>
                  </a:lnTo>
                  <a:lnTo>
                    <a:pt x="73325" y="44332"/>
                  </a:lnTo>
                  <a:lnTo>
                    <a:pt x="75084" y="32345"/>
                  </a:lnTo>
                  <a:lnTo>
                    <a:pt x="75229" y="32583"/>
                  </a:lnTo>
                  <a:lnTo>
                    <a:pt x="75510" y="74734"/>
                  </a:lnTo>
                  <a:lnTo>
                    <a:pt x="76574" y="99590"/>
                  </a:lnTo>
                  <a:lnTo>
                    <a:pt x="80573" y="110605"/>
                  </a:lnTo>
                  <a:lnTo>
                    <a:pt x="84179" y="114389"/>
                  </a:lnTo>
                  <a:lnTo>
                    <a:pt x="93831" y="118594"/>
                  </a:lnTo>
                  <a:lnTo>
                    <a:pt x="106108" y="120961"/>
                  </a:lnTo>
                  <a:lnTo>
                    <a:pt x="126561" y="116606"/>
                  </a:lnTo>
                  <a:lnTo>
                    <a:pt x="142617" y="108613"/>
                  </a:lnTo>
                  <a:lnTo>
                    <a:pt x="161242" y="93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37">
              <a:extLst>
                <a:ext uri="{FF2B5EF4-FFF2-40B4-BE49-F238E27FC236}">
                  <a16:creationId xmlns:a16="http://schemas.microsoft.com/office/drawing/2014/main" id="{502A4045-1F58-EB07-CB6B-743A01D0E78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724805" y="2461487"/>
              <a:ext cx="85071" cy="222435"/>
            </a:xfrm>
            <a:custGeom>
              <a:avLst/>
              <a:gdLst/>
              <a:ahLst/>
              <a:cxnLst/>
              <a:rect l="0" t="0" r="0" b="0"/>
              <a:pathLst>
                <a:path w="85071" h="222435">
                  <a:moveTo>
                    <a:pt x="27920" y="5488"/>
                  </a:moveTo>
                  <a:lnTo>
                    <a:pt x="27920" y="5488"/>
                  </a:lnTo>
                  <a:lnTo>
                    <a:pt x="27920" y="0"/>
                  </a:lnTo>
                  <a:lnTo>
                    <a:pt x="26862" y="21134"/>
                  </a:lnTo>
                  <a:lnTo>
                    <a:pt x="17559" y="59966"/>
                  </a:lnTo>
                  <a:lnTo>
                    <a:pt x="10586" y="102797"/>
                  </a:lnTo>
                  <a:lnTo>
                    <a:pt x="2663" y="140303"/>
                  </a:lnTo>
                  <a:lnTo>
                    <a:pt x="0" y="181735"/>
                  </a:lnTo>
                  <a:lnTo>
                    <a:pt x="695" y="196004"/>
                  </a:lnTo>
                  <a:lnTo>
                    <a:pt x="4531" y="205873"/>
                  </a:lnTo>
                  <a:lnTo>
                    <a:pt x="12641" y="217379"/>
                  </a:lnTo>
                  <a:lnTo>
                    <a:pt x="18660" y="221370"/>
                  </a:lnTo>
                  <a:lnTo>
                    <a:pt x="21746" y="222434"/>
                  </a:lnTo>
                  <a:lnTo>
                    <a:pt x="41260" y="218876"/>
                  </a:lnTo>
                  <a:lnTo>
                    <a:pt x="67636" y="208192"/>
                  </a:lnTo>
                  <a:lnTo>
                    <a:pt x="85070" y="195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38">
              <a:extLst>
                <a:ext uri="{FF2B5EF4-FFF2-40B4-BE49-F238E27FC236}">
                  <a16:creationId xmlns:a16="http://schemas.microsoft.com/office/drawing/2014/main" id="{D6A5FF89-595E-CC22-C6C2-00186DB6DC76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714625" y="258127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3175" y="2979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39">
              <a:extLst>
                <a:ext uri="{FF2B5EF4-FFF2-40B4-BE49-F238E27FC236}">
                  <a16:creationId xmlns:a16="http://schemas.microsoft.com/office/drawing/2014/main" id="{67C0492A-CD8B-C0F1-986F-E52A123F5C9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859251" y="2581275"/>
              <a:ext cx="26825" cy="95251"/>
            </a:xfrm>
            <a:custGeom>
              <a:avLst/>
              <a:gdLst/>
              <a:ahLst/>
              <a:cxnLst/>
              <a:rect l="0" t="0" r="0" b="0"/>
              <a:pathLst>
                <a:path w="26825" h="95251">
                  <a:moveTo>
                    <a:pt x="26824" y="0"/>
                  </a:moveTo>
                  <a:lnTo>
                    <a:pt x="26824" y="0"/>
                  </a:lnTo>
                  <a:lnTo>
                    <a:pt x="18624" y="8201"/>
                  </a:lnTo>
                  <a:lnTo>
                    <a:pt x="2188" y="41941"/>
                  </a:lnTo>
                  <a:lnTo>
                    <a:pt x="0" y="54271"/>
                  </a:lnTo>
                  <a:lnTo>
                    <a:pt x="1849" y="63984"/>
                  </a:lnTo>
                  <a:lnTo>
                    <a:pt x="15628" y="91887"/>
                  </a:lnTo>
                  <a:lnTo>
                    <a:pt x="17243" y="93008"/>
                  </a:lnTo>
                  <a:lnTo>
                    <a:pt x="26824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40">
              <a:extLst>
                <a:ext uri="{FF2B5EF4-FFF2-40B4-BE49-F238E27FC236}">
                  <a16:creationId xmlns:a16="http://schemas.microsoft.com/office/drawing/2014/main" id="{84AA3618-D8CC-B227-DC9F-F12C5F21985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886075" y="2506791"/>
              <a:ext cx="1" cy="17335"/>
            </a:xfrm>
            <a:custGeom>
              <a:avLst/>
              <a:gdLst/>
              <a:ahLst/>
              <a:cxnLst/>
              <a:rect l="0" t="0" r="0" b="0"/>
              <a:pathLst>
                <a:path w="1" h="17335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0" y="7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41">
              <a:extLst>
                <a:ext uri="{FF2B5EF4-FFF2-40B4-BE49-F238E27FC236}">
                  <a16:creationId xmlns:a16="http://schemas.microsoft.com/office/drawing/2014/main" id="{16639C0A-09E7-141B-016F-B2CF749A028D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943791" y="2582599"/>
              <a:ext cx="218510" cy="112977"/>
            </a:xfrm>
            <a:custGeom>
              <a:avLst/>
              <a:gdLst/>
              <a:ahLst/>
              <a:cxnLst/>
              <a:rect l="0" t="0" r="0" b="0"/>
              <a:pathLst>
                <a:path w="218510" h="112977">
                  <a:moveTo>
                    <a:pt x="56584" y="8201"/>
                  </a:moveTo>
                  <a:lnTo>
                    <a:pt x="56584" y="8201"/>
                  </a:lnTo>
                  <a:lnTo>
                    <a:pt x="56584" y="3145"/>
                  </a:lnTo>
                  <a:lnTo>
                    <a:pt x="55526" y="1655"/>
                  </a:lnTo>
                  <a:lnTo>
                    <a:pt x="53762" y="662"/>
                  </a:lnTo>
                  <a:lnTo>
                    <a:pt x="51528" y="0"/>
                  </a:lnTo>
                  <a:lnTo>
                    <a:pt x="38270" y="4125"/>
                  </a:lnTo>
                  <a:lnTo>
                    <a:pt x="25993" y="12050"/>
                  </a:lnTo>
                  <a:lnTo>
                    <a:pt x="15652" y="26157"/>
                  </a:lnTo>
                  <a:lnTo>
                    <a:pt x="2301" y="60817"/>
                  </a:lnTo>
                  <a:lnTo>
                    <a:pt x="0" y="82212"/>
                  </a:lnTo>
                  <a:lnTo>
                    <a:pt x="2508" y="91542"/>
                  </a:lnTo>
                  <a:lnTo>
                    <a:pt x="4658" y="95512"/>
                  </a:lnTo>
                  <a:lnTo>
                    <a:pt x="7150" y="98158"/>
                  </a:lnTo>
                  <a:lnTo>
                    <a:pt x="12741" y="101098"/>
                  </a:lnTo>
                  <a:lnTo>
                    <a:pt x="21576" y="99583"/>
                  </a:lnTo>
                  <a:lnTo>
                    <a:pt x="26895" y="97698"/>
                  </a:lnTo>
                  <a:lnTo>
                    <a:pt x="30442" y="95382"/>
                  </a:lnTo>
                  <a:lnTo>
                    <a:pt x="34382" y="89987"/>
                  </a:lnTo>
                  <a:lnTo>
                    <a:pt x="36600" y="81000"/>
                  </a:lnTo>
                  <a:lnTo>
                    <a:pt x="35853" y="77900"/>
                  </a:lnTo>
                  <a:lnTo>
                    <a:pt x="29745" y="68481"/>
                  </a:lnTo>
                  <a:lnTo>
                    <a:pt x="15119" y="52645"/>
                  </a:lnTo>
                  <a:lnTo>
                    <a:pt x="14124" y="49472"/>
                  </a:lnTo>
                  <a:lnTo>
                    <a:pt x="14519" y="46299"/>
                  </a:lnTo>
                  <a:lnTo>
                    <a:pt x="17701" y="38657"/>
                  </a:lnTo>
                  <a:lnTo>
                    <a:pt x="28365" y="32277"/>
                  </a:lnTo>
                  <a:lnTo>
                    <a:pt x="48815" y="27185"/>
                  </a:lnTo>
                  <a:lnTo>
                    <a:pt x="51404" y="25091"/>
                  </a:lnTo>
                  <a:lnTo>
                    <a:pt x="53131" y="22636"/>
                  </a:lnTo>
                  <a:lnTo>
                    <a:pt x="55340" y="20999"/>
                  </a:lnTo>
                  <a:lnTo>
                    <a:pt x="60617" y="19181"/>
                  </a:lnTo>
                  <a:lnTo>
                    <a:pt x="63506" y="19754"/>
                  </a:lnTo>
                  <a:lnTo>
                    <a:pt x="72629" y="25618"/>
                  </a:lnTo>
                  <a:lnTo>
                    <a:pt x="82034" y="35116"/>
                  </a:lnTo>
                  <a:lnTo>
                    <a:pt x="88356" y="45210"/>
                  </a:lnTo>
                  <a:lnTo>
                    <a:pt x="89407" y="49807"/>
                  </a:lnTo>
                  <a:lnTo>
                    <a:pt x="89049" y="53930"/>
                  </a:lnTo>
                  <a:lnTo>
                    <a:pt x="86312" y="67612"/>
                  </a:lnTo>
                  <a:lnTo>
                    <a:pt x="85179" y="93243"/>
                  </a:lnTo>
                  <a:lnTo>
                    <a:pt x="125863" y="53204"/>
                  </a:lnTo>
                  <a:lnTo>
                    <a:pt x="166235" y="13907"/>
                  </a:lnTo>
                  <a:lnTo>
                    <a:pt x="173404" y="10737"/>
                  </a:lnTo>
                  <a:lnTo>
                    <a:pt x="187995" y="8424"/>
                  </a:lnTo>
                  <a:lnTo>
                    <a:pt x="194416" y="23437"/>
                  </a:lnTo>
                  <a:lnTo>
                    <a:pt x="198795" y="58564"/>
                  </a:lnTo>
                  <a:lnTo>
                    <a:pt x="199442" y="103027"/>
                  </a:lnTo>
                  <a:lnTo>
                    <a:pt x="199448" y="106343"/>
                  </a:lnTo>
                  <a:lnTo>
                    <a:pt x="200510" y="108554"/>
                  </a:lnTo>
                  <a:lnTo>
                    <a:pt x="202276" y="110028"/>
                  </a:lnTo>
                  <a:lnTo>
                    <a:pt x="207659" y="112394"/>
                  </a:lnTo>
                  <a:lnTo>
                    <a:pt x="218509" y="112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28">
            <a:extLst>
              <a:ext uri="{FF2B5EF4-FFF2-40B4-BE49-F238E27FC236}">
                <a16:creationId xmlns:a16="http://schemas.microsoft.com/office/drawing/2014/main" id="{DA37E257-6E82-16AC-93D6-826F644E2630}"/>
              </a:ext>
            </a:extLst>
          </p:cNvPr>
          <p:cNvGrpSpPr/>
          <p:nvPr/>
        </p:nvGrpSpPr>
        <p:grpSpPr>
          <a:xfrm>
            <a:off x="581025" y="2438400"/>
            <a:ext cx="838201" cy="238120"/>
            <a:chOff x="581025" y="2438400"/>
            <a:chExt cx="838201" cy="238120"/>
          </a:xfrm>
        </p:grpSpPr>
        <p:sp>
          <p:nvSpPr>
            <p:cNvPr id="129" name="SMARTInkShape-142">
              <a:extLst>
                <a:ext uri="{FF2B5EF4-FFF2-40B4-BE49-F238E27FC236}">
                  <a16:creationId xmlns:a16="http://schemas.microsoft.com/office/drawing/2014/main" id="{86811DCD-905F-ECD7-0382-08C79432B03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81025" y="2552700"/>
              <a:ext cx="76201" cy="123820"/>
            </a:xfrm>
            <a:custGeom>
              <a:avLst/>
              <a:gdLst/>
              <a:ahLst/>
              <a:cxnLst/>
              <a:rect l="0" t="0" r="0" b="0"/>
              <a:pathLst>
                <a:path w="76201" h="123820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3776" y="0"/>
                  </a:lnTo>
                  <a:lnTo>
                    <a:pt x="9500" y="0"/>
                  </a:lnTo>
                  <a:lnTo>
                    <a:pt x="9524" y="40098"/>
                  </a:lnTo>
                  <a:lnTo>
                    <a:pt x="8467" y="82333"/>
                  </a:lnTo>
                  <a:lnTo>
                    <a:pt x="3" y="123804"/>
                  </a:lnTo>
                  <a:lnTo>
                    <a:pt x="5057" y="123819"/>
                  </a:lnTo>
                  <a:lnTo>
                    <a:pt x="10362" y="121000"/>
                  </a:lnTo>
                  <a:lnTo>
                    <a:pt x="16247" y="117278"/>
                  </a:lnTo>
                  <a:lnTo>
                    <a:pt x="56568" y="105415"/>
                  </a:lnTo>
                  <a:lnTo>
                    <a:pt x="59937" y="105202"/>
                  </a:lnTo>
                  <a:lnTo>
                    <a:pt x="7620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43">
              <a:extLst>
                <a:ext uri="{FF2B5EF4-FFF2-40B4-BE49-F238E27FC236}">
                  <a16:creationId xmlns:a16="http://schemas.microsoft.com/office/drawing/2014/main" id="{19A82A50-AA86-9279-4408-12AD40264E0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19125" y="24860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44">
              <a:extLst>
                <a:ext uri="{FF2B5EF4-FFF2-40B4-BE49-F238E27FC236}">
                  <a16:creationId xmlns:a16="http://schemas.microsoft.com/office/drawing/2014/main" id="{869D441F-326F-8643-31AC-A3769A804BE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42950" y="25431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45">
              <a:extLst>
                <a:ext uri="{FF2B5EF4-FFF2-40B4-BE49-F238E27FC236}">
                  <a16:creationId xmlns:a16="http://schemas.microsoft.com/office/drawing/2014/main" id="{779FBDC6-24A0-CB19-E510-A08D9681A64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14375" y="26384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46">
              <a:extLst>
                <a:ext uri="{FF2B5EF4-FFF2-40B4-BE49-F238E27FC236}">
                  <a16:creationId xmlns:a16="http://schemas.microsoft.com/office/drawing/2014/main" id="{F8DCB2CF-3511-D326-1EE9-00475EC4DB8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10042" y="2581391"/>
              <a:ext cx="94859" cy="76059"/>
            </a:xfrm>
            <a:custGeom>
              <a:avLst/>
              <a:gdLst/>
              <a:ahLst/>
              <a:cxnLst/>
              <a:rect l="0" t="0" r="0" b="0"/>
              <a:pathLst>
                <a:path w="94859" h="76059">
                  <a:moveTo>
                    <a:pt x="9133" y="9409"/>
                  </a:moveTo>
                  <a:lnTo>
                    <a:pt x="9133" y="9409"/>
                  </a:lnTo>
                  <a:lnTo>
                    <a:pt x="9133" y="0"/>
                  </a:lnTo>
                  <a:lnTo>
                    <a:pt x="9133" y="45009"/>
                  </a:lnTo>
                  <a:lnTo>
                    <a:pt x="8075" y="53806"/>
                  </a:lnTo>
                  <a:lnTo>
                    <a:pt x="0" y="75091"/>
                  </a:lnTo>
                  <a:lnTo>
                    <a:pt x="2604" y="75643"/>
                  </a:lnTo>
                  <a:lnTo>
                    <a:pt x="27065" y="76058"/>
                  </a:lnTo>
                  <a:lnTo>
                    <a:pt x="35800" y="73251"/>
                  </a:lnTo>
                  <a:lnTo>
                    <a:pt x="39611" y="71020"/>
                  </a:lnTo>
                  <a:lnTo>
                    <a:pt x="71668" y="64324"/>
                  </a:lnTo>
                  <a:lnTo>
                    <a:pt x="94858" y="57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47">
              <a:extLst>
                <a:ext uri="{FF2B5EF4-FFF2-40B4-BE49-F238E27FC236}">
                  <a16:creationId xmlns:a16="http://schemas.microsoft.com/office/drawing/2014/main" id="{EE812315-53BD-710C-BA42-2A17482086E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38225" y="25241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48">
              <a:extLst>
                <a:ext uri="{FF2B5EF4-FFF2-40B4-BE49-F238E27FC236}">
                  <a16:creationId xmlns:a16="http://schemas.microsoft.com/office/drawing/2014/main" id="{B2B3BF7B-7829-1F14-72CF-B55581C0615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133475" y="2438400"/>
              <a:ext cx="85726" cy="209423"/>
            </a:xfrm>
            <a:custGeom>
              <a:avLst/>
              <a:gdLst/>
              <a:ahLst/>
              <a:cxnLst/>
              <a:rect l="0" t="0" r="0" b="0"/>
              <a:pathLst>
                <a:path w="85726" h="209423">
                  <a:moveTo>
                    <a:pt x="0" y="0"/>
                  </a:moveTo>
                  <a:lnTo>
                    <a:pt x="0" y="0"/>
                  </a:lnTo>
                  <a:lnTo>
                    <a:pt x="0" y="44240"/>
                  </a:lnTo>
                  <a:lnTo>
                    <a:pt x="0" y="82771"/>
                  </a:lnTo>
                  <a:lnTo>
                    <a:pt x="0" y="122928"/>
                  </a:lnTo>
                  <a:lnTo>
                    <a:pt x="2822" y="149312"/>
                  </a:lnTo>
                  <a:lnTo>
                    <a:pt x="9263" y="196513"/>
                  </a:lnTo>
                  <a:lnTo>
                    <a:pt x="9408" y="198464"/>
                  </a:lnTo>
                  <a:lnTo>
                    <a:pt x="14547" y="204619"/>
                  </a:lnTo>
                  <a:lnTo>
                    <a:pt x="19871" y="207359"/>
                  </a:lnTo>
                  <a:lnTo>
                    <a:pt x="33455" y="209358"/>
                  </a:lnTo>
                  <a:lnTo>
                    <a:pt x="38179" y="209422"/>
                  </a:lnTo>
                  <a:lnTo>
                    <a:pt x="46249" y="206671"/>
                  </a:lnTo>
                  <a:lnTo>
                    <a:pt x="49883" y="204456"/>
                  </a:lnTo>
                  <a:lnTo>
                    <a:pt x="69865" y="200900"/>
                  </a:lnTo>
                  <a:lnTo>
                    <a:pt x="85725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49">
              <a:extLst>
                <a:ext uri="{FF2B5EF4-FFF2-40B4-BE49-F238E27FC236}">
                  <a16:creationId xmlns:a16="http://schemas.microsoft.com/office/drawing/2014/main" id="{A4FAE46C-357A-BC54-56E7-329BD9ECF67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123950" y="25908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10361" y="11511"/>
                  </a:lnTo>
                  <a:lnTo>
                    <a:pt x="57750" y="305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50">
              <a:extLst>
                <a:ext uri="{FF2B5EF4-FFF2-40B4-BE49-F238E27FC236}">
                  <a16:creationId xmlns:a16="http://schemas.microsoft.com/office/drawing/2014/main" id="{341EC483-763B-964E-817D-C192C35CC9F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276350" y="2457450"/>
              <a:ext cx="142876" cy="187966"/>
            </a:xfrm>
            <a:custGeom>
              <a:avLst/>
              <a:gdLst/>
              <a:ahLst/>
              <a:cxnLst/>
              <a:rect l="0" t="0" r="0" b="0"/>
              <a:pathLst>
                <a:path w="142876" h="187966">
                  <a:moveTo>
                    <a:pt x="0" y="0"/>
                  </a:moveTo>
                  <a:lnTo>
                    <a:pt x="0" y="0"/>
                  </a:lnTo>
                  <a:lnTo>
                    <a:pt x="0" y="40020"/>
                  </a:lnTo>
                  <a:lnTo>
                    <a:pt x="2822" y="67244"/>
                  </a:lnTo>
                  <a:lnTo>
                    <a:pt x="15188" y="112258"/>
                  </a:lnTo>
                  <a:lnTo>
                    <a:pt x="25257" y="153114"/>
                  </a:lnTo>
                  <a:lnTo>
                    <a:pt x="28138" y="181945"/>
                  </a:lnTo>
                  <a:lnTo>
                    <a:pt x="29342" y="184796"/>
                  </a:lnTo>
                  <a:lnTo>
                    <a:pt x="31203" y="186698"/>
                  </a:lnTo>
                  <a:lnTo>
                    <a:pt x="33502" y="187965"/>
                  </a:lnTo>
                  <a:lnTo>
                    <a:pt x="35035" y="187752"/>
                  </a:lnTo>
                  <a:lnTo>
                    <a:pt x="36056" y="186551"/>
                  </a:lnTo>
                  <a:lnTo>
                    <a:pt x="36738" y="184693"/>
                  </a:lnTo>
                  <a:lnTo>
                    <a:pt x="65511" y="137223"/>
                  </a:lnTo>
                  <a:lnTo>
                    <a:pt x="82751" y="112321"/>
                  </a:lnTo>
                  <a:lnTo>
                    <a:pt x="97309" y="99720"/>
                  </a:lnTo>
                  <a:lnTo>
                    <a:pt x="101457" y="92651"/>
                  </a:lnTo>
                  <a:lnTo>
                    <a:pt x="103621" y="91401"/>
                  </a:lnTo>
                  <a:lnTo>
                    <a:pt x="106123" y="91625"/>
                  </a:lnTo>
                  <a:lnTo>
                    <a:pt x="108849" y="92834"/>
                  </a:lnTo>
                  <a:lnTo>
                    <a:pt x="110666" y="94697"/>
                  </a:lnTo>
                  <a:lnTo>
                    <a:pt x="120527" y="118960"/>
                  </a:lnTo>
                  <a:lnTo>
                    <a:pt x="123787" y="155819"/>
                  </a:lnTo>
                  <a:lnTo>
                    <a:pt x="124858" y="157855"/>
                  </a:lnTo>
                  <a:lnTo>
                    <a:pt x="126630" y="159211"/>
                  </a:lnTo>
                  <a:lnTo>
                    <a:pt x="128870" y="160116"/>
                  </a:lnTo>
                  <a:lnTo>
                    <a:pt x="130363" y="161777"/>
                  </a:lnTo>
                  <a:lnTo>
                    <a:pt x="132957" y="169967"/>
                  </a:lnTo>
                  <a:lnTo>
                    <a:pt x="133315" y="179521"/>
                  </a:lnTo>
                  <a:lnTo>
                    <a:pt x="134385" y="180005"/>
                  </a:lnTo>
                  <a:lnTo>
                    <a:pt x="142875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SMARTInkShape-151">
            <a:extLst>
              <a:ext uri="{FF2B5EF4-FFF2-40B4-BE49-F238E27FC236}">
                <a16:creationId xmlns:a16="http://schemas.microsoft.com/office/drawing/2014/main" id="{496F7044-B792-BB3A-F6EE-C5FEB57F9B5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839075" y="4992424"/>
            <a:ext cx="171280" cy="300843"/>
          </a:xfrm>
          <a:custGeom>
            <a:avLst/>
            <a:gdLst/>
            <a:ahLst/>
            <a:cxnLst/>
            <a:rect l="0" t="0" r="0" b="0"/>
            <a:pathLst>
              <a:path w="171280" h="300843">
                <a:moveTo>
                  <a:pt x="47625" y="8201"/>
                </a:moveTo>
                <a:lnTo>
                  <a:pt x="47625" y="8201"/>
                </a:lnTo>
                <a:lnTo>
                  <a:pt x="47625" y="0"/>
                </a:lnTo>
                <a:lnTo>
                  <a:pt x="47625" y="4125"/>
                </a:lnTo>
                <a:lnTo>
                  <a:pt x="39424" y="39416"/>
                </a:lnTo>
                <a:lnTo>
                  <a:pt x="39419" y="68852"/>
                </a:lnTo>
                <a:lnTo>
                  <a:pt x="49874" y="106792"/>
                </a:lnTo>
                <a:lnTo>
                  <a:pt x="52299" y="112028"/>
                </a:lnTo>
                <a:lnTo>
                  <a:pt x="56033" y="115519"/>
                </a:lnTo>
                <a:lnTo>
                  <a:pt x="65825" y="119398"/>
                </a:lnTo>
                <a:lnTo>
                  <a:pt x="77233" y="118300"/>
                </a:lnTo>
                <a:lnTo>
                  <a:pt x="98378" y="108909"/>
                </a:lnTo>
                <a:lnTo>
                  <a:pt x="114633" y="97410"/>
                </a:lnTo>
                <a:lnTo>
                  <a:pt x="143795" y="60087"/>
                </a:lnTo>
                <a:lnTo>
                  <a:pt x="168539" y="12490"/>
                </a:lnTo>
                <a:lnTo>
                  <a:pt x="170876" y="9048"/>
                </a:lnTo>
                <a:lnTo>
                  <a:pt x="171279" y="13508"/>
                </a:lnTo>
                <a:lnTo>
                  <a:pt x="170359" y="32102"/>
                </a:lnTo>
                <a:lnTo>
                  <a:pt x="162805" y="68673"/>
                </a:lnTo>
                <a:lnTo>
                  <a:pt x="162040" y="115465"/>
                </a:lnTo>
                <a:lnTo>
                  <a:pt x="161941" y="158838"/>
                </a:lnTo>
                <a:lnTo>
                  <a:pt x="161927" y="200781"/>
                </a:lnTo>
                <a:lnTo>
                  <a:pt x="159103" y="244542"/>
                </a:lnTo>
                <a:lnTo>
                  <a:pt x="148668" y="279017"/>
                </a:lnTo>
                <a:lnTo>
                  <a:pt x="139535" y="294582"/>
                </a:lnTo>
                <a:lnTo>
                  <a:pt x="135356" y="297547"/>
                </a:lnTo>
                <a:lnTo>
                  <a:pt x="125069" y="300842"/>
                </a:lnTo>
                <a:lnTo>
                  <a:pt x="113442" y="299484"/>
                </a:lnTo>
                <a:lnTo>
                  <a:pt x="66656" y="286074"/>
                </a:lnTo>
                <a:lnTo>
                  <a:pt x="38332" y="277147"/>
                </a:lnTo>
                <a:lnTo>
                  <a:pt x="20349" y="268016"/>
                </a:lnTo>
                <a:lnTo>
                  <a:pt x="11664" y="265897"/>
                </a:lnTo>
                <a:lnTo>
                  <a:pt x="1512" y="257220"/>
                </a:lnTo>
                <a:lnTo>
                  <a:pt x="0" y="24632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SMARTInkShape-Group30">
            <a:extLst>
              <a:ext uri="{FF2B5EF4-FFF2-40B4-BE49-F238E27FC236}">
                <a16:creationId xmlns:a16="http://schemas.microsoft.com/office/drawing/2014/main" id="{494E14CD-E626-74B6-304C-8AB9D2904FFF}"/>
              </a:ext>
            </a:extLst>
          </p:cNvPr>
          <p:cNvGrpSpPr/>
          <p:nvPr/>
        </p:nvGrpSpPr>
        <p:grpSpPr>
          <a:xfrm>
            <a:off x="6668961" y="4820279"/>
            <a:ext cx="912940" cy="332747"/>
            <a:chOff x="6668961" y="4820279"/>
            <a:chExt cx="912940" cy="332747"/>
          </a:xfrm>
        </p:grpSpPr>
        <p:sp>
          <p:nvSpPr>
            <p:cNvPr id="140" name="SMARTInkShape-152">
              <a:extLst>
                <a:ext uri="{FF2B5EF4-FFF2-40B4-BE49-F238E27FC236}">
                  <a16:creationId xmlns:a16="http://schemas.microsoft.com/office/drawing/2014/main" id="{3D0B30AB-FE09-8011-F043-B5631E2403B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400925" y="4962525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9050"/>
                  </a:lnTo>
                  <a:lnTo>
                    <a:pt x="17900" y="16228"/>
                  </a:lnTo>
                  <a:lnTo>
                    <a:pt x="21458" y="13994"/>
                  </a:lnTo>
                  <a:lnTo>
                    <a:pt x="69083" y="7291"/>
                  </a:lnTo>
                  <a:lnTo>
                    <a:pt x="115283" y="960"/>
                  </a:lnTo>
                  <a:lnTo>
                    <a:pt x="160870" y="84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53">
              <a:extLst>
                <a:ext uri="{FF2B5EF4-FFF2-40B4-BE49-F238E27FC236}">
                  <a16:creationId xmlns:a16="http://schemas.microsoft.com/office/drawing/2014/main" id="{64E5DE47-BA75-E800-328A-E31A9EBE384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668961" y="4930068"/>
              <a:ext cx="160465" cy="126352"/>
            </a:xfrm>
            <a:custGeom>
              <a:avLst/>
              <a:gdLst/>
              <a:ahLst/>
              <a:cxnLst/>
              <a:rect l="0" t="0" r="0" b="0"/>
              <a:pathLst>
                <a:path w="160465" h="126352">
                  <a:moveTo>
                    <a:pt x="103314" y="51507"/>
                  </a:moveTo>
                  <a:lnTo>
                    <a:pt x="103314" y="51507"/>
                  </a:lnTo>
                  <a:lnTo>
                    <a:pt x="108370" y="46451"/>
                  </a:lnTo>
                  <a:lnTo>
                    <a:pt x="108801" y="43903"/>
                  </a:lnTo>
                  <a:lnTo>
                    <a:pt x="108031" y="41146"/>
                  </a:lnTo>
                  <a:lnTo>
                    <a:pt x="105411" y="35260"/>
                  </a:lnTo>
                  <a:lnTo>
                    <a:pt x="102440" y="16549"/>
                  </a:lnTo>
                  <a:lnTo>
                    <a:pt x="98339" y="10218"/>
                  </a:lnTo>
                  <a:lnTo>
                    <a:pt x="85024" y="703"/>
                  </a:lnTo>
                  <a:lnTo>
                    <a:pt x="70844" y="0"/>
                  </a:lnTo>
                  <a:lnTo>
                    <a:pt x="53958" y="4273"/>
                  </a:lnTo>
                  <a:lnTo>
                    <a:pt x="35870" y="13228"/>
                  </a:lnTo>
                  <a:lnTo>
                    <a:pt x="22892" y="27086"/>
                  </a:lnTo>
                  <a:lnTo>
                    <a:pt x="5936" y="56795"/>
                  </a:lnTo>
                  <a:lnTo>
                    <a:pt x="0" y="96139"/>
                  </a:lnTo>
                  <a:lnTo>
                    <a:pt x="30" y="117413"/>
                  </a:lnTo>
                  <a:lnTo>
                    <a:pt x="1650" y="120844"/>
                  </a:lnTo>
                  <a:lnTo>
                    <a:pt x="3788" y="123132"/>
                  </a:lnTo>
                  <a:lnTo>
                    <a:pt x="11808" y="125673"/>
                  </a:lnTo>
                  <a:lnTo>
                    <a:pt x="16909" y="126351"/>
                  </a:lnTo>
                  <a:lnTo>
                    <a:pt x="28223" y="121460"/>
                  </a:lnTo>
                  <a:lnTo>
                    <a:pt x="71628" y="91092"/>
                  </a:lnTo>
                  <a:lnTo>
                    <a:pt x="101268" y="53902"/>
                  </a:lnTo>
                  <a:lnTo>
                    <a:pt x="105228" y="52572"/>
                  </a:lnTo>
                  <a:lnTo>
                    <a:pt x="107765" y="52217"/>
                  </a:lnTo>
                  <a:lnTo>
                    <a:pt x="109457" y="53038"/>
                  </a:lnTo>
                  <a:lnTo>
                    <a:pt x="110584" y="54645"/>
                  </a:lnTo>
                  <a:lnTo>
                    <a:pt x="111837" y="60310"/>
                  </a:lnTo>
                  <a:lnTo>
                    <a:pt x="112706" y="82117"/>
                  </a:lnTo>
                  <a:lnTo>
                    <a:pt x="115602" y="89100"/>
                  </a:lnTo>
                  <a:lnTo>
                    <a:pt x="117857" y="92444"/>
                  </a:lnTo>
                  <a:lnTo>
                    <a:pt x="123183" y="96160"/>
                  </a:lnTo>
                  <a:lnTo>
                    <a:pt x="130136" y="97811"/>
                  </a:lnTo>
                  <a:lnTo>
                    <a:pt x="160464" y="9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54">
              <a:extLst>
                <a:ext uri="{FF2B5EF4-FFF2-40B4-BE49-F238E27FC236}">
                  <a16:creationId xmlns:a16="http://schemas.microsoft.com/office/drawing/2014/main" id="{02F3AB3D-0537-B664-0083-C49E9A00B51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829425" y="4820279"/>
              <a:ext cx="152248" cy="332747"/>
            </a:xfrm>
            <a:custGeom>
              <a:avLst/>
              <a:gdLst/>
              <a:ahLst/>
              <a:cxnLst/>
              <a:rect l="0" t="0" r="0" b="0"/>
              <a:pathLst>
                <a:path w="152248" h="332747">
                  <a:moveTo>
                    <a:pt x="123825" y="104146"/>
                  </a:moveTo>
                  <a:lnTo>
                    <a:pt x="123825" y="104146"/>
                  </a:lnTo>
                  <a:lnTo>
                    <a:pt x="128881" y="99090"/>
                  </a:lnTo>
                  <a:lnTo>
                    <a:pt x="131363" y="93785"/>
                  </a:lnTo>
                  <a:lnTo>
                    <a:pt x="132025" y="90889"/>
                  </a:lnTo>
                  <a:lnTo>
                    <a:pt x="149774" y="58485"/>
                  </a:lnTo>
                  <a:lnTo>
                    <a:pt x="152247" y="18009"/>
                  </a:lnTo>
                  <a:lnTo>
                    <a:pt x="149509" y="10124"/>
                  </a:lnTo>
                  <a:lnTo>
                    <a:pt x="144186" y="1495"/>
                  </a:lnTo>
                  <a:lnTo>
                    <a:pt x="133150" y="0"/>
                  </a:lnTo>
                  <a:lnTo>
                    <a:pt x="125147" y="2473"/>
                  </a:lnTo>
                  <a:lnTo>
                    <a:pt x="106329" y="17740"/>
                  </a:lnTo>
                  <a:lnTo>
                    <a:pt x="74764" y="61766"/>
                  </a:lnTo>
                  <a:lnTo>
                    <a:pt x="54128" y="109076"/>
                  </a:lnTo>
                  <a:lnTo>
                    <a:pt x="34938" y="156673"/>
                  </a:lnTo>
                  <a:lnTo>
                    <a:pt x="25404" y="191911"/>
                  </a:lnTo>
                  <a:lnTo>
                    <a:pt x="15877" y="235866"/>
                  </a:lnTo>
                  <a:lnTo>
                    <a:pt x="4233" y="276372"/>
                  </a:lnTo>
                  <a:lnTo>
                    <a:pt x="0" y="3327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55">
              <a:extLst>
                <a:ext uri="{FF2B5EF4-FFF2-40B4-BE49-F238E27FC236}">
                  <a16:creationId xmlns:a16="http://schemas.microsoft.com/office/drawing/2014/main" id="{FC437603-A9C6-AD94-5385-EAB23BD9521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810375" y="4981575"/>
              <a:ext cx="171451" cy="47626"/>
            </a:xfrm>
            <a:custGeom>
              <a:avLst/>
              <a:gdLst/>
              <a:ahLst/>
              <a:cxnLst/>
              <a:rect l="0" t="0" r="0" b="0"/>
              <a:pathLst>
                <a:path w="171451" h="47626">
                  <a:moveTo>
                    <a:pt x="0" y="47625"/>
                  </a:moveTo>
                  <a:lnTo>
                    <a:pt x="0" y="47625"/>
                  </a:lnTo>
                  <a:lnTo>
                    <a:pt x="41156" y="24831"/>
                  </a:lnTo>
                  <a:lnTo>
                    <a:pt x="74871" y="14531"/>
                  </a:lnTo>
                  <a:lnTo>
                    <a:pt x="121599" y="1018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56">
              <a:extLst>
                <a:ext uri="{FF2B5EF4-FFF2-40B4-BE49-F238E27FC236}">
                  <a16:creationId xmlns:a16="http://schemas.microsoft.com/office/drawing/2014/main" id="{E6CCC079-2966-51A2-00DB-34BD5AC4C1E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001433" y="4867876"/>
              <a:ext cx="132677" cy="285150"/>
            </a:xfrm>
            <a:custGeom>
              <a:avLst/>
              <a:gdLst/>
              <a:ahLst/>
              <a:cxnLst/>
              <a:rect l="0" t="0" r="0" b="0"/>
              <a:pathLst>
                <a:path w="132677" h="285150">
                  <a:moveTo>
                    <a:pt x="123267" y="66074"/>
                  </a:moveTo>
                  <a:lnTo>
                    <a:pt x="123267" y="66074"/>
                  </a:lnTo>
                  <a:lnTo>
                    <a:pt x="128323" y="61018"/>
                  </a:lnTo>
                  <a:lnTo>
                    <a:pt x="130805" y="52891"/>
                  </a:lnTo>
                  <a:lnTo>
                    <a:pt x="132676" y="16942"/>
                  </a:lnTo>
                  <a:lnTo>
                    <a:pt x="129919" y="9665"/>
                  </a:lnTo>
                  <a:lnTo>
                    <a:pt x="127702" y="6243"/>
                  </a:lnTo>
                  <a:lnTo>
                    <a:pt x="125165" y="3962"/>
                  </a:lnTo>
                  <a:lnTo>
                    <a:pt x="119524" y="1427"/>
                  </a:lnTo>
                  <a:lnTo>
                    <a:pt x="110399" y="0"/>
                  </a:lnTo>
                  <a:lnTo>
                    <a:pt x="95935" y="4634"/>
                  </a:lnTo>
                  <a:lnTo>
                    <a:pt x="87130" y="15484"/>
                  </a:lnTo>
                  <a:lnTo>
                    <a:pt x="67798" y="53377"/>
                  </a:lnTo>
                  <a:lnTo>
                    <a:pt x="51201" y="94022"/>
                  </a:lnTo>
                  <a:lnTo>
                    <a:pt x="34493" y="137135"/>
                  </a:lnTo>
                  <a:lnTo>
                    <a:pt x="18508" y="178129"/>
                  </a:lnTo>
                  <a:lnTo>
                    <a:pt x="5794" y="220500"/>
                  </a:lnTo>
                  <a:lnTo>
                    <a:pt x="0" y="263033"/>
                  </a:lnTo>
                  <a:lnTo>
                    <a:pt x="8967" y="2851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57">
              <a:extLst>
                <a:ext uri="{FF2B5EF4-FFF2-40B4-BE49-F238E27FC236}">
                  <a16:creationId xmlns:a16="http://schemas.microsoft.com/office/drawing/2014/main" id="{C6FB77AD-7B55-5662-3AB0-1E5BEC2D4F1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000875" y="5000625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8662" y="20971"/>
                  </a:lnTo>
                  <a:lnTo>
                    <a:pt x="18314" y="15318"/>
                  </a:lnTo>
                  <a:lnTo>
                    <a:pt x="32481" y="14922"/>
                  </a:lnTo>
                  <a:lnTo>
                    <a:pt x="47244" y="1615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58">
              <a:extLst>
                <a:ext uri="{FF2B5EF4-FFF2-40B4-BE49-F238E27FC236}">
                  <a16:creationId xmlns:a16="http://schemas.microsoft.com/office/drawing/2014/main" id="{E7759984-24A0-AB8F-AC1D-C6275742DB8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137982" y="4982094"/>
              <a:ext cx="99967" cy="113782"/>
            </a:xfrm>
            <a:custGeom>
              <a:avLst/>
              <a:gdLst/>
              <a:ahLst/>
              <a:cxnLst/>
              <a:rect l="0" t="0" r="0" b="0"/>
              <a:pathLst>
                <a:path w="99967" h="113782">
                  <a:moveTo>
                    <a:pt x="53393" y="28056"/>
                  </a:moveTo>
                  <a:lnTo>
                    <a:pt x="53393" y="28056"/>
                  </a:lnTo>
                  <a:lnTo>
                    <a:pt x="77243" y="26998"/>
                  </a:lnTo>
                  <a:lnTo>
                    <a:pt x="97469" y="19855"/>
                  </a:lnTo>
                  <a:lnTo>
                    <a:pt x="98651" y="18355"/>
                  </a:lnTo>
                  <a:lnTo>
                    <a:pt x="99966" y="13867"/>
                  </a:lnTo>
                  <a:lnTo>
                    <a:pt x="99258" y="11188"/>
                  </a:lnTo>
                  <a:lnTo>
                    <a:pt x="95650" y="5390"/>
                  </a:lnTo>
                  <a:lnTo>
                    <a:pt x="92147" y="3420"/>
                  </a:lnTo>
                  <a:lnTo>
                    <a:pt x="71317" y="259"/>
                  </a:lnTo>
                  <a:lnTo>
                    <a:pt x="65343" y="0"/>
                  </a:lnTo>
                  <a:lnTo>
                    <a:pt x="53060" y="5355"/>
                  </a:lnTo>
                  <a:lnTo>
                    <a:pt x="27928" y="26042"/>
                  </a:lnTo>
                  <a:lnTo>
                    <a:pt x="4697" y="62543"/>
                  </a:lnTo>
                  <a:lnTo>
                    <a:pt x="0" y="74427"/>
                  </a:lnTo>
                  <a:lnTo>
                    <a:pt x="735" y="86060"/>
                  </a:lnTo>
                  <a:lnTo>
                    <a:pt x="2412" y="92125"/>
                  </a:lnTo>
                  <a:lnTo>
                    <a:pt x="9920" y="101687"/>
                  </a:lnTo>
                  <a:lnTo>
                    <a:pt x="14887" y="105718"/>
                  </a:lnTo>
                  <a:lnTo>
                    <a:pt x="53393" y="1137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59">
              <a:extLst>
                <a:ext uri="{FF2B5EF4-FFF2-40B4-BE49-F238E27FC236}">
                  <a16:creationId xmlns:a16="http://schemas.microsoft.com/office/drawing/2014/main" id="{929282ED-413F-F187-672B-3DEA12D3CFA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268188" y="5000625"/>
              <a:ext cx="94638" cy="100446"/>
            </a:xfrm>
            <a:custGeom>
              <a:avLst/>
              <a:gdLst/>
              <a:ahLst/>
              <a:cxnLst/>
              <a:rect l="0" t="0" r="0" b="0"/>
              <a:pathLst>
                <a:path w="94638" h="100446">
                  <a:moveTo>
                    <a:pt x="94637" y="0"/>
                  </a:moveTo>
                  <a:lnTo>
                    <a:pt x="94637" y="0"/>
                  </a:lnTo>
                  <a:lnTo>
                    <a:pt x="84524" y="0"/>
                  </a:lnTo>
                  <a:lnTo>
                    <a:pt x="76737" y="2822"/>
                  </a:lnTo>
                  <a:lnTo>
                    <a:pt x="31970" y="27446"/>
                  </a:lnTo>
                  <a:lnTo>
                    <a:pt x="13506" y="38111"/>
                  </a:lnTo>
                  <a:lnTo>
                    <a:pt x="6367" y="47277"/>
                  </a:lnTo>
                  <a:lnTo>
                    <a:pt x="2490" y="58407"/>
                  </a:lnTo>
                  <a:lnTo>
                    <a:pt x="0" y="77742"/>
                  </a:lnTo>
                  <a:lnTo>
                    <a:pt x="1912" y="81461"/>
                  </a:lnTo>
                  <a:lnTo>
                    <a:pt x="9681" y="88415"/>
                  </a:lnTo>
                  <a:lnTo>
                    <a:pt x="38463" y="100445"/>
                  </a:lnTo>
                  <a:lnTo>
                    <a:pt x="85112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60">
              <a:extLst>
                <a:ext uri="{FF2B5EF4-FFF2-40B4-BE49-F238E27FC236}">
                  <a16:creationId xmlns:a16="http://schemas.microsoft.com/office/drawing/2014/main" id="{C777017E-BD2E-99BF-7409-1A7D78AA219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393399" y="4857750"/>
              <a:ext cx="112302" cy="247042"/>
            </a:xfrm>
            <a:custGeom>
              <a:avLst/>
              <a:gdLst/>
              <a:ahLst/>
              <a:cxnLst/>
              <a:rect l="0" t="0" r="0" b="0"/>
              <a:pathLst>
                <a:path w="112302" h="247042">
                  <a:moveTo>
                    <a:pt x="93251" y="0"/>
                  </a:moveTo>
                  <a:lnTo>
                    <a:pt x="93251" y="0"/>
                  </a:lnTo>
                  <a:lnTo>
                    <a:pt x="101452" y="0"/>
                  </a:lnTo>
                  <a:lnTo>
                    <a:pt x="92240" y="36728"/>
                  </a:lnTo>
                  <a:lnTo>
                    <a:pt x="85393" y="60773"/>
                  </a:lnTo>
                  <a:lnTo>
                    <a:pt x="59169" y="108212"/>
                  </a:lnTo>
                  <a:lnTo>
                    <a:pt x="38291" y="155680"/>
                  </a:lnTo>
                  <a:lnTo>
                    <a:pt x="11590" y="202234"/>
                  </a:lnTo>
                  <a:lnTo>
                    <a:pt x="999" y="225587"/>
                  </a:lnTo>
                  <a:lnTo>
                    <a:pt x="0" y="229766"/>
                  </a:lnTo>
                  <a:lnTo>
                    <a:pt x="1450" y="233612"/>
                  </a:lnTo>
                  <a:lnTo>
                    <a:pt x="8707" y="240705"/>
                  </a:lnTo>
                  <a:lnTo>
                    <a:pt x="16164" y="244563"/>
                  </a:lnTo>
                  <a:lnTo>
                    <a:pt x="29576" y="247041"/>
                  </a:lnTo>
                  <a:lnTo>
                    <a:pt x="36023" y="244557"/>
                  </a:lnTo>
                  <a:lnTo>
                    <a:pt x="42416" y="240984"/>
                  </a:lnTo>
                  <a:lnTo>
                    <a:pt x="55144" y="238690"/>
                  </a:lnTo>
                  <a:lnTo>
                    <a:pt x="62556" y="237317"/>
                  </a:lnTo>
                  <a:lnTo>
                    <a:pt x="112301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31">
            <a:extLst>
              <a:ext uri="{FF2B5EF4-FFF2-40B4-BE49-F238E27FC236}">
                <a16:creationId xmlns:a16="http://schemas.microsoft.com/office/drawing/2014/main" id="{9EB5E8A4-8E41-4B4F-FE81-27382B5C965B}"/>
              </a:ext>
            </a:extLst>
          </p:cNvPr>
          <p:cNvGrpSpPr/>
          <p:nvPr/>
        </p:nvGrpSpPr>
        <p:grpSpPr>
          <a:xfrm>
            <a:off x="5629275" y="4800600"/>
            <a:ext cx="695326" cy="275592"/>
            <a:chOff x="5629275" y="4800600"/>
            <a:chExt cx="695326" cy="275592"/>
          </a:xfrm>
        </p:grpSpPr>
        <p:sp>
          <p:nvSpPr>
            <p:cNvPr id="150" name="SMARTInkShape-161">
              <a:extLst>
                <a:ext uri="{FF2B5EF4-FFF2-40B4-BE49-F238E27FC236}">
                  <a16:creationId xmlns:a16="http://schemas.microsoft.com/office/drawing/2014/main" id="{E5B285DC-159E-E8C6-3BF6-27ABBDC59DA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181725" y="493395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42842" y="7291"/>
                  </a:lnTo>
                  <a:lnTo>
                    <a:pt x="86455" y="64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62">
              <a:extLst>
                <a:ext uri="{FF2B5EF4-FFF2-40B4-BE49-F238E27FC236}">
                  <a16:creationId xmlns:a16="http://schemas.microsoft.com/office/drawing/2014/main" id="{096DDE13-5523-F5A6-D51A-29AC315171C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181856" y="4800600"/>
              <a:ext cx="76070" cy="232466"/>
            </a:xfrm>
            <a:custGeom>
              <a:avLst/>
              <a:gdLst/>
              <a:ahLst/>
              <a:cxnLst/>
              <a:rect l="0" t="0" r="0" b="0"/>
              <a:pathLst>
                <a:path w="76070" h="232466">
                  <a:moveTo>
                    <a:pt x="37969" y="0"/>
                  </a:moveTo>
                  <a:lnTo>
                    <a:pt x="37969" y="0"/>
                  </a:lnTo>
                  <a:lnTo>
                    <a:pt x="32913" y="36628"/>
                  </a:lnTo>
                  <a:lnTo>
                    <a:pt x="21723" y="75910"/>
                  </a:lnTo>
                  <a:lnTo>
                    <a:pt x="11227" y="118730"/>
                  </a:lnTo>
                  <a:lnTo>
                    <a:pt x="3210" y="155392"/>
                  </a:lnTo>
                  <a:lnTo>
                    <a:pt x="529" y="200107"/>
                  </a:lnTo>
                  <a:lnTo>
                    <a:pt x="0" y="220385"/>
                  </a:lnTo>
                  <a:lnTo>
                    <a:pt x="2073" y="224181"/>
                  </a:lnTo>
                  <a:lnTo>
                    <a:pt x="10021" y="231222"/>
                  </a:lnTo>
                  <a:lnTo>
                    <a:pt x="15104" y="232465"/>
                  </a:lnTo>
                  <a:lnTo>
                    <a:pt x="49833" y="228020"/>
                  </a:lnTo>
                  <a:lnTo>
                    <a:pt x="62180" y="221138"/>
                  </a:lnTo>
                  <a:lnTo>
                    <a:pt x="76069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63">
              <a:extLst>
                <a:ext uri="{FF2B5EF4-FFF2-40B4-BE49-F238E27FC236}">
                  <a16:creationId xmlns:a16="http://schemas.microsoft.com/office/drawing/2014/main" id="{5D21F66C-1B53-DE73-3616-A8E7DABAD7A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012320" y="4926304"/>
              <a:ext cx="159881" cy="111782"/>
            </a:xfrm>
            <a:custGeom>
              <a:avLst/>
              <a:gdLst/>
              <a:ahLst/>
              <a:cxnLst/>
              <a:rect l="0" t="0" r="0" b="0"/>
              <a:pathLst>
                <a:path w="159881" h="111782">
                  <a:moveTo>
                    <a:pt x="102730" y="64796"/>
                  </a:moveTo>
                  <a:lnTo>
                    <a:pt x="102730" y="64796"/>
                  </a:lnTo>
                  <a:lnTo>
                    <a:pt x="102730" y="59740"/>
                  </a:lnTo>
                  <a:lnTo>
                    <a:pt x="105552" y="54435"/>
                  </a:lnTo>
                  <a:lnTo>
                    <a:pt x="110931" y="47462"/>
                  </a:lnTo>
                  <a:lnTo>
                    <a:pt x="111993" y="38481"/>
                  </a:lnTo>
                  <a:lnTo>
                    <a:pt x="112221" y="23400"/>
                  </a:lnTo>
                  <a:lnTo>
                    <a:pt x="109418" y="17117"/>
                  </a:lnTo>
                  <a:lnTo>
                    <a:pt x="98994" y="4460"/>
                  </a:lnTo>
                  <a:lnTo>
                    <a:pt x="90133" y="938"/>
                  </a:lnTo>
                  <a:lnTo>
                    <a:pt x="84807" y="0"/>
                  </a:lnTo>
                  <a:lnTo>
                    <a:pt x="79140" y="1490"/>
                  </a:lnTo>
                  <a:lnTo>
                    <a:pt x="35976" y="29251"/>
                  </a:lnTo>
                  <a:lnTo>
                    <a:pt x="19804" y="46503"/>
                  </a:lnTo>
                  <a:lnTo>
                    <a:pt x="4857" y="76352"/>
                  </a:lnTo>
                  <a:lnTo>
                    <a:pt x="0" y="93385"/>
                  </a:lnTo>
                  <a:lnTo>
                    <a:pt x="377" y="97614"/>
                  </a:lnTo>
                  <a:lnTo>
                    <a:pt x="3618" y="105133"/>
                  </a:lnTo>
                  <a:lnTo>
                    <a:pt x="7021" y="107564"/>
                  </a:lnTo>
                  <a:lnTo>
                    <a:pt x="20867" y="110981"/>
                  </a:lnTo>
                  <a:lnTo>
                    <a:pt x="28600" y="111781"/>
                  </a:lnTo>
                  <a:lnTo>
                    <a:pt x="38385" y="106492"/>
                  </a:lnTo>
                  <a:lnTo>
                    <a:pt x="74360" y="78517"/>
                  </a:lnTo>
                  <a:lnTo>
                    <a:pt x="111649" y="36849"/>
                  </a:lnTo>
                  <a:lnTo>
                    <a:pt x="107018" y="41464"/>
                  </a:lnTo>
                  <a:lnTo>
                    <a:pt x="94641" y="86290"/>
                  </a:lnTo>
                  <a:lnTo>
                    <a:pt x="95220" y="88651"/>
                  </a:lnTo>
                  <a:lnTo>
                    <a:pt x="96665" y="90225"/>
                  </a:lnTo>
                  <a:lnTo>
                    <a:pt x="117140" y="99502"/>
                  </a:lnTo>
                  <a:lnTo>
                    <a:pt x="128890" y="101388"/>
                  </a:lnTo>
                  <a:lnTo>
                    <a:pt x="138346" y="99403"/>
                  </a:lnTo>
                  <a:lnTo>
                    <a:pt x="159880" y="838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64">
              <a:extLst>
                <a:ext uri="{FF2B5EF4-FFF2-40B4-BE49-F238E27FC236}">
                  <a16:creationId xmlns:a16="http://schemas.microsoft.com/office/drawing/2014/main" id="{1C62333D-6B58-EA5A-88A6-2CEC0AAC0B8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829300" y="4836557"/>
              <a:ext cx="161926" cy="211694"/>
            </a:xfrm>
            <a:custGeom>
              <a:avLst/>
              <a:gdLst/>
              <a:ahLst/>
              <a:cxnLst/>
              <a:rect l="0" t="0" r="0" b="0"/>
              <a:pathLst>
                <a:path w="161926" h="211694">
                  <a:moveTo>
                    <a:pt x="0" y="21193"/>
                  </a:moveTo>
                  <a:lnTo>
                    <a:pt x="0" y="21193"/>
                  </a:lnTo>
                  <a:lnTo>
                    <a:pt x="0" y="16136"/>
                  </a:lnTo>
                  <a:lnTo>
                    <a:pt x="5056" y="2879"/>
                  </a:lnTo>
                  <a:lnTo>
                    <a:pt x="7604" y="517"/>
                  </a:lnTo>
                  <a:lnTo>
                    <a:pt x="10361" y="0"/>
                  </a:lnTo>
                  <a:lnTo>
                    <a:pt x="13257" y="715"/>
                  </a:lnTo>
                  <a:lnTo>
                    <a:pt x="15188" y="2249"/>
                  </a:lnTo>
                  <a:lnTo>
                    <a:pt x="17333" y="6776"/>
                  </a:lnTo>
                  <a:lnTo>
                    <a:pt x="18900" y="54155"/>
                  </a:lnTo>
                  <a:lnTo>
                    <a:pt x="17962" y="96340"/>
                  </a:lnTo>
                  <a:lnTo>
                    <a:pt x="13553" y="132946"/>
                  </a:lnTo>
                  <a:lnTo>
                    <a:pt x="17650" y="177598"/>
                  </a:lnTo>
                  <a:lnTo>
                    <a:pt x="18774" y="197314"/>
                  </a:lnTo>
                  <a:lnTo>
                    <a:pt x="19924" y="198932"/>
                  </a:lnTo>
                  <a:lnTo>
                    <a:pt x="21749" y="200011"/>
                  </a:lnTo>
                  <a:lnTo>
                    <a:pt x="24025" y="200730"/>
                  </a:lnTo>
                  <a:lnTo>
                    <a:pt x="32197" y="195885"/>
                  </a:lnTo>
                  <a:lnTo>
                    <a:pt x="78293" y="157350"/>
                  </a:lnTo>
                  <a:lnTo>
                    <a:pt x="121278" y="125920"/>
                  </a:lnTo>
                  <a:lnTo>
                    <a:pt x="143666" y="105615"/>
                  </a:lnTo>
                  <a:lnTo>
                    <a:pt x="147636" y="103932"/>
                  </a:lnTo>
                  <a:lnTo>
                    <a:pt x="151341" y="103869"/>
                  </a:lnTo>
                  <a:lnTo>
                    <a:pt x="154869" y="104886"/>
                  </a:lnTo>
                  <a:lnTo>
                    <a:pt x="157220" y="108738"/>
                  </a:lnTo>
                  <a:lnTo>
                    <a:pt x="160996" y="137734"/>
                  </a:lnTo>
                  <a:lnTo>
                    <a:pt x="161843" y="182478"/>
                  </a:lnTo>
                  <a:lnTo>
                    <a:pt x="161925" y="211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65">
              <a:extLst>
                <a:ext uri="{FF2B5EF4-FFF2-40B4-BE49-F238E27FC236}">
                  <a16:creationId xmlns:a16="http://schemas.microsoft.com/office/drawing/2014/main" id="{052DD635-E43D-2E21-3318-683C916F58E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629275" y="4943475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31571" y="5793"/>
                  </a:lnTo>
                  <a:lnTo>
                    <a:pt x="73813" y="1144"/>
                  </a:lnTo>
                  <a:lnTo>
                    <a:pt x="116651" y="225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66">
              <a:extLst>
                <a:ext uri="{FF2B5EF4-FFF2-40B4-BE49-F238E27FC236}">
                  <a16:creationId xmlns:a16="http://schemas.microsoft.com/office/drawing/2014/main" id="{F347926D-2E52-035D-E01B-3C4B261D259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667375" y="4829223"/>
              <a:ext cx="142876" cy="246969"/>
            </a:xfrm>
            <a:custGeom>
              <a:avLst/>
              <a:gdLst/>
              <a:ahLst/>
              <a:cxnLst/>
              <a:rect l="0" t="0" r="0" b="0"/>
              <a:pathLst>
                <a:path w="142876" h="246969">
                  <a:moveTo>
                    <a:pt x="0" y="38052"/>
                  </a:moveTo>
                  <a:lnTo>
                    <a:pt x="0" y="38052"/>
                  </a:lnTo>
                  <a:lnTo>
                    <a:pt x="0" y="32995"/>
                  </a:lnTo>
                  <a:lnTo>
                    <a:pt x="2822" y="27691"/>
                  </a:lnTo>
                  <a:lnTo>
                    <a:pt x="6545" y="21805"/>
                  </a:lnTo>
                  <a:lnTo>
                    <a:pt x="8937" y="9404"/>
                  </a:lnTo>
                  <a:lnTo>
                    <a:pt x="9132" y="6254"/>
                  </a:lnTo>
                  <a:lnTo>
                    <a:pt x="10321" y="4153"/>
                  </a:lnTo>
                  <a:lnTo>
                    <a:pt x="12173" y="2752"/>
                  </a:lnTo>
                  <a:lnTo>
                    <a:pt x="18931" y="0"/>
                  </a:lnTo>
                  <a:lnTo>
                    <a:pt x="19048" y="47218"/>
                  </a:lnTo>
                  <a:lnTo>
                    <a:pt x="19050" y="90097"/>
                  </a:lnTo>
                  <a:lnTo>
                    <a:pt x="16228" y="136706"/>
                  </a:lnTo>
                  <a:lnTo>
                    <a:pt x="11511" y="172411"/>
                  </a:lnTo>
                  <a:lnTo>
                    <a:pt x="7291" y="204157"/>
                  </a:lnTo>
                  <a:lnTo>
                    <a:pt x="640" y="236773"/>
                  </a:lnTo>
                  <a:lnTo>
                    <a:pt x="427" y="240382"/>
                  </a:lnTo>
                  <a:lnTo>
                    <a:pt x="1343" y="242788"/>
                  </a:lnTo>
                  <a:lnTo>
                    <a:pt x="3012" y="244393"/>
                  </a:lnTo>
                  <a:lnTo>
                    <a:pt x="7688" y="246177"/>
                  </a:lnTo>
                  <a:lnTo>
                    <a:pt x="13294" y="246968"/>
                  </a:lnTo>
                  <a:lnTo>
                    <a:pt x="19315" y="244497"/>
                  </a:lnTo>
                  <a:lnTo>
                    <a:pt x="22402" y="242357"/>
                  </a:lnTo>
                  <a:lnTo>
                    <a:pt x="36858" y="239345"/>
                  </a:lnTo>
                  <a:lnTo>
                    <a:pt x="74468" y="235422"/>
                  </a:lnTo>
                  <a:lnTo>
                    <a:pt x="100381" y="230588"/>
                  </a:lnTo>
                  <a:lnTo>
                    <a:pt x="119755" y="228399"/>
                  </a:lnTo>
                  <a:lnTo>
                    <a:pt x="142875" y="2190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SMARTInkShape-167">
            <a:extLst>
              <a:ext uri="{FF2B5EF4-FFF2-40B4-BE49-F238E27FC236}">
                <a16:creationId xmlns:a16="http://schemas.microsoft.com/office/drawing/2014/main" id="{4CE18EB5-9254-2972-77E6-199A5EAFAFF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57750" y="4943497"/>
            <a:ext cx="247651" cy="142271"/>
          </a:xfrm>
          <a:custGeom>
            <a:avLst/>
            <a:gdLst/>
            <a:ahLst/>
            <a:cxnLst/>
            <a:rect l="0" t="0" r="0" b="0"/>
            <a:pathLst>
              <a:path w="247651" h="142271">
                <a:moveTo>
                  <a:pt x="0" y="38078"/>
                </a:moveTo>
                <a:lnTo>
                  <a:pt x="0" y="38078"/>
                </a:lnTo>
                <a:lnTo>
                  <a:pt x="0" y="33022"/>
                </a:lnTo>
                <a:lnTo>
                  <a:pt x="1058" y="31533"/>
                </a:lnTo>
                <a:lnTo>
                  <a:pt x="2822" y="30539"/>
                </a:lnTo>
                <a:lnTo>
                  <a:pt x="43230" y="14024"/>
                </a:lnTo>
                <a:lnTo>
                  <a:pt x="62551" y="4139"/>
                </a:lnTo>
                <a:lnTo>
                  <a:pt x="77800" y="1211"/>
                </a:lnTo>
                <a:lnTo>
                  <a:pt x="100004" y="0"/>
                </a:lnTo>
                <a:lnTo>
                  <a:pt x="101594" y="2108"/>
                </a:lnTo>
                <a:lnTo>
                  <a:pt x="103361" y="10097"/>
                </a:lnTo>
                <a:lnTo>
                  <a:pt x="91394" y="49815"/>
                </a:lnTo>
                <a:lnTo>
                  <a:pt x="67909" y="96746"/>
                </a:lnTo>
                <a:lnTo>
                  <a:pt x="55282" y="114140"/>
                </a:lnTo>
                <a:lnTo>
                  <a:pt x="19734" y="142270"/>
                </a:lnTo>
                <a:lnTo>
                  <a:pt x="24309" y="132567"/>
                </a:lnTo>
                <a:lnTo>
                  <a:pt x="32322" y="124876"/>
                </a:lnTo>
                <a:lnTo>
                  <a:pt x="76389" y="93440"/>
                </a:lnTo>
                <a:lnTo>
                  <a:pt x="119788" y="60208"/>
                </a:lnTo>
                <a:lnTo>
                  <a:pt x="165653" y="36354"/>
                </a:lnTo>
                <a:lnTo>
                  <a:pt x="191040" y="22489"/>
                </a:lnTo>
                <a:lnTo>
                  <a:pt x="198842" y="11421"/>
                </a:lnTo>
                <a:lnTo>
                  <a:pt x="184505" y="15129"/>
                </a:lnTo>
                <a:lnTo>
                  <a:pt x="139264" y="39236"/>
                </a:lnTo>
                <a:lnTo>
                  <a:pt x="101474" y="63706"/>
                </a:lnTo>
                <a:lnTo>
                  <a:pt x="85335" y="87652"/>
                </a:lnTo>
                <a:lnTo>
                  <a:pt x="78906" y="104743"/>
                </a:lnTo>
                <a:lnTo>
                  <a:pt x="79063" y="108979"/>
                </a:lnTo>
                <a:lnTo>
                  <a:pt x="82058" y="116509"/>
                </a:lnTo>
                <a:lnTo>
                  <a:pt x="89695" y="126698"/>
                </a:lnTo>
                <a:lnTo>
                  <a:pt x="101248" y="130381"/>
                </a:lnTo>
                <a:lnTo>
                  <a:pt x="143664" y="132939"/>
                </a:lnTo>
                <a:lnTo>
                  <a:pt x="183954" y="130429"/>
                </a:lnTo>
                <a:lnTo>
                  <a:pt x="247650" y="12380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SMARTInkShape-Group33">
            <a:extLst>
              <a:ext uri="{FF2B5EF4-FFF2-40B4-BE49-F238E27FC236}">
                <a16:creationId xmlns:a16="http://schemas.microsoft.com/office/drawing/2014/main" id="{CA6F7C90-FCC9-08FA-6FAF-ABF7A697D8FD}"/>
              </a:ext>
            </a:extLst>
          </p:cNvPr>
          <p:cNvGrpSpPr/>
          <p:nvPr/>
        </p:nvGrpSpPr>
        <p:grpSpPr>
          <a:xfrm>
            <a:off x="3790950" y="4840808"/>
            <a:ext cx="676276" cy="235399"/>
            <a:chOff x="3790950" y="4840808"/>
            <a:chExt cx="676276" cy="235399"/>
          </a:xfrm>
        </p:grpSpPr>
        <p:sp>
          <p:nvSpPr>
            <p:cNvPr id="158" name="SMARTInkShape-168">
              <a:extLst>
                <a:ext uri="{FF2B5EF4-FFF2-40B4-BE49-F238E27FC236}">
                  <a16:creationId xmlns:a16="http://schemas.microsoft.com/office/drawing/2014/main" id="{471EC822-7F77-1D24-1C08-90B05705CE5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163040" y="4953557"/>
              <a:ext cx="304186" cy="122536"/>
            </a:xfrm>
            <a:custGeom>
              <a:avLst/>
              <a:gdLst/>
              <a:ahLst/>
              <a:cxnLst/>
              <a:rect l="0" t="0" r="0" b="0"/>
              <a:pathLst>
                <a:path w="304186" h="122536">
                  <a:moveTo>
                    <a:pt x="75585" y="56593"/>
                  </a:moveTo>
                  <a:lnTo>
                    <a:pt x="75585" y="56593"/>
                  </a:lnTo>
                  <a:lnTo>
                    <a:pt x="90773" y="40346"/>
                  </a:lnTo>
                  <a:lnTo>
                    <a:pt x="96694" y="27945"/>
                  </a:lnTo>
                  <a:lnTo>
                    <a:pt x="100842" y="21635"/>
                  </a:lnTo>
                  <a:lnTo>
                    <a:pt x="102686" y="15304"/>
                  </a:lnTo>
                  <a:lnTo>
                    <a:pt x="102119" y="12134"/>
                  </a:lnTo>
                  <a:lnTo>
                    <a:pt x="98667" y="5789"/>
                  </a:lnTo>
                  <a:lnTo>
                    <a:pt x="96265" y="3674"/>
                  </a:lnTo>
                  <a:lnTo>
                    <a:pt x="90774" y="1323"/>
                  </a:lnTo>
                  <a:lnTo>
                    <a:pt x="76675" y="0"/>
                  </a:lnTo>
                  <a:lnTo>
                    <a:pt x="54036" y="4663"/>
                  </a:lnTo>
                  <a:lnTo>
                    <a:pt x="32276" y="17806"/>
                  </a:lnTo>
                  <a:lnTo>
                    <a:pt x="17480" y="35105"/>
                  </a:lnTo>
                  <a:lnTo>
                    <a:pt x="4057" y="66460"/>
                  </a:lnTo>
                  <a:lnTo>
                    <a:pt x="0" y="100670"/>
                  </a:lnTo>
                  <a:lnTo>
                    <a:pt x="1912" y="106086"/>
                  </a:lnTo>
                  <a:lnTo>
                    <a:pt x="9680" y="114925"/>
                  </a:lnTo>
                  <a:lnTo>
                    <a:pt x="17366" y="119560"/>
                  </a:lnTo>
                  <a:lnTo>
                    <a:pt x="25867" y="122535"/>
                  </a:lnTo>
                  <a:lnTo>
                    <a:pt x="37453" y="117994"/>
                  </a:lnTo>
                  <a:lnTo>
                    <a:pt x="49235" y="109946"/>
                  </a:lnTo>
                  <a:lnTo>
                    <a:pt x="69152" y="83262"/>
                  </a:lnTo>
                  <a:lnTo>
                    <a:pt x="72727" y="73385"/>
                  </a:lnTo>
                  <a:lnTo>
                    <a:pt x="75373" y="62998"/>
                  </a:lnTo>
                  <a:lnTo>
                    <a:pt x="80077" y="54854"/>
                  </a:lnTo>
                  <a:lnTo>
                    <a:pt x="85696" y="50528"/>
                  </a:lnTo>
                  <a:lnTo>
                    <a:pt x="94111" y="47271"/>
                  </a:lnTo>
                  <a:lnTo>
                    <a:pt x="94633" y="92315"/>
                  </a:lnTo>
                  <a:lnTo>
                    <a:pt x="94635" y="111723"/>
                  </a:lnTo>
                  <a:lnTo>
                    <a:pt x="95693" y="111338"/>
                  </a:lnTo>
                  <a:lnTo>
                    <a:pt x="112949" y="95251"/>
                  </a:lnTo>
                  <a:lnTo>
                    <a:pt x="118650" y="86827"/>
                  </a:lnTo>
                  <a:lnTo>
                    <a:pt x="123300" y="78497"/>
                  </a:lnTo>
                  <a:lnTo>
                    <a:pt x="140709" y="53080"/>
                  </a:lnTo>
                  <a:lnTo>
                    <a:pt x="154654" y="27911"/>
                  </a:lnTo>
                  <a:lnTo>
                    <a:pt x="161174" y="22679"/>
                  </a:lnTo>
                  <a:lnTo>
                    <a:pt x="164394" y="21284"/>
                  </a:lnTo>
                  <a:lnTo>
                    <a:pt x="166541" y="19295"/>
                  </a:lnTo>
                  <a:lnTo>
                    <a:pt x="169563" y="13557"/>
                  </a:lnTo>
                  <a:lnTo>
                    <a:pt x="169987" y="14144"/>
                  </a:lnTo>
                  <a:lnTo>
                    <a:pt x="170270" y="15594"/>
                  </a:lnTo>
                  <a:lnTo>
                    <a:pt x="171517" y="16560"/>
                  </a:lnTo>
                  <a:lnTo>
                    <a:pt x="175723" y="17634"/>
                  </a:lnTo>
                  <a:lnTo>
                    <a:pt x="177270" y="20037"/>
                  </a:lnTo>
                  <a:lnTo>
                    <a:pt x="179749" y="39101"/>
                  </a:lnTo>
                  <a:lnTo>
                    <a:pt x="180336" y="81858"/>
                  </a:lnTo>
                  <a:lnTo>
                    <a:pt x="180357" y="105912"/>
                  </a:lnTo>
                  <a:lnTo>
                    <a:pt x="181416" y="107464"/>
                  </a:lnTo>
                  <a:lnTo>
                    <a:pt x="183180" y="107440"/>
                  </a:lnTo>
                  <a:lnTo>
                    <a:pt x="204211" y="95980"/>
                  </a:lnTo>
                  <a:lnTo>
                    <a:pt x="228306" y="71820"/>
                  </a:lnTo>
                  <a:lnTo>
                    <a:pt x="258574" y="31341"/>
                  </a:lnTo>
                  <a:lnTo>
                    <a:pt x="269097" y="24203"/>
                  </a:lnTo>
                  <a:lnTo>
                    <a:pt x="282814" y="19245"/>
                  </a:lnTo>
                  <a:lnTo>
                    <a:pt x="289503" y="33885"/>
                  </a:lnTo>
                  <a:lnTo>
                    <a:pt x="294207" y="72426"/>
                  </a:lnTo>
                  <a:lnTo>
                    <a:pt x="295629" y="96801"/>
                  </a:lnTo>
                  <a:lnTo>
                    <a:pt x="304185" y="1137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69">
              <a:extLst>
                <a:ext uri="{FF2B5EF4-FFF2-40B4-BE49-F238E27FC236}">
                  <a16:creationId xmlns:a16="http://schemas.microsoft.com/office/drawing/2014/main" id="{72BCAC73-25C6-31F6-825F-99517CFD443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981450" y="4840808"/>
              <a:ext cx="152108" cy="214296"/>
            </a:xfrm>
            <a:custGeom>
              <a:avLst/>
              <a:gdLst/>
              <a:ahLst/>
              <a:cxnLst/>
              <a:rect l="0" t="0" r="0" b="0"/>
              <a:pathLst>
                <a:path w="152108" h="214296">
                  <a:moveTo>
                    <a:pt x="0" y="26467"/>
                  </a:moveTo>
                  <a:lnTo>
                    <a:pt x="0" y="26467"/>
                  </a:lnTo>
                  <a:lnTo>
                    <a:pt x="0" y="16354"/>
                  </a:lnTo>
                  <a:lnTo>
                    <a:pt x="2822" y="8567"/>
                  </a:lnTo>
                  <a:lnTo>
                    <a:pt x="8201" y="0"/>
                  </a:lnTo>
                  <a:lnTo>
                    <a:pt x="9701" y="356"/>
                  </a:lnTo>
                  <a:lnTo>
                    <a:pt x="14189" y="3573"/>
                  </a:lnTo>
                  <a:lnTo>
                    <a:pt x="16890" y="8531"/>
                  </a:lnTo>
                  <a:lnTo>
                    <a:pt x="18410" y="25740"/>
                  </a:lnTo>
                  <a:lnTo>
                    <a:pt x="18994" y="73192"/>
                  </a:lnTo>
                  <a:lnTo>
                    <a:pt x="19047" y="118489"/>
                  </a:lnTo>
                  <a:lnTo>
                    <a:pt x="21872" y="155930"/>
                  </a:lnTo>
                  <a:lnTo>
                    <a:pt x="27987" y="203442"/>
                  </a:lnTo>
                  <a:lnTo>
                    <a:pt x="28459" y="214295"/>
                  </a:lnTo>
                  <a:lnTo>
                    <a:pt x="38653" y="206062"/>
                  </a:lnTo>
                  <a:lnTo>
                    <a:pt x="59627" y="181090"/>
                  </a:lnTo>
                  <a:lnTo>
                    <a:pt x="106826" y="138592"/>
                  </a:lnTo>
                  <a:lnTo>
                    <a:pt x="125523" y="119993"/>
                  </a:lnTo>
                  <a:lnTo>
                    <a:pt x="135515" y="115660"/>
                  </a:lnTo>
                  <a:lnTo>
                    <a:pt x="149065" y="112877"/>
                  </a:lnTo>
                  <a:lnTo>
                    <a:pt x="150177" y="113707"/>
                  </a:lnTo>
                  <a:lnTo>
                    <a:pt x="151412" y="117452"/>
                  </a:lnTo>
                  <a:lnTo>
                    <a:pt x="152107" y="125510"/>
                  </a:lnTo>
                  <a:lnTo>
                    <a:pt x="149448" y="131516"/>
                  </a:lnTo>
                  <a:lnTo>
                    <a:pt x="147257" y="134600"/>
                  </a:lnTo>
                  <a:lnTo>
                    <a:pt x="144173" y="149053"/>
                  </a:lnTo>
                  <a:lnTo>
                    <a:pt x="142073" y="166353"/>
                  </a:lnTo>
                  <a:lnTo>
                    <a:pt x="133350" y="1883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70">
              <a:extLst>
                <a:ext uri="{FF2B5EF4-FFF2-40B4-BE49-F238E27FC236}">
                  <a16:creationId xmlns:a16="http://schemas.microsoft.com/office/drawing/2014/main" id="{53084131-2239-BAF1-CF97-EAFF6CCDB6E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790950" y="49530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15209" y="2980"/>
                  </a:lnTo>
                  <a:lnTo>
                    <a:pt x="58624" y="262"/>
                  </a:lnTo>
                  <a:lnTo>
                    <a:pt x="98364" y="5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71">
              <a:extLst>
                <a:ext uri="{FF2B5EF4-FFF2-40B4-BE49-F238E27FC236}">
                  <a16:creationId xmlns:a16="http://schemas.microsoft.com/office/drawing/2014/main" id="{8330311F-A29E-2712-5C94-A816DE9E4F2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800475" y="4848652"/>
              <a:ext cx="114301" cy="227555"/>
            </a:xfrm>
            <a:custGeom>
              <a:avLst/>
              <a:gdLst/>
              <a:ahLst/>
              <a:cxnLst/>
              <a:rect l="0" t="0" r="0" b="0"/>
              <a:pathLst>
                <a:path w="114301" h="227555">
                  <a:moveTo>
                    <a:pt x="0" y="18623"/>
                  </a:moveTo>
                  <a:lnTo>
                    <a:pt x="0" y="18623"/>
                  </a:lnTo>
                  <a:lnTo>
                    <a:pt x="8201" y="10422"/>
                  </a:lnTo>
                  <a:lnTo>
                    <a:pt x="9132" y="4434"/>
                  </a:lnTo>
                  <a:lnTo>
                    <a:pt x="10321" y="2813"/>
                  </a:lnTo>
                  <a:lnTo>
                    <a:pt x="17692" y="0"/>
                  </a:lnTo>
                  <a:lnTo>
                    <a:pt x="19027" y="36470"/>
                  </a:lnTo>
                  <a:lnTo>
                    <a:pt x="13990" y="81926"/>
                  </a:lnTo>
                  <a:lnTo>
                    <a:pt x="10407" y="128218"/>
                  </a:lnTo>
                  <a:lnTo>
                    <a:pt x="4585" y="171868"/>
                  </a:lnTo>
                  <a:lnTo>
                    <a:pt x="179" y="217597"/>
                  </a:lnTo>
                  <a:lnTo>
                    <a:pt x="119" y="221122"/>
                  </a:lnTo>
                  <a:lnTo>
                    <a:pt x="1138" y="223474"/>
                  </a:lnTo>
                  <a:lnTo>
                    <a:pt x="2875" y="225039"/>
                  </a:lnTo>
                  <a:lnTo>
                    <a:pt x="7628" y="226780"/>
                  </a:lnTo>
                  <a:lnTo>
                    <a:pt x="13269" y="227554"/>
                  </a:lnTo>
                  <a:lnTo>
                    <a:pt x="59848" y="219494"/>
                  </a:lnTo>
                  <a:lnTo>
                    <a:pt x="79234" y="217840"/>
                  </a:lnTo>
                  <a:lnTo>
                    <a:pt x="97324" y="211118"/>
                  </a:lnTo>
                  <a:lnTo>
                    <a:pt x="114300" y="1995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34">
            <a:extLst>
              <a:ext uri="{FF2B5EF4-FFF2-40B4-BE49-F238E27FC236}">
                <a16:creationId xmlns:a16="http://schemas.microsoft.com/office/drawing/2014/main" id="{82FDE8A1-A4C5-C26A-C342-FA001DD49179}"/>
              </a:ext>
            </a:extLst>
          </p:cNvPr>
          <p:cNvGrpSpPr/>
          <p:nvPr/>
        </p:nvGrpSpPr>
        <p:grpSpPr>
          <a:xfrm>
            <a:off x="2658065" y="4825453"/>
            <a:ext cx="799511" cy="257518"/>
            <a:chOff x="2658065" y="4825453"/>
            <a:chExt cx="799511" cy="257518"/>
          </a:xfrm>
        </p:grpSpPr>
        <p:sp>
          <p:nvSpPr>
            <p:cNvPr id="163" name="SMARTInkShape-172">
              <a:extLst>
                <a:ext uri="{FF2B5EF4-FFF2-40B4-BE49-F238E27FC236}">
                  <a16:creationId xmlns:a16="http://schemas.microsoft.com/office/drawing/2014/main" id="{6232191F-45AF-4E6A-AFD9-C95C54EA30F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267075" y="4919276"/>
              <a:ext cx="190501" cy="112326"/>
            </a:xfrm>
            <a:custGeom>
              <a:avLst/>
              <a:gdLst/>
              <a:ahLst/>
              <a:cxnLst/>
              <a:rect l="0" t="0" r="0" b="0"/>
              <a:pathLst>
                <a:path w="190501" h="112326">
                  <a:moveTo>
                    <a:pt x="0" y="24199"/>
                  </a:moveTo>
                  <a:lnTo>
                    <a:pt x="0" y="24199"/>
                  </a:lnTo>
                  <a:lnTo>
                    <a:pt x="41207" y="601"/>
                  </a:lnTo>
                  <a:lnTo>
                    <a:pt x="44405" y="0"/>
                  </a:lnTo>
                  <a:lnTo>
                    <a:pt x="47595" y="658"/>
                  </a:lnTo>
                  <a:lnTo>
                    <a:pt x="53962" y="3153"/>
                  </a:lnTo>
                  <a:lnTo>
                    <a:pt x="60319" y="4262"/>
                  </a:lnTo>
                  <a:lnTo>
                    <a:pt x="62438" y="7733"/>
                  </a:lnTo>
                  <a:lnTo>
                    <a:pt x="66117" y="44844"/>
                  </a:lnTo>
                  <a:lnTo>
                    <a:pt x="65506" y="75118"/>
                  </a:lnTo>
                  <a:lnTo>
                    <a:pt x="59038" y="99258"/>
                  </a:lnTo>
                  <a:lnTo>
                    <a:pt x="53403" y="109770"/>
                  </a:lnTo>
                  <a:lnTo>
                    <a:pt x="49360" y="111938"/>
                  </a:lnTo>
                  <a:lnTo>
                    <a:pt x="44549" y="112325"/>
                  </a:lnTo>
                  <a:lnTo>
                    <a:pt x="34616" y="109933"/>
                  </a:lnTo>
                  <a:lnTo>
                    <a:pt x="26674" y="105342"/>
                  </a:lnTo>
                  <a:lnTo>
                    <a:pt x="24133" y="101577"/>
                  </a:lnTo>
                  <a:lnTo>
                    <a:pt x="21309" y="91750"/>
                  </a:lnTo>
                  <a:lnTo>
                    <a:pt x="22673" y="86167"/>
                  </a:lnTo>
                  <a:lnTo>
                    <a:pt x="34704" y="68195"/>
                  </a:lnTo>
                  <a:lnTo>
                    <a:pt x="69051" y="32626"/>
                  </a:lnTo>
                  <a:lnTo>
                    <a:pt x="98489" y="20252"/>
                  </a:lnTo>
                  <a:lnTo>
                    <a:pt x="144483" y="15164"/>
                  </a:lnTo>
                  <a:lnTo>
                    <a:pt x="190500" y="146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73">
              <a:extLst>
                <a:ext uri="{FF2B5EF4-FFF2-40B4-BE49-F238E27FC236}">
                  <a16:creationId xmlns:a16="http://schemas.microsoft.com/office/drawing/2014/main" id="{4C210163-3091-A3B0-B7C6-DE72CF228C2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124200" y="4920595"/>
              <a:ext cx="123826" cy="112229"/>
            </a:xfrm>
            <a:custGeom>
              <a:avLst/>
              <a:gdLst/>
              <a:ahLst/>
              <a:cxnLst/>
              <a:rect l="0" t="0" r="0" b="0"/>
              <a:pathLst>
                <a:path w="123826" h="112229">
                  <a:moveTo>
                    <a:pt x="0" y="70505"/>
                  </a:moveTo>
                  <a:lnTo>
                    <a:pt x="0" y="70505"/>
                  </a:lnTo>
                  <a:lnTo>
                    <a:pt x="21459" y="70505"/>
                  </a:lnTo>
                  <a:lnTo>
                    <a:pt x="58535" y="60804"/>
                  </a:lnTo>
                  <a:lnTo>
                    <a:pt x="61248" y="58746"/>
                  </a:lnTo>
                  <a:lnTo>
                    <a:pt x="63057" y="56316"/>
                  </a:lnTo>
                  <a:lnTo>
                    <a:pt x="84099" y="38912"/>
                  </a:lnTo>
                  <a:lnTo>
                    <a:pt x="101810" y="13927"/>
                  </a:lnTo>
                  <a:lnTo>
                    <a:pt x="102799" y="10561"/>
                  </a:lnTo>
                  <a:lnTo>
                    <a:pt x="100282" y="7259"/>
                  </a:lnTo>
                  <a:lnTo>
                    <a:pt x="89020" y="768"/>
                  </a:lnTo>
                  <a:lnTo>
                    <a:pt x="76253" y="0"/>
                  </a:lnTo>
                  <a:lnTo>
                    <a:pt x="62466" y="4244"/>
                  </a:lnTo>
                  <a:lnTo>
                    <a:pt x="28608" y="25065"/>
                  </a:lnTo>
                  <a:lnTo>
                    <a:pt x="6632" y="66477"/>
                  </a:lnTo>
                  <a:lnTo>
                    <a:pt x="1965" y="86127"/>
                  </a:lnTo>
                  <a:lnTo>
                    <a:pt x="3427" y="91503"/>
                  </a:lnTo>
                  <a:lnTo>
                    <a:pt x="10695" y="100299"/>
                  </a:lnTo>
                  <a:lnTo>
                    <a:pt x="31744" y="111200"/>
                  </a:lnTo>
                  <a:lnTo>
                    <a:pt x="46211" y="112228"/>
                  </a:lnTo>
                  <a:lnTo>
                    <a:pt x="92281" y="108024"/>
                  </a:lnTo>
                  <a:lnTo>
                    <a:pt x="123825" y="990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74">
              <a:extLst>
                <a:ext uri="{FF2B5EF4-FFF2-40B4-BE49-F238E27FC236}">
                  <a16:creationId xmlns:a16="http://schemas.microsoft.com/office/drawing/2014/main" id="{2E2561C0-2E80-6D07-C673-EE1FA3699F6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957335" y="4838700"/>
              <a:ext cx="128625" cy="209551"/>
            </a:xfrm>
            <a:custGeom>
              <a:avLst/>
              <a:gdLst/>
              <a:ahLst/>
              <a:cxnLst/>
              <a:rect l="0" t="0" r="0" b="0"/>
              <a:pathLst>
                <a:path w="128625" h="209551">
                  <a:moveTo>
                    <a:pt x="14465" y="0"/>
                  </a:moveTo>
                  <a:lnTo>
                    <a:pt x="14465" y="0"/>
                  </a:lnTo>
                  <a:lnTo>
                    <a:pt x="11643" y="41444"/>
                  </a:lnTo>
                  <a:lnTo>
                    <a:pt x="6927" y="77191"/>
                  </a:lnTo>
                  <a:lnTo>
                    <a:pt x="5529" y="114593"/>
                  </a:lnTo>
                  <a:lnTo>
                    <a:pt x="0" y="160101"/>
                  </a:lnTo>
                  <a:lnTo>
                    <a:pt x="275" y="174520"/>
                  </a:lnTo>
                  <a:lnTo>
                    <a:pt x="4667" y="189565"/>
                  </a:lnTo>
                  <a:lnTo>
                    <a:pt x="4859" y="185166"/>
                  </a:lnTo>
                  <a:lnTo>
                    <a:pt x="50650" y="144504"/>
                  </a:lnTo>
                  <a:lnTo>
                    <a:pt x="89878" y="102729"/>
                  </a:lnTo>
                  <a:lnTo>
                    <a:pt x="97723" y="92224"/>
                  </a:lnTo>
                  <a:lnTo>
                    <a:pt x="115988" y="78518"/>
                  </a:lnTo>
                  <a:lnTo>
                    <a:pt x="123333" y="76887"/>
                  </a:lnTo>
                  <a:lnTo>
                    <a:pt x="125144" y="77717"/>
                  </a:lnTo>
                  <a:lnTo>
                    <a:pt x="126351" y="79327"/>
                  </a:lnTo>
                  <a:lnTo>
                    <a:pt x="127692" y="83940"/>
                  </a:lnTo>
                  <a:lnTo>
                    <a:pt x="128624" y="113778"/>
                  </a:lnTo>
                  <a:lnTo>
                    <a:pt x="121207" y="154317"/>
                  </a:lnTo>
                  <a:lnTo>
                    <a:pt x="117001" y="178721"/>
                  </a:lnTo>
                  <a:lnTo>
                    <a:pt x="109715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75">
              <a:extLst>
                <a:ext uri="{FF2B5EF4-FFF2-40B4-BE49-F238E27FC236}">
                  <a16:creationId xmlns:a16="http://schemas.microsoft.com/office/drawing/2014/main" id="{27FE4B17-F295-BEDF-7167-DC1B67C15F8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809875" y="49339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46993" y="9917"/>
                  </a:lnTo>
                  <a:lnTo>
                    <a:pt x="86896" y="9577"/>
                  </a:lnTo>
                  <a:lnTo>
                    <a:pt x="131388" y="847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76">
              <a:extLst>
                <a:ext uri="{FF2B5EF4-FFF2-40B4-BE49-F238E27FC236}">
                  <a16:creationId xmlns:a16="http://schemas.microsoft.com/office/drawing/2014/main" id="{5B6C5AA8-9FE2-6F80-9F9D-58CFEC5E7EA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814777" y="4825453"/>
              <a:ext cx="109399" cy="232225"/>
            </a:xfrm>
            <a:custGeom>
              <a:avLst/>
              <a:gdLst/>
              <a:ahLst/>
              <a:cxnLst/>
              <a:rect l="0" t="0" r="0" b="0"/>
              <a:pathLst>
                <a:path w="109399" h="232225">
                  <a:moveTo>
                    <a:pt x="14148" y="22772"/>
                  </a:moveTo>
                  <a:lnTo>
                    <a:pt x="14148" y="22772"/>
                  </a:lnTo>
                  <a:lnTo>
                    <a:pt x="21686" y="4872"/>
                  </a:lnTo>
                  <a:lnTo>
                    <a:pt x="22790" y="0"/>
                  </a:lnTo>
                  <a:lnTo>
                    <a:pt x="23084" y="182"/>
                  </a:lnTo>
                  <a:lnTo>
                    <a:pt x="23281" y="1362"/>
                  </a:lnTo>
                  <a:lnTo>
                    <a:pt x="28613" y="8079"/>
                  </a:lnTo>
                  <a:lnTo>
                    <a:pt x="28338" y="19417"/>
                  </a:lnTo>
                  <a:lnTo>
                    <a:pt x="19538" y="57621"/>
                  </a:lnTo>
                  <a:lnTo>
                    <a:pt x="14154" y="93901"/>
                  </a:lnTo>
                  <a:lnTo>
                    <a:pt x="7918" y="132866"/>
                  </a:lnTo>
                  <a:lnTo>
                    <a:pt x="2452" y="176026"/>
                  </a:lnTo>
                  <a:lnTo>
                    <a:pt x="0" y="182091"/>
                  </a:lnTo>
                  <a:lnTo>
                    <a:pt x="99" y="194475"/>
                  </a:lnTo>
                  <a:lnTo>
                    <a:pt x="5086" y="223887"/>
                  </a:lnTo>
                  <a:lnTo>
                    <a:pt x="7048" y="226699"/>
                  </a:lnTo>
                  <a:lnTo>
                    <a:pt x="12746" y="231211"/>
                  </a:lnTo>
                  <a:lnTo>
                    <a:pt x="40540" y="232224"/>
                  </a:lnTo>
                  <a:lnTo>
                    <a:pt x="49867" y="229457"/>
                  </a:lnTo>
                  <a:lnTo>
                    <a:pt x="78628" y="215841"/>
                  </a:lnTo>
                  <a:lnTo>
                    <a:pt x="86197" y="213356"/>
                  </a:lnTo>
                  <a:lnTo>
                    <a:pt x="109398" y="1942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77">
              <a:extLst>
                <a:ext uri="{FF2B5EF4-FFF2-40B4-BE49-F238E27FC236}">
                  <a16:creationId xmlns:a16="http://schemas.microsoft.com/office/drawing/2014/main" id="{CD79B742-603E-2BDB-921E-4E46ECD7DA7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658065" y="4953120"/>
              <a:ext cx="72939" cy="129851"/>
            </a:xfrm>
            <a:custGeom>
              <a:avLst/>
              <a:gdLst/>
              <a:ahLst/>
              <a:cxnLst/>
              <a:rect l="0" t="0" r="0" b="0"/>
              <a:pathLst>
                <a:path w="72939" h="129851">
                  <a:moveTo>
                    <a:pt x="56560" y="28455"/>
                  </a:moveTo>
                  <a:lnTo>
                    <a:pt x="56560" y="28455"/>
                  </a:lnTo>
                  <a:lnTo>
                    <a:pt x="56560" y="1242"/>
                  </a:lnTo>
                  <a:lnTo>
                    <a:pt x="55502" y="787"/>
                  </a:lnTo>
                  <a:lnTo>
                    <a:pt x="43303" y="0"/>
                  </a:lnTo>
                  <a:lnTo>
                    <a:pt x="29114" y="10029"/>
                  </a:lnTo>
                  <a:lnTo>
                    <a:pt x="16560" y="26407"/>
                  </a:lnTo>
                  <a:lnTo>
                    <a:pt x="3895" y="57449"/>
                  </a:lnTo>
                  <a:lnTo>
                    <a:pt x="0" y="91592"/>
                  </a:lnTo>
                  <a:lnTo>
                    <a:pt x="2495" y="101671"/>
                  </a:lnTo>
                  <a:lnTo>
                    <a:pt x="12671" y="116118"/>
                  </a:lnTo>
                  <a:lnTo>
                    <a:pt x="17776" y="121822"/>
                  </a:lnTo>
                  <a:lnTo>
                    <a:pt x="29092" y="128160"/>
                  </a:lnTo>
                  <a:lnTo>
                    <a:pt x="35073" y="129850"/>
                  </a:lnTo>
                  <a:lnTo>
                    <a:pt x="47363" y="128905"/>
                  </a:lnTo>
                  <a:lnTo>
                    <a:pt x="53604" y="127171"/>
                  </a:lnTo>
                  <a:lnTo>
                    <a:pt x="63360" y="119601"/>
                  </a:lnTo>
                  <a:lnTo>
                    <a:pt x="67443" y="114619"/>
                  </a:lnTo>
                  <a:lnTo>
                    <a:pt x="71980" y="97795"/>
                  </a:lnTo>
                  <a:lnTo>
                    <a:pt x="72938" y="77263"/>
                  </a:lnTo>
                  <a:lnTo>
                    <a:pt x="65768" y="33185"/>
                  </a:lnTo>
                  <a:lnTo>
                    <a:pt x="61358" y="21385"/>
                  </a:lnTo>
                  <a:lnTo>
                    <a:pt x="58700" y="17391"/>
                  </a:lnTo>
                  <a:lnTo>
                    <a:pt x="37510" y="94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35">
            <a:extLst>
              <a:ext uri="{FF2B5EF4-FFF2-40B4-BE49-F238E27FC236}">
                <a16:creationId xmlns:a16="http://schemas.microsoft.com/office/drawing/2014/main" id="{CDB6FADB-7D29-0898-221B-597FD1B2A97A}"/>
              </a:ext>
            </a:extLst>
          </p:cNvPr>
          <p:cNvGrpSpPr/>
          <p:nvPr/>
        </p:nvGrpSpPr>
        <p:grpSpPr>
          <a:xfrm>
            <a:off x="1171575" y="4849549"/>
            <a:ext cx="1099924" cy="379677"/>
            <a:chOff x="1171575" y="4849549"/>
            <a:chExt cx="1099924" cy="379677"/>
          </a:xfrm>
        </p:grpSpPr>
        <p:sp>
          <p:nvSpPr>
            <p:cNvPr id="170" name="SMARTInkShape-178">
              <a:extLst>
                <a:ext uri="{FF2B5EF4-FFF2-40B4-BE49-F238E27FC236}">
                  <a16:creationId xmlns:a16="http://schemas.microsoft.com/office/drawing/2014/main" id="{009AA3BA-2FEF-795A-3D5F-B714E320944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162175" y="4944950"/>
              <a:ext cx="109324" cy="111832"/>
            </a:xfrm>
            <a:custGeom>
              <a:avLst/>
              <a:gdLst/>
              <a:ahLst/>
              <a:cxnLst/>
              <a:rect l="0" t="0" r="0" b="0"/>
              <a:pathLst>
                <a:path w="109324" h="111832">
                  <a:moveTo>
                    <a:pt x="85725" y="27100"/>
                  </a:moveTo>
                  <a:lnTo>
                    <a:pt x="85725" y="27100"/>
                  </a:lnTo>
                  <a:lnTo>
                    <a:pt x="90781" y="27100"/>
                  </a:lnTo>
                  <a:lnTo>
                    <a:pt x="96086" y="24278"/>
                  </a:lnTo>
                  <a:lnTo>
                    <a:pt x="98982" y="22044"/>
                  </a:lnTo>
                  <a:lnTo>
                    <a:pt x="102201" y="16739"/>
                  </a:lnTo>
                  <a:lnTo>
                    <a:pt x="103059" y="13843"/>
                  </a:lnTo>
                  <a:lnTo>
                    <a:pt x="104689" y="11912"/>
                  </a:lnTo>
                  <a:lnTo>
                    <a:pt x="109323" y="9766"/>
                  </a:lnTo>
                  <a:lnTo>
                    <a:pt x="108865" y="8136"/>
                  </a:lnTo>
                  <a:lnTo>
                    <a:pt x="102712" y="3502"/>
                  </a:lnTo>
                  <a:lnTo>
                    <a:pt x="87348" y="0"/>
                  </a:lnTo>
                  <a:lnTo>
                    <a:pt x="69391" y="4018"/>
                  </a:lnTo>
                  <a:lnTo>
                    <a:pt x="29393" y="19651"/>
                  </a:lnTo>
                  <a:lnTo>
                    <a:pt x="25946" y="22134"/>
                  </a:lnTo>
                  <a:lnTo>
                    <a:pt x="22115" y="27715"/>
                  </a:lnTo>
                  <a:lnTo>
                    <a:pt x="19454" y="36510"/>
                  </a:lnTo>
                  <a:lnTo>
                    <a:pt x="19229" y="41160"/>
                  </a:lnTo>
                  <a:lnTo>
                    <a:pt x="21952" y="46755"/>
                  </a:lnTo>
                  <a:lnTo>
                    <a:pt x="24160" y="49728"/>
                  </a:lnTo>
                  <a:lnTo>
                    <a:pt x="32258" y="53032"/>
                  </a:lnTo>
                  <a:lnTo>
                    <a:pt x="37380" y="53913"/>
                  </a:lnTo>
                  <a:lnTo>
                    <a:pt x="54703" y="65265"/>
                  </a:lnTo>
                  <a:lnTo>
                    <a:pt x="70856" y="80461"/>
                  </a:lnTo>
                  <a:lnTo>
                    <a:pt x="73825" y="87152"/>
                  </a:lnTo>
                  <a:lnTo>
                    <a:pt x="73558" y="90418"/>
                  </a:lnTo>
                  <a:lnTo>
                    <a:pt x="67791" y="101394"/>
                  </a:lnTo>
                  <a:lnTo>
                    <a:pt x="52745" y="109469"/>
                  </a:lnTo>
                  <a:lnTo>
                    <a:pt x="39735" y="111831"/>
                  </a:lnTo>
                  <a:lnTo>
                    <a:pt x="18829" y="111472"/>
                  </a:lnTo>
                  <a:lnTo>
                    <a:pt x="0" y="103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79">
              <a:extLst>
                <a:ext uri="{FF2B5EF4-FFF2-40B4-BE49-F238E27FC236}">
                  <a16:creationId xmlns:a16="http://schemas.microsoft.com/office/drawing/2014/main" id="{84238AB3-4DAA-97E1-1E20-4283BAA56B3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990725" y="4962930"/>
              <a:ext cx="152401" cy="94655"/>
            </a:xfrm>
            <a:custGeom>
              <a:avLst/>
              <a:gdLst/>
              <a:ahLst/>
              <a:cxnLst/>
              <a:rect l="0" t="0" r="0" b="0"/>
              <a:pathLst>
                <a:path w="152401" h="94655">
                  <a:moveTo>
                    <a:pt x="0" y="28170"/>
                  </a:moveTo>
                  <a:lnTo>
                    <a:pt x="0" y="28170"/>
                  </a:lnTo>
                  <a:lnTo>
                    <a:pt x="5057" y="23114"/>
                  </a:lnTo>
                  <a:lnTo>
                    <a:pt x="7539" y="17809"/>
                  </a:lnTo>
                  <a:lnTo>
                    <a:pt x="8201" y="14913"/>
                  </a:lnTo>
                  <a:lnTo>
                    <a:pt x="9701" y="12982"/>
                  </a:lnTo>
                  <a:lnTo>
                    <a:pt x="14189" y="10836"/>
                  </a:lnTo>
                  <a:lnTo>
                    <a:pt x="25694" y="8402"/>
                  </a:lnTo>
                  <a:lnTo>
                    <a:pt x="36258" y="964"/>
                  </a:lnTo>
                  <a:lnTo>
                    <a:pt x="42610" y="0"/>
                  </a:lnTo>
                  <a:lnTo>
                    <a:pt x="48219" y="2598"/>
                  </a:lnTo>
                  <a:lnTo>
                    <a:pt x="51196" y="4771"/>
                  </a:lnTo>
                  <a:lnTo>
                    <a:pt x="54504" y="10009"/>
                  </a:lnTo>
                  <a:lnTo>
                    <a:pt x="67279" y="48970"/>
                  </a:lnTo>
                  <a:lnTo>
                    <a:pt x="75417" y="83802"/>
                  </a:lnTo>
                  <a:lnTo>
                    <a:pt x="76155" y="94199"/>
                  </a:lnTo>
                  <a:lnTo>
                    <a:pt x="71130" y="94654"/>
                  </a:lnTo>
                  <a:lnTo>
                    <a:pt x="65833" y="91938"/>
                  </a:lnTo>
                  <a:lnTo>
                    <a:pt x="62938" y="89732"/>
                  </a:lnTo>
                  <a:lnTo>
                    <a:pt x="59723" y="84458"/>
                  </a:lnTo>
                  <a:lnTo>
                    <a:pt x="57912" y="72717"/>
                  </a:lnTo>
                  <a:lnTo>
                    <a:pt x="57195" y="44422"/>
                  </a:lnTo>
                  <a:lnTo>
                    <a:pt x="59992" y="37863"/>
                  </a:lnTo>
                  <a:lnTo>
                    <a:pt x="74458" y="15296"/>
                  </a:lnTo>
                  <a:lnTo>
                    <a:pt x="84598" y="7279"/>
                  </a:lnTo>
                  <a:lnTo>
                    <a:pt x="112320" y="1872"/>
                  </a:lnTo>
                  <a:lnTo>
                    <a:pt x="152400" y="91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80">
              <a:extLst>
                <a:ext uri="{FF2B5EF4-FFF2-40B4-BE49-F238E27FC236}">
                  <a16:creationId xmlns:a16="http://schemas.microsoft.com/office/drawing/2014/main" id="{2F067864-A093-F47A-1723-7B4A089E116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901292" y="4962939"/>
              <a:ext cx="68460" cy="100966"/>
            </a:xfrm>
            <a:custGeom>
              <a:avLst/>
              <a:gdLst/>
              <a:ahLst/>
              <a:cxnLst/>
              <a:rect l="0" t="0" r="0" b="0"/>
              <a:pathLst>
                <a:path w="68460" h="100966">
                  <a:moveTo>
                    <a:pt x="60858" y="37686"/>
                  </a:moveTo>
                  <a:lnTo>
                    <a:pt x="60858" y="37686"/>
                  </a:lnTo>
                  <a:lnTo>
                    <a:pt x="60858" y="4297"/>
                  </a:lnTo>
                  <a:lnTo>
                    <a:pt x="59800" y="2727"/>
                  </a:lnTo>
                  <a:lnTo>
                    <a:pt x="58036" y="1680"/>
                  </a:lnTo>
                  <a:lnTo>
                    <a:pt x="50497" y="207"/>
                  </a:lnTo>
                  <a:lnTo>
                    <a:pt x="47601" y="0"/>
                  </a:lnTo>
                  <a:lnTo>
                    <a:pt x="41560" y="2592"/>
                  </a:lnTo>
                  <a:lnTo>
                    <a:pt x="19354" y="17974"/>
                  </a:lnTo>
                  <a:lnTo>
                    <a:pt x="921" y="57903"/>
                  </a:lnTo>
                  <a:lnTo>
                    <a:pt x="0" y="70660"/>
                  </a:lnTo>
                  <a:lnTo>
                    <a:pt x="1236" y="75544"/>
                  </a:lnTo>
                  <a:lnTo>
                    <a:pt x="13088" y="92530"/>
                  </a:lnTo>
                  <a:lnTo>
                    <a:pt x="24105" y="99104"/>
                  </a:lnTo>
                  <a:lnTo>
                    <a:pt x="30006" y="100855"/>
                  </a:lnTo>
                  <a:lnTo>
                    <a:pt x="34998" y="100965"/>
                  </a:lnTo>
                  <a:lnTo>
                    <a:pt x="43367" y="98266"/>
                  </a:lnTo>
                  <a:lnTo>
                    <a:pt x="50615" y="90716"/>
                  </a:lnTo>
                  <a:lnTo>
                    <a:pt x="63891" y="63565"/>
                  </a:lnTo>
                  <a:lnTo>
                    <a:pt x="68459" y="47000"/>
                  </a:lnTo>
                  <a:lnTo>
                    <a:pt x="66706" y="36181"/>
                  </a:lnTo>
                  <a:lnTo>
                    <a:pt x="60858" y="186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81">
              <a:extLst>
                <a:ext uri="{FF2B5EF4-FFF2-40B4-BE49-F238E27FC236}">
                  <a16:creationId xmlns:a16="http://schemas.microsoft.com/office/drawing/2014/main" id="{01B5D0DA-C22F-C86D-BC7C-DA439B0A1F1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790700" y="4962525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48905" y="4861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82">
              <a:extLst>
                <a:ext uri="{FF2B5EF4-FFF2-40B4-BE49-F238E27FC236}">
                  <a16:creationId xmlns:a16="http://schemas.microsoft.com/office/drawing/2014/main" id="{132004EF-DFA1-023F-0580-C14163823EF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773806" y="4849549"/>
              <a:ext cx="83570" cy="227099"/>
            </a:xfrm>
            <a:custGeom>
              <a:avLst/>
              <a:gdLst/>
              <a:ahLst/>
              <a:cxnLst/>
              <a:rect l="0" t="0" r="0" b="0"/>
              <a:pathLst>
                <a:path w="83570" h="227099">
                  <a:moveTo>
                    <a:pt x="7369" y="8201"/>
                  </a:moveTo>
                  <a:lnTo>
                    <a:pt x="7369" y="8201"/>
                  </a:lnTo>
                  <a:lnTo>
                    <a:pt x="15570" y="0"/>
                  </a:lnTo>
                  <a:lnTo>
                    <a:pt x="16011" y="617"/>
                  </a:lnTo>
                  <a:lnTo>
                    <a:pt x="16502" y="4125"/>
                  </a:lnTo>
                  <a:lnTo>
                    <a:pt x="9303" y="39676"/>
                  </a:lnTo>
                  <a:lnTo>
                    <a:pt x="5120" y="82438"/>
                  </a:lnTo>
                  <a:lnTo>
                    <a:pt x="0" y="121919"/>
                  </a:lnTo>
                  <a:lnTo>
                    <a:pt x="1305" y="160429"/>
                  </a:lnTo>
                  <a:lnTo>
                    <a:pt x="8395" y="190183"/>
                  </a:lnTo>
                  <a:lnTo>
                    <a:pt x="14376" y="205702"/>
                  </a:lnTo>
                  <a:lnTo>
                    <a:pt x="16833" y="213454"/>
                  </a:lnTo>
                  <a:lnTo>
                    <a:pt x="21453" y="220428"/>
                  </a:lnTo>
                  <a:lnTo>
                    <a:pt x="27034" y="224232"/>
                  </a:lnTo>
                  <a:lnTo>
                    <a:pt x="35829" y="226876"/>
                  </a:lnTo>
                  <a:lnTo>
                    <a:pt x="40479" y="227098"/>
                  </a:lnTo>
                  <a:lnTo>
                    <a:pt x="65179" y="219636"/>
                  </a:lnTo>
                  <a:lnTo>
                    <a:pt x="83569" y="20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83">
              <a:extLst>
                <a:ext uri="{FF2B5EF4-FFF2-40B4-BE49-F238E27FC236}">
                  <a16:creationId xmlns:a16="http://schemas.microsoft.com/office/drawing/2014/main" id="{61F7FC35-BBEC-752E-0115-43D6D49EA05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601112" y="4976969"/>
              <a:ext cx="132439" cy="107844"/>
            </a:xfrm>
            <a:custGeom>
              <a:avLst/>
              <a:gdLst/>
              <a:ahLst/>
              <a:cxnLst/>
              <a:rect l="0" t="0" r="0" b="0"/>
              <a:pathLst>
                <a:path w="132439" h="107844">
                  <a:moveTo>
                    <a:pt x="84813" y="14131"/>
                  </a:moveTo>
                  <a:lnTo>
                    <a:pt x="84813" y="14131"/>
                  </a:lnTo>
                  <a:lnTo>
                    <a:pt x="84813" y="9075"/>
                  </a:lnTo>
                  <a:lnTo>
                    <a:pt x="81991" y="3770"/>
                  </a:lnTo>
                  <a:lnTo>
                    <a:pt x="79756" y="874"/>
                  </a:lnTo>
                  <a:lnTo>
                    <a:pt x="77209" y="0"/>
                  </a:lnTo>
                  <a:lnTo>
                    <a:pt x="74452" y="478"/>
                  </a:lnTo>
                  <a:lnTo>
                    <a:pt x="34700" y="22679"/>
                  </a:lnTo>
                  <a:lnTo>
                    <a:pt x="25499" y="31336"/>
                  </a:lnTo>
                  <a:lnTo>
                    <a:pt x="3706" y="62430"/>
                  </a:lnTo>
                  <a:lnTo>
                    <a:pt x="0" y="87289"/>
                  </a:lnTo>
                  <a:lnTo>
                    <a:pt x="1813" y="92536"/>
                  </a:lnTo>
                  <a:lnTo>
                    <a:pt x="9471" y="101188"/>
                  </a:lnTo>
                  <a:lnTo>
                    <a:pt x="22753" y="105740"/>
                  </a:lnTo>
                  <a:lnTo>
                    <a:pt x="68487" y="107843"/>
                  </a:lnTo>
                  <a:lnTo>
                    <a:pt x="132438" y="998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84">
              <a:extLst>
                <a:ext uri="{FF2B5EF4-FFF2-40B4-BE49-F238E27FC236}">
                  <a16:creationId xmlns:a16="http://schemas.microsoft.com/office/drawing/2014/main" id="{F95CEB88-D882-BBA6-FCF8-0F55CB650F0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410040" y="4954881"/>
              <a:ext cx="152061" cy="130774"/>
            </a:xfrm>
            <a:custGeom>
              <a:avLst/>
              <a:gdLst/>
              <a:ahLst/>
              <a:cxnLst/>
              <a:rect l="0" t="0" r="0" b="0"/>
              <a:pathLst>
                <a:path w="152061" h="130774">
                  <a:moveTo>
                    <a:pt x="113960" y="64794"/>
                  </a:moveTo>
                  <a:lnTo>
                    <a:pt x="113960" y="64794"/>
                  </a:lnTo>
                  <a:lnTo>
                    <a:pt x="122161" y="56593"/>
                  </a:lnTo>
                  <a:lnTo>
                    <a:pt x="123092" y="50605"/>
                  </a:lnTo>
                  <a:lnTo>
                    <a:pt x="120488" y="45082"/>
                  </a:lnTo>
                  <a:lnTo>
                    <a:pt x="116862" y="39101"/>
                  </a:lnTo>
                  <a:lnTo>
                    <a:pt x="114533" y="26636"/>
                  </a:lnTo>
                  <a:lnTo>
                    <a:pt x="114343" y="23480"/>
                  </a:lnTo>
                  <a:lnTo>
                    <a:pt x="111308" y="17152"/>
                  </a:lnTo>
                  <a:lnTo>
                    <a:pt x="109017" y="13983"/>
                  </a:lnTo>
                  <a:lnTo>
                    <a:pt x="95680" y="4466"/>
                  </a:lnTo>
                  <a:lnTo>
                    <a:pt x="78323" y="0"/>
                  </a:lnTo>
                  <a:lnTo>
                    <a:pt x="54717" y="3733"/>
                  </a:lnTo>
                  <a:lnTo>
                    <a:pt x="32672" y="16598"/>
                  </a:lnTo>
                  <a:lnTo>
                    <a:pt x="12734" y="38872"/>
                  </a:lnTo>
                  <a:lnTo>
                    <a:pt x="5470" y="53626"/>
                  </a:lnTo>
                  <a:lnTo>
                    <a:pt x="425" y="87861"/>
                  </a:lnTo>
                  <a:lnTo>
                    <a:pt x="0" y="104680"/>
                  </a:lnTo>
                  <a:lnTo>
                    <a:pt x="2004" y="111492"/>
                  </a:lnTo>
                  <a:lnTo>
                    <a:pt x="9874" y="121885"/>
                  </a:lnTo>
                  <a:lnTo>
                    <a:pt x="17605" y="127209"/>
                  </a:lnTo>
                  <a:lnTo>
                    <a:pt x="21149" y="128629"/>
                  </a:lnTo>
                  <a:lnTo>
                    <a:pt x="30730" y="127384"/>
                  </a:lnTo>
                  <a:lnTo>
                    <a:pt x="54128" y="117962"/>
                  </a:lnTo>
                  <a:lnTo>
                    <a:pt x="86722" y="91447"/>
                  </a:lnTo>
                  <a:lnTo>
                    <a:pt x="117087" y="44319"/>
                  </a:lnTo>
                  <a:lnTo>
                    <a:pt x="121589" y="38618"/>
                  </a:lnTo>
                  <a:lnTo>
                    <a:pt x="122221" y="38877"/>
                  </a:lnTo>
                  <a:lnTo>
                    <a:pt x="122923" y="41986"/>
                  </a:lnTo>
                  <a:lnTo>
                    <a:pt x="122316" y="61269"/>
                  </a:lnTo>
                  <a:lnTo>
                    <a:pt x="114542" y="104395"/>
                  </a:lnTo>
                  <a:lnTo>
                    <a:pt x="115277" y="115202"/>
                  </a:lnTo>
                  <a:lnTo>
                    <a:pt x="122195" y="129118"/>
                  </a:lnTo>
                  <a:lnTo>
                    <a:pt x="123684" y="129902"/>
                  </a:lnTo>
                  <a:lnTo>
                    <a:pt x="128159" y="130773"/>
                  </a:lnTo>
                  <a:lnTo>
                    <a:pt x="152060" y="121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85">
              <a:extLst>
                <a:ext uri="{FF2B5EF4-FFF2-40B4-BE49-F238E27FC236}">
                  <a16:creationId xmlns:a16="http://schemas.microsoft.com/office/drawing/2014/main" id="{62A6E9CD-1987-93C7-B831-757EB48566C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71575" y="5019675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9"/>
                  </a:lnTo>
                  <a:lnTo>
                    <a:pt x="10361" y="21036"/>
                  </a:lnTo>
                  <a:lnTo>
                    <a:pt x="13258" y="20374"/>
                  </a:lnTo>
                  <a:lnTo>
                    <a:pt x="48201" y="2764"/>
                  </a:lnTo>
                  <a:lnTo>
                    <a:pt x="87055" y="364"/>
                  </a:lnTo>
                  <a:lnTo>
                    <a:pt x="134201" y="7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86">
              <a:extLst>
                <a:ext uri="{FF2B5EF4-FFF2-40B4-BE49-F238E27FC236}">
                  <a16:creationId xmlns:a16="http://schemas.microsoft.com/office/drawing/2014/main" id="{AFFE1234-1546-CF6D-E211-BE3286D327D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200316" y="4858178"/>
              <a:ext cx="123650" cy="371048"/>
            </a:xfrm>
            <a:custGeom>
              <a:avLst/>
              <a:gdLst/>
              <a:ahLst/>
              <a:cxnLst/>
              <a:rect l="0" t="0" r="0" b="0"/>
              <a:pathLst>
                <a:path w="123650" h="371048">
                  <a:moveTo>
                    <a:pt x="114134" y="66247"/>
                  </a:moveTo>
                  <a:lnTo>
                    <a:pt x="114134" y="66247"/>
                  </a:lnTo>
                  <a:lnTo>
                    <a:pt x="114134" y="61191"/>
                  </a:lnTo>
                  <a:lnTo>
                    <a:pt x="116956" y="55886"/>
                  </a:lnTo>
                  <a:lnTo>
                    <a:pt x="122335" y="48913"/>
                  </a:lnTo>
                  <a:lnTo>
                    <a:pt x="123397" y="39932"/>
                  </a:lnTo>
                  <a:lnTo>
                    <a:pt x="123649" y="23612"/>
                  </a:lnTo>
                  <a:lnTo>
                    <a:pt x="122594" y="21949"/>
                  </a:lnTo>
                  <a:lnTo>
                    <a:pt x="120832" y="20840"/>
                  </a:lnTo>
                  <a:lnTo>
                    <a:pt x="115457" y="19060"/>
                  </a:lnTo>
                  <a:lnTo>
                    <a:pt x="114722" y="15995"/>
                  </a:lnTo>
                  <a:lnTo>
                    <a:pt x="114526" y="13696"/>
                  </a:lnTo>
                  <a:lnTo>
                    <a:pt x="113337" y="12163"/>
                  </a:lnTo>
                  <a:lnTo>
                    <a:pt x="95177" y="535"/>
                  </a:lnTo>
                  <a:lnTo>
                    <a:pt x="90539" y="0"/>
                  </a:lnTo>
                  <a:lnTo>
                    <a:pt x="76922" y="4755"/>
                  </a:lnTo>
                  <a:lnTo>
                    <a:pt x="68315" y="12812"/>
                  </a:lnTo>
                  <a:lnTo>
                    <a:pt x="44326" y="51057"/>
                  </a:lnTo>
                  <a:lnTo>
                    <a:pt x="32537" y="91497"/>
                  </a:lnTo>
                  <a:lnTo>
                    <a:pt x="22342" y="133818"/>
                  </a:lnTo>
                  <a:lnTo>
                    <a:pt x="9415" y="177157"/>
                  </a:lnTo>
                  <a:lnTo>
                    <a:pt x="2673" y="220465"/>
                  </a:lnTo>
                  <a:lnTo>
                    <a:pt x="675" y="263988"/>
                  </a:lnTo>
                  <a:lnTo>
                    <a:pt x="0" y="306508"/>
                  </a:lnTo>
                  <a:lnTo>
                    <a:pt x="7471" y="341835"/>
                  </a:lnTo>
                  <a:lnTo>
                    <a:pt x="18884" y="3710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36">
            <a:extLst>
              <a:ext uri="{FF2B5EF4-FFF2-40B4-BE49-F238E27FC236}">
                <a16:creationId xmlns:a16="http://schemas.microsoft.com/office/drawing/2014/main" id="{08BD0784-A5D5-F86E-3C1B-6324EA3DB9E2}"/>
              </a:ext>
            </a:extLst>
          </p:cNvPr>
          <p:cNvGrpSpPr/>
          <p:nvPr/>
        </p:nvGrpSpPr>
        <p:grpSpPr>
          <a:xfrm>
            <a:off x="2562225" y="3937886"/>
            <a:ext cx="914401" cy="281690"/>
            <a:chOff x="2562225" y="3937886"/>
            <a:chExt cx="914401" cy="281690"/>
          </a:xfrm>
        </p:grpSpPr>
        <p:sp>
          <p:nvSpPr>
            <p:cNvPr id="180" name="SMARTInkShape-187">
              <a:extLst>
                <a:ext uri="{FF2B5EF4-FFF2-40B4-BE49-F238E27FC236}">
                  <a16:creationId xmlns:a16="http://schemas.microsoft.com/office/drawing/2014/main" id="{ED4AAA5B-1A7F-27B5-16EE-5C6443E3F57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181350" y="4067301"/>
              <a:ext cx="295276" cy="152275"/>
            </a:xfrm>
            <a:custGeom>
              <a:avLst/>
              <a:gdLst/>
              <a:ahLst/>
              <a:cxnLst/>
              <a:rect l="0" t="0" r="0" b="0"/>
              <a:pathLst>
                <a:path w="295276" h="152275">
                  <a:moveTo>
                    <a:pt x="0" y="18924"/>
                  </a:moveTo>
                  <a:lnTo>
                    <a:pt x="0" y="18924"/>
                  </a:lnTo>
                  <a:lnTo>
                    <a:pt x="5056" y="13867"/>
                  </a:lnTo>
                  <a:lnTo>
                    <a:pt x="13183" y="11385"/>
                  </a:lnTo>
                  <a:lnTo>
                    <a:pt x="22793" y="9223"/>
                  </a:lnTo>
                  <a:lnTo>
                    <a:pt x="37585" y="2034"/>
                  </a:lnTo>
                  <a:lnTo>
                    <a:pt x="52094" y="0"/>
                  </a:lnTo>
                  <a:lnTo>
                    <a:pt x="53779" y="1017"/>
                  </a:lnTo>
                  <a:lnTo>
                    <a:pt x="54903" y="2753"/>
                  </a:lnTo>
                  <a:lnTo>
                    <a:pt x="61763" y="23256"/>
                  </a:lnTo>
                  <a:lnTo>
                    <a:pt x="61669" y="37077"/>
                  </a:lnTo>
                  <a:lnTo>
                    <a:pt x="56268" y="82193"/>
                  </a:lnTo>
                  <a:lnTo>
                    <a:pt x="48972" y="101274"/>
                  </a:lnTo>
                  <a:lnTo>
                    <a:pt x="48523" y="101340"/>
                  </a:lnTo>
                  <a:lnTo>
                    <a:pt x="48024" y="98592"/>
                  </a:lnTo>
                  <a:lnTo>
                    <a:pt x="50625" y="93843"/>
                  </a:lnTo>
                  <a:lnTo>
                    <a:pt x="80747" y="54486"/>
                  </a:lnTo>
                  <a:lnTo>
                    <a:pt x="123905" y="21133"/>
                  </a:lnTo>
                  <a:lnTo>
                    <a:pt x="140077" y="12876"/>
                  </a:lnTo>
                  <a:lnTo>
                    <a:pt x="147981" y="9886"/>
                  </a:lnTo>
                  <a:lnTo>
                    <a:pt x="155022" y="5029"/>
                  </a:lnTo>
                  <a:lnTo>
                    <a:pt x="158381" y="4369"/>
                  </a:lnTo>
                  <a:lnTo>
                    <a:pt x="161680" y="4987"/>
                  </a:lnTo>
                  <a:lnTo>
                    <a:pt x="164936" y="6458"/>
                  </a:lnTo>
                  <a:lnTo>
                    <a:pt x="167107" y="8497"/>
                  </a:lnTo>
                  <a:lnTo>
                    <a:pt x="177614" y="26532"/>
                  </a:lnTo>
                  <a:lnTo>
                    <a:pt x="180533" y="54433"/>
                  </a:lnTo>
                  <a:lnTo>
                    <a:pt x="172307" y="99371"/>
                  </a:lnTo>
                  <a:lnTo>
                    <a:pt x="171563" y="112016"/>
                  </a:lnTo>
                  <a:lnTo>
                    <a:pt x="172584" y="111677"/>
                  </a:lnTo>
                  <a:lnTo>
                    <a:pt x="219754" y="65834"/>
                  </a:lnTo>
                  <a:lnTo>
                    <a:pt x="259014" y="29429"/>
                  </a:lnTo>
                  <a:lnTo>
                    <a:pt x="273948" y="22037"/>
                  </a:lnTo>
                  <a:lnTo>
                    <a:pt x="288475" y="19539"/>
                  </a:lnTo>
                  <a:lnTo>
                    <a:pt x="290742" y="20392"/>
                  </a:lnTo>
                  <a:lnTo>
                    <a:pt x="292253" y="22020"/>
                  </a:lnTo>
                  <a:lnTo>
                    <a:pt x="293261" y="24163"/>
                  </a:lnTo>
                  <a:lnTo>
                    <a:pt x="295158" y="68296"/>
                  </a:lnTo>
                  <a:lnTo>
                    <a:pt x="294182" y="94583"/>
                  </a:lnTo>
                  <a:lnTo>
                    <a:pt x="286141" y="135696"/>
                  </a:lnTo>
                  <a:lnTo>
                    <a:pt x="295275" y="1522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88">
              <a:extLst>
                <a:ext uri="{FF2B5EF4-FFF2-40B4-BE49-F238E27FC236}">
                  <a16:creationId xmlns:a16="http://schemas.microsoft.com/office/drawing/2014/main" id="{0CDAAFF2-CB10-3A14-A1D6-2A430C63FA9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943225" y="4019707"/>
              <a:ext cx="228601" cy="138896"/>
            </a:xfrm>
            <a:custGeom>
              <a:avLst/>
              <a:gdLst/>
              <a:ahLst/>
              <a:cxnLst/>
              <a:rect l="0" t="0" r="0" b="0"/>
              <a:pathLst>
                <a:path w="228601" h="138896">
                  <a:moveTo>
                    <a:pt x="0" y="37943"/>
                  </a:moveTo>
                  <a:lnTo>
                    <a:pt x="0" y="37943"/>
                  </a:lnTo>
                  <a:lnTo>
                    <a:pt x="5056" y="37943"/>
                  </a:lnTo>
                  <a:lnTo>
                    <a:pt x="10361" y="32299"/>
                  </a:lnTo>
                  <a:lnTo>
                    <a:pt x="16246" y="24851"/>
                  </a:lnTo>
                  <a:lnTo>
                    <a:pt x="51006" y="3859"/>
                  </a:lnTo>
                  <a:lnTo>
                    <a:pt x="66088" y="636"/>
                  </a:lnTo>
                  <a:lnTo>
                    <a:pt x="79259" y="0"/>
                  </a:lnTo>
                  <a:lnTo>
                    <a:pt x="82473" y="3123"/>
                  </a:lnTo>
                  <a:lnTo>
                    <a:pt x="88865" y="15059"/>
                  </a:lnTo>
                  <a:lnTo>
                    <a:pt x="95047" y="50709"/>
                  </a:lnTo>
                  <a:lnTo>
                    <a:pt x="102540" y="98046"/>
                  </a:lnTo>
                  <a:lnTo>
                    <a:pt x="102724" y="114397"/>
                  </a:lnTo>
                  <a:lnTo>
                    <a:pt x="99277" y="128720"/>
                  </a:lnTo>
                  <a:lnTo>
                    <a:pt x="96876" y="133386"/>
                  </a:lnTo>
                  <a:lnTo>
                    <a:pt x="94218" y="136497"/>
                  </a:lnTo>
                  <a:lnTo>
                    <a:pt x="91387" y="138571"/>
                  </a:lnTo>
                  <a:lnTo>
                    <a:pt x="88441" y="138895"/>
                  </a:lnTo>
                  <a:lnTo>
                    <a:pt x="82346" y="136433"/>
                  </a:lnTo>
                  <a:lnTo>
                    <a:pt x="72965" y="129096"/>
                  </a:lnTo>
                  <a:lnTo>
                    <a:pt x="63482" y="115163"/>
                  </a:lnTo>
                  <a:lnTo>
                    <a:pt x="62786" y="98016"/>
                  </a:lnTo>
                  <a:lnTo>
                    <a:pt x="65907" y="67683"/>
                  </a:lnTo>
                  <a:lnTo>
                    <a:pt x="71979" y="56100"/>
                  </a:lnTo>
                  <a:lnTo>
                    <a:pt x="81732" y="44955"/>
                  </a:lnTo>
                  <a:lnTo>
                    <a:pt x="111435" y="25748"/>
                  </a:lnTo>
                  <a:lnTo>
                    <a:pt x="150736" y="20247"/>
                  </a:lnTo>
                  <a:lnTo>
                    <a:pt x="228600" y="379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89">
              <a:extLst>
                <a:ext uri="{FF2B5EF4-FFF2-40B4-BE49-F238E27FC236}">
                  <a16:creationId xmlns:a16="http://schemas.microsoft.com/office/drawing/2014/main" id="{9AEDC9BD-CFBC-4D01-95D5-5B2053416AA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772333" y="4001023"/>
              <a:ext cx="189943" cy="132348"/>
            </a:xfrm>
            <a:custGeom>
              <a:avLst/>
              <a:gdLst/>
              <a:ahLst/>
              <a:cxnLst/>
              <a:rect l="0" t="0" r="0" b="0"/>
              <a:pathLst>
                <a:path w="189943" h="132348">
                  <a:moveTo>
                    <a:pt x="28017" y="37577"/>
                  </a:moveTo>
                  <a:lnTo>
                    <a:pt x="28017" y="37577"/>
                  </a:lnTo>
                  <a:lnTo>
                    <a:pt x="28017" y="42634"/>
                  </a:lnTo>
                  <a:lnTo>
                    <a:pt x="29075" y="44123"/>
                  </a:lnTo>
                  <a:lnTo>
                    <a:pt x="30839" y="45116"/>
                  </a:lnTo>
                  <a:lnTo>
                    <a:pt x="41274" y="46709"/>
                  </a:lnTo>
                  <a:lnTo>
                    <a:pt x="86640" y="47092"/>
                  </a:lnTo>
                  <a:lnTo>
                    <a:pt x="93935" y="44275"/>
                  </a:lnTo>
                  <a:lnTo>
                    <a:pt x="107242" y="33844"/>
                  </a:lnTo>
                  <a:lnTo>
                    <a:pt x="110853" y="27804"/>
                  </a:lnTo>
                  <a:lnTo>
                    <a:pt x="113171" y="20359"/>
                  </a:lnTo>
                  <a:lnTo>
                    <a:pt x="110666" y="16519"/>
                  </a:lnTo>
                  <a:lnTo>
                    <a:pt x="104967" y="11285"/>
                  </a:lnTo>
                  <a:lnTo>
                    <a:pt x="95378" y="5431"/>
                  </a:lnTo>
                  <a:lnTo>
                    <a:pt x="78080" y="1241"/>
                  </a:lnTo>
                  <a:lnTo>
                    <a:pt x="64605" y="0"/>
                  </a:lnTo>
                  <a:lnTo>
                    <a:pt x="57331" y="2531"/>
                  </a:lnTo>
                  <a:lnTo>
                    <a:pt x="50571" y="6126"/>
                  </a:lnTo>
                  <a:lnTo>
                    <a:pt x="44038" y="7724"/>
                  </a:lnTo>
                  <a:lnTo>
                    <a:pt x="37607" y="14078"/>
                  </a:lnTo>
                  <a:lnTo>
                    <a:pt x="31221" y="21842"/>
                  </a:lnTo>
                  <a:lnTo>
                    <a:pt x="21676" y="28328"/>
                  </a:lnTo>
                  <a:lnTo>
                    <a:pt x="5793" y="54324"/>
                  </a:lnTo>
                  <a:lnTo>
                    <a:pt x="697" y="77966"/>
                  </a:lnTo>
                  <a:lnTo>
                    <a:pt x="0" y="86572"/>
                  </a:lnTo>
                  <a:lnTo>
                    <a:pt x="4663" y="102423"/>
                  </a:lnTo>
                  <a:lnTo>
                    <a:pt x="17805" y="120526"/>
                  </a:lnTo>
                  <a:lnTo>
                    <a:pt x="34767" y="127360"/>
                  </a:lnTo>
                  <a:lnTo>
                    <a:pt x="81265" y="132347"/>
                  </a:lnTo>
                  <a:lnTo>
                    <a:pt x="121224" y="131705"/>
                  </a:lnTo>
                  <a:lnTo>
                    <a:pt x="164084" y="123121"/>
                  </a:lnTo>
                  <a:lnTo>
                    <a:pt x="189942" y="1137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90">
              <a:extLst>
                <a:ext uri="{FF2B5EF4-FFF2-40B4-BE49-F238E27FC236}">
                  <a16:creationId xmlns:a16="http://schemas.microsoft.com/office/drawing/2014/main" id="{71D898CD-C276-847C-8B66-37E8655A610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562225" y="4029075"/>
              <a:ext cx="219076" cy="47626"/>
            </a:xfrm>
            <a:custGeom>
              <a:avLst/>
              <a:gdLst/>
              <a:ahLst/>
              <a:cxnLst/>
              <a:rect l="0" t="0" r="0" b="0"/>
              <a:pathLst>
                <a:path w="219076" h="47626">
                  <a:moveTo>
                    <a:pt x="0" y="47625"/>
                  </a:moveTo>
                  <a:lnTo>
                    <a:pt x="0" y="47625"/>
                  </a:lnTo>
                  <a:lnTo>
                    <a:pt x="13257" y="34368"/>
                  </a:lnTo>
                  <a:lnTo>
                    <a:pt x="38602" y="23173"/>
                  </a:lnTo>
                  <a:lnTo>
                    <a:pt x="74724" y="14537"/>
                  </a:lnTo>
                  <a:lnTo>
                    <a:pt x="114451" y="11010"/>
                  </a:lnTo>
                  <a:lnTo>
                    <a:pt x="154679" y="9965"/>
                  </a:lnTo>
                  <a:lnTo>
                    <a:pt x="190990" y="8553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91">
              <a:extLst>
                <a:ext uri="{FF2B5EF4-FFF2-40B4-BE49-F238E27FC236}">
                  <a16:creationId xmlns:a16="http://schemas.microsoft.com/office/drawing/2014/main" id="{F18D8B42-1927-5620-FA66-CC30077E0CF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562353" y="3937886"/>
              <a:ext cx="104648" cy="214245"/>
            </a:xfrm>
            <a:custGeom>
              <a:avLst/>
              <a:gdLst/>
              <a:ahLst/>
              <a:cxnLst/>
              <a:rect l="0" t="0" r="0" b="0"/>
              <a:pathLst>
                <a:path w="104648" h="214245">
                  <a:moveTo>
                    <a:pt x="28447" y="14989"/>
                  </a:moveTo>
                  <a:lnTo>
                    <a:pt x="28447" y="14989"/>
                  </a:lnTo>
                  <a:lnTo>
                    <a:pt x="28447" y="0"/>
                  </a:lnTo>
                  <a:lnTo>
                    <a:pt x="28447" y="4535"/>
                  </a:lnTo>
                  <a:lnTo>
                    <a:pt x="33503" y="5189"/>
                  </a:lnTo>
                  <a:lnTo>
                    <a:pt x="34993" y="6339"/>
                  </a:lnTo>
                  <a:lnTo>
                    <a:pt x="36648" y="10439"/>
                  </a:lnTo>
                  <a:lnTo>
                    <a:pt x="29655" y="51217"/>
                  </a:lnTo>
                  <a:lnTo>
                    <a:pt x="22140" y="96307"/>
                  </a:lnTo>
                  <a:lnTo>
                    <a:pt x="14290" y="139697"/>
                  </a:lnTo>
                  <a:lnTo>
                    <a:pt x="7219" y="183733"/>
                  </a:lnTo>
                  <a:lnTo>
                    <a:pt x="0" y="214244"/>
                  </a:lnTo>
                  <a:lnTo>
                    <a:pt x="21342" y="206745"/>
                  </a:lnTo>
                  <a:lnTo>
                    <a:pt x="62539" y="205599"/>
                  </a:lnTo>
                  <a:lnTo>
                    <a:pt x="104647" y="1959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37">
            <a:extLst>
              <a:ext uri="{FF2B5EF4-FFF2-40B4-BE49-F238E27FC236}">
                <a16:creationId xmlns:a16="http://schemas.microsoft.com/office/drawing/2014/main" id="{BDEA9099-58B9-F135-B530-867EFF259375}"/>
              </a:ext>
            </a:extLst>
          </p:cNvPr>
          <p:cNvGrpSpPr/>
          <p:nvPr/>
        </p:nvGrpSpPr>
        <p:grpSpPr>
          <a:xfrm>
            <a:off x="1181860" y="4015144"/>
            <a:ext cx="989841" cy="139300"/>
            <a:chOff x="1181860" y="4015144"/>
            <a:chExt cx="989841" cy="139300"/>
          </a:xfrm>
        </p:grpSpPr>
        <p:sp>
          <p:nvSpPr>
            <p:cNvPr id="186" name="SMARTInkShape-192">
              <a:extLst>
                <a:ext uri="{FF2B5EF4-FFF2-40B4-BE49-F238E27FC236}">
                  <a16:creationId xmlns:a16="http://schemas.microsoft.com/office/drawing/2014/main" id="{0ADF06F2-6802-DBCB-5641-2DF50DC478D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952625" y="4015144"/>
              <a:ext cx="219076" cy="122863"/>
            </a:xfrm>
            <a:custGeom>
              <a:avLst/>
              <a:gdLst/>
              <a:ahLst/>
              <a:cxnLst/>
              <a:rect l="0" t="0" r="0" b="0"/>
              <a:pathLst>
                <a:path w="219076" h="122863">
                  <a:moveTo>
                    <a:pt x="0" y="71081"/>
                  </a:moveTo>
                  <a:lnTo>
                    <a:pt x="0" y="71081"/>
                  </a:lnTo>
                  <a:lnTo>
                    <a:pt x="0" y="66024"/>
                  </a:lnTo>
                  <a:lnTo>
                    <a:pt x="2822" y="60720"/>
                  </a:lnTo>
                  <a:lnTo>
                    <a:pt x="22390" y="39282"/>
                  </a:lnTo>
                  <a:lnTo>
                    <a:pt x="28648" y="35782"/>
                  </a:lnTo>
                  <a:lnTo>
                    <a:pt x="34958" y="33167"/>
                  </a:lnTo>
                  <a:lnTo>
                    <a:pt x="41289" y="28477"/>
                  </a:lnTo>
                  <a:lnTo>
                    <a:pt x="44809" y="22866"/>
                  </a:lnTo>
                  <a:lnTo>
                    <a:pt x="45748" y="19888"/>
                  </a:lnTo>
                  <a:lnTo>
                    <a:pt x="47432" y="17902"/>
                  </a:lnTo>
                  <a:lnTo>
                    <a:pt x="52125" y="15696"/>
                  </a:lnTo>
                  <a:lnTo>
                    <a:pt x="60718" y="14454"/>
                  </a:lnTo>
                  <a:lnTo>
                    <a:pt x="62703" y="15338"/>
                  </a:lnTo>
                  <a:lnTo>
                    <a:pt x="64027" y="16985"/>
                  </a:lnTo>
                  <a:lnTo>
                    <a:pt x="66556" y="21639"/>
                  </a:lnTo>
                  <a:lnTo>
                    <a:pt x="72872" y="30209"/>
                  </a:lnTo>
                  <a:lnTo>
                    <a:pt x="75214" y="39450"/>
                  </a:lnTo>
                  <a:lnTo>
                    <a:pt x="76195" y="83429"/>
                  </a:lnTo>
                  <a:lnTo>
                    <a:pt x="76199" y="101507"/>
                  </a:lnTo>
                  <a:lnTo>
                    <a:pt x="73377" y="108592"/>
                  </a:lnTo>
                  <a:lnTo>
                    <a:pt x="69654" y="115269"/>
                  </a:lnTo>
                  <a:lnTo>
                    <a:pt x="67558" y="122862"/>
                  </a:lnTo>
                  <a:lnTo>
                    <a:pt x="67264" y="122535"/>
                  </a:lnTo>
                  <a:lnTo>
                    <a:pt x="66710" y="108817"/>
                  </a:lnTo>
                  <a:lnTo>
                    <a:pt x="77041" y="69779"/>
                  </a:lnTo>
                  <a:lnTo>
                    <a:pt x="83982" y="53569"/>
                  </a:lnTo>
                  <a:lnTo>
                    <a:pt x="111732" y="25788"/>
                  </a:lnTo>
                  <a:lnTo>
                    <a:pt x="135411" y="12387"/>
                  </a:lnTo>
                  <a:lnTo>
                    <a:pt x="177424" y="50"/>
                  </a:lnTo>
                  <a:lnTo>
                    <a:pt x="190333" y="0"/>
                  </a:lnTo>
                  <a:lnTo>
                    <a:pt x="219075" y="4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93">
              <a:extLst>
                <a:ext uri="{FF2B5EF4-FFF2-40B4-BE49-F238E27FC236}">
                  <a16:creationId xmlns:a16="http://schemas.microsoft.com/office/drawing/2014/main" id="{AD8BABCE-877B-F20B-2EB1-6AF4E375B27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835404" y="4039119"/>
              <a:ext cx="78520" cy="110922"/>
            </a:xfrm>
            <a:custGeom>
              <a:avLst/>
              <a:gdLst/>
              <a:ahLst/>
              <a:cxnLst/>
              <a:rect l="0" t="0" r="0" b="0"/>
              <a:pathLst>
                <a:path w="78520" h="110922">
                  <a:moveTo>
                    <a:pt x="50546" y="28056"/>
                  </a:moveTo>
                  <a:lnTo>
                    <a:pt x="50546" y="28056"/>
                  </a:lnTo>
                  <a:lnTo>
                    <a:pt x="58747" y="19855"/>
                  </a:lnTo>
                  <a:lnTo>
                    <a:pt x="59679" y="13867"/>
                  </a:lnTo>
                  <a:lnTo>
                    <a:pt x="57074" y="8344"/>
                  </a:lnTo>
                  <a:lnTo>
                    <a:pt x="51835" y="1232"/>
                  </a:lnTo>
                  <a:lnTo>
                    <a:pt x="48297" y="259"/>
                  </a:lnTo>
                  <a:lnTo>
                    <a:pt x="45872" y="0"/>
                  </a:lnTo>
                  <a:lnTo>
                    <a:pt x="40355" y="2534"/>
                  </a:lnTo>
                  <a:lnTo>
                    <a:pt x="23133" y="17841"/>
                  </a:lnTo>
                  <a:lnTo>
                    <a:pt x="127" y="61875"/>
                  </a:lnTo>
                  <a:lnTo>
                    <a:pt x="0" y="69652"/>
                  </a:lnTo>
                  <a:lnTo>
                    <a:pt x="8876" y="93650"/>
                  </a:lnTo>
                  <a:lnTo>
                    <a:pt x="15445" y="104128"/>
                  </a:lnTo>
                  <a:lnTo>
                    <a:pt x="19737" y="107346"/>
                  </a:lnTo>
                  <a:lnTo>
                    <a:pt x="30151" y="110921"/>
                  </a:lnTo>
                  <a:lnTo>
                    <a:pt x="41834" y="109688"/>
                  </a:lnTo>
                  <a:lnTo>
                    <a:pt x="47913" y="107877"/>
                  </a:lnTo>
                  <a:lnTo>
                    <a:pt x="53024" y="103495"/>
                  </a:lnTo>
                  <a:lnTo>
                    <a:pt x="72261" y="74914"/>
                  </a:lnTo>
                  <a:lnTo>
                    <a:pt x="76072" y="61582"/>
                  </a:lnTo>
                  <a:lnTo>
                    <a:pt x="78519" y="32209"/>
                  </a:lnTo>
                  <a:lnTo>
                    <a:pt x="77661" y="27649"/>
                  </a:lnTo>
                  <a:lnTo>
                    <a:pt x="76031" y="24610"/>
                  </a:lnTo>
                  <a:lnTo>
                    <a:pt x="60071" y="90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94">
              <a:extLst>
                <a:ext uri="{FF2B5EF4-FFF2-40B4-BE49-F238E27FC236}">
                  <a16:creationId xmlns:a16="http://schemas.microsoft.com/office/drawing/2014/main" id="{35265A01-846A-5DC9-9C44-A7A16D96B43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590675" y="4020114"/>
              <a:ext cx="219076" cy="119635"/>
            </a:xfrm>
            <a:custGeom>
              <a:avLst/>
              <a:gdLst/>
              <a:ahLst/>
              <a:cxnLst/>
              <a:rect l="0" t="0" r="0" b="0"/>
              <a:pathLst>
                <a:path w="219076" h="119635">
                  <a:moveTo>
                    <a:pt x="0" y="47061"/>
                  </a:moveTo>
                  <a:lnTo>
                    <a:pt x="0" y="47061"/>
                  </a:lnTo>
                  <a:lnTo>
                    <a:pt x="13257" y="25602"/>
                  </a:lnTo>
                  <a:lnTo>
                    <a:pt x="26568" y="12288"/>
                  </a:lnTo>
                  <a:lnTo>
                    <a:pt x="41504" y="3714"/>
                  </a:lnTo>
                  <a:lnTo>
                    <a:pt x="56568" y="281"/>
                  </a:lnTo>
                  <a:lnTo>
                    <a:pt x="59937" y="0"/>
                  </a:lnTo>
                  <a:lnTo>
                    <a:pt x="63241" y="1928"/>
                  </a:lnTo>
                  <a:lnTo>
                    <a:pt x="69735" y="9716"/>
                  </a:lnTo>
                  <a:lnTo>
                    <a:pt x="81469" y="37450"/>
                  </a:lnTo>
                  <a:lnTo>
                    <a:pt x="93015" y="83634"/>
                  </a:lnTo>
                  <a:lnTo>
                    <a:pt x="94808" y="110259"/>
                  </a:lnTo>
                  <a:lnTo>
                    <a:pt x="93897" y="114593"/>
                  </a:lnTo>
                  <a:lnTo>
                    <a:pt x="92232" y="117483"/>
                  </a:lnTo>
                  <a:lnTo>
                    <a:pt x="90063" y="119409"/>
                  </a:lnTo>
                  <a:lnTo>
                    <a:pt x="87559" y="119634"/>
                  </a:lnTo>
                  <a:lnTo>
                    <a:pt x="81954" y="117063"/>
                  </a:lnTo>
                  <a:lnTo>
                    <a:pt x="72849" y="99553"/>
                  </a:lnTo>
                  <a:lnTo>
                    <a:pt x="67895" y="79341"/>
                  </a:lnTo>
                  <a:lnTo>
                    <a:pt x="67217" y="68110"/>
                  </a:lnTo>
                  <a:lnTo>
                    <a:pt x="69153" y="63211"/>
                  </a:lnTo>
                  <a:lnTo>
                    <a:pt x="76949" y="54944"/>
                  </a:lnTo>
                  <a:lnTo>
                    <a:pt x="93237" y="44340"/>
                  </a:lnTo>
                  <a:lnTo>
                    <a:pt x="135334" y="33077"/>
                  </a:lnTo>
                  <a:lnTo>
                    <a:pt x="153282" y="33085"/>
                  </a:lnTo>
                  <a:lnTo>
                    <a:pt x="219075" y="375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95">
              <a:extLst>
                <a:ext uri="{FF2B5EF4-FFF2-40B4-BE49-F238E27FC236}">
                  <a16:creationId xmlns:a16="http://schemas.microsoft.com/office/drawing/2014/main" id="{7C6B4507-CF37-D9EE-1B32-F96D2365AC0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371600" y="4040549"/>
              <a:ext cx="228601" cy="113895"/>
            </a:xfrm>
            <a:custGeom>
              <a:avLst/>
              <a:gdLst/>
              <a:ahLst/>
              <a:cxnLst/>
              <a:rect l="0" t="0" r="0" b="0"/>
              <a:pathLst>
                <a:path w="228601" h="113895">
                  <a:moveTo>
                    <a:pt x="0" y="36151"/>
                  </a:moveTo>
                  <a:lnTo>
                    <a:pt x="0" y="36151"/>
                  </a:lnTo>
                  <a:lnTo>
                    <a:pt x="31523" y="4628"/>
                  </a:lnTo>
                  <a:lnTo>
                    <a:pt x="40821" y="974"/>
                  </a:lnTo>
                  <a:lnTo>
                    <a:pt x="46264" y="0"/>
                  </a:lnTo>
                  <a:lnTo>
                    <a:pt x="55134" y="1739"/>
                  </a:lnTo>
                  <a:lnTo>
                    <a:pt x="58981" y="3685"/>
                  </a:lnTo>
                  <a:lnTo>
                    <a:pt x="66078" y="14313"/>
                  </a:lnTo>
                  <a:lnTo>
                    <a:pt x="73818" y="27503"/>
                  </a:lnTo>
                  <a:lnTo>
                    <a:pt x="90390" y="44595"/>
                  </a:lnTo>
                  <a:lnTo>
                    <a:pt x="96632" y="54880"/>
                  </a:lnTo>
                  <a:lnTo>
                    <a:pt x="102214" y="63525"/>
                  </a:lnTo>
                  <a:lnTo>
                    <a:pt x="112500" y="93809"/>
                  </a:lnTo>
                  <a:lnTo>
                    <a:pt x="110677" y="104463"/>
                  </a:lnTo>
                  <a:lnTo>
                    <a:pt x="108710" y="110267"/>
                  </a:lnTo>
                  <a:lnTo>
                    <a:pt x="106340" y="113078"/>
                  </a:lnTo>
                  <a:lnTo>
                    <a:pt x="103702" y="113894"/>
                  </a:lnTo>
                  <a:lnTo>
                    <a:pt x="100885" y="113380"/>
                  </a:lnTo>
                  <a:lnTo>
                    <a:pt x="91863" y="107600"/>
                  </a:lnTo>
                  <a:lnTo>
                    <a:pt x="82488" y="94127"/>
                  </a:lnTo>
                  <a:lnTo>
                    <a:pt x="78063" y="76730"/>
                  </a:lnTo>
                  <a:lnTo>
                    <a:pt x="79850" y="67239"/>
                  </a:lnTo>
                  <a:lnTo>
                    <a:pt x="81809" y="63226"/>
                  </a:lnTo>
                  <a:lnTo>
                    <a:pt x="89629" y="55946"/>
                  </a:lnTo>
                  <a:lnTo>
                    <a:pt x="116953" y="42648"/>
                  </a:lnTo>
                  <a:lnTo>
                    <a:pt x="162274" y="29467"/>
                  </a:lnTo>
                  <a:lnTo>
                    <a:pt x="205151" y="27187"/>
                  </a:lnTo>
                  <a:lnTo>
                    <a:pt x="228600" y="266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96">
              <a:extLst>
                <a:ext uri="{FF2B5EF4-FFF2-40B4-BE49-F238E27FC236}">
                  <a16:creationId xmlns:a16="http://schemas.microsoft.com/office/drawing/2014/main" id="{F9D73C4A-0869-98CA-1501-8C74640707F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181860" y="4015665"/>
              <a:ext cx="170691" cy="132727"/>
            </a:xfrm>
            <a:custGeom>
              <a:avLst/>
              <a:gdLst/>
              <a:ahLst/>
              <a:cxnLst/>
              <a:rect l="0" t="0" r="0" b="0"/>
              <a:pathLst>
                <a:path w="170691" h="132727">
                  <a:moveTo>
                    <a:pt x="37340" y="32460"/>
                  </a:moveTo>
                  <a:lnTo>
                    <a:pt x="37340" y="32460"/>
                  </a:lnTo>
                  <a:lnTo>
                    <a:pt x="42397" y="37517"/>
                  </a:lnTo>
                  <a:lnTo>
                    <a:pt x="47701" y="39999"/>
                  </a:lnTo>
                  <a:lnTo>
                    <a:pt x="91937" y="50870"/>
                  </a:lnTo>
                  <a:lnTo>
                    <a:pt x="95963" y="51084"/>
                  </a:lnTo>
                  <a:lnTo>
                    <a:pt x="133920" y="41784"/>
                  </a:lnTo>
                  <a:lnTo>
                    <a:pt x="136652" y="39734"/>
                  </a:lnTo>
                  <a:lnTo>
                    <a:pt x="139687" y="34635"/>
                  </a:lnTo>
                  <a:lnTo>
                    <a:pt x="141036" y="28840"/>
                  </a:lnTo>
                  <a:lnTo>
                    <a:pt x="140337" y="25814"/>
                  </a:lnTo>
                  <a:lnTo>
                    <a:pt x="134297" y="16497"/>
                  </a:lnTo>
                  <a:lnTo>
                    <a:pt x="124747" y="7034"/>
                  </a:lnTo>
                  <a:lnTo>
                    <a:pt x="114640" y="699"/>
                  </a:lnTo>
                  <a:lnTo>
                    <a:pt x="100271" y="0"/>
                  </a:lnTo>
                  <a:lnTo>
                    <a:pt x="62443" y="5490"/>
                  </a:lnTo>
                  <a:lnTo>
                    <a:pt x="37369" y="18942"/>
                  </a:lnTo>
                  <a:lnTo>
                    <a:pt x="22889" y="30332"/>
                  </a:lnTo>
                  <a:lnTo>
                    <a:pt x="7893" y="53702"/>
                  </a:lnTo>
                  <a:lnTo>
                    <a:pt x="1804" y="75678"/>
                  </a:lnTo>
                  <a:lnTo>
                    <a:pt x="0" y="95595"/>
                  </a:lnTo>
                  <a:lnTo>
                    <a:pt x="2400" y="105675"/>
                  </a:lnTo>
                  <a:lnTo>
                    <a:pt x="8985" y="117596"/>
                  </a:lnTo>
                  <a:lnTo>
                    <a:pt x="13449" y="122509"/>
                  </a:lnTo>
                  <a:lnTo>
                    <a:pt x="18961" y="125399"/>
                  </a:lnTo>
                  <a:lnTo>
                    <a:pt x="35312" y="127406"/>
                  </a:lnTo>
                  <a:lnTo>
                    <a:pt x="50262" y="128678"/>
                  </a:lnTo>
                  <a:lnTo>
                    <a:pt x="58253" y="132726"/>
                  </a:lnTo>
                  <a:lnTo>
                    <a:pt x="70976" y="132409"/>
                  </a:lnTo>
                  <a:lnTo>
                    <a:pt x="115970" y="128122"/>
                  </a:lnTo>
                  <a:lnTo>
                    <a:pt x="170690" y="1277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38">
            <a:extLst>
              <a:ext uri="{FF2B5EF4-FFF2-40B4-BE49-F238E27FC236}">
                <a16:creationId xmlns:a16="http://schemas.microsoft.com/office/drawing/2014/main" id="{C32CFC9D-08ED-EE6F-F009-A9AEB7102463}"/>
              </a:ext>
            </a:extLst>
          </p:cNvPr>
          <p:cNvGrpSpPr/>
          <p:nvPr/>
        </p:nvGrpSpPr>
        <p:grpSpPr>
          <a:xfrm>
            <a:off x="3571875" y="3423512"/>
            <a:ext cx="142483" cy="119789"/>
            <a:chOff x="3571875" y="3423512"/>
            <a:chExt cx="142483" cy="119789"/>
          </a:xfrm>
        </p:grpSpPr>
        <p:sp>
          <p:nvSpPr>
            <p:cNvPr id="192" name="SMARTInkShape-197">
              <a:extLst>
                <a:ext uri="{FF2B5EF4-FFF2-40B4-BE49-F238E27FC236}">
                  <a16:creationId xmlns:a16="http://schemas.microsoft.com/office/drawing/2014/main" id="{6C55BE27-1EF3-7545-084F-3BB4E8B5B8A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657600" y="3423512"/>
              <a:ext cx="56758" cy="119789"/>
            </a:xfrm>
            <a:custGeom>
              <a:avLst/>
              <a:gdLst/>
              <a:ahLst/>
              <a:cxnLst/>
              <a:rect l="0" t="0" r="0" b="0"/>
              <a:pathLst>
                <a:path w="56758" h="119789">
                  <a:moveTo>
                    <a:pt x="47625" y="5488"/>
                  </a:moveTo>
                  <a:lnTo>
                    <a:pt x="47625" y="5488"/>
                  </a:lnTo>
                  <a:lnTo>
                    <a:pt x="52681" y="5488"/>
                  </a:lnTo>
                  <a:lnTo>
                    <a:pt x="54171" y="4430"/>
                  </a:lnTo>
                  <a:lnTo>
                    <a:pt x="55164" y="2666"/>
                  </a:lnTo>
                  <a:lnTo>
                    <a:pt x="55826" y="431"/>
                  </a:lnTo>
                  <a:lnTo>
                    <a:pt x="56267" y="0"/>
                  </a:lnTo>
                  <a:lnTo>
                    <a:pt x="56562" y="771"/>
                  </a:lnTo>
                  <a:lnTo>
                    <a:pt x="56757" y="2344"/>
                  </a:lnTo>
                  <a:lnTo>
                    <a:pt x="31179" y="46439"/>
                  </a:lnTo>
                  <a:lnTo>
                    <a:pt x="14429" y="69277"/>
                  </a:lnTo>
                  <a:lnTo>
                    <a:pt x="1612" y="102420"/>
                  </a:lnTo>
                  <a:lnTo>
                    <a:pt x="0" y="119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98">
              <a:extLst>
                <a:ext uri="{FF2B5EF4-FFF2-40B4-BE49-F238E27FC236}">
                  <a16:creationId xmlns:a16="http://schemas.microsoft.com/office/drawing/2014/main" id="{D2B9A5BD-7A8D-7D94-9996-C302D8E79CD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571875" y="3429000"/>
              <a:ext cx="47199" cy="76201"/>
            </a:xfrm>
            <a:custGeom>
              <a:avLst/>
              <a:gdLst/>
              <a:ahLst/>
              <a:cxnLst/>
              <a:rect l="0" t="0" r="0" b="0"/>
              <a:pathLst>
                <a:path w="47199" h="76201">
                  <a:moveTo>
                    <a:pt x="28575" y="0"/>
                  </a:moveTo>
                  <a:lnTo>
                    <a:pt x="28575" y="0"/>
                  </a:lnTo>
                  <a:lnTo>
                    <a:pt x="47198" y="0"/>
                  </a:lnTo>
                  <a:lnTo>
                    <a:pt x="40995" y="7605"/>
                  </a:lnTo>
                  <a:lnTo>
                    <a:pt x="30750" y="32056"/>
                  </a:lnTo>
                  <a:lnTo>
                    <a:pt x="22987" y="43600"/>
                  </a:lnTo>
                  <a:lnTo>
                    <a:pt x="17006" y="5698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39">
            <a:extLst>
              <a:ext uri="{FF2B5EF4-FFF2-40B4-BE49-F238E27FC236}">
                <a16:creationId xmlns:a16="http://schemas.microsoft.com/office/drawing/2014/main" id="{2CEDB56D-B83F-BF08-CA82-4095ACAC69BA}"/>
              </a:ext>
            </a:extLst>
          </p:cNvPr>
          <p:cNvGrpSpPr/>
          <p:nvPr/>
        </p:nvGrpSpPr>
        <p:grpSpPr>
          <a:xfrm>
            <a:off x="1152525" y="3410575"/>
            <a:ext cx="1771651" cy="370851"/>
            <a:chOff x="1152525" y="3410575"/>
            <a:chExt cx="1771651" cy="370851"/>
          </a:xfrm>
        </p:grpSpPr>
        <p:sp>
          <p:nvSpPr>
            <p:cNvPr id="195" name="SMARTInkShape-199">
              <a:extLst>
                <a:ext uri="{FF2B5EF4-FFF2-40B4-BE49-F238E27FC236}">
                  <a16:creationId xmlns:a16="http://schemas.microsoft.com/office/drawing/2014/main" id="{8BFACBAF-8253-2ECE-93F9-60BFCA6910B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781300" y="3536055"/>
              <a:ext cx="142876" cy="26296"/>
            </a:xfrm>
            <a:custGeom>
              <a:avLst/>
              <a:gdLst/>
              <a:ahLst/>
              <a:cxnLst/>
              <a:rect l="0" t="0" r="0" b="0"/>
              <a:pathLst>
                <a:path w="142876" h="26296">
                  <a:moveTo>
                    <a:pt x="0" y="26295"/>
                  </a:moveTo>
                  <a:lnTo>
                    <a:pt x="0" y="26295"/>
                  </a:lnTo>
                  <a:lnTo>
                    <a:pt x="40098" y="10048"/>
                  </a:lnTo>
                  <a:lnTo>
                    <a:pt x="76594" y="469"/>
                  </a:lnTo>
                  <a:lnTo>
                    <a:pt x="94367" y="0"/>
                  </a:lnTo>
                  <a:lnTo>
                    <a:pt x="128564" y="7528"/>
                  </a:lnTo>
                  <a:lnTo>
                    <a:pt x="142875" y="167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00">
              <a:extLst>
                <a:ext uri="{FF2B5EF4-FFF2-40B4-BE49-F238E27FC236}">
                  <a16:creationId xmlns:a16="http://schemas.microsoft.com/office/drawing/2014/main" id="{36E2B309-2C80-7559-DF60-1D560587001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772724" y="3410575"/>
              <a:ext cx="103827" cy="271023"/>
            </a:xfrm>
            <a:custGeom>
              <a:avLst/>
              <a:gdLst/>
              <a:ahLst/>
              <a:cxnLst/>
              <a:rect l="0" t="0" r="0" b="0"/>
              <a:pathLst>
                <a:path w="103827" h="271023">
                  <a:moveTo>
                    <a:pt x="37151" y="27950"/>
                  </a:moveTo>
                  <a:lnTo>
                    <a:pt x="37151" y="27950"/>
                  </a:lnTo>
                  <a:lnTo>
                    <a:pt x="54485" y="1483"/>
                  </a:lnTo>
                  <a:lnTo>
                    <a:pt x="58260" y="312"/>
                  </a:lnTo>
                  <a:lnTo>
                    <a:pt x="60749" y="0"/>
                  </a:lnTo>
                  <a:lnTo>
                    <a:pt x="62408" y="850"/>
                  </a:lnTo>
                  <a:lnTo>
                    <a:pt x="63514" y="2475"/>
                  </a:lnTo>
                  <a:lnTo>
                    <a:pt x="64251" y="4617"/>
                  </a:lnTo>
                  <a:lnTo>
                    <a:pt x="64376" y="36355"/>
                  </a:lnTo>
                  <a:lnTo>
                    <a:pt x="49454" y="79431"/>
                  </a:lnTo>
                  <a:lnTo>
                    <a:pt x="33923" y="123708"/>
                  </a:lnTo>
                  <a:lnTo>
                    <a:pt x="15272" y="166175"/>
                  </a:lnTo>
                  <a:lnTo>
                    <a:pt x="3857" y="195200"/>
                  </a:lnTo>
                  <a:lnTo>
                    <a:pt x="0" y="229026"/>
                  </a:lnTo>
                  <a:lnTo>
                    <a:pt x="8209" y="264822"/>
                  </a:lnTo>
                  <a:lnTo>
                    <a:pt x="11235" y="265518"/>
                  </a:lnTo>
                  <a:lnTo>
                    <a:pt x="13524" y="265703"/>
                  </a:lnTo>
                  <a:lnTo>
                    <a:pt x="26858" y="271022"/>
                  </a:lnTo>
                  <a:lnTo>
                    <a:pt x="38221" y="270743"/>
                  </a:lnTo>
                  <a:lnTo>
                    <a:pt x="49268" y="267091"/>
                  </a:lnTo>
                  <a:lnTo>
                    <a:pt x="57706" y="261941"/>
                  </a:lnTo>
                  <a:lnTo>
                    <a:pt x="62496" y="261202"/>
                  </a:lnTo>
                  <a:lnTo>
                    <a:pt x="103826" y="256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01">
              <a:extLst>
                <a:ext uri="{FF2B5EF4-FFF2-40B4-BE49-F238E27FC236}">
                  <a16:creationId xmlns:a16="http://schemas.microsoft.com/office/drawing/2014/main" id="{9D03BCC4-8C0A-7A33-78D9-D4592BE660D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486025" y="3543738"/>
              <a:ext cx="219076" cy="132913"/>
            </a:xfrm>
            <a:custGeom>
              <a:avLst/>
              <a:gdLst/>
              <a:ahLst/>
              <a:cxnLst/>
              <a:rect l="0" t="0" r="0" b="0"/>
              <a:pathLst>
                <a:path w="219076" h="132913">
                  <a:moveTo>
                    <a:pt x="0" y="37662"/>
                  </a:moveTo>
                  <a:lnTo>
                    <a:pt x="0" y="37662"/>
                  </a:lnTo>
                  <a:lnTo>
                    <a:pt x="5056" y="42719"/>
                  </a:lnTo>
                  <a:lnTo>
                    <a:pt x="10361" y="45201"/>
                  </a:lnTo>
                  <a:lnTo>
                    <a:pt x="13257" y="45863"/>
                  </a:lnTo>
                  <a:lnTo>
                    <a:pt x="40000" y="38870"/>
                  </a:lnTo>
                  <a:lnTo>
                    <a:pt x="47058" y="35376"/>
                  </a:lnTo>
                  <a:lnTo>
                    <a:pt x="50422" y="32963"/>
                  </a:lnTo>
                  <a:lnTo>
                    <a:pt x="78018" y="23504"/>
                  </a:lnTo>
                  <a:lnTo>
                    <a:pt x="82300" y="17964"/>
                  </a:lnTo>
                  <a:lnTo>
                    <a:pt x="85048" y="10841"/>
                  </a:lnTo>
                  <a:lnTo>
                    <a:pt x="85524" y="4550"/>
                  </a:lnTo>
                  <a:lnTo>
                    <a:pt x="84533" y="2887"/>
                  </a:lnTo>
                  <a:lnTo>
                    <a:pt x="82814" y="1779"/>
                  </a:lnTo>
                  <a:lnTo>
                    <a:pt x="77023" y="548"/>
                  </a:lnTo>
                  <a:lnTo>
                    <a:pt x="67394" y="0"/>
                  </a:lnTo>
                  <a:lnTo>
                    <a:pt x="50072" y="4748"/>
                  </a:lnTo>
                  <a:lnTo>
                    <a:pt x="36591" y="12858"/>
                  </a:lnTo>
                  <a:lnTo>
                    <a:pt x="20837" y="27020"/>
                  </a:lnTo>
                  <a:lnTo>
                    <a:pt x="7820" y="54735"/>
                  </a:lnTo>
                  <a:lnTo>
                    <a:pt x="2317" y="79645"/>
                  </a:lnTo>
                  <a:lnTo>
                    <a:pt x="3852" y="93716"/>
                  </a:lnTo>
                  <a:lnTo>
                    <a:pt x="8062" y="105966"/>
                  </a:lnTo>
                  <a:lnTo>
                    <a:pt x="13461" y="114939"/>
                  </a:lnTo>
                  <a:lnTo>
                    <a:pt x="17441" y="117755"/>
                  </a:lnTo>
                  <a:lnTo>
                    <a:pt x="27507" y="120884"/>
                  </a:lnTo>
                  <a:lnTo>
                    <a:pt x="32096" y="120660"/>
                  </a:lnTo>
                  <a:lnTo>
                    <a:pt x="40018" y="117589"/>
                  </a:lnTo>
                  <a:lnTo>
                    <a:pt x="50427" y="109910"/>
                  </a:lnTo>
                  <a:lnTo>
                    <a:pt x="76185" y="64562"/>
                  </a:lnTo>
                  <a:lnTo>
                    <a:pt x="92427" y="30812"/>
                  </a:lnTo>
                  <a:lnTo>
                    <a:pt x="93367" y="26746"/>
                  </a:lnTo>
                  <a:lnTo>
                    <a:pt x="95054" y="24035"/>
                  </a:lnTo>
                  <a:lnTo>
                    <a:pt x="97236" y="22227"/>
                  </a:lnTo>
                  <a:lnTo>
                    <a:pt x="103286" y="19326"/>
                  </a:lnTo>
                  <a:lnTo>
                    <a:pt x="106935" y="21752"/>
                  </a:lnTo>
                  <a:lnTo>
                    <a:pt x="112085" y="27416"/>
                  </a:lnTo>
                  <a:lnTo>
                    <a:pt x="117902" y="36989"/>
                  </a:lnTo>
                  <a:lnTo>
                    <a:pt x="122070" y="54278"/>
                  </a:lnTo>
                  <a:lnTo>
                    <a:pt x="124781" y="93817"/>
                  </a:lnTo>
                  <a:lnTo>
                    <a:pt x="126579" y="97324"/>
                  </a:lnTo>
                  <a:lnTo>
                    <a:pt x="132013" y="102951"/>
                  </a:lnTo>
                  <a:lnTo>
                    <a:pt x="138010" y="103926"/>
                  </a:lnTo>
                  <a:lnTo>
                    <a:pt x="140690" y="101946"/>
                  </a:lnTo>
                  <a:lnTo>
                    <a:pt x="169522" y="58187"/>
                  </a:lnTo>
                  <a:lnTo>
                    <a:pt x="176943" y="46784"/>
                  </a:lnTo>
                  <a:lnTo>
                    <a:pt x="207659" y="20434"/>
                  </a:lnTo>
                  <a:lnTo>
                    <a:pt x="208289" y="21943"/>
                  </a:lnTo>
                  <a:lnTo>
                    <a:pt x="209544" y="69036"/>
                  </a:lnTo>
                  <a:lnTo>
                    <a:pt x="208489" y="80181"/>
                  </a:lnTo>
                  <a:lnTo>
                    <a:pt x="204062" y="98356"/>
                  </a:lnTo>
                  <a:lnTo>
                    <a:pt x="208618" y="124729"/>
                  </a:lnTo>
                  <a:lnTo>
                    <a:pt x="209987" y="127457"/>
                  </a:lnTo>
                  <a:lnTo>
                    <a:pt x="219075" y="1329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02">
              <a:extLst>
                <a:ext uri="{FF2B5EF4-FFF2-40B4-BE49-F238E27FC236}">
                  <a16:creationId xmlns:a16="http://schemas.microsoft.com/office/drawing/2014/main" id="{62E7E051-89DE-E0EC-A049-532D9996023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364529" y="3419475"/>
              <a:ext cx="111972" cy="259462"/>
            </a:xfrm>
            <a:custGeom>
              <a:avLst/>
              <a:gdLst/>
              <a:ahLst/>
              <a:cxnLst/>
              <a:rect l="0" t="0" r="0" b="0"/>
              <a:pathLst>
                <a:path w="111972" h="259462">
                  <a:moveTo>
                    <a:pt x="64346" y="171450"/>
                  </a:moveTo>
                  <a:lnTo>
                    <a:pt x="64346" y="171450"/>
                  </a:lnTo>
                  <a:lnTo>
                    <a:pt x="64346" y="166393"/>
                  </a:lnTo>
                  <a:lnTo>
                    <a:pt x="65404" y="164904"/>
                  </a:lnTo>
                  <a:lnTo>
                    <a:pt x="67168" y="163911"/>
                  </a:lnTo>
                  <a:lnTo>
                    <a:pt x="69402" y="163249"/>
                  </a:lnTo>
                  <a:lnTo>
                    <a:pt x="69834" y="161749"/>
                  </a:lnTo>
                  <a:lnTo>
                    <a:pt x="64622" y="144626"/>
                  </a:lnTo>
                  <a:lnTo>
                    <a:pt x="49258" y="153507"/>
                  </a:lnTo>
                  <a:lnTo>
                    <a:pt x="18641" y="187701"/>
                  </a:lnTo>
                  <a:lnTo>
                    <a:pt x="5531" y="211543"/>
                  </a:lnTo>
                  <a:lnTo>
                    <a:pt x="0" y="238715"/>
                  </a:lnTo>
                  <a:lnTo>
                    <a:pt x="1528" y="251793"/>
                  </a:lnTo>
                  <a:lnTo>
                    <a:pt x="3417" y="256762"/>
                  </a:lnTo>
                  <a:lnTo>
                    <a:pt x="5735" y="259016"/>
                  </a:lnTo>
                  <a:lnTo>
                    <a:pt x="8339" y="259461"/>
                  </a:lnTo>
                  <a:lnTo>
                    <a:pt x="16171" y="256074"/>
                  </a:lnTo>
                  <a:lnTo>
                    <a:pt x="30235" y="247514"/>
                  </a:lnTo>
                  <a:lnTo>
                    <a:pt x="41424" y="231009"/>
                  </a:lnTo>
                  <a:lnTo>
                    <a:pt x="57231" y="190976"/>
                  </a:lnTo>
                  <a:lnTo>
                    <a:pt x="70545" y="151436"/>
                  </a:lnTo>
                  <a:lnTo>
                    <a:pt x="83366" y="103958"/>
                  </a:lnTo>
                  <a:lnTo>
                    <a:pt x="92912" y="66433"/>
                  </a:lnTo>
                  <a:lnTo>
                    <a:pt x="107737" y="19410"/>
                  </a:lnTo>
                  <a:lnTo>
                    <a:pt x="1119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03">
              <a:extLst>
                <a:ext uri="{FF2B5EF4-FFF2-40B4-BE49-F238E27FC236}">
                  <a16:creationId xmlns:a16="http://schemas.microsoft.com/office/drawing/2014/main" id="{B0979B52-B405-3741-C289-19EFBA291E8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019300" y="3516213"/>
              <a:ext cx="257176" cy="141388"/>
            </a:xfrm>
            <a:custGeom>
              <a:avLst/>
              <a:gdLst/>
              <a:ahLst/>
              <a:cxnLst/>
              <a:rect l="0" t="0" r="0" b="0"/>
              <a:pathLst>
                <a:path w="257176" h="141388">
                  <a:moveTo>
                    <a:pt x="0" y="55662"/>
                  </a:moveTo>
                  <a:lnTo>
                    <a:pt x="0" y="55662"/>
                  </a:lnTo>
                  <a:lnTo>
                    <a:pt x="31523" y="55662"/>
                  </a:lnTo>
                  <a:lnTo>
                    <a:pt x="78845" y="43489"/>
                  </a:lnTo>
                  <a:lnTo>
                    <a:pt x="87959" y="38610"/>
                  </a:lnTo>
                  <a:lnTo>
                    <a:pt x="101156" y="20634"/>
                  </a:lnTo>
                  <a:lnTo>
                    <a:pt x="103166" y="14341"/>
                  </a:lnTo>
                  <a:lnTo>
                    <a:pt x="102644" y="12239"/>
                  </a:lnTo>
                  <a:lnTo>
                    <a:pt x="101238" y="10839"/>
                  </a:lnTo>
                  <a:lnTo>
                    <a:pt x="96853" y="8224"/>
                  </a:lnTo>
                  <a:lnTo>
                    <a:pt x="91376" y="3534"/>
                  </a:lnTo>
                  <a:lnTo>
                    <a:pt x="82592" y="744"/>
                  </a:lnTo>
                  <a:lnTo>
                    <a:pt x="77287" y="0"/>
                  </a:lnTo>
                  <a:lnTo>
                    <a:pt x="68569" y="1996"/>
                  </a:lnTo>
                  <a:lnTo>
                    <a:pt x="49292" y="11900"/>
                  </a:lnTo>
                  <a:lnTo>
                    <a:pt x="31304" y="31054"/>
                  </a:lnTo>
                  <a:lnTo>
                    <a:pt x="24496" y="45078"/>
                  </a:lnTo>
                  <a:lnTo>
                    <a:pt x="20126" y="71328"/>
                  </a:lnTo>
                  <a:lnTo>
                    <a:pt x="24425" y="95581"/>
                  </a:lnTo>
                  <a:lnTo>
                    <a:pt x="37458" y="122876"/>
                  </a:lnTo>
                  <a:lnTo>
                    <a:pt x="45929" y="133160"/>
                  </a:lnTo>
                  <a:lnTo>
                    <a:pt x="49669" y="135902"/>
                  </a:lnTo>
                  <a:lnTo>
                    <a:pt x="53221" y="136672"/>
                  </a:lnTo>
                  <a:lnTo>
                    <a:pt x="56648" y="136127"/>
                  </a:lnTo>
                  <a:lnTo>
                    <a:pt x="64335" y="131641"/>
                  </a:lnTo>
                  <a:lnTo>
                    <a:pt x="79505" y="117215"/>
                  </a:lnTo>
                  <a:lnTo>
                    <a:pt x="107831" y="73343"/>
                  </a:lnTo>
                  <a:lnTo>
                    <a:pt x="111425" y="63167"/>
                  </a:lnTo>
                  <a:lnTo>
                    <a:pt x="112383" y="57491"/>
                  </a:lnTo>
                  <a:lnTo>
                    <a:pt x="114080" y="53706"/>
                  </a:lnTo>
                  <a:lnTo>
                    <a:pt x="116270" y="51183"/>
                  </a:lnTo>
                  <a:lnTo>
                    <a:pt x="118788" y="49501"/>
                  </a:lnTo>
                  <a:lnTo>
                    <a:pt x="120467" y="47321"/>
                  </a:lnTo>
                  <a:lnTo>
                    <a:pt x="122333" y="42077"/>
                  </a:lnTo>
                  <a:lnTo>
                    <a:pt x="123888" y="40256"/>
                  </a:lnTo>
                  <a:lnTo>
                    <a:pt x="128439" y="38231"/>
                  </a:lnTo>
                  <a:lnTo>
                    <a:pt x="130076" y="38749"/>
                  </a:lnTo>
                  <a:lnTo>
                    <a:pt x="131168" y="40154"/>
                  </a:lnTo>
                  <a:lnTo>
                    <a:pt x="131895" y="42148"/>
                  </a:lnTo>
                  <a:lnTo>
                    <a:pt x="133438" y="43478"/>
                  </a:lnTo>
                  <a:lnTo>
                    <a:pt x="137975" y="44955"/>
                  </a:lnTo>
                  <a:lnTo>
                    <a:pt x="139609" y="46408"/>
                  </a:lnTo>
                  <a:lnTo>
                    <a:pt x="159294" y="91247"/>
                  </a:lnTo>
                  <a:lnTo>
                    <a:pt x="161923" y="122287"/>
                  </a:lnTo>
                  <a:lnTo>
                    <a:pt x="166981" y="122323"/>
                  </a:lnTo>
                  <a:lnTo>
                    <a:pt x="168471" y="121269"/>
                  </a:lnTo>
                  <a:lnTo>
                    <a:pt x="169464" y="119508"/>
                  </a:lnTo>
                  <a:lnTo>
                    <a:pt x="170125" y="117276"/>
                  </a:lnTo>
                  <a:lnTo>
                    <a:pt x="179851" y="105031"/>
                  </a:lnTo>
                  <a:lnTo>
                    <a:pt x="216559" y="60201"/>
                  </a:lnTo>
                  <a:lnTo>
                    <a:pt x="224306" y="52387"/>
                  </a:lnTo>
                  <a:lnTo>
                    <a:pt x="231278" y="48915"/>
                  </a:lnTo>
                  <a:lnTo>
                    <a:pt x="241153" y="46961"/>
                  </a:lnTo>
                  <a:lnTo>
                    <a:pt x="243318" y="47744"/>
                  </a:lnTo>
                  <a:lnTo>
                    <a:pt x="244762" y="49325"/>
                  </a:lnTo>
                  <a:lnTo>
                    <a:pt x="245725" y="51437"/>
                  </a:lnTo>
                  <a:lnTo>
                    <a:pt x="247538" y="94454"/>
                  </a:lnTo>
                  <a:lnTo>
                    <a:pt x="247635" y="123304"/>
                  </a:lnTo>
                  <a:lnTo>
                    <a:pt x="250466" y="130880"/>
                  </a:lnTo>
                  <a:lnTo>
                    <a:pt x="257175" y="1413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04">
              <a:extLst>
                <a:ext uri="{FF2B5EF4-FFF2-40B4-BE49-F238E27FC236}">
                  <a16:creationId xmlns:a16="http://schemas.microsoft.com/office/drawing/2014/main" id="{8113EA33-45E6-3D84-EAB4-68789638AF2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876425" y="3496232"/>
              <a:ext cx="99127" cy="113744"/>
            </a:xfrm>
            <a:custGeom>
              <a:avLst/>
              <a:gdLst/>
              <a:ahLst/>
              <a:cxnLst/>
              <a:rect l="0" t="0" r="0" b="0"/>
              <a:pathLst>
                <a:path w="99127" h="113744">
                  <a:moveTo>
                    <a:pt x="9525" y="56593"/>
                  </a:moveTo>
                  <a:lnTo>
                    <a:pt x="9525" y="56593"/>
                  </a:lnTo>
                  <a:lnTo>
                    <a:pt x="9525" y="51536"/>
                  </a:lnTo>
                  <a:lnTo>
                    <a:pt x="12347" y="46232"/>
                  </a:lnTo>
                  <a:lnTo>
                    <a:pt x="31915" y="24794"/>
                  </a:lnTo>
                  <a:lnTo>
                    <a:pt x="62627" y="3673"/>
                  </a:lnTo>
                  <a:lnTo>
                    <a:pt x="72766" y="696"/>
                  </a:lnTo>
                  <a:lnTo>
                    <a:pt x="79260" y="0"/>
                  </a:lnTo>
                  <a:lnTo>
                    <a:pt x="82473" y="1931"/>
                  </a:lnTo>
                  <a:lnTo>
                    <a:pt x="88866" y="9721"/>
                  </a:lnTo>
                  <a:lnTo>
                    <a:pt x="98415" y="31064"/>
                  </a:lnTo>
                  <a:lnTo>
                    <a:pt x="99126" y="51244"/>
                  </a:lnTo>
                  <a:lnTo>
                    <a:pt x="94856" y="72207"/>
                  </a:lnTo>
                  <a:lnTo>
                    <a:pt x="85903" y="88580"/>
                  </a:lnTo>
                  <a:lnTo>
                    <a:pt x="68962" y="104641"/>
                  </a:lnTo>
                  <a:lnTo>
                    <a:pt x="56755" y="109698"/>
                  </a:lnTo>
                  <a:lnTo>
                    <a:pt x="0" y="1137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05">
              <a:extLst>
                <a:ext uri="{FF2B5EF4-FFF2-40B4-BE49-F238E27FC236}">
                  <a16:creationId xmlns:a16="http://schemas.microsoft.com/office/drawing/2014/main" id="{67724169-F73D-A16F-3F42-18FC098CCEC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857375" y="3524250"/>
              <a:ext cx="1" cy="257176"/>
            </a:xfrm>
            <a:custGeom>
              <a:avLst/>
              <a:gdLst/>
              <a:ahLst/>
              <a:cxnLst/>
              <a:rect l="0" t="0" r="0" b="0"/>
              <a:pathLst>
                <a:path w="1" h="257176">
                  <a:moveTo>
                    <a:pt x="0" y="0"/>
                  </a:moveTo>
                  <a:lnTo>
                    <a:pt x="0" y="0"/>
                  </a:lnTo>
                  <a:lnTo>
                    <a:pt x="0" y="44829"/>
                  </a:lnTo>
                  <a:lnTo>
                    <a:pt x="0" y="80428"/>
                  </a:lnTo>
                  <a:lnTo>
                    <a:pt x="0" y="117787"/>
                  </a:lnTo>
                  <a:lnTo>
                    <a:pt x="0" y="155667"/>
                  </a:lnTo>
                  <a:lnTo>
                    <a:pt x="0" y="201187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06">
              <a:extLst>
                <a:ext uri="{FF2B5EF4-FFF2-40B4-BE49-F238E27FC236}">
                  <a16:creationId xmlns:a16="http://schemas.microsoft.com/office/drawing/2014/main" id="{7640C954-A5F4-36BF-AA46-4716D640D18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640273" y="3497590"/>
              <a:ext cx="150428" cy="124917"/>
            </a:xfrm>
            <a:custGeom>
              <a:avLst/>
              <a:gdLst/>
              <a:ahLst/>
              <a:cxnLst/>
              <a:rect l="0" t="0" r="0" b="0"/>
              <a:pathLst>
                <a:path w="150428" h="124917">
                  <a:moveTo>
                    <a:pt x="26602" y="64760"/>
                  </a:moveTo>
                  <a:lnTo>
                    <a:pt x="26602" y="64760"/>
                  </a:lnTo>
                  <a:lnTo>
                    <a:pt x="31659" y="69817"/>
                  </a:lnTo>
                  <a:lnTo>
                    <a:pt x="36963" y="72299"/>
                  </a:lnTo>
                  <a:lnTo>
                    <a:pt x="39859" y="72961"/>
                  </a:lnTo>
                  <a:lnTo>
                    <a:pt x="76482" y="62474"/>
                  </a:lnTo>
                  <a:lnTo>
                    <a:pt x="91123" y="54558"/>
                  </a:lnTo>
                  <a:lnTo>
                    <a:pt x="98670" y="47526"/>
                  </a:lnTo>
                  <a:lnTo>
                    <a:pt x="115376" y="24769"/>
                  </a:lnTo>
                  <a:lnTo>
                    <a:pt x="116476" y="21166"/>
                  </a:lnTo>
                  <a:lnTo>
                    <a:pt x="116151" y="17706"/>
                  </a:lnTo>
                  <a:lnTo>
                    <a:pt x="112969" y="11038"/>
                  </a:lnTo>
                  <a:lnTo>
                    <a:pt x="108026" y="4548"/>
                  </a:lnTo>
                  <a:lnTo>
                    <a:pt x="99480" y="957"/>
                  </a:lnTo>
                  <a:lnTo>
                    <a:pt x="94237" y="0"/>
                  </a:lnTo>
                  <a:lnTo>
                    <a:pt x="54049" y="8698"/>
                  </a:lnTo>
                  <a:lnTo>
                    <a:pt x="44900" y="11511"/>
                  </a:lnTo>
                  <a:lnTo>
                    <a:pt x="37743" y="16560"/>
                  </a:lnTo>
                  <a:lnTo>
                    <a:pt x="11426" y="52454"/>
                  </a:lnTo>
                  <a:lnTo>
                    <a:pt x="2467" y="75225"/>
                  </a:lnTo>
                  <a:lnTo>
                    <a:pt x="0" y="89166"/>
                  </a:lnTo>
                  <a:lnTo>
                    <a:pt x="1726" y="102419"/>
                  </a:lnTo>
                  <a:lnTo>
                    <a:pt x="3668" y="108916"/>
                  </a:lnTo>
                  <a:lnTo>
                    <a:pt x="8138" y="114305"/>
                  </a:lnTo>
                  <a:lnTo>
                    <a:pt x="21571" y="123117"/>
                  </a:lnTo>
                  <a:lnTo>
                    <a:pt x="38124" y="124916"/>
                  </a:lnTo>
                  <a:lnTo>
                    <a:pt x="85073" y="114702"/>
                  </a:lnTo>
                  <a:lnTo>
                    <a:pt x="150427" y="933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07">
              <a:extLst>
                <a:ext uri="{FF2B5EF4-FFF2-40B4-BE49-F238E27FC236}">
                  <a16:creationId xmlns:a16="http://schemas.microsoft.com/office/drawing/2014/main" id="{8A524815-FC21-6F34-2E8D-EC834AC5812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478531" y="3419475"/>
              <a:ext cx="112145" cy="227570"/>
            </a:xfrm>
            <a:custGeom>
              <a:avLst/>
              <a:gdLst/>
              <a:ahLst/>
              <a:cxnLst/>
              <a:rect l="0" t="0" r="0" b="0"/>
              <a:pathLst>
                <a:path w="112145" h="227570">
                  <a:moveTo>
                    <a:pt x="74044" y="133350"/>
                  </a:moveTo>
                  <a:lnTo>
                    <a:pt x="74044" y="133350"/>
                  </a:lnTo>
                  <a:lnTo>
                    <a:pt x="79101" y="128293"/>
                  </a:lnTo>
                  <a:lnTo>
                    <a:pt x="79532" y="124687"/>
                  </a:lnTo>
                  <a:lnTo>
                    <a:pt x="74126" y="99985"/>
                  </a:lnTo>
                  <a:lnTo>
                    <a:pt x="73040" y="98407"/>
                  </a:lnTo>
                  <a:lnTo>
                    <a:pt x="71258" y="97355"/>
                  </a:lnTo>
                  <a:lnTo>
                    <a:pt x="65850" y="95665"/>
                  </a:lnTo>
                  <a:lnTo>
                    <a:pt x="54801" y="95373"/>
                  </a:lnTo>
                  <a:lnTo>
                    <a:pt x="43972" y="100949"/>
                  </a:lnTo>
                  <a:lnTo>
                    <a:pt x="25976" y="118811"/>
                  </a:lnTo>
                  <a:lnTo>
                    <a:pt x="12882" y="138567"/>
                  </a:lnTo>
                  <a:lnTo>
                    <a:pt x="314" y="174730"/>
                  </a:lnTo>
                  <a:lnTo>
                    <a:pt x="0" y="189842"/>
                  </a:lnTo>
                  <a:lnTo>
                    <a:pt x="11246" y="216858"/>
                  </a:lnTo>
                  <a:lnTo>
                    <a:pt x="17206" y="223381"/>
                  </a:lnTo>
                  <a:lnTo>
                    <a:pt x="20277" y="225121"/>
                  </a:lnTo>
                  <a:lnTo>
                    <a:pt x="34712" y="227569"/>
                  </a:lnTo>
                  <a:lnTo>
                    <a:pt x="57451" y="218182"/>
                  </a:lnTo>
                  <a:lnTo>
                    <a:pt x="74184" y="207051"/>
                  </a:lnTo>
                  <a:lnTo>
                    <a:pt x="85845" y="191994"/>
                  </a:lnTo>
                  <a:lnTo>
                    <a:pt x="100274" y="144893"/>
                  </a:lnTo>
                  <a:lnTo>
                    <a:pt x="108157" y="100787"/>
                  </a:lnTo>
                  <a:lnTo>
                    <a:pt x="110963" y="56909"/>
                  </a:lnTo>
                  <a:lnTo>
                    <a:pt x="1121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08">
              <a:extLst>
                <a:ext uri="{FF2B5EF4-FFF2-40B4-BE49-F238E27FC236}">
                  <a16:creationId xmlns:a16="http://schemas.microsoft.com/office/drawing/2014/main" id="{0F885B7F-5286-52C9-E3A1-354E06A4743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238250" y="3490449"/>
              <a:ext cx="152401" cy="138577"/>
            </a:xfrm>
            <a:custGeom>
              <a:avLst/>
              <a:gdLst/>
              <a:ahLst/>
              <a:cxnLst/>
              <a:rect l="0" t="0" r="0" b="0"/>
              <a:pathLst>
                <a:path w="152401" h="138577">
                  <a:moveTo>
                    <a:pt x="0" y="14751"/>
                  </a:moveTo>
                  <a:lnTo>
                    <a:pt x="0" y="14751"/>
                  </a:lnTo>
                  <a:lnTo>
                    <a:pt x="5057" y="14751"/>
                  </a:lnTo>
                  <a:lnTo>
                    <a:pt x="25535" y="6550"/>
                  </a:lnTo>
                  <a:lnTo>
                    <a:pt x="32731" y="562"/>
                  </a:lnTo>
                  <a:lnTo>
                    <a:pt x="35579" y="0"/>
                  </a:lnTo>
                  <a:lnTo>
                    <a:pt x="38536" y="684"/>
                  </a:lnTo>
                  <a:lnTo>
                    <a:pt x="41566" y="2198"/>
                  </a:lnTo>
                  <a:lnTo>
                    <a:pt x="43585" y="4266"/>
                  </a:lnTo>
                  <a:lnTo>
                    <a:pt x="52149" y="23274"/>
                  </a:lnTo>
                  <a:lnTo>
                    <a:pt x="55668" y="50908"/>
                  </a:lnTo>
                  <a:lnTo>
                    <a:pt x="49416" y="97398"/>
                  </a:lnTo>
                  <a:lnTo>
                    <a:pt x="47730" y="134632"/>
                  </a:lnTo>
                  <a:lnTo>
                    <a:pt x="48753" y="135947"/>
                  </a:lnTo>
                  <a:lnTo>
                    <a:pt x="52713" y="137407"/>
                  </a:lnTo>
                  <a:lnTo>
                    <a:pt x="54192" y="135680"/>
                  </a:lnTo>
                  <a:lnTo>
                    <a:pt x="62210" y="114877"/>
                  </a:lnTo>
                  <a:lnTo>
                    <a:pt x="96840" y="70893"/>
                  </a:lnTo>
                  <a:lnTo>
                    <a:pt x="124452" y="45598"/>
                  </a:lnTo>
                  <a:lnTo>
                    <a:pt x="139236" y="36131"/>
                  </a:lnTo>
                  <a:lnTo>
                    <a:pt x="146854" y="34491"/>
                  </a:lnTo>
                  <a:lnTo>
                    <a:pt x="148702" y="36378"/>
                  </a:lnTo>
                  <a:lnTo>
                    <a:pt x="150757" y="44119"/>
                  </a:lnTo>
                  <a:lnTo>
                    <a:pt x="152256" y="83656"/>
                  </a:lnTo>
                  <a:lnTo>
                    <a:pt x="152400" y="1385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09">
              <a:extLst>
                <a:ext uri="{FF2B5EF4-FFF2-40B4-BE49-F238E27FC236}">
                  <a16:creationId xmlns:a16="http://schemas.microsoft.com/office/drawing/2014/main" id="{DB99C2AF-B817-29EA-03FC-8456975F4F0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52525" y="34194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10">
              <a:extLst>
                <a:ext uri="{FF2B5EF4-FFF2-40B4-BE49-F238E27FC236}">
                  <a16:creationId xmlns:a16="http://schemas.microsoft.com/office/drawing/2014/main" id="{397B4AC5-2E77-F853-9A93-5F10E213CE2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52525" y="3490187"/>
              <a:ext cx="28181" cy="148364"/>
            </a:xfrm>
            <a:custGeom>
              <a:avLst/>
              <a:gdLst/>
              <a:ahLst/>
              <a:cxnLst/>
              <a:rect l="0" t="0" r="0" b="0"/>
              <a:pathLst>
                <a:path w="28181" h="148364">
                  <a:moveTo>
                    <a:pt x="9525" y="5488"/>
                  </a:moveTo>
                  <a:lnTo>
                    <a:pt x="9525" y="5488"/>
                  </a:lnTo>
                  <a:lnTo>
                    <a:pt x="18933" y="5488"/>
                  </a:lnTo>
                  <a:lnTo>
                    <a:pt x="24072" y="431"/>
                  </a:lnTo>
                  <a:lnTo>
                    <a:pt x="25573" y="0"/>
                  </a:lnTo>
                  <a:lnTo>
                    <a:pt x="26574" y="771"/>
                  </a:lnTo>
                  <a:lnTo>
                    <a:pt x="28180" y="4556"/>
                  </a:lnTo>
                  <a:lnTo>
                    <a:pt x="23401" y="10269"/>
                  </a:lnTo>
                  <a:lnTo>
                    <a:pt x="14376" y="54369"/>
                  </a:lnTo>
                  <a:lnTo>
                    <a:pt x="10164" y="100903"/>
                  </a:lnTo>
                  <a:lnTo>
                    <a:pt x="8751" y="117745"/>
                  </a:lnTo>
                  <a:lnTo>
                    <a:pt x="0" y="1483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40">
            <a:extLst>
              <a:ext uri="{FF2B5EF4-FFF2-40B4-BE49-F238E27FC236}">
                <a16:creationId xmlns:a16="http://schemas.microsoft.com/office/drawing/2014/main" id="{28CD0488-F1ED-FA21-C0F4-222E7C791634}"/>
              </a:ext>
            </a:extLst>
          </p:cNvPr>
          <p:cNvGrpSpPr/>
          <p:nvPr/>
        </p:nvGrpSpPr>
        <p:grpSpPr>
          <a:xfrm>
            <a:off x="2981325" y="2834717"/>
            <a:ext cx="1362076" cy="296462"/>
            <a:chOff x="2981325" y="2834717"/>
            <a:chExt cx="1362076" cy="296462"/>
          </a:xfrm>
        </p:grpSpPr>
        <p:sp>
          <p:nvSpPr>
            <p:cNvPr id="208" name="SMARTInkShape-211">
              <a:extLst>
                <a:ext uri="{FF2B5EF4-FFF2-40B4-BE49-F238E27FC236}">
                  <a16:creationId xmlns:a16="http://schemas.microsoft.com/office/drawing/2014/main" id="{59BDBC0D-EBDA-9232-3646-46704A98B15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147284" y="2945095"/>
              <a:ext cx="196117" cy="150531"/>
            </a:xfrm>
            <a:custGeom>
              <a:avLst/>
              <a:gdLst/>
              <a:ahLst/>
              <a:cxnLst/>
              <a:rect l="0" t="0" r="0" b="0"/>
              <a:pathLst>
                <a:path w="196117" h="150531">
                  <a:moveTo>
                    <a:pt x="53241" y="64805"/>
                  </a:moveTo>
                  <a:lnTo>
                    <a:pt x="53241" y="64805"/>
                  </a:lnTo>
                  <a:lnTo>
                    <a:pt x="58297" y="64805"/>
                  </a:lnTo>
                  <a:lnTo>
                    <a:pt x="59787" y="63747"/>
                  </a:lnTo>
                  <a:lnTo>
                    <a:pt x="60780" y="61983"/>
                  </a:lnTo>
                  <a:lnTo>
                    <a:pt x="61442" y="59749"/>
                  </a:lnTo>
                  <a:lnTo>
                    <a:pt x="62942" y="58259"/>
                  </a:lnTo>
                  <a:lnTo>
                    <a:pt x="67430" y="56604"/>
                  </a:lnTo>
                  <a:lnTo>
                    <a:pt x="96895" y="54299"/>
                  </a:lnTo>
                  <a:lnTo>
                    <a:pt x="110235" y="47756"/>
                  </a:lnTo>
                  <a:lnTo>
                    <a:pt x="113461" y="47089"/>
                  </a:lnTo>
                  <a:lnTo>
                    <a:pt x="142138" y="31600"/>
                  </a:lnTo>
                  <a:lnTo>
                    <a:pt x="161191" y="13877"/>
                  </a:lnTo>
                  <a:lnTo>
                    <a:pt x="164719" y="7598"/>
                  </a:lnTo>
                  <a:lnTo>
                    <a:pt x="165660" y="4442"/>
                  </a:lnTo>
                  <a:lnTo>
                    <a:pt x="164170" y="2338"/>
                  </a:lnTo>
                  <a:lnTo>
                    <a:pt x="156871" y="0"/>
                  </a:lnTo>
                  <a:lnTo>
                    <a:pt x="118671" y="7162"/>
                  </a:lnTo>
                  <a:lnTo>
                    <a:pt x="79565" y="22091"/>
                  </a:lnTo>
                  <a:lnTo>
                    <a:pt x="33686" y="57390"/>
                  </a:lnTo>
                  <a:lnTo>
                    <a:pt x="5712" y="86192"/>
                  </a:lnTo>
                  <a:lnTo>
                    <a:pt x="367" y="99357"/>
                  </a:lnTo>
                  <a:lnTo>
                    <a:pt x="0" y="104774"/>
                  </a:lnTo>
                  <a:lnTo>
                    <a:pt x="2414" y="113613"/>
                  </a:lnTo>
                  <a:lnTo>
                    <a:pt x="9837" y="121070"/>
                  </a:lnTo>
                  <a:lnTo>
                    <a:pt x="14781" y="124540"/>
                  </a:lnTo>
                  <a:lnTo>
                    <a:pt x="36906" y="129424"/>
                  </a:lnTo>
                  <a:lnTo>
                    <a:pt x="74944" y="131074"/>
                  </a:lnTo>
                  <a:lnTo>
                    <a:pt x="119930" y="134222"/>
                  </a:lnTo>
                  <a:lnTo>
                    <a:pt x="135798" y="137990"/>
                  </a:lnTo>
                  <a:lnTo>
                    <a:pt x="196116" y="1505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12">
              <a:extLst>
                <a:ext uri="{FF2B5EF4-FFF2-40B4-BE49-F238E27FC236}">
                  <a16:creationId xmlns:a16="http://schemas.microsoft.com/office/drawing/2014/main" id="{E665D268-C528-4434-0ED2-9C091469901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087218" y="2834717"/>
              <a:ext cx="46240" cy="270434"/>
            </a:xfrm>
            <a:custGeom>
              <a:avLst/>
              <a:gdLst/>
              <a:ahLst/>
              <a:cxnLst/>
              <a:rect l="0" t="0" r="0" b="0"/>
              <a:pathLst>
                <a:path w="46240" h="270434">
                  <a:moveTo>
                    <a:pt x="37107" y="13258"/>
                  </a:moveTo>
                  <a:lnTo>
                    <a:pt x="37107" y="13258"/>
                  </a:lnTo>
                  <a:lnTo>
                    <a:pt x="42163" y="8202"/>
                  </a:lnTo>
                  <a:lnTo>
                    <a:pt x="44646" y="2897"/>
                  </a:lnTo>
                  <a:lnTo>
                    <a:pt x="45308" y="0"/>
                  </a:lnTo>
                  <a:lnTo>
                    <a:pt x="45749" y="187"/>
                  </a:lnTo>
                  <a:lnTo>
                    <a:pt x="46239" y="6037"/>
                  </a:lnTo>
                  <a:lnTo>
                    <a:pt x="38396" y="47340"/>
                  </a:lnTo>
                  <a:lnTo>
                    <a:pt x="32433" y="82152"/>
                  </a:lnTo>
                  <a:lnTo>
                    <a:pt x="18906" y="125982"/>
                  </a:lnTo>
                  <a:lnTo>
                    <a:pt x="6550" y="167425"/>
                  </a:lnTo>
                  <a:lnTo>
                    <a:pt x="0" y="214247"/>
                  </a:lnTo>
                  <a:lnTo>
                    <a:pt x="196" y="257860"/>
                  </a:lnTo>
                  <a:lnTo>
                    <a:pt x="8532" y="270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13">
              <a:extLst>
                <a:ext uri="{FF2B5EF4-FFF2-40B4-BE49-F238E27FC236}">
                  <a16:creationId xmlns:a16="http://schemas.microsoft.com/office/drawing/2014/main" id="{85437BA0-8C53-29AE-8A8E-3EB9A19440F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955053" y="2858125"/>
              <a:ext cx="100546" cy="234071"/>
            </a:xfrm>
            <a:custGeom>
              <a:avLst/>
              <a:gdLst/>
              <a:ahLst/>
              <a:cxnLst/>
              <a:rect l="0" t="0" r="0" b="0"/>
              <a:pathLst>
                <a:path w="100546" h="234071">
                  <a:moveTo>
                    <a:pt x="35922" y="27950"/>
                  </a:moveTo>
                  <a:lnTo>
                    <a:pt x="35922" y="27950"/>
                  </a:lnTo>
                  <a:lnTo>
                    <a:pt x="43461" y="10050"/>
                  </a:lnTo>
                  <a:lnTo>
                    <a:pt x="45331" y="0"/>
                  </a:lnTo>
                  <a:lnTo>
                    <a:pt x="45437" y="22801"/>
                  </a:lnTo>
                  <a:lnTo>
                    <a:pt x="30368" y="63804"/>
                  </a:lnTo>
                  <a:lnTo>
                    <a:pt x="21929" y="90079"/>
                  </a:lnTo>
                  <a:lnTo>
                    <a:pt x="5171" y="136883"/>
                  </a:lnTo>
                  <a:lnTo>
                    <a:pt x="0" y="169235"/>
                  </a:lnTo>
                  <a:lnTo>
                    <a:pt x="5856" y="213040"/>
                  </a:lnTo>
                  <a:lnTo>
                    <a:pt x="11271" y="225923"/>
                  </a:lnTo>
                  <a:lnTo>
                    <a:pt x="16313" y="229782"/>
                  </a:lnTo>
                  <a:lnTo>
                    <a:pt x="30382" y="234070"/>
                  </a:lnTo>
                  <a:lnTo>
                    <a:pt x="37521" y="233097"/>
                  </a:lnTo>
                  <a:lnTo>
                    <a:pt x="70640" y="215741"/>
                  </a:lnTo>
                  <a:lnTo>
                    <a:pt x="80633" y="203488"/>
                  </a:lnTo>
                  <a:lnTo>
                    <a:pt x="97980" y="161642"/>
                  </a:lnTo>
                  <a:lnTo>
                    <a:pt x="100545" y="146988"/>
                  </a:lnTo>
                  <a:lnTo>
                    <a:pt x="100171" y="142234"/>
                  </a:lnTo>
                  <a:lnTo>
                    <a:pt x="98863" y="139064"/>
                  </a:lnTo>
                  <a:lnTo>
                    <a:pt x="96933" y="136952"/>
                  </a:lnTo>
                  <a:lnTo>
                    <a:pt x="79047" y="133977"/>
                  </a:lnTo>
                  <a:lnTo>
                    <a:pt x="7347" y="16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14">
              <a:extLst>
                <a:ext uri="{FF2B5EF4-FFF2-40B4-BE49-F238E27FC236}">
                  <a16:creationId xmlns:a16="http://schemas.microsoft.com/office/drawing/2014/main" id="{0A7B5917-1432-3697-B0FF-1EB78CA9750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748464" y="2973285"/>
              <a:ext cx="185362" cy="130741"/>
            </a:xfrm>
            <a:custGeom>
              <a:avLst/>
              <a:gdLst/>
              <a:ahLst/>
              <a:cxnLst/>
              <a:rect l="0" t="0" r="0" b="0"/>
              <a:pathLst>
                <a:path w="185362" h="130741">
                  <a:moveTo>
                    <a:pt x="99636" y="36615"/>
                  </a:moveTo>
                  <a:lnTo>
                    <a:pt x="99636" y="36615"/>
                  </a:lnTo>
                  <a:lnTo>
                    <a:pt x="104692" y="31559"/>
                  </a:lnTo>
                  <a:lnTo>
                    <a:pt x="107175" y="26254"/>
                  </a:lnTo>
                  <a:lnTo>
                    <a:pt x="109045" y="9872"/>
                  </a:lnTo>
                  <a:lnTo>
                    <a:pt x="104070" y="3527"/>
                  </a:lnTo>
                  <a:lnTo>
                    <a:pt x="98785" y="743"/>
                  </a:lnTo>
                  <a:lnTo>
                    <a:pt x="95894" y="0"/>
                  </a:lnTo>
                  <a:lnTo>
                    <a:pt x="81711" y="4011"/>
                  </a:lnTo>
                  <a:lnTo>
                    <a:pt x="45481" y="34201"/>
                  </a:lnTo>
                  <a:lnTo>
                    <a:pt x="22342" y="65536"/>
                  </a:lnTo>
                  <a:lnTo>
                    <a:pt x="4043" y="112650"/>
                  </a:lnTo>
                  <a:lnTo>
                    <a:pt x="0" y="123325"/>
                  </a:lnTo>
                  <a:lnTo>
                    <a:pt x="404" y="126172"/>
                  </a:lnTo>
                  <a:lnTo>
                    <a:pt x="1731" y="128069"/>
                  </a:lnTo>
                  <a:lnTo>
                    <a:pt x="3674" y="129334"/>
                  </a:lnTo>
                  <a:lnTo>
                    <a:pt x="8656" y="130740"/>
                  </a:lnTo>
                  <a:lnTo>
                    <a:pt x="17220" y="125721"/>
                  </a:lnTo>
                  <a:lnTo>
                    <a:pt x="63782" y="83980"/>
                  </a:lnTo>
                  <a:lnTo>
                    <a:pt x="107542" y="38241"/>
                  </a:lnTo>
                  <a:lnTo>
                    <a:pt x="108082" y="38757"/>
                  </a:lnTo>
                  <a:lnTo>
                    <a:pt x="108682" y="42153"/>
                  </a:lnTo>
                  <a:lnTo>
                    <a:pt x="85302" y="85984"/>
                  </a:lnTo>
                  <a:lnTo>
                    <a:pt x="81984" y="99809"/>
                  </a:lnTo>
                  <a:lnTo>
                    <a:pt x="80770" y="118955"/>
                  </a:lnTo>
                  <a:lnTo>
                    <a:pt x="82826" y="120083"/>
                  </a:lnTo>
                  <a:lnTo>
                    <a:pt x="129550" y="122208"/>
                  </a:lnTo>
                  <a:lnTo>
                    <a:pt x="145740" y="121223"/>
                  </a:lnTo>
                  <a:lnTo>
                    <a:pt x="156463" y="117257"/>
                  </a:lnTo>
                  <a:lnTo>
                    <a:pt x="185361" y="937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15">
              <a:extLst>
                <a:ext uri="{FF2B5EF4-FFF2-40B4-BE49-F238E27FC236}">
                  <a16:creationId xmlns:a16="http://schemas.microsoft.com/office/drawing/2014/main" id="{7D020ECC-83AA-FBE9-9B55-61DD36993FD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661637" y="2945057"/>
              <a:ext cx="24539" cy="26744"/>
            </a:xfrm>
            <a:custGeom>
              <a:avLst/>
              <a:gdLst/>
              <a:ahLst/>
              <a:cxnLst/>
              <a:rect l="0" t="0" r="0" b="0"/>
              <a:pathLst>
                <a:path w="24539" h="26744">
                  <a:moveTo>
                    <a:pt x="5488" y="26743"/>
                  </a:moveTo>
                  <a:lnTo>
                    <a:pt x="5488" y="26743"/>
                  </a:lnTo>
                  <a:lnTo>
                    <a:pt x="432" y="21687"/>
                  </a:lnTo>
                  <a:lnTo>
                    <a:pt x="0" y="19139"/>
                  </a:lnTo>
                  <a:lnTo>
                    <a:pt x="772" y="16382"/>
                  </a:lnTo>
                  <a:lnTo>
                    <a:pt x="3392" y="10497"/>
                  </a:lnTo>
                  <a:lnTo>
                    <a:pt x="5212" y="0"/>
                  </a:lnTo>
                  <a:lnTo>
                    <a:pt x="24538" y="7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16">
              <a:extLst>
                <a:ext uri="{FF2B5EF4-FFF2-40B4-BE49-F238E27FC236}">
                  <a16:creationId xmlns:a16="http://schemas.microsoft.com/office/drawing/2014/main" id="{AB12D790-6DB7-A7C6-2E83-E59C8DB4CEC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600611" y="3000767"/>
              <a:ext cx="104615" cy="85319"/>
            </a:xfrm>
            <a:custGeom>
              <a:avLst/>
              <a:gdLst/>
              <a:ahLst/>
              <a:cxnLst/>
              <a:rect l="0" t="0" r="0" b="0"/>
              <a:pathLst>
                <a:path w="104615" h="85319">
                  <a:moveTo>
                    <a:pt x="18889" y="9133"/>
                  </a:moveTo>
                  <a:lnTo>
                    <a:pt x="18889" y="9133"/>
                  </a:lnTo>
                  <a:lnTo>
                    <a:pt x="28021" y="0"/>
                  </a:lnTo>
                  <a:lnTo>
                    <a:pt x="28298" y="4781"/>
                  </a:lnTo>
                  <a:lnTo>
                    <a:pt x="23323" y="17956"/>
                  </a:lnTo>
                  <a:lnTo>
                    <a:pt x="2587" y="54621"/>
                  </a:lnTo>
                  <a:lnTo>
                    <a:pt x="0" y="78857"/>
                  </a:lnTo>
                  <a:lnTo>
                    <a:pt x="1004" y="81016"/>
                  </a:lnTo>
                  <a:lnTo>
                    <a:pt x="2733" y="82455"/>
                  </a:lnTo>
                  <a:lnTo>
                    <a:pt x="7475" y="84054"/>
                  </a:lnTo>
                  <a:lnTo>
                    <a:pt x="54387" y="85318"/>
                  </a:lnTo>
                  <a:lnTo>
                    <a:pt x="104614" y="75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17">
              <a:extLst>
                <a:ext uri="{FF2B5EF4-FFF2-40B4-BE49-F238E27FC236}">
                  <a16:creationId xmlns:a16="http://schemas.microsoft.com/office/drawing/2014/main" id="{447A5D7C-A459-28C4-5AA3-3923A38893D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343275" y="2981325"/>
              <a:ext cx="190501" cy="117891"/>
            </a:xfrm>
            <a:custGeom>
              <a:avLst/>
              <a:gdLst/>
              <a:ahLst/>
              <a:cxnLst/>
              <a:rect l="0" t="0" r="0" b="0"/>
              <a:pathLst>
                <a:path w="190501" h="117891">
                  <a:moveTo>
                    <a:pt x="0" y="57150"/>
                  </a:moveTo>
                  <a:lnTo>
                    <a:pt x="0" y="57150"/>
                  </a:lnTo>
                  <a:lnTo>
                    <a:pt x="34958" y="23251"/>
                  </a:lnTo>
                  <a:lnTo>
                    <a:pt x="41289" y="20917"/>
                  </a:lnTo>
                  <a:lnTo>
                    <a:pt x="50454" y="22702"/>
                  </a:lnTo>
                  <a:lnTo>
                    <a:pt x="55861" y="24660"/>
                  </a:lnTo>
                  <a:lnTo>
                    <a:pt x="92241" y="62947"/>
                  </a:lnTo>
                  <a:lnTo>
                    <a:pt x="116932" y="104696"/>
                  </a:lnTo>
                  <a:lnTo>
                    <a:pt x="118171" y="108956"/>
                  </a:lnTo>
                  <a:lnTo>
                    <a:pt x="117939" y="112854"/>
                  </a:lnTo>
                  <a:lnTo>
                    <a:pt x="116726" y="116511"/>
                  </a:lnTo>
                  <a:lnTo>
                    <a:pt x="114859" y="117890"/>
                  </a:lnTo>
                  <a:lnTo>
                    <a:pt x="112556" y="117752"/>
                  </a:lnTo>
                  <a:lnTo>
                    <a:pt x="107175" y="114776"/>
                  </a:lnTo>
                  <a:lnTo>
                    <a:pt x="101255" y="109926"/>
                  </a:lnTo>
                  <a:lnTo>
                    <a:pt x="97029" y="81019"/>
                  </a:lnTo>
                  <a:lnTo>
                    <a:pt x="100833" y="54109"/>
                  </a:lnTo>
                  <a:lnTo>
                    <a:pt x="108664" y="32731"/>
                  </a:lnTo>
                  <a:lnTo>
                    <a:pt x="122743" y="12991"/>
                  </a:lnTo>
                  <a:lnTo>
                    <a:pt x="131458" y="5773"/>
                  </a:lnTo>
                  <a:lnTo>
                    <a:pt x="139917" y="256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18">
              <a:extLst>
                <a:ext uri="{FF2B5EF4-FFF2-40B4-BE49-F238E27FC236}">
                  <a16:creationId xmlns:a16="http://schemas.microsoft.com/office/drawing/2014/main" id="{B6F04055-CB8F-7BD7-65B6-4782D109ED0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149811" y="2981444"/>
              <a:ext cx="202990" cy="113336"/>
            </a:xfrm>
            <a:custGeom>
              <a:avLst/>
              <a:gdLst/>
              <a:ahLst/>
              <a:cxnLst/>
              <a:rect l="0" t="0" r="0" b="0"/>
              <a:pathLst>
                <a:path w="202990" h="113336">
                  <a:moveTo>
                    <a:pt x="136314" y="18931"/>
                  </a:moveTo>
                  <a:lnTo>
                    <a:pt x="136314" y="18931"/>
                  </a:lnTo>
                  <a:lnTo>
                    <a:pt x="136314" y="13875"/>
                  </a:lnTo>
                  <a:lnTo>
                    <a:pt x="135256" y="12385"/>
                  </a:lnTo>
                  <a:lnTo>
                    <a:pt x="133492" y="11392"/>
                  </a:lnTo>
                  <a:lnTo>
                    <a:pt x="128113" y="9798"/>
                  </a:lnTo>
                  <a:lnTo>
                    <a:pt x="127378" y="6759"/>
                  </a:lnTo>
                  <a:lnTo>
                    <a:pt x="127182" y="4466"/>
                  </a:lnTo>
                  <a:lnTo>
                    <a:pt x="125993" y="2937"/>
                  </a:lnTo>
                  <a:lnTo>
                    <a:pt x="121849" y="1239"/>
                  </a:lnTo>
                  <a:lnTo>
                    <a:pt x="96208" y="0"/>
                  </a:lnTo>
                  <a:lnTo>
                    <a:pt x="75747" y="4973"/>
                  </a:lnTo>
                  <a:lnTo>
                    <a:pt x="54633" y="18205"/>
                  </a:lnTo>
                  <a:lnTo>
                    <a:pt x="15741" y="62272"/>
                  </a:lnTo>
                  <a:lnTo>
                    <a:pt x="1693" y="77046"/>
                  </a:lnTo>
                  <a:lnTo>
                    <a:pt x="0" y="82016"/>
                  </a:lnTo>
                  <a:lnTo>
                    <a:pt x="941" y="93182"/>
                  </a:lnTo>
                  <a:lnTo>
                    <a:pt x="4887" y="102379"/>
                  </a:lnTo>
                  <a:lnTo>
                    <a:pt x="7421" y="106313"/>
                  </a:lnTo>
                  <a:lnTo>
                    <a:pt x="11226" y="108936"/>
                  </a:lnTo>
                  <a:lnTo>
                    <a:pt x="21100" y="111850"/>
                  </a:lnTo>
                  <a:lnTo>
                    <a:pt x="25638" y="111568"/>
                  </a:lnTo>
                  <a:lnTo>
                    <a:pt x="48937" y="100719"/>
                  </a:lnTo>
                  <a:lnTo>
                    <a:pt x="80591" y="74163"/>
                  </a:lnTo>
                  <a:lnTo>
                    <a:pt x="100806" y="49658"/>
                  </a:lnTo>
                  <a:lnTo>
                    <a:pt x="111008" y="41054"/>
                  </a:lnTo>
                  <a:lnTo>
                    <a:pt x="121642" y="25368"/>
                  </a:lnTo>
                  <a:lnTo>
                    <a:pt x="126588" y="10091"/>
                  </a:lnTo>
                  <a:lnTo>
                    <a:pt x="125691" y="25808"/>
                  </a:lnTo>
                  <a:lnTo>
                    <a:pt x="118143" y="70139"/>
                  </a:lnTo>
                  <a:lnTo>
                    <a:pt x="117380" y="104540"/>
                  </a:lnTo>
                  <a:lnTo>
                    <a:pt x="118399" y="107753"/>
                  </a:lnTo>
                  <a:lnTo>
                    <a:pt x="120138" y="109897"/>
                  </a:lnTo>
                  <a:lnTo>
                    <a:pt x="124891" y="112276"/>
                  </a:lnTo>
                  <a:lnTo>
                    <a:pt x="130531" y="113335"/>
                  </a:lnTo>
                  <a:lnTo>
                    <a:pt x="163814" y="103708"/>
                  </a:lnTo>
                  <a:lnTo>
                    <a:pt x="194381" y="88656"/>
                  </a:lnTo>
                  <a:lnTo>
                    <a:pt x="202989" y="76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19">
              <a:extLst>
                <a:ext uri="{FF2B5EF4-FFF2-40B4-BE49-F238E27FC236}">
                  <a16:creationId xmlns:a16="http://schemas.microsoft.com/office/drawing/2014/main" id="{AB3DD63E-F4C0-A848-4787-02557F64121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981325" y="2981325"/>
              <a:ext cx="114301" cy="149854"/>
            </a:xfrm>
            <a:custGeom>
              <a:avLst/>
              <a:gdLst/>
              <a:ahLst/>
              <a:cxnLst/>
              <a:rect l="0" t="0" r="0" b="0"/>
              <a:pathLst>
                <a:path w="114301" h="149854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5056" y="20374"/>
                  </a:lnTo>
                  <a:lnTo>
                    <a:pt x="6546" y="18874"/>
                  </a:lnTo>
                  <a:lnTo>
                    <a:pt x="8200" y="14386"/>
                  </a:lnTo>
                  <a:lnTo>
                    <a:pt x="9701" y="13824"/>
                  </a:lnTo>
                  <a:lnTo>
                    <a:pt x="11758" y="14508"/>
                  </a:lnTo>
                  <a:lnTo>
                    <a:pt x="14189" y="16022"/>
                  </a:lnTo>
                  <a:lnTo>
                    <a:pt x="15809" y="18090"/>
                  </a:lnTo>
                  <a:lnTo>
                    <a:pt x="23680" y="42155"/>
                  </a:lnTo>
                  <a:lnTo>
                    <a:pt x="28666" y="89035"/>
                  </a:lnTo>
                  <a:lnTo>
                    <a:pt x="41705" y="128938"/>
                  </a:lnTo>
                  <a:lnTo>
                    <a:pt x="50927" y="143802"/>
                  </a:lnTo>
                  <a:lnTo>
                    <a:pt x="57207" y="148579"/>
                  </a:lnTo>
                  <a:lnTo>
                    <a:pt x="60363" y="149853"/>
                  </a:lnTo>
                  <a:lnTo>
                    <a:pt x="62467" y="147527"/>
                  </a:lnTo>
                  <a:lnTo>
                    <a:pt x="73910" y="102452"/>
                  </a:lnTo>
                  <a:lnTo>
                    <a:pt x="83077" y="61709"/>
                  </a:lnTo>
                  <a:lnTo>
                    <a:pt x="87763" y="39451"/>
                  </a:lnTo>
                  <a:lnTo>
                    <a:pt x="95854" y="2227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41">
            <a:extLst>
              <a:ext uri="{FF2B5EF4-FFF2-40B4-BE49-F238E27FC236}">
                <a16:creationId xmlns:a16="http://schemas.microsoft.com/office/drawing/2014/main" id="{385050E0-CB34-DA7B-04EC-BAE84B7C4D32}"/>
              </a:ext>
            </a:extLst>
          </p:cNvPr>
          <p:cNvGrpSpPr/>
          <p:nvPr/>
        </p:nvGrpSpPr>
        <p:grpSpPr>
          <a:xfrm>
            <a:off x="1143003" y="2824037"/>
            <a:ext cx="1571623" cy="433514"/>
            <a:chOff x="1143003" y="2824037"/>
            <a:chExt cx="1571623" cy="433514"/>
          </a:xfrm>
        </p:grpSpPr>
        <p:sp>
          <p:nvSpPr>
            <p:cNvPr id="218" name="SMARTInkShape-220">
              <a:extLst>
                <a:ext uri="{FF2B5EF4-FFF2-40B4-BE49-F238E27FC236}">
                  <a16:creationId xmlns:a16="http://schemas.microsoft.com/office/drawing/2014/main" id="{77E2B9F1-54B0-903C-42DE-B442025B55D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571750" y="2992892"/>
              <a:ext cx="142876" cy="26534"/>
            </a:xfrm>
            <a:custGeom>
              <a:avLst/>
              <a:gdLst/>
              <a:ahLst/>
              <a:cxnLst/>
              <a:rect l="0" t="0" r="0" b="0"/>
              <a:pathLst>
                <a:path w="142876" h="26534">
                  <a:moveTo>
                    <a:pt x="0" y="26533"/>
                  </a:moveTo>
                  <a:lnTo>
                    <a:pt x="0" y="26533"/>
                  </a:lnTo>
                  <a:lnTo>
                    <a:pt x="0" y="21477"/>
                  </a:lnTo>
                  <a:lnTo>
                    <a:pt x="2822" y="16172"/>
                  </a:lnTo>
                  <a:lnTo>
                    <a:pt x="5056" y="13276"/>
                  </a:lnTo>
                  <a:lnTo>
                    <a:pt x="18828" y="10057"/>
                  </a:lnTo>
                  <a:lnTo>
                    <a:pt x="65587" y="1276"/>
                  </a:lnTo>
                  <a:lnTo>
                    <a:pt x="88695" y="0"/>
                  </a:lnTo>
                  <a:lnTo>
                    <a:pt x="142875" y="7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21">
              <a:extLst>
                <a:ext uri="{FF2B5EF4-FFF2-40B4-BE49-F238E27FC236}">
                  <a16:creationId xmlns:a16="http://schemas.microsoft.com/office/drawing/2014/main" id="{B4CAFAF9-9DBD-478E-CE1A-98C34333B6E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554753" y="2830249"/>
              <a:ext cx="150348" cy="311579"/>
            </a:xfrm>
            <a:custGeom>
              <a:avLst/>
              <a:gdLst/>
              <a:ahLst/>
              <a:cxnLst/>
              <a:rect l="0" t="0" r="0" b="0"/>
              <a:pathLst>
                <a:path w="150348" h="311579">
                  <a:moveTo>
                    <a:pt x="45572" y="8201"/>
                  </a:moveTo>
                  <a:lnTo>
                    <a:pt x="45572" y="8201"/>
                  </a:lnTo>
                  <a:lnTo>
                    <a:pt x="53773" y="0"/>
                  </a:lnTo>
                  <a:lnTo>
                    <a:pt x="54705" y="9181"/>
                  </a:lnTo>
                  <a:lnTo>
                    <a:pt x="40869" y="48572"/>
                  </a:lnTo>
                  <a:lnTo>
                    <a:pt x="30185" y="94246"/>
                  </a:lnTo>
                  <a:lnTo>
                    <a:pt x="17094" y="139733"/>
                  </a:lnTo>
                  <a:lnTo>
                    <a:pt x="9372" y="179292"/>
                  </a:lnTo>
                  <a:lnTo>
                    <a:pt x="2979" y="218233"/>
                  </a:lnTo>
                  <a:lnTo>
                    <a:pt x="0" y="264648"/>
                  </a:lnTo>
                  <a:lnTo>
                    <a:pt x="5846" y="296792"/>
                  </a:lnTo>
                  <a:lnTo>
                    <a:pt x="11335" y="305797"/>
                  </a:lnTo>
                  <a:lnTo>
                    <a:pt x="17303" y="309799"/>
                  </a:lnTo>
                  <a:lnTo>
                    <a:pt x="25600" y="311578"/>
                  </a:lnTo>
                  <a:lnTo>
                    <a:pt x="48121" y="311521"/>
                  </a:lnTo>
                  <a:lnTo>
                    <a:pt x="95341" y="296717"/>
                  </a:lnTo>
                  <a:lnTo>
                    <a:pt x="138811" y="278040"/>
                  </a:lnTo>
                  <a:lnTo>
                    <a:pt x="150347" y="2653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22">
              <a:extLst>
                <a:ext uri="{FF2B5EF4-FFF2-40B4-BE49-F238E27FC236}">
                  <a16:creationId xmlns:a16="http://schemas.microsoft.com/office/drawing/2014/main" id="{2870FF23-D284-0228-DC13-A8B2F098D91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209800" y="3000410"/>
              <a:ext cx="285751" cy="114266"/>
            </a:xfrm>
            <a:custGeom>
              <a:avLst/>
              <a:gdLst/>
              <a:ahLst/>
              <a:cxnLst/>
              <a:rect l="0" t="0" r="0" b="0"/>
              <a:pathLst>
                <a:path w="285751" h="114266">
                  <a:moveTo>
                    <a:pt x="0" y="38065"/>
                  </a:moveTo>
                  <a:lnTo>
                    <a:pt x="0" y="38065"/>
                  </a:lnTo>
                  <a:lnTo>
                    <a:pt x="17900" y="45604"/>
                  </a:lnTo>
                  <a:lnTo>
                    <a:pt x="36579" y="47198"/>
                  </a:lnTo>
                  <a:lnTo>
                    <a:pt x="45538" y="44593"/>
                  </a:lnTo>
                  <a:lnTo>
                    <a:pt x="59354" y="34355"/>
                  </a:lnTo>
                  <a:lnTo>
                    <a:pt x="83147" y="13067"/>
                  </a:lnTo>
                  <a:lnTo>
                    <a:pt x="93447" y="9961"/>
                  </a:lnTo>
                  <a:lnTo>
                    <a:pt x="94048" y="8746"/>
                  </a:lnTo>
                  <a:lnTo>
                    <a:pt x="95092" y="1331"/>
                  </a:lnTo>
                  <a:lnTo>
                    <a:pt x="94086" y="876"/>
                  </a:lnTo>
                  <a:lnTo>
                    <a:pt x="72855" y="0"/>
                  </a:lnTo>
                  <a:lnTo>
                    <a:pt x="58393" y="5032"/>
                  </a:lnTo>
                  <a:lnTo>
                    <a:pt x="40702" y="18282"/>
                  </a:lnTo>
                  <a:lnTo>
                    <a:pt x="33965" y="29625"/>
                  </a:lnTo>
                  <a:lnTo>
                    <a:pt x="23797" y="61491"/>
                  </a:lnTo>
                  <a:lnTo>
                    <a:pt x="25746" y="78110"/>
                  </a:lnTo>
                  <a:lnTo>
                    <a:pt x="27747" y="83812"/>
                  </a:lnTo>
                  <a:lnTo>
                    <a:pt x="30140" y="87613"/>
                  </a:lnTo>
                  <a:lnTo>
                    <a:pt x="32793" y="90147"/>
                  </a:lnTo>
                  <a:lnTo>
                    <a:pt x="41386" y="92962"/>
                  </a:lnTo>
                  <a:lnTo>
                    <a:pt x="64149" y="94770"/>
                  </a:lnTo>
                  <a:lnTo>
                    <a:pt x="76488" y="89373"/>
                  </a:lnTo>
                  <a:lnTo>
                    <a:pt x="123754" y="47618"/>
                  </a:lnTo>
                  <a:lnTo>
                    <a:pt x="139691" y="32777"/>
                  </a:lnTo>
                  <a:lnTo>
                    <a:pt x="150517" y="29098"/>
                  </a:lnTo>
                  <a:lnTo>
                    <a:pt x="156898" y="28705"/>
                  </a:lnTo>
                  <a:lnTo>
                    <a:pt x="158574" y="29708"/>
                  </a:lnTo>
                  <a:lnTo>
                    <a:pt x="159691" y="31436"/>
                  </a:lnTo>
                  <a:lnTo>
                    <a:pt x="161263" y="38923"/>
                  </a:lnTo>
                  <a:lnTo>
                    <a:pt x="161920" y="85522"/>
                  </a:lnTo>
                  <a:lnTo>
                    <a:pt x="161925" y="95047"/>
                  </a:lnTo>
                  <a:lnTo>
                    <a:pt x="166981" y="95165"/>
                  </a:lnTo>
                  <a:lnTo>
                    <a:pt x="168471" y="94124"/>
                  </a:lnTo>
                  <a:lnTo>
                    <a:pt x="169464" y="92371"/>
                  </a:lnTo>
                  <a:lnTo>
                    <a:pt x="170126" y="90144"/>
                  </a:lnTo>
                  <a:lnTo>
                    <a:pt x="211450" y="52399"/>
                  </a:lnTo>
                  <a:lnTo>
                    <a:pt x="231190" y="18982"/>
                  </a:lnTo>
                  <a:lnTo>
                    <a:pt x="246183" y="7246"/>
                  </a:lnTo>
                  <a:lnTo>
                    <a:pt x="249847" y="5877"/>
                  </a:lnTo>
                  <a:lnTo>
                    <a:pt x="252290" y="6023"/>
                  </a:lnTo>
                  <a:lnTo>
                    <a:pt x="261266" y="13862"/>
                  </a:lnTo>
                  <a:lnTo>
                    <a:pt x="264285" y="25191"/>
                  </a:lnTo>
                  <a:lnTo>
                    <a:pt x="266559" y="72794"/>
                  </a:lnTo>
                  <a:lnTo>
                    <a:pt x="267730" y="97293"/>
                  </a:lnTo>
                  <a:lnTo>
                    <a:pt x="271744" y="106016"/>
                  </a:lnTo>
                  <a:lnTo>
                    <a:pt x="274296" y="108766"/>
                  </a:lnTo>
                  <a:lnTo>
                    <a:pt x="285750" y="1142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23">
              <a:extLst>
                <a:ext uri="{FF2B5EF4-FFF2-40B4-BE49-F238E27FC236}">
                  <a16:creationId xmlns:a16="http://schemas.microsoft.com/office/drawing/2014/main" id="{CEE33540-E83F-2FB4-0BAB-F0134948053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096545" y="2847975"/>
              <a:ext cx="94206" cy="240941"/>
            </a:xfrm>
            <a:custGeom>
              <a:avLst/>
              <a:gdLst/>
              <a:ahLst/>
              <a:cxnLst/>
              <a:rect l="0" t="0" r="0" b="0"/>
              <a:pathLst>
                <a:path w="94206" h="240941">
                  <a:moveTo>
                    <a:pt x="56105" y="200025"/>
                  </a:moveTo>
                  <a:lnTo>
                    <a:pt x="56105" y="200025"/>
                  </a:lnTo>
                  <a:lnTo>
                    <a:pt x="56105" y="194969"/>
                  </a:lnTo>
                  <a:lnTo>
                    <a:pt x="58927" y="189664"/>
                  </a:lnTo>
                  <a:lnTo>
                    <a:pt x="61162" y="186768"/>
                  </a:lnTo>
                  <a:lnTo>
                    <a:pt x="61593" y="183779"/>
                  </a:lnTo>
                  <a:lnTo>
                    <a:pt x="57037" y="168226"/>
                  </a:lnTo>
                  <a:lnTo>
                    <a:pt x="55668" y="166126"/>
                  </a:lnTo>
                  <a:lnTo>
                    <a:pt x="53697" y="164726"/>
                  </a:lnTo>
                  <a:lnTo>
                    <a:pt x="51324" y="163792"/>
                  </a:lnTo>
                  <a:lnTo>
                    <a:pt x="49743" y="162112"/>
                  </a:lnTo>
                  <a:lnTo>
                    <a:pt x="47986" y="157421"/>
                  </a:lnTo>
                  <a:lnTo>
                    <a:pt x="45400" y="156806"/>
                  </a:lnTo>
                  <a:lnTo>
                    <a:pt x="31649" y="160996"/>
                  </a:lnTo>
                  <a:lnTo>
                    <a:pt x="20189" y="166098"/>
                  </a:lnTo>
                  <a:lnTo>
                    <a:pt x="10861" y="174716"/>
                  </a:lnTo>
                  <a:lnTo>
                    <a:pt x="4247" y="185602"/>
                  </a:lnTo>
                  <a:lnTo>
                    <a:pt x="0" y="209837"/>
                  </a:lnTo>
                  <a:lnTo>
                    <a:pt x="478" y="221319"/>
                  </a:lnTo>
                  <a:lnTo>
                    <a:pt x="4218" y="229950"/>
                  </a:lnTo>
                  <a:lnTo>
                    <a:pt x="15052" y="237314"/>
                  </a:lnTo>
                  <a:lnTo>
                    <a:pt x="22386" y="240760"/>
                  </a:lnTo>
                  <a:lnTo>
                    <a:pt x="28334" y="240940"/>
                  </a:lnTo>
                  <a:lnTo>
                    <a:pt x="33358" y="238943"/>
                  </a:lnTo>
                  <a:lnTo>
                    <a:pt x="42820" y="230022"/>
                  </a:lnTo>
                  <a:lnTo>
                    <a:pt x="54081" y="215473"/>
                  </a:lnTo>
                  <a:lnTo>
                    <a:pt x="67265" y="179320"/>
                  </a:lnTo>
                  <a:lnTo>
                    <a:pt x="77873" y="140151"/>
                  </a:lnTo>
                  <a:lnTo>
                    <a:pt x="82663" y="101734"/>
                  </a:lnTo>
                  <a:lnTo>
                    <a:pt x="90828" y="57372"/>
                  </a:lnTo>
                  <a:lnTo>
                    <a:pt x="9420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24">
              <a:extLst>
                <a:ext uri="{FF2B5EF4-FFF2-40B4-BE49-F238E27FC236}">
                  <a16:creationId xmlns:a16="http://schemas.microsoft.com/office/drawing/2014/main" id="{53CE71F8-6370-7911-8BF1-9F3F1270DCE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687970" y="2973565"/>
              <a:ext cx="312281" cy="131586"/>
            </a:xfrm>
            <a:custGeom>
              <a:avLst/>
              <a:gdLst/>
              <a:ahLst/>
              <a:cxnLst/>
              <a:rect l="0" t="0" r="0" b="0"/>
              <a:pathLst>
                <a:path w="312281" h="131586">
                  <a:moveTo>
                    <a:pt x="7480" y="74435"/>
                  </a:moveTo>
                  <a:lnTo>
                    <a:pt x="7480" y="74435"/>
                  </a:lnTo>
                  <a:lnTo>
                    <a:pt x="29870" y="74435"/>
                  </a:lnTo>
                  <a:lnTo>
                    <a:pt x="70561" y="57101"/>
                  </a:lnTo>
                  <a:lnTo>
                    <a:pt x="104653" y="33040"/>
                  </a:lnTo>
                  <a:lnTo>
                    <a:pt x="108876" y="26757"/>
                  </a:lnTo>
                  <a:lnTo>
                    <a:pt x="111588" y="19156"/>
                  </a:lnTo>
                  <a:lnTo>
                    <a:pt x="109136" y="15294"/>
                  </a:lnTo>
                  <a:lnTo>
                    <a:pt x="98939" y="4192"/>
                  </a:lnTo>
                  <a:lnTo>
                    <a:pt x="90109" y="882"/>
                  </a:lnTo>
                  <a:lnTo>
                    <a:pt x="84791" y="0"/>
                  </a:lnTo>
                  <a:lnTo>
                    <a:pt x="73238" y="1842"/>
                  </a:lnTo>
                  <a:lnTo>
                    <a:pt x="42284" y="9097"/>
                  </a:lnTo>
                  <a:lnTo>
                    <a:pt x="29651" y="17527"/>
                  </a:lnTo>
                  <a:lnTo>
                    <a:pt x="15696" y="34172"/>
                  </a:lnTo>
                  <a:lnTo>
                    <a:pt x="2557" y="65306"/>
                  </a:lnTo>
                  <a:lnTo>
                    <a:pt x="0" y="79550"/>
                  </a:lnTo>
                  <a:lnTo>
                    <a:pt x="1686" y="92936"/>
                  </a:lnTo>
                  <a:lnTo>
                    <a:pt x="7022" y="105941"/>
                  </a:lnTo>
                  <a:lnTo>
                    <a:pt x="20867" y="123046"/>
                  </a:lnTo>
                  <a:lnTo>
                    <a:pt x="28599" y="127790"/>
                  </a:lnTo>
                  <a:lnTo>
                    <a:pt x="38903" y="130460"/>
                  </a:lnTo>
                  <a:lnTo>
                    <a:pt x="64957" y="130304"/>
                  </a:lnTo>
                  <a:lnTo>
                    <a:pt x="91118" y="118298"/>
                  </a:lnTo>
                  <a:lnTo>
                    <a:pt x="104346" y="109186"/>
                  </a:lnTo>
                  <a:lnTo>
                    <a:pt x="134585" y="72995"/>
                  </a:lnTo>
                  <a:lnTo>
                    <a:pt x="148069" y="65974"/>
                  </a:lnTo>
                  <a:lnTo>
                    <a:pt x="148831" y="64561"/>
                  </a:lnTo>
                  <a:lnTo>
                    <a:pt x="149678" y="60169"/>
                  </a:lnTo>
                  <a:lnTo>
                    <a:pt x="150962" y="58575"/>
                  </a:lnTo>
                  <a:lnTo>
                    <a:pt x="155211" y="56803"/>
                  </a:lnTo>
                  <a:lnTo>
                    <a:pt x="156767" y="55272"/>
                  </a:lnTo>
                  <a:lnTo>
                    <a:pt x="158496" y="50749"/>
                  </a:lnTo>
                  <a:lnTo>
                    <a:pt x="160016" y="49119"/>
                  </a:lnTo>
                  <a:lnTo>
                    <a:pt x="164527" y="47309"/>
                  </a:lnTo>
                  <a:lnTo>
                    <a:pt x="166153" y="45767"/>
                  </a:lnTo>
                  <a:lnTo>
                    <a:pt x="169278" y="36765"/>
                  </a:lnTo>
                  <a:lnTo>
                    <a:pt x="177595" y="44574"/>
                  </a:lnTo>
                  <a:lnTo>
                    <a:pt x="183869" y="72262"/>
                  </a:lnTo>
                  <a:lnTo>
                    <a:pt x="196253" y="104392"/>
                  </a:lnTo>
                  <a:lnTo>
                    <a:pt x="197829" y="120021"/>
                  </a:lnTo>
                  <a:lnTo>
                    <a:pt x="198937" y="119642"/>
                  </a:lnTo>
                  <a:lnTo>
                    <a:pt x="202992" y="116399"/>
                  </a:lnTo>
                  <a:lnTo>
                    <a:pt x="234166" y="69374"/>
                  </a:lnTo>
                  <a:lnTo>
                    <a:pt x="258193" y="42946"/>
                  </a:lnTo>
                  <a:lnTo>
                    <a:pt x="264605" y="39273"/>
                  </a:lnTo>
                  <a:lnTo>
                    <a:pt x="277345" y="36915"/>
                  </a:lnTo>
                  <a:lnTo>
                    <a:pt x="280524" y="38838"/>
                  </a:lnTo>
                  <a:lnTo>
                    <a:pt x="286877" y="46620"/>
                  </a:lnTo>
                  <a:lnTo>
                    <a:pt x="290407" y="57134"/>
                  </a:lnTo>
                  <a:lnTo>
                    <a:pt x="293034" y="67804"/>
                  </a:lnTo>
                  <a:lnTo>
                    <a:pt x="299404" y="80820"/>
                  </a:lnTo>
                  <a:lnTo>
                    <a:pt x="303519" y="108387"/>
                  </a:lnTo>
                  <a:lnTo>
                    <a:pt x="312280" y="1315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25">
              <a:extLst>
                <a:ext uri="{FF2B5EF4-FFF2-40B4-BE49-F238E27FC236}">
                  <a16:creationId xmlns:a16="http://schemas.microsoft.com/office/drawing/2014/main" id="{726FE640-7DA2-6B18-3836-C7374482371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543050" y="2983257"/>
              <a:ext cx="102076" cy="97077"/>
            </a:xfrm>
            <a:custGeom>
              <a:avLst/>
              <a:gdLst/>
              <a:ahLst/>
              <a:cxnLst/>
              <a:rect l="0" t="0" r="0" b="0"/>
              <a:pathLst>
                <a:path w="102076" h="97077">
                  <a:moveTo>
                    <a:pt x="9525" y="74268"/>
                  </a:moveTo>
                  <a:lnTo>
                    <a:pt x="9525" y="74268"/>
                  </a:lnTo>
                  <a:lnTo>
                    <a:pt x="10583" y="52514"/>
                  </a:lnTo>
                  <a:lnTo>
                    <a:pt x="17129" y="34191"/>
                  </a:lnTo>
                  <a:lnTo>
                    <a:pt x="31915" y="14519"/>
                  </a:lnTo>
                  <a:lnTo>
                    <a:pt x="46381" y="4589"/>
                  </a:lnTo>
                  <a:lnTo>
                    <a:pt x="59015" y="0"/>
                  </a:lnTo>
                  <a:lnTo>
                    <a:pt x="79575" y="3697"/>
                  </a:lnTo>
                  <a:lnTo>
                    <a:pt x="91105" y="11506"/>
                  </a:lnTo>
                  <a:lnTo>
                    <a:pt x="95662" y="16552"/>
                  </a:lnTo>
                  <a:lnTo>
                    <a:pt x="100725" y="27802"/>
                  </a:lnTo>
                  <a:lnTo>
                    <a:pt x="102075" y="33766"/>
                  </a:lnTo>
                  <a:lnTo>
                    <a:pt x="98918" y="57329"/>
                  </a:lnTo>
                  <a:lnTo>
                    <a:pt x="91236" y="69562"/>
                  </a:lnTo>
                  <a:lnTo>
                    <a:pt x="69057" y="86039"/>
                  </a:lnTo>
                  <a:lnTo>
                    <a:pt x="50565" y="96218"/>
                  </a:lnTo>
                  <a:lnTo>
                    <a:pt x="35173" y="97076"/>
                  </a:lnTo>
                  <a:lnTo>
                    <a:pt x="0" y="933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26">
              <a:extLst>
                <a:ext uri="{FF2B5EF4-FFF2-40B4-BE49-F238E27FC236}">
                  <a16:creationId xmlns:a16="http://schemas.microsoft.com/office/drawing/2014/main" id="{4FAC6D7B-A281-FABA-CB46-E1A8DB1B674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524164" y="3019425"/>
              <a:ext cx="37937" cy="238126"/>
            </a:xfrm>
            <a:custGeom>
              <a:avLst/>
              <a:gdLst/>
              <a:ahLst/>
              <a:cxnLst/>
              <a:rect l="0" t="0" r="0" b="0"/>
              <a:pathLst>
                <a:path w="37937" h="238126">
                  <a:moveTo>
                    <a:pt x="37936" y="0"/>
                  </a:moveTo>
                  <a:lnTo>
                    <a:pt x="37936" y="0"/>
                  </a:lnTo>
                  <a:lnTo>
                    <a:pt x="36878" y="15208"/>
                  </a:lnTo>
                  <a:lnTo>
                    <a:pt x="21689" y="58625"/>
                  </a:lnTo>
                  <a:lnTo>
                    <a:pt x="9288" y="98364"/>
                  </a:lnTo>
                  <a:lnTo>
                    <a:pt x="1081" y="143951"/>
                  </a:lnTo>
                  <a:lnTo>
                    <a:pt x="0" y="172467"/>
                  </a:lnTo>
                  <a:lnTo>
                    <a:pt x="9361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27">
              <a:extLst>
                <a:ext uri="{FF2B5EF4-FFF2-40B4-BE49-F238E27FC236}">
                  <a16:creationId xmlns:a16="http://schemas.microsoft.com/office/drawing/2014/main" id="{4CF0409D-DB7C-6636-9017-26F8AB20523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314506" y="2945113"/>
              <a:ext cx="180920" cy="175847"/>
            </a:xfrm>
            <a:custGeom>
              <a:avLst/>
              <a:gdLst/>
              <a:ahLst/>
              <a:cxnLst/>
              <a:rect l="0" t="0" r="0" b="0"/>
              <a:pathLst>
                <a:path w="180920" h="175847">
                  <a:moveTo>
                    <a:pt x="28519" y="55262"/>
                  </a:moveTo>
                  <a:lnTo>
                    <a:pt x="28519" y="55262"/>
                  </a:lnTo>
                  <a:lnTo>
                    <a:pt x="36720" y="55262"/>
                  </a:lnTo>
                  <a:lnTo>
                    <a:pt x="37161" y="56320"/>
                  </a:lnTo>
                  <a:lnTo>
                    <a:pt x="37927" y="63463"/>
                  </a:lnTo>
                  <a:lnTo>
                    <a:pt x="40814" y="64198"/>
                  </a:lnTo>
                  <a:lnTo>
                    <a:pt x="79609" y="64784"/>
                  </a:lnTo>
                  <a:lnTo>
                    <a:pt x="106596" y="56585"/>
                  </a:lnTo>
                  <a:lnTo>
                    <a:pt x="113667" y="50206"/>
                  </a:lnTo>
                  <a:lnTo>
                    <a:pt x="130421" y="27079"/>
                  </a:lnTo>
                  <a:lnTo>
                    <a:pt x="131379" y="23773"/>
                  </a:lnTo>
                  <a:lnTo>
                    <a:pt x="130959" y="20511"/>
                  </a:lnTo>
                  <a:lnTo>
                    <a:pt x="127670" y="14065"/>
                  </a:lnTo>
                  <a:lnTo>
                    <a:pt x="119868" y="4485"/>
                  </a:lnTo>
                  <a:lnTo>
                    <a:pt x="113922" y="944"/>
                  </a:lnTo>
                  <a:lnTo>
                    <a:pt x="110854" y="0"/>
                  </a:lnTo>
                  <a:lnTo>
                    <a:pt x="101801" y="1773"/>
                  </a:lnTo>
                  <a:lnTo>
                    <a:pt x="61646" y="17483"/>
                  </a:lnTo>
                  <a:lnTo>
                    <a:pt x="35180" y="40039"/>
                  </a:lnTo>
                  <a:lnTo>
                    <a:pt x="10764" y="81519"/>
                  </a:lnTo>
                  <a:lnTo>
                    <a:pt x="3150" y="99378"/>
                  </a:lnTo>
                  <a:lnTo>
                    <a:pt x="225" y="124451"/>
                  </a:lnTo>
                  <a:lnTo>
                    <a:pt x="0" y="142777"/>
                  </a:lnTo>
                  <a:lnTo>
                    <a:pt x="2098" y="146414"/>
                  </a:lnTo>
                  <a:lnTo>
                    <a:pt x="21407" y="168147"/>
                  </a:lnTo>
                  <a:lnTo>
                    <a:pt x="28011" y="171794"/>
                  </a:lnTo>
                  <a:lnTo>
                    <a:pt x="46638" y="175846"/>
                  </a:lnTo>
                  <a:lnTo>
                    <a:pt x="92031" y="170843"/>
                  </a:lnTo>
                  <a:lnTo>
                    <a:pt x="132669" y="159663"/>
                  </a:lnTo>
                  <a:lnTo>
                    <a:pt x="180919" y="1409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28">
              <a:extLst>
                <a:ext uri="{FF2B5EF4-FFF2-40B4-BE49-F238E27FC236}">
                  <a16:creationId xmlns:a16="http://schemas.microsoft.com/office/drawing/2014/main" id="{BA93677C-D4C5-EA0E-241C-2714D630E03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43003" y="2824037"/>
              <a:ext cx="104773" cy="280708"/>
            </a:xfrm>
            <a:custGeom>
              <a:avLst/>
              <a:gdLst/>
              <a:ahLst/>
              <a:cxnLst/>
              <a:rect l="0" t="0" r="0" b="0"/>
              <a:pathLst>
                <a:path w="104773" h="280708">
                  <a:moveTo>
                    <a:pt x="95247" y="204913"/>
                  </a:moveTo>
                  <a:lnTo>
                    <a:pt x="95247" y="204913"/>
                  </a:lnTo>
                  <a:lnTo>
                    <a:pt x="103448" y="204913"/>
                  </a:lnTo>
                  <a:lnTo>
                    <a:pt x="103889" y="203855"/>
                  </a:lnTo>
                  <a:lnTo>
                    <a:pt x="104772" y="187187"/>
                  </a:lnTo>
                  <a:lnTo>
                    <a:pt x="103714" y="186746"/>
                  </a:lnTo>
                  <a:lnTo>
                    <a:pt x="96571" y="185979"/>
                  </a:lnTo>
                  <a:lnTo>
                    <a:pt x="95836" y="183093"/>
                  </a:lnTo>
                  <a:lnTo>
                    <a:pt x="95257" y="176455"/>
                  </a:lnTo>
                  <a:lnTo>
                    <a:pt x="90194" y="176373"/>
                  </a:lnTo>
                  <a:lnTo>
                    <a:pt x="88703" y="175303"/>
                  </a:lnTo>
                  <a:lnTo>
                    <a:pt x="83074" y="164581"/>
                  </a:lnTo>
                  <a:lnTo>
                    <a:pt x="76600" y="157715"/>
                  </a:lnTo>
                  <a:lnTo>
                    <a:pt x="49073" y="157288"/>
                  </a:lnTo>
                  <a:lnTo>
                    <a:pt x="40304" y="163834"/>
                  </a:lnTo>
                  <a:lnTo>
                    <a:pt x="34492" y="165489"/>
                  </a:lnTo>
                  <a:lnTo>
                    <a:pt x="32519" y="166989"/>
                  </a:lnTo>
                  <a:lnTo>
                    <a:pt x="28683" y="173097"/>
                  </a:lnTo>
                  <a:lnTo>
                    <a:pt x="24035" y="174898"/>
                  </a:lnTo>
                  <a:lnTo>
                    <a:pt x="22373" y="176436"/>
                  </a:lnTo>
                  <a:lnTo>
                    <a:pt x="20525" y="180968"/>
                  </a:lnTo>
                  <a:lnTo>
                    <a:pt x="18974" y="182600"/>
                  </a:lnTo>
                  <a:lnTo>
                    <a:pt x="14428" y="184413"/>
                  </a:lnTo>
                  <a:lnTo>
                    <a:pt x="12793" y="185954"/>
                  </a:lnTo>
                  <a:lnTo>
                    <a:pt x="10976" y="190490"/>
                  </a:lnTo>
                  <a:lnTo>
                    <a:pt x="8751" y="202025"/>
                  </a:lnTo>
                  <a:lnTo>
                    <a:pt x="1359" y="212594"/>
                  </a:lnTo>
                  <a:lnTo>
                    <a:pt x="266" y="221678"/>
                  </a:lnTo>
                  <a:lnTo>
                    <a:pt x="0" y="250667"/>
                  </a:lnTo>
                  <a:lnTo>
                    <a:pt x="6544" y="259773"/>
                  </a:lnTo>
                  <a:lnTo>
                    <a:pt x="8198" y="265631"/>
                  </a:lnTo>
                  <a:lnTo>
                    <a:pt x="9698" y="267617"/>
                  </a:lnTo>
                  <a:lnTo>
                    <a:pt x="32913" y="278031"/>
                  </a:lnTo>
                  <a:lnTo>
                    <a:pt x="50532" y="280707"/>
                  </a:lnTo>
                  <a:lnTo>
                    <a:pt x="71049" y="279974"/>
                  </a:lnTo>
                  <a:lnTo>
                    <a:pt x="83081" y="276021"/>
                  </a:lnTo>
                  <a:lnTo>
                    <a:pt x="87136" y="272427"/>
                  </a:lnTo>
                  <a:lnTo>
                    <a:pt x="91642" y="262789"/>
                  </a:lnTo>
                  <a:lnTo>
                    <a:pt x="94535" y="216541"/>
                  </a:lnTo>
                  <a:lnTo>
                    <a:pt x="95036" y="170846"/>
                  </a:lnTo>
                  <a:lnTo>
                    <a:pt x="95153" y="135797"/>
                  </a:lnTo>
                  <a:lnTo>
                    <a:pt x="90163" y="95534"/>
                  </a:lnTo>
                  <a:lnTo>
                    <a:pt x="85541" y="53485"/>
                  </a:lnTo>
                  <a:lnTo>
                    <a:pt x="76623" y="7923"/>
                  </a:lnTo>
                  <a:lnTo>
                    <a:pt x="76323" y="731"/>
                  </a:lnTo>
                  <a:lnTo>
                    <a:pt x="77340" y="0"/>
                  </a:lnTo>
                  <a:lnTo>
                    <a:pt x="79076" y="571"/>
                  </a:lnTo>
                  <a:lnTo>
                    <a:pt x="81291" y="2010"/>
                  </a:lnTo>
                  <a:lnTo>
                    <a:pt x="95247" y="23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13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7256C-B0D4-40C9-8ED1-219CE08ED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Examples: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7256C-B0D4-40C9-8ED1-219CE08ED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8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ADD377C3-1287-4FA1-A03E-27DF46C7EC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5955745"/>
                  </p:ext>
                </p:extLst>
              </p:nvPr>
            </p:nvGraphicFramePr>
            <p:xfrm>
              <a:off x="1524000" y="1905000"/>
              <a:ext cx="6096000" cy="165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07750137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5155295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8573490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(dependent variable)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(independent variable)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(error</a:t>
                          </a:r>
                          <a:r>
                            <a:rPr lang="en-US" baseline="0" dirty="0"/>
                            <a:t> term)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56937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Wages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Education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Unobserved 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00800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BMI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Exercise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Unobserved genetic factors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88597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ADD377C3-1287-4FA1-A03E-27DF46C7EC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5955745"/>
                  </p:ext>
                </p:extLst>
              </p:nvPr>
            </p:nvGraphicFramePr>
            <p:xfrm>
              <a:off x="1524000" y="1905000"/>
              <a:ext cx="6096000" cy="165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07750137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5155295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85734905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9"/>
                          <a:stretch>
                            <a:fillRect l="-601" t="-4762" r="-201802" b="-1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9"/>
                          <a:stretch>
                            <a:fillRect l="-100299" t="-4762" r="-101198" b="-1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9"/>
                          <a:stretch>
                            <a:fillRect l="-200901" t="-4762" r="-1502" b="-1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6937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Wages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Education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Unobserved 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008002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BMI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Exercise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Unobserved genetic factors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885971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2" name="SMARTInkShape-Group42">
            <a:extLst>
              <a:ext uri="{FF2B5EF4-FFF2-40B4-BE49-F238E27FC236}">
                <a16:creationId xmlns:a16="http://schemas.microsoft.com/office/drawing/2014/main" id="{D5B62EF2-309E-B517-74A6-32EFD01A3717}"/>
              </a:ext>
            </a:extLst>
          </p:cNvPr>
          <p:cNvGrpSpPr/>
          <p:nvPr/>
        </p:nvGrpSpPr>
        <p:grpSpPr>
          <a:xfrm>
            <a:off x="6905625" y="3962400"/>
            <a:ext cx="1533526" cy="330583"/>
            <a:chOff x="6905625" y="3962400"/>
            <a:chExt cx="1533526" cy="330583"/>
          </a:xfrm>
        </p:grpSpPr>
        <p:sp>
          <p:nvSpPr>
            <p:cNvPr id="40" name="SMARTInkShape-229">
              <a:extLst>
                <a:ext uri="{FF2B5EF4-FFF2-40B4-BE49-F238E27FC236}">
                  <a16:creationId xmlns:a16="http://schemas.microsoft.com/office/drawing/2014/main" id="{B18087C4-B58C-4C87-D893-A53AEBAAD50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257574" y="3962400"/>
              <a:ext cx="181577" cy="330583"/>
            </a:xfrm>
            <a:custGeom>
              <a:avLst/>
              <a:gdLst/>
              <a:ahLst/>
              <a:cxnLst/>
              <a:rect l="0" t="0" r="0" b="0"/>
              <a:pathLst>
                <a:path w="181577" h="330583">
                  <a:moveTo>
                    <a:pt x="114901" y="228600"/>
                  </a:moveTo>
                  <a:lnTo>
                    <a:pt x="114901" y="228600"/>
                  </a:lnTo>
                  <a:lnTo>
                    <a:pt x="123103" y="220399"/>
                  </a:lnTo>
                  <a:lnTo>
                    <a:pt x="124035" y="214411"/>
                  </a:lnTo>
                  <a:lnTo>
                    <a:pt x="119253" y="200877"/>
                  </a:lnTo>
                  <a:lnTo>
                    <a:pt x="111134" y="188518"/>
                  </a:lnTo>
                  <a:lnTo>
                    <a:pt x="96970" y="178153"/>
                  </a:lnTo>
                  <a:lnTo>
                    <a:pt x="84424" y="173436"/>
                  </a:lnTo>
                  <a:lnTo>
                    <a:pt x="74545" y="175155"/>
                  </a:lnTo>
                  <a:lnTo>
                    <a:pt x="45898" y="184882"/>
                  </a:lnTo>
                  <a:lnTo>
                    <a:pt x="30964" y="196470"/>
                  </a:lnTo>
                  <a:lnTo>
                    <a:pt x="4130" y="229779"/>
                  </a:lnTo>
                  <a:lnTo>
                    <a:pt x="836" y="238911"/>
                  </a:lnTo>
                  <a:lnTo>
                    <a:pt x="0" y="257524"/>
                  </a:lnTo>
                  <a:lnTo>
                    <a:pt x="5480" y="285853"/>
                  </a:lnTo>
                  <a:lnTo>
                    <a:pt x="18861" y="309299"/>
                  </a:lnTo>
                  <a:lnTo>
                    <a:pt x="35882" y="320205"/>
                  </a:lnTo>
                  <a:lnTo>
                    <a:pt x="63618" y="329473"/>
                  </a:lnTo>
                  <a:lnTo>
                    <a:pt x="77292" y="330582"/>
                  </a:lnTo>
                  <a:lnTo>
                    <a:pt x="86897" y="327548"/>
                  </a:lnTo>
                  <a:lnTo>
                    <a:pt x="94693" y="317027"/>
                  </a:lnTo>
                  <a:lnTo>
                    <a:pt x="111573" y="273210"/>
                  </a:lnTo>
                  <a:lnTo>
                    <a:pt x="121207" y="233233"/>
                  </a:lnTo>
                  <a:lnTo>
                    <a:pt x="130763" y="195166"/>
                  </a:lnTo>
                  <a:lnTo>
                    <a:pt x="143474" y="150500"/>
                  </a:lnTo>
                  <a:lnTo>
                    <a:pt x="156175" y="111338"/>
                  </a:lnTo>
                  <a:lnTo>
                    <a:pt x="170170" y="67003"/>
                  </a:lnTo>
                  <a:lnTo>
                    <a:pt x="172999" y="34934"/>
                  </a:lnTo>
                  <a:lnTo>
                    <a:pt x="181180" y="11531"/>
                  </a:lnTo>
                  <a:lnTo>
                    <a:pt x="1815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30">
              <a:extLst>
                <a:ext uri="{FF2B5EF4-FFF2-40B4-BE49-F238E27FC236}">
                  <a16:creationId xmlns:a16="http://schemas.microsoft.com/office/drawing/2014/main" id="{5CFFCC10-0D99-8224-2711-70B1C63FAFF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085419" y="4115353"/>
              <a:ext cx="143508" cy="142323"/>
            </a:xfrm>
            <a:custGeom>
              <a:avLst/>
              <a:gdLst/>
              <a:ahLst/>
              <a:cxnLst/>
              <a:rect l="0" t="0" r="0" b="0"/>
              <a:pathLst>
                <a:path w="143508" h="142323">
                  <a:moveTo>
                    <a:pt x="67981" y="37547"/>
                  </a:moveTo>
                  <a:lnTo>
                    <a:pt x="67981" y="37547"/>
                  </a:lnTo>
                  <a:lnTo>
                    <a:pt x="109189" y="37547"/>
                  </a:lnTo>
                  <a:lnTo>
                    <a:pt x="123818" y="32490"/>
                  </a:lnTo>
                  <a:lnTo>
                    <a:pt x="136502" y="24290"/>
                  </a:lnTo>
                  <a:lnTo>
                    <a:pt x="140767" y="18249"/>
                  </a:lnTo>
                  <a:lnTo>
                    <a:pt x="143169" y="8899"/>
                  </a:lnTo>
                  <a:lnTo>
                    <a:pt x="143507" y="5748"/>
                  </a:lnTo>
                  <a:lnTo>
                    <a:pt x="142673" y="3648"/>
                  </a:lnTo>
                  <a:lnTo>
                    <a:pt x="141059" y="2248"/>
                  </a:lnTo>
                  <a:lnTo>
                    <a:pt x="138925" y="1314"/>
                  </a:lnTo>
                  <a:lnTo>
                    <a:pt x="125808" y="0"/>
                  </a:lnTo>
                  <a:lnTo>
                    <a:pt x="87204" y="8219"/>
                  </a:lnTo>
                  <a:lnTo>
                    <a:pt x="52275" y="24389"/>
                  </a:lnTo>
                  <a:lnTo>
                    <a:pt x="24522" y="46701"/>
                  </a:lnTo>
                  <a:lnTo>
                    <a:pt x="2521" y="78525"/>
                  </a:lnTo>
                  <a:lnTo>
                    <a:pt x="0" y="86032"/>
                  </a:lnTo>
                  <a:lnTo>
                    <a:pt x="19" y="100018"/>
                  </a:lnTo>
                  <a:lnTo>
                    <a:pt x="5981" y="119793"/>
                  </a:lnTo>
                  <a:lnTo>
                    <a:pt x="17141" y="129839"/>
                  </a:lnTo>
                  <a:lnTo>
                    <a:pt x="32685" y="136774"/>
                  </a:lnTo>
                  <a:lnTo>
                    <a:pt x="87031" y="1423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31">
              <a:extLst>
                <a:ext uri="{FF2B5EF4-FFF2-40B4-BE49-F238E27FC236}">
                  <a16:creationId xmlns:a16="http://schemas.microsoft.com/office/drawing/2014/main" id="{8E0F37BF-2723-7272-BAA7-3FB894D6283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010525" y="413385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10361" y="11511"/>
                  </a:lnTo>
                  <a:lnTo>
                    <a:pt x="49371" y="216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32">
              <a:extLst>
                <a:ext uri="{FF2B5EF4-FFF2-40B4-BE49-F238E27FC236}">
                  <a16:creationId xmlns:a16="http://schemas.microsoft.com/office/drawing/2014/main" id="{89487C5C-95B1-0F4E-954E-9BCBB256D76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996229" y="3990975"/>
              <a:ext cx="100022" cy="264611"/>
            </a:xfrm>
            <a:custGeom>
              <a:avLst/>
              <a:gdLst/>
              <a:ahLst/>
              <a:cxnLst/>
              <a:rect l="0" t="0" r="0" b="0"/>
              <a:pathLst>
                <a:path w="100022" h="264611">
                  <a:moveTo>
                    <a:pt x="90496" y="0"/>
                  </a:moveTo>
                  <a:lnTo>
                    <a:pt x="90496" y="0"/>
                  </a:lnTo>
                  <a:lnTo>
                    <a:pt x="77239" y="34716"/>
                  </a:lnTo>
                  <a:lnTo>
                    <a:pt x="50496" y="78063"/>
                  </a:lnTo>
                  <a:lnTo>
                    <a:pt x="35017" y="115440"/>
                  </a:lnTo>
                  <a:lnTo>
                    <a:pt x="17025" y="154972"/>
                  </a:lnTo>
                  <a:lnTo>
                    <a:pt x="3562" y="201095"/>
                  </a:lnTo>
                  <a:lnTo>
                    <a:pt x="0" y="218492"/>
                  </a:lnTo>
                  <a:lnTo>
                    <a:pt x="3934" y="248448"/>
                  </a:lnTo>
                  <a:lnTo>
                    <a:pt x="7388" y="252416"/>
                  </a:lnTo>
                  <a:lnTo>
                    <a:pt x="19692" y="259646"/>
                  </a:lnTo>
                  <a:lnTo>
                    <a:pt x="44470" y="264610"/>
                  </a:lnTo>
                  <a:lnTo>
                    <a:pt x="100021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33">
              <a:extLst>
                <a:ext uri="{FF2B5EF4-FFF2-40B4-BE49-F238E27FC236}">
                  <a16:creationId xmlns:a16="http://schemas.microsoft.com/office/drawing/2014/main" id="{0EE084D7-FB68-9BE9-9764-4504D6809A6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814647" y="4133992"/>
              <a:ext cx="186354" cy="141517"/>
            </a:xfrm>
            <a:custGeom>
              <a:avLst/>
              <a:gdLst/>
              <a:ahLst/>
              <a:cxnLst/>
              <a:rect l="0" t="0" r="0" b="0"/>
              <a:pathLst>
                <a:path w="186354" h="141517">
                  <a:moveTo>
                    <a:pt x="81578" y="66533"/>
                  </a:moveTo>
                  <a:lnTo>
                    <a:pt x="81578" y="66533"/>
                  </a:lnTo>
                  <a:lnTo>
                    <a:pt x="86634" y="61476"/>
                  </a:lnTo>
                  <a:lnTo>
                    <a:pt x="89118" y="53350"/>
                  </a:lnTo>
                  <a:lnTo>
                    <a:pt x="91279" y="43740"/>
                  </a:lnTo>
                  <a:lnTo>
                    <a:pt x="104245" y="20545"/>
                  </a:lnTo>
                  <a:lnTo>
                    <a:pt x="105155" y="16824"/>
                  </a:lnTo>
                  <a:lnTo>
                    <a:pt x="104704" y="14344"/>
                  </a:lnTo>
                  <a:lnTo>
                    <a:pt x="103345" y="12690"/>
                  </a:lnTo>
                  <a:lnTo>
                    <a:pt x="101836" y="8031"/>
                  </a:lnTo>
                  <a:lnTo>
                    <a:pt x="101433" y="5307"/>
                  </a:lnTo>
                  <a:lnTo>
                    <a:pt x="100106" y="3491"/>
                  </a:lnTo>
                  <a:lnTo>
                    <a:pt x="98163" y="2280"/>
                  </a:lnTo>
                  <a:lnTo>
                    <a:pt x="92497" y="336"/>
                  </a:lnTo>
                  <a:lnTo>
                    <a:pt x="86460" y="0"/>
                  </a:lnTo>
                  <a:lnTo>
                    <a:pt x="80925" y="2743"/>
                  </a:lnTo>
                  <a:lnTo>
                    <a:pt x="74937" y="6432"/>
                  </a:lnTo>
                  <a:lnTo>
                    <a:pt x="65617" y="9567"/>
                  </a:lnTo>
                  <a:lnTo>
                    <a:pt x="56152" y="15669"/>
                  </a:lnTo>
                  <a:lnTo>
                    <a:pt x="46646" y="19007"/>
                  </a:lnTo>
                  <a:lnTo>
                    <a:pt x="11728" y="50696"/>
                  </a:lnTo>
                  <a:lnTo>
                    <a:pt x="8200" y="57025"/>
                  </a:lnTo>
                  <a:lnTo>
                    <a:pt x="0" y="91071"/>
                  </a:lnTo>
                  <a:lnTo>
                    <a:pt x="4373" y="114726"/>
                  </a:lnTo>
                  <a:lnTo>
                    <a:pt x="13307" y="138627"/>
                  </a:lnTo>
                  <a:lnTo>
                    <a:pt x="14898" y="139996"/>
                  </a:lnTo>
                  <a:lnTo>
                    <a:pt x="19486" y="141516"/>
                  </a:lnTo>
                  <a:lnTo>
                    <a:pt x="22192" y="140863"/>
                  </a:lnTo>
                  <a:lnTo>
                    <a:pt x="28021" y="137316"/>
                  </a:lnTo>
                  <a:lnTo>
                    <a:pt x="54890" y="112110"/>
                  </a:lnTo>
                  <a:lnTo>
                    <a:pt x="79422" y="66995"/>
                  </a:lnTo>
                  <a:lnTo>
                    <a:pt x="93852" y="38637"/>
                  </a:lnTo>
                  <a:lnTo>
                    <a:pt x="103677" y="26400"/>
                  </a:lnTo>
                  <a:lnTo>
                    <a:pt x="105835" y="24961"/>
                  </a:lnTo>
                  <a:lnTo>
                    <a:pt x="107275" y="25060"/>
                  </a:lnTo>
                  <a:lnTo>
                    <a:pt x="108234" y="26184"/>
                  </a:lnTo>
                  <a:lnTo>
                    <a:pt x="107816" y="27992"/>
                  </a:lnTo>
                  <a:lnTo>
                    <a:pt x="90781" y="68365"/>
                  </a:lnTo>
                  <a:lnTo>
                    <a:pt x="83396" y="94882"/>
                  </a:lnTo>
                  <a:lnTo>
                    <a:pt x="83848" y="99191"/>
                  </a:lnTo>
                  <a:lnTo>
                    <a:pt x="87173" y="106800"/>
                  </a:lnTo>
                  <a:lnTo>
                    <a:pt x="94995" y="117035"/>
                  </a:lnTo>
                  <a:lnTo>
                    <a:pt x="100947" y="120728"/>
                  </a:lnTo>
                  <a:lnTo>
                    <a:pt x="113391" y="123099"/>
                  </a:lnTo>
                  <a:lnTo>
                    <a:pt x="156094" y="123668"/>
                  </a:lnTo>
                  <a:lnTo>
                    <a:pt x="161947" y="120498"/>
                  </a:lnTo>
                  <a:lnTo>
                    <a:pt x="186353" y="95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34">
              <a:extLst>
                <a:ext uri="{FF2B5EF4-FFF2-40B4-BE49-F238E27FC236}">
                  <a16:creationId xmlns:a16="http://schemas.microsoft.com/office/drawing/2014/main" id="{5F0C809A-08E4-1607-A43A-8B4B06E66C3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496175" y="4144998"/>
              <a:ext cx="275658" cy="122203"/>
            </a:xfrm>
            <a:custGeom>
              <a:avLst/>
              <a:gdLst/>
              <a:ahLst/>
              <a:cxnLst/>
              <a:rect l="0" t="0" r="0" b="0"/>
              <a:pathLst>
                <a:path w="275658" h="122203">
                  <a:moveTo>
                    <a:pt x="0" y="93627"/>
                  </a:moveTo>
                  <a:lnTo>
                    <a:pt x="0" y="93627"/>
                  </a:lnTo>
                  <a:lnTo>
                    <a:pt x="0" y="88570"/>
                  </a:lnTo>
                  <a:lnTo>
                    <a:pt x="31056" y="45681"/>
                  </a:lnTo>
                  <a:lnTo>
                    <a:pt x="59593" y="16327"/>
                  </a:lnTo>
                  <a:lnTo>
                    <a:pt x="81148" y="3154"/>
                  </a:lnTo>
                  <a:lnTo>
                    <a:pt x="82674" y="3679"/>
                  </a:lnTo>
                  <a:lnTo>
                    <a:pt x="85122" y="7068"/>
                  </a:lnTo>
                  <a:lnTo>
                    <a:pt x="85672" y="16030"/>
                  </a:lnTo>
                  <a:lnTo>
                    <a:pt x="79169" y="24755"/>
                  </a:lnTo>
                  <a:lnTo>
                    <a:pt x="77080" y="33592"/>
                  </a:lnTo>
                  <a:lnTo>
                    <a:pt x="75219" y="58923"/>
                  </a:lnTo>
                  <a:lnTo>
                    <a:pt x="68677" y="76816"/>
                  </a:lnTo>
                  <a:lnTo>
                    <a:pt x="66709" y="110669"/>
                  </a:lnTo>
                  <a:lnTo>
                    <a:pt x="67756" y="110280"/>
                  </a:lnTo>
                  <a:lnTo>
                    <a:pt x="71741" y="107026"/>
                  </a:lnTo>
                  <a:lnTo>
                    <a:pt x="99790" y="64339"/>
                  </a:lnTo>
                  <a:lnTo>
                    <a:pt x="141077" y="19374"/>
                  </a:lnTo>
                  <a:lnTo>
                    <a:pt x="152281" y="9109"/>
                  </a:lnTo>
                  <a:lnTo>
                    <a:pt x="168508" y="0"/>
                  </a:lnTo>
                  <a:lnTo>
                    <a:pt x="169488" y="517"/>
                  </a:lnTo>
                  <a:lnTo>
                    <a:pt x="178874" y="25277"/>
                  </a:lnTo>
                  <a:lnTo>
                    <a:pt x="179574" y="29010"/>
                  </a:lnTo>
                  <a:lnTo>
                    <a:pt x="171807" y="76007"/>
                  </a:lnTo>
                  <a:lnTo>
                    <a:pt x="171459" y="93024"/>
                  </a:lnTo>
                  <a:lnTo>
                    <a:pt x="176509" y="93448"/>
                  </a:lnTo>
                  <a:lnTo>
                    <a:pt x="181812" y="87903"/>
                  </a:lnTo>
                  <a:lnTo>
                    <a:pt x="221873" y="43285"/>
                  </a:lnTo>
                  <a:lnTo>
                    <a:pt x="263257" y="2880"/>
                  </a:lnTo>
                  <a:lnTo>
                    <a:pt x="269756" y="378"/>
                  </a:lnTo>
                  <a:lnTo>
                    <a:pt x="271913" y="769"/>
                  </a:lnTo>
                  <a:lnTo>
                    <a:pt x="273350" y="2088"/>
                  </a:lnTo>
                  <a:lnTo>
                    <a:pt x="274308" y="4026"/>
                  </a:lnTo>
                  <a:lnTo>
                    <a:pt x="275657" y="16867"/>
                  </a:lnTo>
                  <a:lnTo>
                    <a:pt x="267974" y="62694"/>
                  </a:lnTo>
                  <a:lnTo>
                    <a:pt x="261464" y="100570"/>
                  </a:lnTo>
                  <a:lnTo>
                    <a:pt x="266700" y="1222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35">
              <a:extLst>
                <a:ext uri="{FF2B5EF4-FFF2-40B4-BE49-F238E27FC236}">
                  <a16:creationId xmlns:a16="http://schemas.microsoft.com/office/drawing/2014/main" id="{08781D5D-2B4B-964E-B8ED-159263D1E3D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448550" y="4057650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0" y="47625"/>
                  </a:moveTo>
                  <a:lnTo>
                    <a:pt x="0" y="47625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36">
              <a:extLst>
                <a:ext uri="{FF2B5EF4-FFF2-40B4-BE49-F238E27FC236}">
                  <a16:creationId xmlns:a16="http://schemas.microsoft.com/office/drawing/2014/main" id="{50C65925-7319-9887-48C4-F928416F10B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410450" y="4162425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9525" y="0"/>
                  </a:moveTo>
                  <a:lnTo>
                    <a:pt x="9525" y="0"/>
                  </a:lnTo>
                  <a:lnTo>
                    <a:pt x="9525" y="40932"/>
                  </a:lnTo>
                  <a:lnTo>
                    <a:pt x="6703" y="47473"/>
                  </a:lnTo>
                  <a:lnTo>
                    <a:pt x="4469" y="50698"/>
                  </a:lnTo>
                  <a:lnTo>
                    <a:pt x="588" y="8174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37">
              <a:extLst>
                <a:ext uri="{FF2B5EF4-FFF2-40B4-BE49-F238E27FC236}">
                  <a16:creationId xmlns:a16="http://schemas.microsoft.com/office/drawing/2014/main" id="{FF8D799B-C519-B0AF-7024-47CC9A0F3E7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239000" y="413385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55887" y="386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38">
              <a:extLst>
                <a:ext uri="{FF2B5EF4-FFF2-40B4-BE49-F238E27FC236}">
                  <a16:creationId xmlns:a16="http://schemas.microsoft.com/office/drawing/2014/main" id="{904858E9-CBFD-8EFE-1DF6-3F241748E08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239543" y="4019943"/>
              <a:ext cx="132808" cy="245932"/>
            </a:xfrm>
            <a:custGeom>
              <a:avLst/>
              <a:gdLst/>
              <a:ahLst/>
              <a:cxnLst/>
              <a:rect l="0" t="0" r="0" b="0"/>
              <a:pathLst>
                <a:path w="132808" h="245932">
                  <a:moveTo>
                    <a:pt x="8982" y="9132"/>
                  </a:moveTo>
                  <a:lnTo>
                    <a:pt x="8982" y="9132"/>
                  </a:lnTo>
                  <a:lnTo>
                    <a:pt x="14038" y="4075"/>
                  </a:lnTo>
                  <a:lnTo>
                    <a:pt x="19343" y="1593"/>
                  </a:lnTo>
                  <a:lnTo>
                    <a:pt x="26316" y="0"/>
                  </a:lnTo>
                  <a:lnTo>
                    <a:pt x="26887" y="927"/>
                  </a:lnTo>
                  <a:lnTo>
                    <a:pt x="27987" y="37177"/>
                  </a:lnTo>
                  <a:lnTo>
                    <a:pt x="20419" y="82248"/>
                  </a:lnTo>
                  <a:lnTo>
                    <a:pt x="8732" y="125645"/>
                  </a:lnTo>
                  <a:lnTo>
                    <a:pt x="2205" y="162187"/>
                  </a:lnTo>
                  <a:lnTo>
                    <a:pt x="0" y="207405"/>
                  </a:lnTo>
                  <a:lnTo>
                    <a:pt x="5343" y="224606"/>
                  </a:lnTo>
                  <a:lnTo>
                    <a:pt x="9731" y="232156"/>
                  </a:lnTo>
                  <a:lnTo>
                    <a:pt x="14773" y="237190"/>
                  </a:lnTo>
                  <a:lnTo>
                    <a:pt x="26020" y="242782"/>
                  </a:lnTo>
                  <a:lnTo>
                    <a:pt x="44251" y="245931"/>
                  </a:lnTo>
                  <a:lnTo>
                    <a:pt x="86063" y="236721"/>
                  </a:lnTo>
                  <a:lnTo>
                    <a:pt x="108374" y="227907"/>
                  </a:lnTo>
                  <a:lnTo>
                    <a:pt x="132807" y="2091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39">
              <a:extLst>
                <a:ext uri="{FF2B5EF4-FFF2-40B4-BE49-F238E27FC236}">
                  <a16:creationId xmlns:a16="http://schemas.microsoft.com/office/drawing/2014/main" id="{78BA536E-2F66-D25E-30CE-76EDFAEDFC8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105650" y="4105967"/>
              <a:ext cx="93927" cy="132659"/>
            </a:xfrm>
            <a:custGeom>
              <a:avLst/>
              <a:gdLst/>
              <a:ahLst/>
              <a:cxnLst/>
              <a:rect l="0" t="0" r="0" b="0"/>
              <a:pathLst>
                <a:path w="93927" h="132659">
                  <a:moveTo>
                    <a:pt x="85725" y="27883"/>
                  </a:moveTo>
                  <a:lnTo>
                    <a:pt x="85725" y="27883"/>
                  </a:lnTo>
                  <a:lnTo>
                    <a:pt x="93926" y="11481"/>
                  </a:lnTo>
                  <a:lnTo>
                    <a:pt x="93310" y="9540"/>
                  </a:lnTo>
                  <a:lnTo>
                    <a:pt x="89801" y="4561"/>
                  </a:lnTo>
                  <a:lnTo>
                    <a:pt x="84714" y="1643"/>
                  </a:lnTo>
                  <a:lnTo>
                    <a:pt x="73078" y="0"/>
                  </a:lnTo>
                  <a:lnTo>
                    <a:pt x="44038" y="457"/>
                  </a:lnTo>
                  <a:lnTo>
                    <a:pt x="31566" y="4405"/>
                  </a:lnTo>
                  <a:lnTo>
                    <a:pt x="12646" y="17634"/>
                  </a:lnTo>
                  <a:lnTo>
                    <a:pt x="5620" y="28972"/>
                  </a:lnTo>
                  <a:lnTo>
                    <a:pt x="1111" y="48442"/>
                  </a:lnTo>
                  <a:lnTo>
                    <a:pt x="5385" y="64196"/>
                  </a:lnTo>
                  <a:lnTo>
                    <a:pt x="18411" y="82269"/>
                  </a:lnTo>
                  <a:lnTo>
                    <a:pt x="29702" y="89096"/>
                  </a:lnTo>
                  <a:lnTo>
                    <a:pt x="59255" y="98536"/>
                  </a:lnTo>
                  <a:lnTo>
                    <a:pt x="71491" y="107262"/>
                  </a:lnTo>
                  <a:lnTo>
                    <a:pt x="82913" y="119998"/>
                  </a:lnTo>
                  <a:lnTo>
                    <a:pt x="81734" y="122101"/>
                  </a:lnTo>
                  <a:lnTo>
                    <a:pt x="74779" y="127261"/>
                  </a:lnTo>
                  <a:lnTo>
                    <a:pt x="53907" y="131058"/>
                  </a:lnTo>
                  <a:lnTo>
                    <a:pt x="0" y="132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40">
              <a:extLst>
                <a:ext uri="{FF2B5EF4-FFF2-40B4-BE49-F238E27FC236}">
                  <a16:creationId xmlns:a16="http://schemas.microsoft.com/office/drawing/2014/main" id="{FF969CBC-9CEA-164D-4A6D-A5182520F16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905625" y="4099198"/>
              <a:ext cx="142876" cy="127509"/>
            </a:xfrm>
            <a:custGeom>
              <a:avLst/>
              <a:gdLst/>
              <a:ahLst/>
              <a:cxnLst/>
              <a:rect l="0" t="0" r="0" b="0"/>
              <a:pathLst>
                <a:path w="142876" h="127509">
                  <a:moveTo>
                    <a:pt x="0" y="44177"/>
                  </a:moveTo>
                  <a:lnTo>
                    <a:pt x="0" y="44177"/>
                  </a:lnTo>
                  <a:lnTo>
                    <a:pt x="5056" y="49234"/>
                  </a:lnTo>
                  <a:lnTo>
                    <a:pt x="10361" y="51716"/>
                  </a:lnTo>
                  <a:lnTo>
                    <a:pt x="43726" y="56350"/>
                  </a:lnTo>
                  <a:lnTo>
                    <a:pt x="48201" y="58642"/>
                  </a:lnTo>
                  <a:lnTo>
                    <a:pt x="61639" y="58367"/>
                  </a:lnTo>
                  <a:lnTo>
                    <a:pt x="107155" y="54112"/>
                  </a:lnTo>
                  <a:lnTo>
                    <a:pt x="121708" y="52826"/>
                  </a:lnTo>
                  <a:lnTo>
                    <a:pt x="125588" y="51001"/>
                  </a:lnTo>
                  <a:lnTo>
                    <a:pt x="128175" y="48727"/>
                  </a:lnTo>
                  <a:lnTo>
                    <a:pt x="131050" y="43377"/>
                  </a:lnTo>
                  <a:lnTo>
                    <a:pt x="131817" y="40469"/>
                  </a:lnTo>
                  <a:lnTo>
                    <a:pt x="127024" y="31593"/>
                  </a:lnTo>
                  <a:lnTo>
                    <a:pt x="106700" y="8648"/>
                  </a:lnTo>
                  <a:lnTo>
                    <a:pt x="91873" y="1928"/>
                  </a:lnTo>
                  <a:lnTo>
                    <a:pt x="74699" y="0"/>
                  </a:lnTo>
                  <a:lnTo>
                    <a:pt x="56483" y="2671"/>
                  </a:lnTo>
                  <a:lnTo>
                    <a:pt x="28377" y="15181"/>
                  </a:lnTo>
                  <a:lnTo>
                    <a:pt x="15081" y="26351"/>
                  </a:lnTo>
                  <a:lnTo>
                    <a:pt x="6703" y="38371"/>
                  </a:lnTo>
                  <a:lnTo>
                    <a:pt x="1324" y="60512"/>
                  </a:lnTo>
                  <a:lnTo>
                    <a:pt x="261" y="75391"/>
                  </a:lnTo>
                  <a:lnTo>
                    <a:pt x="5135" y="90349"/>
                  </a:lnTo>
                  <a:lnTo>
                    <a:pt x="18338" y="108187"/>
                  </a:lnTo>
                  <a:lnTo>
                    <a:pt x="40711" y="121822"/>
                  </a:lnTo>
                  <a:lnTo>
                    <a:pt x="77562" y="127508"/>
                  </a:lnTo>
                  <a:lnTo>
                    <a:pt x="142875" y="1203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43">
            <a:extLst>
              <a:ext uri="{FF2B5EF4-FFF2-40B4-BE49-F238E27FC236}">
                <a16:creationId xmlns:a16="http://schemas.microsoft.com/office/drawing/2014/main" id="{6761E6A3-45D6-C44C-5F09-5F2AC6685297}"/>
              </a:ext>
            </a:extLst>
          </p:cNvPr>
          <p:cNvGrpSpPr/>
          <p:nvPr/>
        </p:nvGrpSpPr>
        <p:grpSpPr>
          <a:xfrm>
            <a:off x="6238875" y="4033374"/>
            <a:ext cx="266701" cy="220672"/>
            <a:chOff x="6238875" y="4033374"/>
            <a:chExt cx="266701" cy="220672"/>
          </a:xfrm>
        </p:grpSpPr>
        <p:sp>
          <p:nvSpPr>
            <p:cNvPr id="53" name="SMARTInkShape-241">
              <a:extLst>
                <a:ext uri="{FF2B5EF4-FFF2-40B4-BE49-F238E27FC236}">
                  <a16:creationId xmlns:a16="http://schemas.microsoft.com/office/drawing/2014/main" id="{009A7AE0-BD6C-4B18-B207-50CFF0B0D50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350020" y="4134407"/>
              <a:ext cx="155556" cy="109663"/>
            </a:xfrm>
            <a:custGeom>
              <a:avLst/>
              <a:gdLst/>
              <a:ahLst/>
              <a:cxnLst/>
              <a:rect l="0" t="0" r="0" b="0"/>
              <a:pathLst>
                <a:path w="155556" h="109663">
                  <a:moveTo>
                    <a:pt x="12680" y="75643"/>
                  </a:moveTo>
                  <a:lnTo>
                    <a:pt x="12680" y="75643"/>
                  </a:lnTo>
                  <a:lnTo>
                    <a:pt x="30013" y="58310"/>
                  </a:lnTo>
                  <a:lnTo>
                    <a:pt x="33789" y="57356"/>
                  </a:lnTo>
                  <a:lnTo>
                    <a:pt x="40054" y="55874"/>
                  </a:lnTo>
                  <a:lnTo>
                    <a:pt x="69295" y="44854"/>
                  </a:lnTo>
                  <a:lnTo>
                    <a:pt x="100695" y="21582"/>
                  </a:lnTo>
                  <a:lnTo>
                    <a:pt x="104715" y="15280"/>
                  </a:lnTo>
                  <a:lnTo>
                    <a:pt x="106978" y="5782"/>
                  </a:lnTo>
                  <a:lnTo>
                    <a:pt x="105178" y="3669"/>
                  </a:lnTo>
                  <a:lnTo>
                    <a:pt x="97535" y="1322"/>
                  </a:lnTo>
                  <a:lnTo>
                    <a:pt x="76275" y="0"/>
                  </a:lnTo>
                  <a:lnTo>
                    <a:pt x="58936" y="5335"/>
                  </a:lnTo>
                  <a:lnTo>
                    <a:pt x="32047" y="20951"/>
                  </a:lnTo>
                  <a:lnTo>
                    <a:pt x="15009" y="36037"/>
                  </a:lnTo>
                  <a:lnTo>
                    <a:pt x="1611" y="58969"/>
                  </a:lnTo>
                  <a:lnTo>
                    <a:pt x="0" y="73877"/>
                  </a:lnTo>
                  <a:lnTo>
                    <a:pt x="1052" y="80815"/>
                  </a:lnTo>
                  <a:lnTo>
                    <a:pt x="4928" y="86500"/>
                  </a:lnTo>
                  <a:lnTo>
                    <a:pt x="17702" y="95638"/>
                  </a:lnTo>
                  <a:lnTo>
                    <a:pt x="37685" y="101676"/>
                  </a:lnTo>
                  <a:lnTo>
                    <a:pt x="82961" y="103884"/>
                  </a:lnTo>
                  <a:lnTo>
                    <a:pt x="103182" y="105128"/>
                  </a:lnTo>
                  <a:lnTo>
                    <a:pt x="122634" y="109662"/>
                  </a:lnTo>
                  <a:lnTo>
                    <a:pt x="155555" y="1042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42">
              <a:extLst>
                <a:ext uri="{FF2B5EF4-FFF2-40B4-BE49-F238E27FC236}">
                  <a16:creationId xmlns:a16="http://schemas.microsoft.com/office/drawing/2014/main" id="{25DBA437-510A-11EF-CD0E-E04DF0FFC1F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238875" y="4033374"/>
              <a:ext cx="71770" cy="220672"/>
            </a:xfrm>
            <a:custGeom>
              <a:avLst/>
              <a:gdLst/>
              <a:ahLst/>
              <a:cxnLst/>
              <a:rect l="0" t="0" r="0" b="0"/>
              <a:pathLst>
                <a:path w="71770" h="220672">
                  <a:moveTo>
                    <a:pt x="9525" y="14751"/>
                  </a:moveTo>
                  <a:lnTo>
                    <a:pt x="9525" y="14751"/>
                  </a:lnTo>
                  <a:lnTo>
                    <a:pt x="9525" y="9694"/>
                  </a:lnTo>
                  <a:lnTo>
                    <a:pt x="10583" y="8205"/>
                  </a:lnTo>
                  <a:lnTo>
                    <a:pt x="12347" y="7212"/>
                  </a:lnTo>
                  <a:lnTo>
                    <a:pt x="14581" y="6550"/>
                  </a:lnTo>
                  <a:lnTo>
                    <a:pt x="16070" y="5050"/>
                  </a:lnTo>
                  <a:lnTo>
                    <a:pt x="17726" y="562"/>
                  </a:lnTo>
                  <a:lnTo>
                    <a:pt x="19226" y="0"/>
                  </a:lnTo>
                  <a:lnTo>
                    <a:pt x="21284" y="684"/>
                  </a:lnTo>
                  <a:lnTo>
                    <a:pt x="23714" y="2198"/>
                  </a:lnTo>
                  <a:lnTo>
                    <a:pt x="25334" y="4266"/>
                  </a:lnTo>
                  <a:lnTo>
                    <a:pt x="27135" y="9385"/>
                  </a:lnTo>
                  <a:lnTo>
                    <a:pt x="19848" y="51143"/>
                  </a:lnTo>
                  <a:lnTo>
                    <a:pt x="16385" y="93122"/>
                  </a:lnTo>
                  <a:lnTo>
                    <a:pt x="11558" y="129694"/>
                  </a:lnTo>
                  <a:lnTo>
                    <a:pt x="9927" y="169865"/>
                  </a:lnTo>
                  <a:lnTo>
                    <a:pt x="14701" y="191474"/>
                  </a:lnTo>
                  <a:lnTo>
                    <a:pt x="22818" y="211282"/>
                  </a:lnTo>
                  <a:lnTo>
                    <a:pt x="26854" y="215621"/>
                  </a:lnTo>
                  <a:lnTo>
                    <a:pt x="36983" y="220443"/>
                  </a:lnTo>
                  <a:lnTo>
                    <a:pt x="41588" y="220671"/>
                  </a:lnTo>
                  <a:lnTo>
                    <a:pt x="49528" y="218101"/>
                  </a:lnTo>
                  <a:lnTo>
                    <a:pt x="59948" y="210705"/>
                  </a:lnTo>
                  <a:lnTo>
                    <a:pt x="63685" y="202030"/>
                  </a:lnTo>
                  <a:lnTo>
                    <a:pt x="71769" y="159985"/>
                  </a:lnTo>
                  <a:lnTo>
                    <a:pt x="69644" y="144211"/>
                  </a:lnTo>
                  <a:lnTo>
                    <a:pt x="57443" y="123430"/>
                  </a:lnTo>
                  <a:lnTo>
                    <a:pt x="50994" y="118954"/>
                  </a:lnTo>
                  <a:lnTo>
                    <a:pt x="35365" y="113980"/>
                  </a:lnTo>
                  <a:lnTo>
                    <a:pt x="20657" y="114592"/>
                  </a:lnTo>
                  <a:lnTo>
                    <a:pt x="0" y="1195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44">
            <a:extLst>
              <a:ext uri="{FF2B5EF4-FFF2-40B4-BE49-F238E27FC236}">
                <a16:creationId xmlns:a16="http://schemas.microsoft.com/office/drawing/2014/main" id="{D6EB8CDE-D1B5-6F70-FEFE-2312FBF4C6C4}"/>
              </a:ext>
            </a:extLst>
          </p:cNvPr>
          <p:cNvGrpSpPr/>
          <p:nvPr/>
        </p:nvGrpSpPr>
        <p:grpSpPr>
          <a:xfrm>
            <a:off x="5610225" y="4029501"/>
            <a:ext cx="266089" cy="226762"/>
            <a:chOff x="5610225" y="4029501"/>
            <a:chExt cx="266089" cy="226762"/>
          </a:xfrm>
        </p:grpSpPr>
        <p:sp>
          <p:nvSpPr>
            <p:cNvPr id="56" name="SMARTInkShape-243">
              <a:extLst>
                <a:ext uri="{FF2B5EF4-FFF2-40B4-BE49-F238E27FC236}">
                  <a16:creationId xmlns:a16="http://schemas.microsoft.com/office/drawing/2014/main" id="{82162230-21BC-BA5F-531E-C8E93C9A57A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795600" y="4133980"/>
              <a:ext cx="80714" cy="111369"/>
            </a:xfrm>
            <a:custGeom>
              <a:avLst/>
              <a:gdLst/>
              <a:ahLst/>
              <a:cxnLst/>
              <a:rect l="0" t="0" r="0" b="0"/>
              <a:pathLst>
                <a:path w="80714" h="111369">
                  <a:moveTo>
                    <a:pt x="43225" y="28445"/>
                  </a:moveTo>
                  <a:lnTo>
                    <a:pt x="43225" y="28445"/>
                  </a:lnTo>
                  <a:lnTo>
                    <a:pt x="35024" y="28445"/>
                  </a:lnTo>
                  <a:lnTo>
                    <a:pt x="34583" y="27387"/>
                  </a:lnTo>
                  <a:lnTo>
                    <a:pt x="34093" y="23388"/>
                  </a:lnTo>
                  <a:lnTo>
                    <a:pt x="36697" y="18084"/>
                  </a:lnTo>
                  <a:lnTo>
                    <a:pt x="38873" y="15188"/>
                  </a:lnTo>
                  <a:lnTo>
                    <a:pt x="39266" y="13257"/>
                  </a:lnTo>
                  <a:lnTo>
                    <a:pt x="38470" y="11970"/>
                  </a:lnTo>
                  <a:lnTo>
                    <a:pt x="36879" y="11112"/>
                  </a:lnTo>
                  <a:lnTo>
                    <a:pt x="35820" y="9481"/>
                  </a:lnTo>
                  <a:lnTo>
                    <a:pt x="33726" y="0"/>
                  </a:lnTo>
                  <a:lnTo>
                    <a:pt x="20445" y="13139"/>
                  </a:lnTo>
                  <a:lnTo>
                    <a:pt x="9249" y="38474"/>
                  </a:lnTo>
                  <a:lnTo>
                    <a:pt x="0" y="71519"/>
                  </a:lnTo>
                  <a:lnTo>
                    <a:pt x="4194" y="94477"/>
                  </a:lnTo>
                  <a:lnTo>
                    <a:pt x="9297" y="104712"/>
                  </a:lnTo>
                  <a:lnTo>
                    <a:pt x="14257" y="107865"/>
                  </a:lnTo>
                  <a:lnTo>
                    <a:pt x="28234" y="111368"/>
                  </a:lnTo>
                  <a:lnTo>
                    <a:pt x="42206" y="110102"/>
                  </a:lnTo>
                  <a:lnTo>
                    <a:pt x="48896" y="108283"/>
                  </a:lnTo>
                  <a:lnTo>
                    <a:pt x="54414" y="103895"/>
                  </a:lnTo>
                  <a:lnTo>
                    <a:pt x="67236" y="82551"/>
                  </a:lnTo>
                  <a:lnTo>
                    <a:pt x="78229" y="49716"/>
                  </a:lnTo>
                  <a:lnTo>
                    <a:pt x="80713" y="22534"/>
                  </a:lnTo>
                  <a:lnTo>
                    <a:pt x="79859" y="18155"/>
                  </a:lnTo>
                  <a:lnTo>
                    <a:pt x="78231" y="15235"/>
                  </a:lnTo>
                  <a:lnTo>
                    <a:pt x="76087" y="13288"/>
                  </a:lnTo>
                  <a:lnTo>
                    <a:pt x="70883" y="11125"/>
                  </a:lnTo>
                  <a:lnTo>
                    <a:pt x="52750" y="93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44">
              <a:extLst>
                <a:ext uri="{FF2B5EF4-FFF2-40B4-BE49-F238E27FC236}">
                  <a16:creationId xmlns:a16="http://schemas.microsoft.com/office/drawing/2014/main" id="{E827F450-5F8E-9C6D-946F-ED9CDD63061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610225" y="4143375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8467" y="18214"/>
                  </a:lnTo>
                  <a:lnTo>
                    <a:pt x="49800" y="412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45">
              <a:extLst>
                <a:ext uri="{FF2B5EF4-FFF2-40B4-BE49-F238E27FC236}">
                  <a16:creationId xmlns:a16="http://schemas.microsoft.com/office/drawing/2014/main" id="{160BC38B-FA9D-1591-D304-D76B43C3663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610378" y="4029501"/>
              <a:ext cx="123673" cy="226762"/>
            </a:xfrm>
            <a:custGeom>
              <a:avLst/>
              <a:gdLst/>
              <a:ahLst/>
              <a:cxnLst/>
              <a:rect l="0" t="0" r="0" b="0"/>
              <a:pathLst>
                <a:path w="123673" h="226762">
                  <a:moveTo>
                    <a:pt x="18897" y="18624"/>
                  </a:moveTo>
                  <a:lnTo>
                    <a:pt x="18897" y="18624"/>
                  </a:lnTo>
                  <a:lnTo>
                    <a:pt x="18897" y="13567"/>
                  </a:lnTo>
                  <a:lnTo>
                    <a:pt x="19955" y="12078"/>
                  </a:lnTo>
                  <a:lnTo>
                    <a:pt x="21719" y="11085"/>
                  </a:lnTo>
                  <a:lnTo>
                    <a:pt x="23953" y="10423"/>
                  </a:lnTo>
                  <a:lnTo>
                    <a:pt x="25442" y="8923"/>
                  </a:lnTo>
                  <a:lnTo>
                    <a:pt x="28306" y="0"/>
                  </a:lnTo>
                  <a:lnTo>
                    <a:pt x="25585" y="25997"/>
                  </a:lnTo>
                  <a:lnTo>
                    <a:pt x="20878" y="61731"/>
                  </a:lnTo>
                  <a:lnTo>
                    <a:pt x="16661" y="103010"/>
                  </a:lnTo>
                  <a:lnTo>
                    <a:pt x="5755" y="149828"/>
                  </a:lnTo>
                  <a:lnTo>
                    <a:pt x="1014" y="195138"/>
                  </a:lnTo>
                  <a:lnTo>
                    <a:pt x="0" y="223405"/>
                  </a:lnTo>
                  <a:lnTo>
                    <a:pt x="1008" y="224995"/>
                  </a:lnTo>
                  <a:lnTo>
                    <a:pt x="2738" y="226054"/>
                  </a:lnTo>
                  <a:lnTo>
                    <a:pt x="4949" y="226761"/>
                  </a:lnTo>
                  <a:lnTo>
                    <a:pt x="50618" y="216360"/>
                  </a:lnTo>
                  <a:lnTo>
                    <a:pt x="96017" y="201346"/>
                  </a:lnTo>
                  <a:lnTo>
                    <a:pt x="112068" y="199753"/>
                  </a:lnTo>
                  <a:lnTo>
                    <a:pt x="123672" y="1900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45">
            <a:extLst>
              <a:ext uri="{FF2B5EF4-FFF2-40B4-BE49-F238E27FC236}">
                <a16:creationId xmlns:a16="http://schemas.microsoft.com/office/drawing/2014/main" id="{53209AF5-7526-E625-9818-6F671DDDA165}"/>
              </a:ext>
            </a:extLst>
          </p:cNvPr>
          <p:cNvGrpSpPr/>
          <p:nvPr/>
        </p:nvGrpSpPr>
        <p:grpSpPr>
          <a:xfrm>
            <a:off x="4410075" y="3990975"/>
            <a:ext cx="742951" cy="257176"/>
            <a:chOff x="4410075" y="3990975"/>
            <a:chExt cx="742951" cy="257176"/>
          </a:xfrm>
        </p:grpSpPr>
        <p:sp>
          <p:nvSpPr>
            <p:cNvPr id="60" name="SMARTInkShape-246">
              <a:extLst>
                <a:ext uri="{FF2B5EF4-FFF2-40B4-BE49-F238E27FC236}">
                  <a16:creationId xmlns:a16="http://schemas.microsoft.com/office/drawing/2014/main" id="{25396CBF-20AA-E255-64A8-51730ECBB09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030047" y="3990975"/>
              <a:ext cx="122979" cy="242369"/>
            </a:xfrm>
            <a:custGeom>
              <a:avLst/>
              <a:gdLst/>
              <a:ahLst/>
              <a:cxnLst/>
              <a:rect l="0" t="0" r="0" b="0"/>
              <a:pathLst>
                <a:path w="122979" h="242369">
                  <a:moveTo>
                    <a:pt x="84878" y="180975"/>
                  </a:moveTo>
                  <a:lnTo>
                    <a:pt x="84878" y="180975"/>
                  </a:lnTo>
                  <a:lnTo>
                    <a:pt x="101125" y="165787"/>
                  </a:lnTo>
                  <a:lnTo>
                    <a:pt x="107268" y="163642"/>
                  </a:lnTo>
                  <a:lnTo>
                    <a:pt x="109330" y="162011"/>
                  </a:lnTo>
                  <a:lnTo>
                    <a:pt x="111620" y="157377"/>
                  </a:lnTo>
                  <a:lnTo>
                    <a:pt x="112910" y="148818"/>
                  </a:lnTo>
                  <a:lnTo>
                    <a:pt x="108236" y="134523"/>
                  </a:lnTo>
                  <a:lnTo>
                    <a:pt x="105741" y="130957"/>
                  </a:lnTo>
                  <a:lnTo>
                    <a:pt x="100148" y="126995"/>
                  </a:lnTo>
                  <a:lnTo>
                    <a:pt x="77259" y="116703"/>
                  </a:lnTo>
                  <a:lnTo>
                    <a:pt x="73448" y="115902"/>
                  </a:lnTo>
                  <a:lnTo>
                    <a:pt x="63570" y="117834"/>
                  </a:lnTo>
                  <a:lnTo>
                    <a:pt x="34839" y="130640"/>
                  </a:lnTo>
                  <a:lnTo>
                    <a:pt x="26303" y="136732"/>
                  </a:lnTo>
                  <a:lnTo>
                    <a:pt x="21802" y="145789"/>
                  </a:lnTo>
                  <a:lnTo>
                    <a:pt x="17686" y="157929"/>
                  </a:lnTo>
                  <a:lnTo>
                    <a:pt x="2011" y="190640"/>
                  </a:lnTo>
                  <a:lnTo>
                    <a:pt x="0" y="212413"/>
                  </a:lnTo>
                  <a:lnTo>
                    <a:pt x="2351" y="224228"/>
                  </a:lnTo>
                  <a:lnTo>
                    <a:pt x="7428" y="235380"/>
                  </a:lnTo>
                  <a:lnTo>
                    <a:pt x="23477" y="242368"/>
                  </a:lnTo>
                  <a:lnTo>
                    <a:pt x="31244" y="242012"/>
                  </a:lnTo>
                  <a:lnTo>
                    <a:pt x="48341" y="235972"/>
                  </a:lnTo>
                  <a:lnTo>
                    <a:pt x="70760" y="220671"/>
                  </a:lnTo>
                  <a:lnTo>
                    <a:pt x="81425" y="203204"/>
                  </a:lnTo>
                  <a:lnTo>
                    <a:pt x="96896" y="162553"/>
                  </a:lnTo>
                  <a:lnTo>
                    <a:pt x="109085" y="123949"/>
                  </a:lnTo>
                  <a:lnTo>
                    <a:pt x="115412" y="85749"/>
                  </a:lnTo>
                  <a:lnTo>
                    <a:pt x="121982" y="44649"/>
                  </a:lnTo>
                  <a:lnTo>
                    <a:pt x="12297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47">
              <a:extLst>
                <a:ext uri="{FF2B5EF4-FFF2-40B4-BE49-F238E27FC236}">
                  <a16:creationId xmlns:a16="http://schemas.microsoft.com/office/drawing/2014/main" id="{12A57B20-F9AD-B0A2-9D13-5231D435938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854740" y="4096180"/>
              <a:ext cx="126836" cy="111427"/>
            </a:xfrm>
            <a:custGeom>
              <a:avLst/>
              <a:gdLst/>
              <a:ahLst/>
              <a:cxnLst/>
              <a:rect l="0" t="0" r="0" b="0"/>
              <a:pathLst>
                <a:path w="126836" h="111427">
                  <a:moveTo>
                    <a:pt x="22060" y="56720"/>
                  </a:moveTo>
                  <a:lnTo>
                    <a:pt x="22060" y="56720"/>
                  </a:lnTo>
                  <a:lnTo>
                    <a:pt x="22060" y="51663"/>
                  </a:lnTo>
                  <a:lnTo>
                    <a:pt x="23118" y="50174"/>
                  </a:lnTo>
                  <a:lnTo>
                    <a:pt x="24882" y="49181"/>
                  </a:lnTo>
                  <a:lnTo>
                    <a:pt x="35317" y="47588"/>
                  </a:lnTo>
                  <a:lnTo>
                    <a:pt x="48629" y="46214"/>
                  </a:lnTo>
                  <a:lnTo>
                    <a:pt x="71550" y="39004"/>
                  </a:lnTo>
                  <a:lnTo>
                    <a:pt x="93200" y="37704"/>
                  </a:lnTo>
                  <a:lnTo>
                    <a:pt x="94887" y="36635"/>
                  </a:lnTo>
                  <a:lnTo>
                    <a:pt x="96011" y="34863"/>
                  </a:lnTo>
                  <a:lnTo>
                    <a:pt x="96761" y="32623"/>
                  </a:lnTo>
                  <a:lnTo>
                    <a:pt x="98319" y="31131"/>
                  </a:lnTo>
                  <a:lnTo>
                    <a:pt x="102873" y="29472"/>
                  </a:lnTo>
                  <a:lnTo>
                    <a:pt x="104510" y="27971"/>
                  </a:lnTo>
                  <a:lnTo>
                    <a:pt x="107354" y="20061"/>
                  </a:lnTo>
                  <a:lnTo>
                    <a:pt x="107747" y="10546"/>
                  </a:lnTo>
                  <a:lnTo>
                    <a:pt x="102717" y="4468"/>
                  </a:lnTo>
                  <a:lnTo>
                    <a:pt x="94596" y="1747"/>
                  </a:lnTo>
                  <a:lnTo>
                    <a:pt x="77193" y="0"/>
                  </a:lnTo>
                  <a:lnTo>
                    <a:pt x="56740" y="4754"/>
                  </a:lnTo>
                  <a:lnTo>
                    <a:pt x="35628" y="17922"/>
                  </a:lnTo>
                  <a:lnTo>
                    <a:pt x="15969" y="35229"/>
                  </a:lnTo>
                  <a:lnTo>
                    <a:pt x="1793" y="58819"/>
                  </a:lnTo>
                  <a:lnTo>
                    <a:pt x="0" y="73881"/>
                  </a:lnTo>
                  <a:lnTo>
                    <a:pt x="3672" y="99667"/>
                  </a:lnTo>
                  <a:lnTo>
                    <a:pt x="7889" y="106852"/>
                  </a:lnTo>
                  <a:lnTo>
                    <a:pt x="18937" y="110751"/>
                  </a:lnTo>
                  <a:lnTo>
                    <a:pt x="34430" y="111426"/>
                  </a:lnTo>
                  <a:lnTo>
                    <a:pt x="79585" y="105486"/>
                  </a:lnTo>
                  <a:lnTo>
                    <a:pt x="126835" y="948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48">
              <a:extLst>
                <a:ext uri="{FF2B5EF4-FFF2-40B4-BE49-F238E27FC236}">
                  <a16:creationId xmlns:a16="http://schemas.microsoft.com/office/drawing/2014/main" id="{941F7B26-47C4-E80C-91BB-5E8F7D36CB2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686887" y="4101394"/>
              <a:ext cx="142289" cy="145095"/>
            </a:xfrm>
            <a:custGeom>
              <a:avLst/>
              <a:gdLst/>
              <a:ahLst/>
              <a:cxnLst/>
              <a:rect l="0" t="0" r="0" b="0"/>
              <a:pathLst>
                <a:path w="142289" h="145095">
                  <a:moveTo>
                    <a:pt x="18463" y="70556"/>
                  </a:moveTo>
                  <a:lnTo>
                    <a:pt x="18463" y="70556"/>
                  </a:lnTo>
                  <a:lnTo>
                    <a:pt x="27595" y="61424"/>
                  </a:lnTo>
                  <a:lnTo>
                    <a:pt x="57632" y="58224"/>
                  </a:lnTo>
                  <a:lnTo>
                    <a:pt x="87395" y="44786"/>
                  </a:lnTo>
                  <a:lnTo>
                    <a:pt x="106825" y="29233"/>
                  </a:lnTo>
                  <a:lnTo>
                    <a:pt x="110651" y="22910"/>
                  </a:lnTo>
                  <a:lnTo>
                    <a:pt x="111672" y="19742"/>
                  </a:lnTo>
                  <a:lnTo>
                    <a:pt x="111294" y="16571"/>
                  </a:lnTo>
                  <a:lnTo>
                    <a:pt x="108052" y="10227"/>
                  </a:lnTo>
                  <a:lnTo>
                    <a:pt x="100277" y="705"/>
                  </a:lnTo>
                  <a:lnTo>
                    <a:pt x="85869" y="0"/>
                  </a:lnTo>
                  <a:lnTo>
                    <a:pt x="47183" y="8171"/>
                  </a:lnTo>
                  <a:lnTo>
                    <a:pt x="33697" y="16724"/>
                  </a:lnTo>
                  <a:lnTo>
                    <a:pt x="24175" y="28639"/>
                  </a:lnTo>
                  <a:lnTo>
                    <a:pt x="3869" y="67490"/>
                  </a:lnTo>
                  <a:lnTo>
                    <a:pt x="0" y="104450"/>
                  </a:lnTo>
                  <a:lnTo>
                    <a:pt x="5318" y="117723"/>
                  </a:lnTo>
                  <a:lnTo>
                    <a:pt x="13680" y="128561"/>
                  </a:lnTo>
                  <a:lnTo>
                    <a:pt x="36007" y="141146"/>
                  </a:lnTo>
                  <a:lnTo>
                    <a:pt x="58940" y="145094"/>
                  </a:lnTo>
                  <a:lnTo>
                    <a:pt x="104501" y="136176"/>
                  </a:lnTo>
                  <a:lnTo>
                    <a:pt x="142288" y="1181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49">
              <a:extLst>
                <a:ext uri="{FF2B5EF4-FFF2-40B4-BE49-F238E27FC236}">
                  <a16:creationId xmlns:a16="http://schemas.microsoft.com/office/drawing/2014/main" id="{FBE28FEC-E812-EDAB-F31D-0B4C99727C9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410075" y="4073459"/>
              <a:ext cx="209551" cy="174692"/>
            </a:xfrm>
            <a:custGeom>
              <a:avLst/>
              <a:gdLst/>
              <a:ahLst/>
              <a:cxnLst/>
              <a:rect l="0" t="0" r="0" b="0"/>
              <a:pathLst>
                <a:path w="209551" h="174692">
                  <a:moveTo>
                    <a:pt x="0" y="69916"/>
                  </a:moveTo>
                  <a:lnTo>
                    <a:pt x="0" y="69916"/>
                  </a:lnTo>
                  <a:lnTo>
                    <a:pt x="0" y="64859"/>
                  </a:lnTo>
                  <a:lnTo>
                    <a:pt x="5645" y="59555"/>
                  </a:lnTo>
                  <a:lnTo>
                    <a:pt x="13092" y="53669"/>
                  </a:lnTo>
                  <a:lnTo>
                    <a:pt x="19402" y="44406"/>
                  </a:lnTo>
                  <a:lnTo>
                    <a:pt x="28378" y="38117"/>
                  </a:lnTo>
                  <a:lnTo>
                    <a:pt x="31618" y="33900"/>
                  </a:lnTo>
                  <a:lnTo>
                    <a:pt x="37238" y="19968"/>
                  </a:lnTo>
                  <a:lnTo>
                    <a:pt x="39642" y="17568"/>
                  </a:lnTo>
                  <a:lnTo>
                    <a:pt x="45136" y="14900"/>
                  </a:lnTo>
                  <a:lnTo>
                    <a:pt x="55359" y="13047"/>
                  </a:lnTo>
                  <a:lnTo>
                    <a:pt x="61675" y="22962"/>
                  </a:lnTo>
                  <a:lnTo>
                    <a:pt x="65194" y="34249"/>
                  </a:lnTo>
                  <a:lnTo>
                    <a:pt x="66545" y="75434"/>
                  </a:lnTo>
                  <a:lnTo>
                    <a:pt x="58026" y="119609"/>
                  </a:lnTo>
                  <a:lnTo>
                    <a:pt x="57265" y="139202"/>
                  </a:lnTo>
                  <a:lnTo>
                    <a:pt x="58285" y="141507"/>
                  </a:lnTo>
                  <a:lnTo>
                    <a:pt x="60024" y="143043"/>
                  </a:lnTo>
                  <a:lnTo>
                    <a:pt x="62240" y="144068"/>
                  </a:lnTo>
                  <a:lnTo>
                    <a:pt x="63719" y="141575"/>
                  </a:lnTo>
                  <a:lnTo>
                    <a:pt x="71616" y="100351"/>
                  </a:lnTo>
                  <a:lnTo>
                    <a:pt x="100821" y="57139"/>
                  </a:lnTo>
                  <a:lnTo>
                    <a:pt x="111952" y="39201"/>
                  </a:lnTo>
                  <a:lnTo>
                    <a:pt x="158906" y="1554"/>
                  </a:lnTo>
                  <a:lnTo>
                    <a:pt x="163087" y="0"/>
                  </a:lnTo>
                  <a:lnTo>
                    <a:pt x="165875" y="22"/>
                  </a:lnTo>
                  <a:lnTo>
                    <a:pt x="170031" y="1810"/>
                  </a:lnTo>
                  <a:lnTo>
                    <a:pt x="175405" y="2605"/>
                  </a:lnTo>
                  <a:lnTo>
                    <a:pt x="177262" y="5992"/>
                  </a:lnTo>
                  <a:lnTo>
                    <a:pt x="187194" y="51943"/>
                  </a:lnTo>
                  <a:lnTo>
                    <a:pt x="190064" y="98633"/>
                  </a:lnTo>
                  <a:lnTo>
                    <a:pt x="190413" y="141048"/>
                  </a:lnTo>
                  <a:lnTo>
                    <a:pt x="191532" y="158608"/>
                  </a:lnTo>
                  <a:lnTo>
                    <a:pt x="195545" y="166838"/>
                  </a:lnTo>
                  <a:lnTo>
                    <a:pt x="198096" y="169455"/>
                  </a:lnTo>
                  <a:lnTo>
                    <a:pt x="209550" y="1746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MARTInkShape-250">
            <a:extLst>
              <a:ext uri="{FF2B5EF4-FFF2-40B4-BE49-F238E27FC236}">
                <a16:creationId xmlns:a16="http://schemas.microsoft.com/office/drawing/2014/main" id="{13403853-62B6-CAEA-0364-57551A69471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57696" y="4039452"/>
            <a:ext cx="199955" cy="170480"/>
          </a:xfrm>
          <a:custGeom>
            <a:avLst/>
            <a:gdLst/>
            <a:ahLst/>
            <a:cxnLst/>
            <a:rect l="0" t="0" r="0" b="0"/>
            <a:pathLst>
              <a:path w="199955" h="170480">
                <a:moveTo>
                  <a:pt x="142804" y="151548"/>
                </a:moveTo>
                <a:lnTo>
                  <a:pt x="142804" y="151548"/>
                </a:lnTo>
                <a:lnTo>
                  <a:pt x="142804" y="159749"/>
                </a:lnTo>
                <a:lnTo>
                  <a:pt x="143862" y="160190"/>
                </a:lnTo>
                <a:lnTo>
                  <a:pt x="147860" y="160680"/>
                </a:lnTo>
                <a:lnTo>
                  <a:pt x="149350" y="161869"/>
                </a:lnTo>
                <a:lnTo>
                  <a:pt x="152213" y="170196"/>
                </a:lnTo>
                <a:lnTo>
                  <a:pt x="147238" y="170479"/>
                </a:lnTo>
                <a:lnTo>
                  <a:pt x="102966" y="153286"/>
                </a:lnTo>
                <a:lnTo>
                  <a:pt x="61907" y="125541"/>
                </a:lnTo>
                <a:lnTo>
                  <a:pt x="28722" y="83957"/>
                </a:lnTo>
                <a:lnTo>
                  <a:pt x="18017" y="66475"/>
                </a:lnTo>
                <a:lnTo>
                  <a:pt x="11991" y="43673"/>
                </a:lnTo>
                <a:lnTo>
                  <a:pt x="9788" y="8853"/>
                </a:lnTo>
                <a:lnTo>
                  <a:pt x="10735" y="5618"/>
                </a:lnTo>
                <a:lnTo>
                  <a:pt x="12424" y="3461"/>
                </a:lnTo>
                <a:lnTo>
                  <a:pt x="17684" y="0"/>
                </a:lnTo>
                <a:lnTo>
                  <a:pt x="23651" y="9513"/>
                </a:lnTo>
                <a:lnTo>
                  <a:pt x="23525" y="22805"/>
                </a:lnTo>
                <a:lnTo>
                  <a:pt x="19877" y="62265"/>
                </a:lnTo>
                <a:lnTo>
                  <a:pt x="6065" y="102162"/>
                </a:lnTo>
                <a:lnTo>
                  <a:pt x="288" y="148437"/>
                </a:lnTo>
                <a:lnTo>
                  <a:pt x="0" y="158577"/>
                </a:lnTo>
                <a:lnTo>
                  <a:pt x="5605" y="157142"/>
                </a:lnTo>
                <a:lnTo>
                  <a:pt x="51711" y="138856"/>
                </a:lnTo>
                <a:lnTo>
                  <a:pt x="91963" y="116402"/>
                </a:lnTo>
                <a:lnTo>
                  <a:pt x="132330" y="93727"/>
                </a:lnTo>
                <a:lnTo>
                  <a:pt x="177162" y="66600"/>
                </a:lnTo>
                <a:lnTo>
                  <a:pt x="187808" y="58333"/>
                </a:lnTo>
                <a:lnTo>
                  <a:pt x="199954" y="5629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SMARTInkShape-Group47">
            <a:extLst>
              <a:ext uri="{FF2B5EF4-FFF2-40B4-BE49-F238E27FC236}">
                <a16:creationId xmlns:a16="http://schemas.microsoft.com/office/drawing/2014/main" id="{A714ABEA-DC71-E251-4C19-ABA402590C5B}"/>
              </a:ext>
            </a:extLst>
          </p:cNvPr>
          <p:cNvGrpSpPr/>
          <p:nvPr/>
        </p:nvGrpSpPr>
        <p:grpSpPr>
          <a:xfrm>
            <a:off x="2247935" y="4039341"/>
            <a:ext cx="1276316" cy="275485"/>
            <a:chOff x="2247935" y="4039341"/>
            <a:chExt cx="1276316" cy="275485"/>
          </a:xfrm>
        </p:grpSpPr>
        <p:sp>
          <p:nvSpPr>
            <p:cNvPr id="66" name="SMARTInkShape-251">
              <a:extLst>
                <a:ext uri="{FF2B5EF4-FFF2-40B4-BE49-F238E27FC236}">
                  <a16:creationId xmlns:a16="http://schemas.microsoft.com/office/drawing/2014/main" id="{1C76B4BE-BAA6-4226-DA7A-C6624E75917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324225" y="4129119"/>
              <a:ext cx="200026" cy="157132"/>
            </a:xfrm>
            <a:custGeom>
              <a:avLst/>
              <a:gdLst/>
              <a:ahLst/>
              <a:cxnLst/>
              <a:rect l="0" t="0" r="0" b="0"/>
              <a:pathLst>
                <a:path w="200026" h="157132">
                  <a:moveTo>
                    <a:pt x="0" y="61881"/>
                  </a:moveTo>
                  <a:lnTo>
                    <a:pt x="0" y="61881"/>
                  </a:lnTo>
                  <a:lnTo>
                    <a:pt x="0" y="56824"/>
                  </a:lnTo>
                  <a:lnTo>
                    <a:pt x="2822" y="51520"/>
                  </a:lnTo>
                  <a:lnTo>
                    <a:pt x="31798" y="20592"/>
                  </a:lnTo>
                  <a:lnTo>
                    <a:pt x="38121" y="17072"/>
                  </a:lnTo>
                  <a:lnTo>
                    <a:pt x="50804" y="14812"/>
                  </a:lnTo>
                  <a:lnTo>
                    <a:pt x="53978" y="16743"/>
                  </a:lnTo>
                  <a:lnTo>
                    <a:pt x="60327" y="24534"/>
                  </a:lnTo>
                  <a:lnTo>
                    <a:pt x="64794" y="45876"/>
                  </a:lnTo>
                  <a:lnTo>
                    <a:pt x="66427" y="88035"/>
                  </a:lnTo>
                  <a:lnTo>
                    <a:pt x="66671" y="135600"/>
                  </a:lnTo>
                  <a:lnTo>
                    <a:pt x="66674" y="137346"/>
                  </a:lnTo>
                  <a:lnTo>
                    <a:pt x="76787" y="127750"/>
                  </a:lnTo>
                  <a:lnTo>
                    <a:pt x="81753" y="117262"/>
                  </a:lnTo>
                  <a:lnTo>
                    <a:pt x="99352" y="73957"/>
                  </a:lnTo>
                  <a:lnTo>
                    <a:pt x="121511" y="30634"/>
                  </a:lnTo>
                  <a:lnTo>
                    <a:pt x="146974" y="809"/>
                  </a:lnTo>
                  <a:lnTo>
                    <a:pt x="149841" y="0"/>
                  </a:lnTo>
                  <a:lnTo>
                    <a:pt x="152811" y="518"/>
                  </a:lnTo>
                  <a:lnTo>
                    <a:pt x="162047" y="6305"/>
                  </a:lnTo>
                  <a:lnTo>
                    <a:pt x="165181" y="8956"/>
                  </a:lnTo>
                  <a:lnTo>
                    <a:pt x="168664" y="20367"/>
                  </a:lnTo>
                  <a:lnTo>
                    <a:pt x="170899" y="58619"/>
                  </a:lnTo>
                  <a:lnTo>
                    <a:pt x="178945" y="99336"/>
                  </a:lnTo>
                  <a:lnTo>
                    <a:pt x="188769" y="142464"/>
                  </a:lnTo>
                  <a:lnTo>
                    <a:pt x="189987" y="152785"/>
                  </a:lnTo>
                  <a:lnTo>
                    <a:pt x="191217" y="154234"/>
                  </a:lnTo>
                  <a:lnTo>
                    <a:pt x="200025" y="1571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52">
              <a:extLst>
                <a:ext uri="{FF2B5EF4-FFF2-40B4-BE49-F238E27FC236}">
                  <a16:creationId xmlns:a16="http://schemas.microsoft.com/office/drawing/2014/main" id="{731A3FC2-5AA2-DDB3-2E8B-2988430F94A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143250" y="4152900"/>
              <a:ext cx="161926" cy="113453"/>
            </a:xfrm>
            <a:custGeom>
              <a:avLst/>
              <a:gdLst/>
              <a:ahLst/>
              <a:cxnLst/>
              <a:rect l="0" t="0" r="0" b="0"/>
              <a:pathLst>
                <a:path w="161926" h="113453">
                  <a:moveTo>
                    <a:pt x="0" y="28575"/>
                  </a:moveTo>
                  <a:lnTo>
                    <a:pt x="0" y="28575"/>
                  </a:lnTo>
                  <a:lnTo>
                    <a:pt x="0" y="161"/>
                  </a:lnTo>
                  <a:lnTo>
                    <a:pt x="1058" y="24919"/>
                  </a:lnTo>
                  <a:lnTo>
                    <a:pt x="9701" y="70169"/>
                  </a:lnTo>
                  <a:lnTo>
                    <a:pt x="18623" y="111440"/>
                  </a:lnTo>
                  <a:lnTo>
                    <a:pt x="19824" y="112393"/>
                  </a:lnTo>
                  <a:lnTo>
                    <a:pt x="23980" y="113452"/>
                  </a:lnTo>
                  <a:lnTo>
                    <a:pt x="26570" y="111618"/>
                  </a:lnTo>
                  <a:lnTo>
                    <a:pt x="32270" y="103936"/>
                  </a:lnTo>
                  <a:lnTo>
                    <a:pt x="50846" y="61297"/>
                  </a:lnTo>
                  <a:lnTo>
                    <a:pt x="59142" y="31525"/>
                  </a:lnTo>
                  <a:lnTo>
                    <a:pt x="66636" y="19114"/>
                  </a:lnTo>
                  <a:lnTo>
                    <a:pt x="71720" y="19069"/>
                  </a:lnTo>
                  <a:lnTo>
                    <a:pt x="77031" y="24703"/>
                  </a:lnTo>
                  <a:lnTo>
                    <a:pt x="81861" y="33205"/>
                  </a:lnTo>
                  <a:lnTo>
                    <a:pt x="84580" y="44998"/>
                  </a:lnTo>
                  <a:lnTo>
                    <a:pt x="93197" y="90660"/>
                  </a:lnTo>
                  <a:lnTo>
                    <a:pt x="93881" y="95365"/>
                  </a:lnTo>
                  <a:lnTo>
                    <a:pt x="95396" y="98501"/>
                  </a:lnTo>
                  <a:lnTo>
                    <a:pt x="97464" y="100593"/>
                  </a:lnTo>
                  <a:lnTo>
                    <a:pt x="102584" y="102916"/>
                  </a:lnTo>
                  <a:lnTo>
                    <a:pt x="112548" y="104530"/>
                  </a:lnTo>
                  <a:lnTo>
                    <a:pt x="118837" y="94590"/>
                  </a:lnTo>
                  <a:lnTo>
                    <a:pt x="133529" y="55809"/>
                  </a:lnTo>
                  <a:lnTo>
                    <a:pt x="141644" y="24557"/>
                  </a:lnTo>
                  <a:lnTo>
                    <a:pt x="142328" y="16911"/>
                  </a:lnTo>
                  <a:lnTo>
                    <a:pt x="145454" y="9986"/>
                  </a:lnTo>
                  <a:lnTo>
                    <a:pt x="147770" y="6657"/>
                  </a:lnTo>
                  <a:lnTo>
                    <a:pt x="153164" y="295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53">
              <a:extLst>
                <a:ext uri="{FF2B5EF4-FFF2-40B4-BE49-F238E27FC236}">
                  <a16:creationId xmlns:a16="http://schemas.microsoft.com/office/drawing/2014/main" id="{A19253EA-92FD-A821-4354-3083DCBA2D1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030701" y="4140154"/>
              <a:ext cx="50112" cy="137361"/>
            </a:xfrm>
            <a:custGeom>
              <a:avLst/>
              <a:gdLst/>
              <a:ahLst/>
              <a:cxnLst/>
              <a:rect l="0" t="0" r="0" b="0"/>
              <a:pathLst>
                <a:path w="50112" h="137361">
                  <a:moveTo>
                    <a:pt x="7774" y="69896"/>
                  </a:moveTo>
                  <a:lnTo>
                    <a:pt x="7774" y="69896"/>
                  </a:lnTo>
                  <a:lnTo>
                    <a:pt x="22962" y="53649"/>
                  </a:lnTo>
                  <a:lnTo>
                    <a:pt x="25680" y="44386"/>
                  </a:lnTo>
                  <a:lnTo>
                    <a:pt x="26811" y="17771"/>
                  </a:lnTo>
                  <a:lnTo>
                    <a:pt x="25757" y="16095"/>
                  </a:lnTo>
                  <a:lnTo>
                    <a:pt x="23996" y="14979"/>
                  </a:lnTo>
                  <a:lnTo>
                    <a:pt x="21764" y="14235"/>
                  </a:lnTo>
                  <a:lnTo>
                    <a:pt x="20276" y="14797"/>
                  </a:lnTo>
                  <a:lnTo>
                    <a:pt x="19283" y="16230"/>
                  </a:lnTo>
                  <a:lnTo>
                    <a:pt x="4158" y="58546"/>
                  </a:lnTo>
                  <a:lnTo>
                    <a:pt x="0" y="88405"/>
                  </a:lnTo>
                  <a:lnTo>
                    <a:pt x="3824" y="112305"/>
                  </a:lnTo>
                  <a:lnTo>
                    <a:pt x="11660" y="132791"/>
                  </a:lnTo>
                  <a:lnTo>
                    <a:pt x="14598" y="136168"/>
                  </a:lnTo>
                  <a:lnTo>
                    <a:pt x="17615" y="137360"/>
                  </a:lnTo>
                  <a:lnTo>
                    <a:pt x="20685" y="137097"/>
                  </a:lnTo>
                  <a:lnTo>
                    <a:pt x="23789" y="134806"/>
                  </a:lnTo>
                  <a:lnTo>
                    <a:pt x="30061" y="126614"/>
                  </a:lnTo>
                  <a:lnTo>
                    <a:pt x="45882" y="80096"/>
                  </a:lnTo>
                  <a:lnTo>
                    <a:pt x="50111" y="59613"/>
                  </a:lnTo>
                  <a:lnTo>
                    <a:pt x="46641" y="14697"/>
                  </a:lnTo>
                  <a:lnTo>
                    <a:pt x="43393" y="5500"/>
                  </a:lnTo>
                  <a:lnTo>
                    <a:pt x="41045" y="1565"/>
                  </a:lnTo>
                  <a:lnTo>
                    <a:pt x="39479" y="0"/>
                  </a:lnTo>
                  <a:lnTo>
                    <a:pt x="36349" y="32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54">
              <a:extLst>
                <a:ext uri="{FF2B5EF4-FFF2-40B4-BE49-F238E27FC236}">
                  <a16:creationId xmlns:a16="http://schemas.microsoft.com/office/drawing/2014/main" id="{A7CEAF59-01A5-31C8-E662-52F22EF10BC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828925" y="4158821"/>
              <a:ext cx="109890" cy="136955"/>
            </a:xfrm>
            <a:custGeom>
              <a:avLst/>
              <a:gdLst/>
              <a:ahLst/>
              <a:cxnLst/>
              <a:rect l="0" t="0" r="0" b="0"/>
              <a:pathLst>
                <a:path w="109890" h="136955">
                  <a:moveTo>
                    <a:pt x="0" y="41704"/>
                  </a:moveTo>
                  <a:lnTo>
                    <a:pt x="0" y="41704"/>
                  </a:lnTo>
                  <a:lnTo>
                    <a:pt x="7538" y="23804"/>
                  </a:lnTo>
                  <a:lnTo>
                    <a:pt x="8200" y="20245"/>
                  </a:lnTo>
                  <a:lnTo>
                    <a:pt x="9701" y="17873"/>
                  </a:lnTo>
                  <a:lnTo>
                    <a:pt x="11758" y="16292"/>
                  </a:lnTo>
                  <a:lnTo>
                    <a:pt x="16868" y="14535"/>
                  </a:lnTo>
                  <a:lnTo>
                    <a:pt x="22666" y="13754"/>
                  </a:lnTo>
                  <a:lnTo>
                    <a:pt x="24636" y="15662"/>
                  </a:lnTo>
                  <a:lnTo>
                    <a:pt x="26824" y="23427"/>
                  </a:lnTo>
                  <a:lnTo>
                    <a:pt x="28473" y="65218"/>
                  </a:lnTo>
                  <a:lnTo>
                    <a:pt x="28571" y="105557"/>
                  </a:lnTo>
                  <a:lnTo>
                    <a:pt x="29633" y="84363"/>
                  </a:lnTo>
                  <a:lnTo>
                    <a:pt x="45880" y="46839"/>
                  </a:lnTo>
                  <a:lnTo>
                    <a:pt x="78998" y="1373"/>
                  </a:lnTo>
                  <a:lnTo>
                    <a:pt x="82298" y="0"/>
                  </a:lnTo>
                  <a:lnTo>
                    <a:pt x="85557" y="143"/>
                  </a:lnTo>
                  <a:lnTo>
                    <a:pt x="92001" y="3124"/>
                  </a:lnTo>
                  <a:lnTo>
                    <a:pt x="98392" y="7976"/>
                  </a:lnTo>
                  <a:lnTo>
                    <a:pt x="101938" y="13661"/>
                  </a:lnTo>
                  <a:lnTo>
                    <a:pt x="109889" y="42166"/>
                  </a:lnTo>
                  <a:lnTo>
                    <a:pt x="105167" y="87835"/>
                  </a:lnTo>
                  <a:lnTo>
                    <a:pt x="104775" y="1369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55">
              <a:extLst>
                <a:ext uri="{FF2B5EF4-FFF2-40B4-BE49-F238E27FC236}">
                  <a16:creationId xmlns:a16="http://schemas.microsoft.com/office/drawing/2014/main" id="{0551AE78-2753-C496-B765-A635D7CDFC8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678546" y="4114835"/>
              <a:ext cx="112280" cy="171416"/>
            </a:xfrm>
            <a:custGeom>
              <a:avLst/>
              <a:gdLst/>
              <a:ahLst/>
              <a:cxnLst/>
              <a:rect l="0" t="0" r="0" b="0"/>
              <a:pathLst>
                <a:path w="112280" h="171416">
                  <a:moveTo>
                    <a:pt x="102754" y="19015"/>
                  </a:moveTo>
                  <a:lnTo>
                    <a:pt x="102754" y="19015"/>
                  </a:lnTo>
                  <a:lnTo>
                    <a:pt x="102754" y="10814"/>
                  </a:lnTo>
                  <a:lnTo>
                    <a:pt x="103812" y="10373"/>
                  </a:lnTo>
                  <a:lnTo>
                    <a:pt x="107810" y="9883"/>
                  </a:lnTo>
                  <a:lnTo>
                    <a:pt x="109300" y="8694"/>
                  </a:lnTo>
                  <a:lnTo>
                    <a:pt x="112264" y="18"/>
                  </a:lnTo>
                  <a:lnTo>
                    <a:pt x="112269" y="0"/>
                  </a:lnTo>
                  <a:lnTo>
                    <a:pt x="70447" y="38975"/>
                  </a:lnTo>
                  <a:lnTo>
                    <a:pt x="23781" y="79200"/>
                  </a:lnTo>
                  <a:lnTo>
                    <a:pt x="0" y="102729"/>
                  </a:lnTo>
                  <a:lnTo>
                    <a:pt x="384" y="104458"/>
                  </a:lnTo>
                  <a:lnTo>
                    <a:pt x="3634" y="109201"/>
                  </a:lnTo>
                  <a:lnTo>
                    <a:pt x="11429" y="112014"/>
                  </a:lnTo>
                  <a:lnTo>
                    <a:pt x="20890" y="114323"/>
                  </a:lnTo>
                  <a:lnTo>
                    <a:pt x="52997" y="130682"/>
                  </a:lnTo>
                  <a:lnTo>
                    <a:pt x="72465" y="137852"/>
                  </a:lnTo>
                  <a:lnTo>
                    <a:pt x="85430" y="146418"/>
                  </a:lnTo>
                  <a:lnTo>
                    <a:pt x="89763" y="152544"/>
                  </a:lnTo>
                  <a:lnTo>
                    <a:pt x="92747" y="158795"/>
                  </a:lnTo>
                  <a:lnTo>
                    <a:pt x="97601" y="165101"/>
                  </a:lnTo>
                  <a:lnTo>
                    <a:pt x="112279" y="1714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56">
              <a:extLst>
                <a:ext uri="{FF2B5EF4-FFF2-40B4-BE49-F238E27FC236}">
                  <a16:creationId xmlns:a16="http://schemas.microsoft.com/office/drawing/2014/main" id="{8B185387-2184-517D-9331-805E03897C8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667000" y="4039341"/>
              <a:ext cx="24530" cy="275485"/>
            </a:xfrm>
            <a:custGeom>
              <a:avLst/>
              <a:gdLst/>
              <a:ahLst/>
              <a:cxnLst/>
              <a:rect l="0" t="0" r="0" b="0"/>
              <a:pathLst>
                <a:path w="24530" h="275485">
                  <a:moveTo>
                    <a:pt x="0" y="37359"/>
                  </a:moveTo>
                  <a:lnTo>
                    <a:pt x="0" y="37359"/>
                  </a:lnTo>
                  <a:lnTo>
                    <a:pt x="10361" y="11920"/>
                  </a:lnTo>
                  <a:lnTo>
                    <a:pt x="18542" y="0"/>
                  </a:lnTo>
                  <a:lnTo>
                    <a:pt x="20078" y="41516"/>
                  </a:lnTo>
                  <a:lnTo>
                    <a:pt x="24529" y="80689"/>
                  </a:lnTo>
                  <a:lnTo>
                    <a:pt x="21144" y="119577"/>
                  </a:lnTo>
                  <a:lnTo>
                    <a:pt x="19670" y="156852"/>
                  </a:lnTo>
                  <a:lnTo>
                    <a:pt x="19172" y="201251"/>
                  </a:lnTo>
                  <a:lnTo>
                    <a:pt x="18046" y="222383"/>
                  </a:lnTo>
                  <a:lnTo>
                    <a:pt x="13578" y="241288"/>
                  </a:lnTo>
                  <a:lnTo>
                    <a:pt x="19050" y="275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57">
              <a:extLst>
                <a:ext uri="{FF2B5EF4-FFF2-40B4-BE49-F238E27FC236}">
                  <a16:creationId xmlns:a16="http://schemas.microsoft.com/office/drawing/2014/main" id="{58CB1BD8-3F34-792E-57AF-665BF4DA9B8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438400" y="4124729"/>
              <a:ext cx="142876" cy="123422"/>
            </a:xfrm>
            <a:custGeom>
              <a:avLst/>
              <a:gdLst/>
              <a:ahLst/>
              <a:cxnLst/>
              <a:rect l="0" t="0" r="0" b="0"/>
              <a:pathLst>
                <a:path w="142876" h="123422">
                  <a:moveTo>
                    <a:pt x="0" y="47221"/>
                  </a:moveTo>
                  <a:lnTo>
                    <a:pt x="0" y="47221"/>
                  </a:lnTo>
                  <a:lnTo>
                    <a:pt x="0" y="42164"/>
                  </a:lnTo>
                  <a:lnTo>
                    <a:pt x="1058" y="40675"/>
                  </a:lnTo>
                  <a:lnTo>
                    <a:pt x="2822" y="39682"/>
                  </a:lnTo>
                  <a:lnTo>
                    <a:pt x="5056" y="39020"/>
                  </a:lnTo>
                  <a:lnTo>
                    <a:pt x="17334" y="29611"/>
                  </a:lnTo>
                  <a:lnTo>
                    <a:pt x="27100" y="20097"/>
                  </a:lnTo>
                  <a:lnTo>
                    <a:pt x="28650" y="20671"/>
                  </a:lnTo>
                  <a:lnTo>
                    <a:pt x="35888" y="25479"/>
                  </a:lnTo>
                  <a:lnTo>
                    <a:pt x="41703" y="26974"/>
                  </a:lnTo>
                  <a:lnTo>
                    <a:pt x="43677" y="30548"/>
                  </a:lnTo>
                  <a:lnTo>
                    <a:pt x="49667" y="53452"/>
                  </a:lnTo>
                  <a:lnTo>
                    <a:pt x="52162" y="57725"/>
                  </a:lnTo>
                  <a:lnTo>
                    <a:pt x="52766" y="62690"/>
                  </a:lnTo>
                  <a:lnTo>
                    <a:pt x="47157" y="97206"/>
                  </a:lnTo>
                  <a:lnTo>
                    <a:pt x="39501" y="111489"/>
                  </a:lnTo>
                  <a:lnTo>
                    <a:pt x="40093" y="112291"/>
                  </a:lnTo>
                  <a:lnTo>
                    <a:pt x="43572" y="113183"/>
                  </a:lnTo>
                  <a:lnTo>
                    <a:pt x="44923" y="112362"/>
                  </a:lnTo>
                  <a:lnTo>
                    <a:pt x="45824" y="110757"/>
                  </a:lnTo>
                  <a:lnTo>
                    <a:pt x="47269" y="100576"/>
                  </a:lnTo>
                  <a:lnTo>
                    <a:pt x="47520" y="91487"/>
                  </a:lnTo>
                  <a:lnTo>
                    <a:pt x="79145" y="45758"/>
                  </a:lnTo>
                  <a:lnTo>
                    <a:pt x="112821" y="10601"/>
                  </a:lnTo>
                  <a:lnTo>
                    <a:pt x="118918" y="9560"/>
                  </a:lnTo>
                  <a:lnTo>
                    <a:pt x="120553" y="8355"/>
                  </a:lnTo>
                  <a:lnTo>
                    <a:pt x="122371" y="4195"/>
                  </a:lnTo>
                  <a:lnTo>
                    <a:pt x="123914" y="2662"/>
                  </a:lnTo>
                  <a:lnTo>
                    <a:pt x="131898" y="0"/>
                  </a:lnTo>
                  <a:lnTo>
                    <a:pt x="132382" y="923"/>
                  </a:lnTo>
                  <a:lnTo>
                    <a:pt x="136116" y="33987"/>
                  </a:lnTo>
                  <a:lnTo>
                    <a:pt x="140872" y="46122"/>
                  </a:lnTo>
                  <a:lnTo>
                    <a:pt x="142852" y="92455"/>
                  </a:lnTo>
                  <a:lnTo>
                    <a:pt x="142865" y="102956"/>
                  </a:lnTo>
                  <a:lnTo>
                    <a:pt x="141810" y="106603"/>
                  </a:lnTo>
                  <a:lnTo>
                    <a:pt x="140048" y="109034"/>
                  </a:lnTo>
                  <a:lnTo>
                    <a:pt x="137815" y="110655"/>
                  </a:lnTo>
                  <a:lnTo>
                    <a:pt x="137385" y="112793"/>
                  </a:lnTo>
                  <a:lnTo>
                    <a:pt x="142875" y="123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58">
              <a:extLst>
                <a:ext uri="{FF2B5EF4-FFF2-40B4-BE49-F238E27FC236}">
                  <a16:creationId xmlns:a16="http://schemas.microsoft.com/office/drawing/2014/main" id="{8E580028-868A-32D1-7B03-FBECE1621D9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247935" y="4090262"/>
              <a:ext cx="133316" cy="167286"/>
            </a:xfrm>
            <a:custGeom>
              <a:avLst/>
              <a:gdLst/>
              <a:ahLst/>
              <a:cxnLst/>
              <a:rect l="0" t="0" r="0" b="0"/>
              <a:pathLst>
                <a:path w="133316" h="167286">
                  <a:moveTo>
                    <a:pt x="19015" y="5488"/>
                  </a:moveTo>
                  <a:lnTo>
                    <a:pt x="19015" y="5488"/>
                  </a:lnTo>
                  <a:lnTo>
                    <a:pt x="19015" y="0"/>
                  </a:lnTo>
                  <a:lnTo>
                    <a:pt x="19015" y="10545"/>
                  </a:lnTo>
                  <a:lnTo>
                    <a:pt x="17957" y="12034"/>
                  </a:lnTo>
                  <a:lnTo>
                    <a:pt x="16193" y="13027"/>
                  </a:lnTo>
                  <a:lnTo>
                    <a:pt x="13959" y="13689"/>
                  </a:lnTo>
                  <a:lnTo>
                    <a:pt x="12469" y="15189"/>
                  </a:lnTo>
                  <a:lnTo>
                    <a:pt x="10814" y="19677"/>
                  </a:lnTo>
                  <a:lnTo>
                    <a:pt x="8509" y="40500"/>
                  </a:lnTo>
                  <a:lnTo>
                    <a:pt x="1966" y="53130"/>
                  </a:lnTo>
                  <a:lnTo>
                    <a:pt x="0" y="84863"/>
                  </a:lnTo>
                  <a:lnTo>
                    <a:pt x="10287" y="125876"/>
                  </a:lnTo>
                  <a:lnTo>
                    <a:pt x="19168" y="138619"/>
                  </a:lnTo>
                  <a:lnTo>
                    <a:pt x="23668" y="143327"/>
                  </a:lnTo>
                  <a:lnTo>
                    <a:pt x="29197" y="146125"/>
                  </a:lnTo>
                  <a:lnTo>
                    <a:pt x="32153" y="146870"/>
                  </a:lnTo>
                  <a:lnTo>
                    <a:pt x="34124" y="148426"/>
                  </a:lnTo>
                  <a:lnTo>
                    <a:pt x="36314" y="152977"/>
                  </a:lnTo>
                  <a:lnTo>
                    <a:pt x="37956" y="154614"/>
                  </a:lnTo>
                  <a:lnTo>
                    <a:pt x="57295" y="165235"/>
                  </a:lnTo>
                  <a:lnTo>
                    <a:pt x="79351" y="167285"/>
                  </a:lnTo>
                  <a:lnTo>
                    <a:pt x="81464" y="166270"/>
                  </a:lnTo>
                  <a:lnTo>
                    <a:pt x="82873" y="164534"/>
                  </a:lnTo>
                  <a:lnTo>
                    <a:pt x="83812" y="162319"/>
                  </a:lnTo>
                  <a:lnTo>
                    <a:pt x="85496" y="160842"/>
                  </a:lnTo>
                  <a:lnTo>
                    <a:pt x="90190" y="159201"/>
                  </a:lnTo>
                  <a:lnTo>
                    <a:pt x="91865" y="157705"/>
                  </a:lnTo>
                  <a:lnTo>
                    <a:pt x="93726" y="153220"/>
                  </a:lnTo>
                  <a:lnTo>
                    <a:pt x="104134" y="108012"/>
                  </a:lnTo>
                  <a:lnTo>
                    <a:pt x="104729" y="64058"/>
                  </a:lnTo>
                  <a:lnTo>
                    <a:pt x="105791" y="60409"/>
                  </a:lnTo>
                  <a:lnTo>
                    <a:pt x="107557" y="57977"/>
                  </a:lnTo>
                  <a:lnTo>
                    <a:pt x="109793" y="56355"/>
                  </a:lnTo>
                  <a:lnTo>
                    <a:pt x="111284" y="54216"/>
                  </a:lnTo>
                  <a:lnTo>
                    <a:pt x="113872" y="45197"/>
                  </a:lnTo>
                  <a:lnTo>
                    <a:pt x="119205" y="39008"/>
                  </a:lnTo>
                  <a:lnTo>
                    <a:pt x="133315" y="34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48">
            <a:extLst>
              <a:ext uri="{FF2B5EF4-FFF2-40B4-BE49-F238E27FC236}">
                <a16:creationId xmlns:a16="http://schemas.microsoft.com/office/drawing/2014/main" id="{AF700A52-6AE9-4C42-A61E-AFAFDF92DE91}"/>
              </a:ext>
            </a:extLst>
          </p:cNvPr>
          <p:cNvGrpSpPr/>
          <p:nvPr/>
        </p:nvGrpSpPr>
        <p:grpSpPr>
          <a:xfrm>
            <a:off x="2335678" y="5067300"/>
            <a:ext cx="693273" cy="146028"/>
            <a:chOff x="2335678" y="5067300"/>
            <a:chExt cx="693273" cy="146028"/>
          </a:xfrm>
        </p:grpSpPr>
        <p:sp>
          <p:nvSpPr>
            <p:cNvPr id="75" name="SMARTInkShape-259">
              <a:extLst>
                <a:ext uri="{FF2B5EF4-FFF2-40B4-BE49-F238E27FC236}">
                  <a16:creationId xmlns:a16="http://schemas.microsoft.com/office/drawing/2014/main" id="{6D885C09-70EA-4B54-1B91-60F28F06733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335678" y="5067300"/>
              <a:ext cx="131298" cy="123654"/>
            </a:xfrm>
            <a:custGeom>
              <a:avLst/>
              <a:gdLst/>
              <a:ahLst/>
              <a:cxnLst/>
              <a:rect l="0" t="0" r="0" b="0"/>
              <a:pathLst>
                <a:path w="131298" h="123654">
                  <a:moveTo>
                    <a:pt x="131297" y="0"/>
                  </a:moveTo>
                  <a:lnTo>
                    <a:pt x="131297" y="0"/>
                  </a:lnTo>
                  <a:lnTo>
                    <a:pt x="91297" y="0"/>
                  </a:lnTo>
                  <a:lnTo>
                    <a:pt x="49625" y="21459"/>
                  </a:lnTo>
                  <a:lnTo>
                    <a:pt x="29957" y="36579"/>
                  </a:lnTo>
                  <a:lnTo>
                    <a:pt x="15781" y="54465"/>
                  </a:lnTo>
                  <a:lnTo>
                    <a:pt x="1027" y="90506"/>
                  </a:lnTo>
                  <a:lnTo>
                    <a:pt x="0" y="95263"/>
                  </a:lnTo>
                  <a:lnTo>
                    <a:pt x="374" y="99492"/>
                  </a:lnTo>
                  <a:lnTo>
                    <a:pt x="3612" y="107012"/>
                  </a:lnTo>
                  <a:lnTo>
                    <a:pt x="16441" y="117197"/>
                  </a:lnTo>
                  <a:lnTo>
                    <a:pt x="28592" y="121861"/>
                  </a:lnTo>
                  <a:lnTo>
                    <a:pt x="61908" y="123653"/>
                  </a:lnTo>
                  <a:lnTo>
                    <a:pt x="86938" y="116187"/>
                  </a:lnTo>
                  <a:lnTo>
                    <a:pt x="121772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60">
              <a:extLst>
                <a:ext uri="{FF2B5EF4-FFF2-40B4-BE49-F238E27FC236}">
                  <a16:creationId xmlns:a16="http://schemas.microsoft.com/office/drawing/2014/main" id="{BB0E1FE6-EBCB-AA44-5693-03EF3DB5457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534242" y="5068751"/>
              <a:ext cx="75217" cy="110381"/>
            </a:xfrm>
            <a:custGeom>
              <a:avLst/>
              <a:gdLst/>
              <a:ahLst/>
              <a:cxnLst/>
              <a:rect l="0" t="0" r="0" b="0"/>
              <a:pathLst>
                <a:path w="75217" h="110381">
                  <a:moveTo>
                    <a:pt x="66083" y="36649"/>
                  </a:moveTo>
                  <a:lnTo>
                    <a:pt x="66083" y="36649"/>
                  </a:lnTo>
                  <a:lnTo>
                    <a:pt x="66083" y="31593"/>
                  </a:lnTo>
                  <a:lnTo>
                    <a:pt x="67141" y="30104"/>
                  </a:lnTo>
                  <a:lnTo>
                    <a:pt x="68905" y="29110"/>
                  </a:lnTo>
                  <a:lnTo>
                    <a:pt x="71139" y="28448"/>
                  </a:lnTo>
                  <a:lnTo>
                    <a:pt x="72629" y="26948"/>
                  </a:lnTo>
                  <a:lnTo>
                    <a:pt x="75216" y="19040"/>
                  </a:lnTo>
                  <a:lnTo>
                    <a:pt x="67372" y="9525"/>
                  </a:lnTo>
                  <a:lnTo>
                    <a:pt x="61409" y="3447"/>
                  </a:lnTo>
                  <a:lnTo>
                    <a:pt x="55892" y="726"/>
                  </a:lnTo>
                  <a:lnTo>
                    <a:pt x="52939" y="0"/>
                  </a:lnTo>
                  <a:lnTo>
                    <a:pt x="49912" y="575"/>
                  </a:lnTo>
                  <a:lnTo>
                    <a:pt x="29238" y="11934"/>
                  </a:lnTo>
                  <a:lnTo>
                    <a:pt x="20427" y="20726"/>
                  </a:lnTo>
                  <a:lnTo>
                    <a:pt x="9516" y="40398"/>
                  </a:lnTo>
                  <a:lnTo>
                    <a:pt x="2403" y="63512"/>
                  </a:lnTo>
                  <a:lnTo>
                    <a:pt x="0" y="90286"/>
                  </a:lnTo>
                  <a:lnTo>
                    <a:pt x="1919" y="95691"/>
                  </a:lnTo>
                  <a:lnTo>
                    <a:pt x="9696" y="104518"/>
                  </a:lnTo>
                  <a:lnTo>
                    <a:pt x="20208" y="109146"/>
                  </a:lnTo>
                  <a:lnTo>
                    <a:pt x="25975" y="110380"/>
                  </a:lnTo>
                  <a:lnTo>
                    <a:pt x="30878" y="110145"/>
                  </a:lnTo>
                  <a:lnTo>
                    <a:pt x="39147" y="107061"/>
                  </a:lnTo>
                  <a:lnTo>
                    <a:pt x="54809" y="94319"/>
                  </a:lnTo>
                  <a:lnTo>
                    <a:pt x="61072" y="77448"/>
                  </a:lnTo>
                  <a:lnTo>
                    <a:pt x="65093" y="37182"/>
                  </a:lnTo>
                  <a:lnTo>
                    <a:pt x="60734" y="13288"/>
                  </a:lnTo>
                  <a:lnTo>
                    <a:pt x="57225" y="8375"/>
                  </a:lnTo>
                  <a:lnTo>
                    <a:pt x="52769" y="5099"/>
                  </a:lnTo>
                  <a:lnTo>
                    <a:pt x="47682" y="2916"/>
                  </a:lnTo>
                  <a:lnTo>
                    <a:pt x="43232" y="2519"/>
                  </a:lnTo>
                  <a:lnTo>
                    <a:pt x="18458" y="80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61">
              <a:extLst>
                <a:ext uri="{FF2B5EF4-FFF2-40B4-BE49-F238E27FC236}">
                  <a16:creationId xmlns:a16="http://schemas.microsoft.com/office/drawing/2014/main" id="{C02765A0-04BB-48B3-DC41-ACA424A607A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714625" y="5077228"/>
              <a:ext cx="180976" cy="136100"/>
            </a:xfrm>
            <a:custGeom>
              <a:avLst/>
              <a:gdLst/>
              <a:ahLst/>
              <a:cxnLst/>
              <a:rect l="0" t="0" r="0" b="0"/>
              <a:pathLst>
                <a:path w="180976" h="136100">
                  <a:moveTo>
                    <a:pt x="0" y="18647"/>
                  </a:moveTo>
                  <a:lnTo>
                    <a:pt x="0" y="18647"/>
                  </a:lnTo>
                  <a:lnTo>
                    <a:pt x="0" y="10446"/>
                  </a:lnTo>
                  <a:lnTo>
                    <a:pt x="1058" y="10005"/>
                  </a:lnTo>
                  <a:lnTo>
                    <a:pt x="5056" y="9514"/>
                  </a:lnTo>
                  <a:lnTo>
                    <a:pt x="6546" y="8326"/>
                  </a:lnTo>
                  <a:lnTo>
                    <a:pt x="8201" y="4182"/>
                  </a:lnTo>
                  <a:lnTo>
                    <a:pt x="9701" y="2653"/>
                  </a:lnTo>
                  <a:lnTo>
                    <a:pt x="14189" y="955"/>
                  </a:lnTo>
                  <a:lnTo>
                    <a:pt x="27723" y="0"/>
                  </a:lnTo>
                  <a:lnTo>
                    <a:pt x="32240" y="3040"/>
                  </a:lnTo>
                  <a:lnTo>
                    <a:pt x="50447" y="34348"/>
                  </a:lnTo>
                  <a:lnTo>
                    <a:pt x="66628" y="76611"/>
                  </a:lnTo>
                  <a:lnTo>
                    <a:pt x="74309" y="103945"/>
                  </a:lnTo>
                  <a:lnTo>
                    <a:pt x="72537" y="115117"/>
                  </a:lnTo>
                  <a:lnTo>
                    <a:pt x="65590" y="130487"/>
                  </a:lnTo>
                  <a:lnTo>
                    <a:pt x="62777" y="134482"/>
                  </a:lnTo>
                  <a:lnTo>
                    <a:pt x="59843" y="136087"/>
                  </a:lnTo>
                  <a:lnTo>
                    <a:pt x="56829" y="136099"/>
                  </a:lnTo>
                  <a:lnTo>
                    <a:pt x="50657" y="133290"/>
                  </a:lnTo>
                  <a:lnTo>
                    <a:pt x="44386" y="128513"/>
                  </a:lnTo>
                  <a:lnTo>
                    <a:pt x="28567" y="93008"/>
                  </a:lnTo>
                  <a:lnTo>
                    <a:pt x="24338" y="77096"/>
                  </a:lnTo>
                  <a:lnTo>
                    <a:pt x="25987" y="66496"/>
                  </a:lnTo>
                  <a:lnTo>
                    <a:pt x="41605" y="31088"/>
                  </a:lnTo>
                  <a:lnTo>
                    <a:pt x="50594" y="21354"/>
                  </a:lnTo>
                  <a:lnTo>
                    <a:pt x="70377" y="9924"/>
                  </a:lnTo>
                  <a:lnTo>
                    <a:pt x="93525" y="2657"/>
                  </a:lnTo>
                  <a:lnTo>
                    <a:pt x="134377" y="0"/>
                  </a:lnTo>
                  <a:lnTo>
                    <a:pt x="160112" y="775"/>
                  </a:lnTo>
                  <a:lnTo>
                    <a:pt x="180975" y="9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62">
              <a:extLst>
                <a:ext uri="{FF2B5EF4-FFF2-40B4-BE49-F238E27FC236}">
                  <a16:creationId xmlns:a16="http://schemas.microsoft.com/office/drawing/2014/main" id="{3C2F68CA-00C4-8E33-3F5A-EAE0135C08F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886075" y="5069132"/>
              <a:ext cx="142876" cy="133082"/>
            </a:xfrm>
            <a:custGeom>
              <a:avLst/>
              <a:gdLst/>
              <a:ahLst/>
              <a:cxnLst/>
              <a:rect l="0" t="0" r="0" b="0"/>
              <a:pathLst>
                <a:path w="142876" h="133082">
                  <a:moveTo>
                    <a:pt x="0" y="26743"/>
                  </a:moveTo>
                  <a:lnTo>
                    <a:pt x="0" y="26743"/>
                  </a:lnTo>
                  <a:lnTo>
                    <a:pt x="0" y="21687"/>
                  </a:lnTo>
                  <a:lnTo>
                    <a:pt x="5645" y="16382"/>
                  </a:lnTo>
                  <a:lnTo>
                    <a:pt x="13092" y="10496"/>
                  </a:lnTo>
                  <a:lnTo>
                    <a:pt x="16402" y="4353"/>
                  </a:lnTo>
                  <a:lnTo>
                    <a:pt x="19401" y="2291"/>
                  </a:lnTo>
                  <a:lnTo>
                    <a:pt x="28378" y="0"/>
                  </a:lnTo>
                  <a:lnTo>
                    <a:pt x="32677" y="448"/>
                  </a:lnTo>
                  <a:lnTo>
                    <a:pt x="40276" y="3768"/>
                  </a:lnTo>
                  <a:lnTo>
                    <a:pt x="50504" y="16643"/>
                  </a:lnTo>
                  <a:lnTo>
                    <a:pt x="59097" y="56497"/>
                  </a:lnTo>
                  <a:lnTo>
                    <a:pt x="62249" y="74892"/>
                  </a:lnTo>
                  <a:lnTo>
                    <a:pt x="58031" y="117006"/>
                  </a:lnTo>
                  <a:lnTo>
                    <a:pt x="55620" y="122901"/>
                  </a:lnTo>
                  <a:lnTo>
                    <a:pt x="47298" y="132275"/>
                  </a:lnTo>
                  <a:lnTo>
                    <a:pt x="43174" y="133081"/>
                  </a:lnTo>
                  <a:lnTo>
                    <a:pt x="39366" y="131501"/>
                  </a:lnTo>
                  <a:lnTo>
                    <a:pt x="35769" y="128332"/>
                  </a:lnTo>
                  <a:lnTo>
                    <a:pt x="31772" y="119166"/>
                  </a:lnTo>
                  <a:lnTo>
                    <a:pt x="29207" y="90978"/>
                  </a:lnTo>
                  <a:lnTo>
                    <a:pt x="33819" y="64119"/>
                  </a:lnTo>
                  <a:lnTo>
                    <a:pt x="46944" y="41110"/>
                  </a:lnTo>
                  <a:lnTo>
                    <a:pt x="59183" y="25943"/>
                  </a:lnTo>
                  <a:lnTo>
                    <a:pt x="79625" y="14747"/>
                  </a:lnTo>
                  <a:lnTo>
                    <a:pt x="99768" y="9087"/>
                  </a:lnTo>
                  <a:lnTo>
                    <a:pt x="142875" y="7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49">
            <a:extLst>
              <a:ext uri="{FF2B5EF4-FFF2-40B4-BE49-F238E27FC236}">
                <a16:creationId xmlns:a16="http://schemas.microsoft.com/office/drawing/2014/main" id="{E135108C-AC6C-66A9-D6FD-86FE90721849}"/>
              </a:ext>
            </a:extLst>
          </p:cNvPr>
          <p:cNvGrpSpPr/>
          <p:nvPr/>
        </p:nvGrpSpPr>
        <p:grpSpPr>
          <a:xfrm>
            <a:off x="3086100" y="4943610"/>
            <a:ext cx="1352551" cy="397122"/>
            <a:chOff x="3086100" y="4943610"/>
            <a:chExt cx="1352551" cy="397122"/>
          </a:xfrm>
        </p:grpSpPr>
        <p:sp>
          <p:nvSpPr>
            <p:cNvPr id="80" name="SMARTInkShape-263">
              <a:extLst>
                <a:ext uri="{FF2B5EF4-FFF2-40B4-BE49-F238E27FC236}">
                  <a16:creationId xmlns:a16="http://schemas.microsoft.com/office/drawing/2014/main" id="{C88047E6-5BA2-86BD-EF44-6160818E9A9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086100" y="5040757"/>
              <a:ext cx="142876" cy="178060"/>
            </a:xfrm>
            <a:custGeom>
              <a:avLst/>
              <a:gdLst/>
              <a:ahLst/>
              <a:cxnLst/>
              <a:rect l="0" t="0" r="0" b="0"/>
              <a:pathLst>
                <a:path w="142876" h="178060">
                  <a:moveTo>
                    <a:pt x="0" y="83693"/>
                  </a:moveTo>
                  <a:lnTo>
                    <a:pt x="0" y="83693"/>
                  </a:lnTo>
                  <a:lnTo>
                    <a:pt x="0" y="74560"/>
                  </a:lnTo>
                  <a:lnTo>
                    <a:pt x="5056" y="79341"/>
                  </a:lnTo>
                  <a:lnTo>
                    <a:pt x="13183" y="81759"/>
                  </a:lnTo>
                  <a:lnTo>
                    <a:pt x="60468" y="83617"/>
                  </a:lnTo>
                  <a:lnTo>
                    <a:pt x="79417" y="82613"/>
                  </a:lnTo>
                  <a:lnTo>
                    <a:pt x="92094" y="78627"/>
                  </a:lnTo>
                  <a:lnTo>
                    <a:pt x="96321" y="76082"/>
                  </a:lnTo>
                  <a:lnTo>
                    <a:pt x="108718" y="61302"/>
                  </a:lnTo>
                  <a:lnTo>
                    <a:pt x="111819" y="52222"/>
                  </a:lnTo>
                  <a:lnTo>
                    <a:pt x="113810" y="29146"/>
                  </a:lnTo>
                  <a:lnTo>
                    <a:pt x="111260" y="19586"/>
                  </a:lnTo>
                  <a:lnTo>
                    <a:pt x="109098" y="15555"/>
                  </a:lnTo>
                  <a:lnTo>
                    <a:pt x="95943" y="4825"/>
                  </a:lnTo>
                  <a:lnTo>
                    <a:pt x="84622" y="1015"/>
                  </a:lnTo>
                  <a:lnTo>
                    <a:pt x="78639" y="0"/>
                  </a:lnTo>
                  <a:lnTo>
                    <a:pt x="72535" y="1439"/>
                  </a:lnTo>
                  <a:lnTo>
                    <a:pt x="36154" y="24661"/>
                  </a:lnTo>
                  <a:lnTo>
                    <a:pt x="23830" y="39465"/>
                  </a:lnTo>
                  <a:lnTo>
                    <a:pt x="4862" y="77595"/>
                  </a:lnTo>
                  <a:lnTo>
                    <a:pt x="640" y="122244"/>
                  </a:lnTo>
                  <a:lnTo>
                    <a:pt x="5929" y="141044"/>
                  </a:lnTo>
                  <a:lnTo>
                    <a:pt x="15335" y="157865"/>
                  </a:lnTo>
                  <a:lnTo>
                    <a:pt x="26571" y="168870"/>
                  </a:lnTo>
                  <a:lnTo>
                    <a:pt x="35798" y="174466"/>
                  </a:lnTo>
                  <a:lnTo>
                    <a:pt x="46943" y="177616"/>
                  </a:lnTo>
                  <a:lnTo>
                    <a:pt x="50345" y="178059"/>
                  </a:lnTo>
                  <a:lnTo>
                    <a:pt x="91269" y="170664"/>
                  </a:lnTo>
                  <a:lnTo>
                    <a:pt x="142875" y="1503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64">
              <a:extLst>
                <a:ext uri="{FF2B5EF4-FFF2-40B4-BE49-F238E27FC236}">
                  <a16:creationId xmlns:a16="http://schemas.microsoft.com/office/drawing/2014/main" id="{70854970-CAB6-8775-49CE-BA099DDB18F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276600" y="5058180"/>
              <a:ext cx="112860" cy="132946"/>
            </a:xfrm>
            <a:custGeom>
              <a:avLst/>
              <a:gdLst/>
              <a:ahLst/>
              <a:cxnLst/>
              <a:rect l="0" t="0" r="0" b="0"/>
              <a:pathLst>
                <a:path w="112860" h="132946">
                  <a:moveTo>
                    <a:pt x="95250" y="28170"/>
                  </a:moveTo>
                  <a:lnTo>
                    <a:pt x="95250" y="28170"/>
                  </a:lnTo>
                  <a:lnTo>
                    <a:pt x="100306" y="23114"/>
                  </a:lnTo>
                  <a:lnTo>
                    <a:pt x="102789" y="17809"/>
                  </a:lnTo>
                  <a:lnTo>
                    <a:pt x="103451" y="14913"/>
                  </a:lnTo>
                  <a:lnTo>
                    <a:pt x="104951" y="12982"/>
                  </a:lnTo>
                  <a:lnTo>
                    <a:pt x="112859" y="9628"/>
                  </a:lnTo>
                  <a:lnTo>
                    <a:pt x="110837" y="6524"/>
                  </a:lnTo>
                  <a:lnTo>
                    <a:pt x="105973" y="964"/>
                  </a:lnTo>
                  <a:lnTo>
                    <a:pt x="100073" y="0"/>
                  </a:lnTo>
                  <a:lnTo>
                    <a:pt x="80994" y="733"/>
                  </a:lnTo>
                  <a:lnTo>
                    <a:pt x="38009" y="11359"/>
                  </a:lnTo>
                  <a:lnTo>
                    <a:pt x="31689" y="13788"/>
                  </a:lnTo>
                  <a:lnTo>
                    <a:pt x="27476" y="17524"/>
                  </a:lnTo>
                  <a:lnTo>
                    <a:pt x="22795" y="27319"/>
                  </a:lnTo>
                  <a:lnTo>
                    <a:pt x="20160" y="39677"/>
                  </a:lnTo>
                  <a:lnTo>
                    <a:pt x="20848" y="42191"/>
                  </a:lnTo>
                  <a:lnTo>
                    <a:pt x="22365" y="43867"/>
                  </a:lnTo>
                  <a:lnTo>
                    <a:pt x="67009" y="66430"/>
                  </a:lnTo>
                  <a:lnTo>
                    <a:pt x="85377" y="76679"/>
                  </a:lnTo>
                  <a:lnTo>
                    <a:pt x="109339" y="100576"/>
                  </a:lnTo>
                  <a:lnTo>
                    <a:pt x="112095" y="107270"/>
                  </a:lnTo>
                  <a:lnTo>
                    <a:pt x="111772" y="110537"/>
                  </a:lnTo>
                  <a:lnTo>
                    <a:pt x="108590" y="116988"/>
                  </a:lnTo>
                  <a:lnTo>
                    <a:pt x="90736" y="126571"/>
                  </a:lnTo>
                  <a:lnTo>
                    <a:pt x="75450" y="131056"/>
                  </a:lnTo>
                  <a:lnTo>
                    <a:pt x="0" y="1329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65">
              <a:extLst>
                <a:ext uri="{FF2B5EF4-FFF2-40B4-BE49-F238E27FC236}">
                  <a16:creationId xmlns:a16="http://schemas.microsoft.com/office/drawing/2014/main" id="{665D3EEC-AB48-2BF7-33AF-588D534F5E5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449525" y="5116249"/>
              <a:ext cx="27101" cy="198702"/>
            </a:xfrm>
            <a:custGeom>
              <a:avLst/>
              <a:gdLst/>
              <a:ahLst/>
              <a:cxnLst/>
              <a:rect l="0" t="0" r="0" b="0"/>
              <a:pathLst>
                <a:path w="27101" h="198702">
                  <a:moveTo>
                    <a:pt x="27100" y="8201"/>
                  </a:moveTo>
                  <a:lnTo>
                    <a:pt x="27100" y="8201"/>
                  </a:lnTo>
                  <a:lnTo>
                    <a:pt x="27100" y="0"/>
                  </a:lnTo>
                  <a:lnTo>
                    <a:pt x="26042" y="29150"/>
                  </a:lnTo>
                  <a:lnTo>
                    <a:pt x="13843" y="72122"/>
                  </a:lnTo>
                  <a:lnTo>
                    <a:pt x="8136" y="113491"/>
                  </a:lnTo>
                  <a:lnTo>
                    <a:pt x="0" y="158618"/>
                  </a:lnTo>
                  <a:lnTo>
                    <a:pt x="8050" y="198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66">
              <a:extLst>
                <a:ext uri="{FF2B5EF4-FFF2-40B4-BE49-F238E27FC236}">
                  <a16:creationId xmlns:a16="http://schemas.microsoft.com/office/drawing/2014/main" id="{DF811557-C851-B5BE-FEEB-11511F717B1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457575" y="5053972"/>
              <a:ext cx="102902" cy="87381"/>
            </a:xfrm>
            <a:custGeom>
              <a:avLst/>
              <a:gdLst/>
              <a:ahLst/>
              <a:cxnLst/>
              <a:rect l="0" t="0" r="0" b="0"/>
              <a:pathLst>
                <a:path w="102902" h="87381">
                  <a:moveTo>
                    <a:pt x="28575" y="80003"/>
                  </a:moveTo>
                  <a:lnTo>
                    <a:pt x="28575" y="80003"/>
                  </a:lnTo>
                  <a:lnTo>
                    <a:pt x="50695" y="33868"/>
                  </a:lnTo>
                  <a:lnTo>
                    <a:pt x="61940" y="16592"/>
                  </a:lnTo>
                  <a:lnTo>
                    <a:pt x="65629" y="8429"/>
                  </a:lnTo>
                  <a:lnTo>
                    <a:pt x="70796" y="1273"/>
                  </a:lnTo>
                  <a:lnTo>
                    <a:pt x="73656" y="0"/>
                  </a:lnTo>
                  <a:lnTo>
                    <a:pt x="76621" y="209"/>
                  </a:lnTo>
                  <a:lnTo>
                    <a:pt x="82737" y="3263"/>
                  </a:lnTo>
                  <a:lnTo>
                    <a:pt x="98449" y="16850"/>
                  </a:lnTo>
                  <a:lnTo>
                    <a:pt x="101964" y="25830"/>
                  </a:lnTo>
                  <a:lnTo>
                    <a:pt x="102901" y="31187"/>
                  </a:lnTo>
                  <a:lnTo>
                    <a:pt x="99163" y="53898"/>
                  </a:lnTo>
                  <a:lnTo>
                    <a:pt x="91353" y="70622"/>
                  </a:lnTo>
                  <a:lnTo>
                    <a:pt x="77279" y="82280"/>
                  </a:lnTo>
                  <a:lnTo>
                    <a:pt x="49591" y="87380"/>
                  </a:lnTo>
                  <a:lnTo>
                    <a:pt x="0" y="800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67">
              <a:extLst>
                <a:ext uri="{FF2B5EF4-FFF2-40B4-BE49-F238E27FC236}">
                  <a16:creationId xmlns:a16="http://schemas.microsoft.com/office/drawing/2014/main" id="{D6B3A2D4-9EF8-47D3-CAAB-37D97CDBB47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648595" y="5062554"/>
              <a:ext cx="170931" cy="119047"/>
            </a:xfrm>
            <a:custGeom>
              <a:avLst/>
              <a:gdLst/>
              <a:ahLst/>
              <a:cxnLst/>
              <a:rect l="0" t="0" r="0" b="0"/>
              <a:pathLst>
                <a:path w="170931" h="119047">
                  <a:moveTo>
                    <a:pt x="47105" y="23796"/>
                  </a:moveTo>
                  <a:lnTo>
                    <a:pt x="47105" y="23796"/>
                  </a:lnTo>
                  <a:lnTo>
                    <a:pt x="47105" y="18740"/>
                  </a:lnTo>
                  <a:lnTo>
                    <a:pt x="46047" y="17251"/>
                  </a:lnTo>
                  <a:lnTo>
                    <a:pt x="44283" y="16257"/>
                  </a:lnTo>
                  <a:lnTo>
                    <a:pt x="37973" y="14387"/>
                  </a:lnTo>
                  <a:lnTo>
                    <a:pt x="32640" y="14305"/>
                  </a:lnTo>
                  <a:lnTo>
                    <a:pt x="31111" y="13235"/>
                  </a:lnTo>
                  <a:lnTo>
                    <a:pt x="30092" y="11464"/>
                  </a:lnTo>
                  <a:lnTo>
                    <a:pt x="29413" y="9225"/>
                  </a:lnTo>
                  <a:lnTo>
                    <a:pt x="27903" y="7732"/>
                  </a:lnTo>
                  <a:lnTo>
                    <a:pt x="23401" y="6073"/>
                  </a:lnTo>
                  <a:lnTo>
                    <a:pt x="21777" y="6689"/>
                  </a:lnTo>
                  <a:lnTo>
                    <a:pt x="20695" y="8158"/>
                  </a:lnTo>
                  <a:lnTo>
                    <a:pt x="19974" y="10196"/>
                  </a:lnTo>
                  <a:lnTo>
                    <a:pt x="3426" y="31338"/>
                  </a:lnTo>
                  <a:lnTo>
                    <a:pt x="0" y="59296"/>
                  </a:lnTo>
                  <a:lnTo>
                    <a:pt x="4690" y="77941"/>
                  </a:lnTo>
                  <a:lnTo>
                    <a:pt x="12783" y="91815"/>
                  </a:lnTo>
                  <a:lnTo>
                    <a:pt x="26940" y="102629"/>
                  </a:lnTo>
                  <a:lnTo>
                    <a:pt x="31545" y="103867"/>
                  </a:lnTo>
                  <a:lnTo>
                    <a:pt x="35674" y="103635"/>
                  </a:lnTo>
                  <a:lnTo>
                    <a:pt x="44847" y="100714"/>
                  </a:lnTo>
                  <a:lnTo>
                    <a:pt x="45600" y="99417"/>
                  </a:lnTo>
                  <a:lnTo>
                    <a:pt x="46436" y="95153"/>
                  </a:lnTo>
                  <a:lnTo>
                    <a:pt x="41851" y="81745"/>
                  </a:lnTo>
                  <a:lnTo>
                    <a:pt x="30604" y="62419"/>
                  </a:lnTo>
                  <a:lnTo>
                    <a:pt x="28390" y="45032"/>
                  </a:lnTo>
                  <a:lnTo>
                    <a:pt x="28204" y="34645"/>
                  </a:lnTo>
                  <a:lnTo>
                    <a:pt x="30271" y="31029"/>
                  </a:lnTo>
                  <a:lnTo>
                    <a:pt x="33766" y="28618"/>
                  </a:lnTo>
                  <a:lnTo>
                    <a:pt x="38212" y="27010"/>
                  </a:lnTo>
                  <a:lnTo>
                    <a:pt x="41177" y="24881"/>
                  </a:lnTo>
                  <a:lnTo>
                    <a:pt x="44470" y="19692"/>
                  </a:lnTo>
                  <a:lnTo>
                    <a:pt x="47465" y="17885"/>
                  </a:lnTo>
                  <a:lnTo>
                    <a:pt x="63276" y="14747"/>
                  </a:lnTo>
                  <a:lnTo>
                    <a:pt x="67697" y="17305"/>
                  </a:lnTo>
                  <a:lnTo>
                    <a:pt x="73191" y="23028"/>
                  </a:lnTo>
                  <a:lnTo>
                    <a:pt x="79159" y="32627"/>
                  </a:lnTo>
                  <a:lnTo>
                    <a:pt x="83414" y="49931"/>
                  </a:lnTo>
                  <a:lnTo>
                    <a:pt x="85184" y="96935"/>
                  </a:lnTo>
                  <a:lnTo>
                    <a:pt x="85201" y="99391"/>
                  </a:lnTo>
                  <a:lnTo>
                    <a:pt x="107595" y="55200"/>
                  </a:lnTo>
                  <a:lnTo>
                    <a:pt x="148287" y="8500"/>
                  </a:lnTo>
                  <a:lnTo>
                    <a:pt x="155872" y="802"/>
                  </a:lnTo>
                  <a:lnTo>
                    <a:pt x="157716" y="0"/>
                  </a:lnTo>
                  <a:lnTo>
                    <a:pt x="158945" y="523"/>
                  </a:lnTo>
                  <a:lnTo>
                    <a:pt x="165976" y="14025"/>
                  </a:lnTo>
                  <a:lnTo>
                    <a:pt x="169462" y="31014"/>
                  </a:lnTo>
                  <a:lnTo>
                    <a:pt x="170737" y="72371"/>
                  </a:lnTo>
                  <a:lnTo>
                    <a:pt x="170930" y="1190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68">
              <a:extLst>
                <a:ext uri="{FF2B5EF4-FFF2-40B4-BE49-F238E27FC236}">
                  <a16:creationId xmlns:a16="http://schemas.microsoft.com/office/drawing/2014/main" id="{465C4180-E4C7-005A-A6A5-116718B27A3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915714" y="4943610"/>
              <a:ext cx="75262" cy="235060"/>
            </a:xfrm>
            <a:custGeom>
              <a:avLst/>
              <a:gdLst/>
              <a:ahLst/>
              <a:cxnLst/>
              <a:rect l="0" t="0" r="0" b="0"/>
              <a:pathLst>
                <a:path w="75262" h="235060">
                  <a:moveTo>
                    <a:pt x="46686" y="171315"/>
                  </a:moveTo>
                  <a:lnTo>
                    <a:pt x="46686" y="171315"/>
                  </a:lnTo>
                  <a:lnTo>
                    <a:pt x="51742" y="171315"/>
                  </a:lnTo>
                  <a:lnTo>
                    <a:pt x="53232" y="170257"/>
                  </a:lnTo>
                  <a:lnTo>
                    <a:pt x="54225" y="168493"/>
                  </a:lnTo>
                  <a:lnTo>
                    <a:pt x="56177" y="161906"/>
                  </a:lnTo>
                  <a:lnTo>
                    <a:pt x="56211" y="147604"/>
                  </a:lnTo>
                  <a:lnTo>
                    <a:pt x="55153" y="145982"/>
                  </a:lnTo>
                  <a:lnTo>
                    <a:pt x="53389" y="144901"/>
                  </a:lnTo>
                  <a:lnTo>
                    <a:pt x="51155" y="144181"/>
                  </a:lnTo>
                  <a:lnTo>
                    <a:pt x="38878" y="134666"/>
                  </a:lnTo>
                  <a:lnTo>
                    <a:pt x="37247" y="135241"/>
                  </a:lnTo>
                  <a:lnTo>
                    <a:pt x="9759" y="160700"/>
                  </a:lnTo>
                  <a:lnTo>
                    <a:pt x="3816" y="175064"/>
                  </a:lnTo>
                  <a:lnTo>
                    <a:pt x="0" y="210156"/>
                  </a:lnTo>
                  <a:lnTo>
                    <a:pt x="2301" y="223150"/>
                  </a:lnTo>
                  <a:lnTo>
                    <a:pt x="4396" y="228097"/>
                  </a:lnTo>
                  <a:lnTo>
                    <a:pt x="7909" y="231395"/>
                  </a:lnTo>
                  <a:lnTo>
                    <a:pt x="17458" y="235059"/>
                  </a:lnTo>
                  <a:lnTo>
                    <a:pt x="21909" y="233919"/>
                  </a:lnTo>
                  <a:lnTo>
                    <a:pt x="29677" y="227009"/>
                  </a:lnTo>
                  <a:lnTo>
                    <a:pt x="54076" y="188919"/>
                  </a:lnTo>
                  <a:lnTo>
                    <a:pt x="62281" y="161362"/>
                  </a:lnTo>
                  <a:lnTo>
                    <a:pt x="70110" y="123606"/>
                  </a:lnTo>
                  <a:lnTo>
                    <a:pt x="74244" y="76911"/>
                  </a:lnTo>
                  <a:lnTo>
                    <a:pt x="74960" y="36334"/>
                  </a:lnTo>
                  <a:lnTo>
                    <a:pt x="75261" y="0"/>
                  </a:lnTo>
                  <a:lnTo>
                    <a:pt x="75261" y="284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69">
              <a:extLst>
                <a:ext uri="{FF2B5EF4-FFF2-40B4-BE49-F238E27FC236}">
                  <a16:creationId xmlns:a16="http://schemas.microsoft.com/office/drawing/2014/main" id="{53E4FDE0-AC3C-DC87-D08F-F36D9D5D66F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071212" y="5105792"/>
              <a:ext cx="5489" cy="94859"/>
            </a:xfrm>
            <a:custGeom>
              <a:avLst/>
              <a:gdLst/>
              <a:ahLst/>
              <a:cxnLst/>
              <a:rect l="0" t="0" r="0" b="0"/>
              <a:pathLst>
                <a:path w="5489" h="94859">
                  <a:moveTo>
                    <a:pt x="5488" y="9133"/>
                  </a:moveTo>
                  <a:lnTo>
                    <a:pt x="5488" y="9133"/>
                  </a:lnTo>
                  <a:lnTo>
                    <a:pt x="5488" y="0"/>
                  </a:lnTo>
                  <a:lnTo>
                    <a:pt x="4430" y="39275"/>
                  </a:lnTo>
                  <a:lnTo>
                    <a:pt x="0" y="59457"/>
                  </a:lnTo>
                  <a:lnTo>
                    <a:pt x="5488" y="94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70">
              <a:extLst>
                <a:ext uri="{FF2B5EF4-FFF2-40B4-BE49-F238E27FC236}">
                  <a16:creationId xmlns:a16="http://schemas.microsoft.com/office/drawing/2014/main" id="{C3361160-49B6-EBDB-FF92-1BF0FFC22B6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095750" y="50101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71">
              <a:extLst>
                <a:ext uri="{FF2B5EF4-FFF2-40B4-BE49-F238E27FC236}">
                  <a16:creationId xmlns:a16="http://schemas.microsoft.com/office/drawing/2014/main" id="{3A1A8991-0DD2-7A99-A40C-FCD02778DF4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114800" y="5077512"/>
              <a:ext cx="140981" cy="132664"/>
            </a:xfrm>
            <a:custGeom>
              <a:avLst/>
              <a:gdLst/>
              <a:ahLst/>
              <a:cxnLst/>
              <a:rect l="0" t="0" r="0" b="0"/>
              <a:pathLst>
                <a:path w="140981" h="132664">
                  <a:moveTo>
                    <a:pt x="0" y="85038"/>
                  </a:moveTo>
                  <a:lnTo>
                    <a:pt x="0" y="85038"/>
                  </a:lnTo>
                  <a:lnTo>
                    <a:pt x="0" y="79982"/>
                  </a:lnTo>
                  <a:lnTo>
                    <a:pt x="13257" y="49390"/>
                  </a:lnTo>
                  <a:lnTo>
                    <a:pt x="41290" y="7134"/>
                  </a:lnTo>
                  <a:lnTo>
                    <a:pt x="47632" y="2789"/>
                  </a:lnTo>
                  <a:lnTo>
                    <a:pt x="57152" y="344"/>
                  </a:lnTo>
                  <a:lnTo>
                    <a:pt x="60327" y="0"/>
                  </a:lnTo>
                  <a:lnTo>
                    <a:pt x="62443" y="829"/>
                  </a:lnTo>
                  <a:lnTo>
                    <a:pt x="63854" y="2440"/>
                  </a:lnTo>
                  <a:lnTo>
                    <a:pt x="64794" y="4573"/>
                  </a:lnTo>
                  <a:lnTo>
                    <a:pt x="66117" y="22744"/>
                  </a:lnTo>
                  <a:lnTo>
                    <a:pt x="59063" y="66565"/>
                  </a:lnTo>
                  <a:lnTo>
                    <a:pt x="57183" y="111412"/>
                  </a:lnTo>
                  <a:lnTo>
                    <a:pt x="58230" y="111086"/>
                  </a:lnTo>
                  <a:lnTo>
                    <a:pt x="62217" y="107904"/>
                  </a:lnTo>
                  <a:lnTo>
                    <a:pt x="92799" y="64650"/>
                  </a:lnTo>
                  <a:lnTo>
                    <a:pt x="120321" y="26240"/>
                  </a:lnTo>
                  <a:lnTo>
                    <a:pt x="126854" y="21864"/>
                  </a:lnTo>
                  <a:lnTo>
                    <a:pt x="136482" y="19400"/>
                  </a:lnTo>
                  <a:lnTo>
                    <a:pt x="138612" y="21172"/>
                  </a:lnTo>
                  <a:lnTo>
                    <a:pt x="140980" y="28783"/>
                  </a:lnTo>
                  <a:lnTo>
                    <a:pt x="139210" y="39222"/>
                  </a:lnTo>
                  <a:lnTo>
                    <a:pt x="135087" y="59821"/>
                  </a:lnTo>
                  <a:lnTo>
                    <a:pt x="127032" y="103472"/>
                  </a:lnTo>
                  <a:lnTo>
                    <a:pt x="123825" y="1326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72">
              <a:extLst>
                <a:ext uri="{FF2B5EF4-FFF2-40B4-BE49-F238E27FC236}">
                  <a16:creationId xmlns:a16="http://schemas.microsoft.com/office/drawing/2014/main" id="{F1D04E8A-D02F-4349-B29A-E43F94DA9D7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267802" y="5109800"/>
              <a:ext cx="170849" cy="230932"/>
            </a:xfrm>
            <a:custGeom>
              <a:avLst/>
              <a:gdLst/>
              <a:ahLst/>
              <a:cxnLst/>
              <a:rect l="0" t="0" r="0" b="0"/>
              <a:pathLst>
                <a:path w="170849" h="230932">
                  <a:moveTo>
                    <a:pt x="66073" y="52750"/>
                  </a:moveTo>
                  <a:lnTo>
                    <a:pt x="66073" y="52750"/>
                  </a:lnTo>
                  <a:lnTo>
                    <a:pt x="75205" y="43617"/>
                  </a:lnTo>
                  <a:lnTo>
                    <a:pt x="75598" y="11313"/>
                  </a:lnTo>
                  <a:lnTo>
                    <a:pt x="74540" y="9250"/>
                  </a:lnTo>
                  <a:lnTo>
                    <a:pt x="72776" y="7875"/>
                  </a:lnTo>
                  <a:lnTo>
                    <a:pt x="67994" y="5288"/>
                  </a:lnTo>
                  <a:lnTo>
                    <a:pt x="62341" y="612"/>
                  </a:lnTo>
                  <a:lnTo>
                    <a:pt x="58293" y="0"/>
                  </a:lnTo>
                  <a:lnTo>
                    <a:pt x="42484" y="4194"/>
                  </a:lnTo>
                  <a:lnTo>
                    <a:pt x="30541" y="9297"/>
                  </a:lnTo>
                  <a:lnTo>
                    <a:pt x="21001" y="17915"/>
                  </a:lnTo>
                  <a:lnTo>
                    <a:pt x="6252" y="40695"/>
                  </a:lnTo>
                  <a:lnTo>
                    <a:pt x="1429" y="59291"/>
                  </a:lnTo>
                  <a:lnTo>
                    <a:pt x="0" y="73150"/>
                  </a:lnTo>
                  <a:lnTo>
                    <a:pt x="2488" y="80514"/>
                  </a:lnTo>
                  <a:lnTo>
                    <a:pt x="12708" y="93865"/>
                  </a:lnTo>
                  <a:lnTo>
                    <a:pt x="21541" y="97482"/>
                  </a:lnTo>
                  <a:lnTo>
                    <a:pt x="39403" y="99803"/>
                  </a:lnTo>
                  <a:lnTo>
                    <a:pt x="54878" y="95149"/>
                  </a:lnTo>
                  <a:lnTo>
                    <a:pt x="58610" y="92658"/>
                  </a:lnTo>
                  <a:lnTo>
                    <a:pt x="65091" y="83027"/>
                  </a:lnTo>
                  <a:lnTo>
                    <a:pt x="68459" y="82082"/>
                  </a:lnTo>
                  <a:lnTo>
                    <a:pt x="70839" y="81829"/>
                  </a:lnTo>
                  <a:lnTo>
                    <a:pt x="71366" y="83778"/>
                  </a:lnTo>
                  <a:lnTo>
                    <a:pt x="66342" y="131175"/>
                  </a:lnTo>
                  <a:lnTo>
                    <a:pt x="58522" y="171919"/>
                  </a:lnTo>
                  <a:lnTo>
                    <a:pt x="40568" y="214100"/>
                  </a:lnTo>
                  <a:lnTo>
                    <a:pt x="34276" y="224298"/>
                  </a:lnTo>
                  <a:lnTo>
                    <a:pt x="30059" y="227440"/>
                  </a:lnTo>
                  <a:lnTo>
                    <a:pt x="19727" y="230931"/>
                  </a:lnTo>
                  <a:lnTo>
                    <a:pt x="15067" y="228688"/>
                  </a:lnTo>
                  <a:lnTo>
                    <a:pt x="7068" y="217728"/>
                  </a:lnTo>
                  <a:lnTo>
                    <a:pt x="1670" y="193708"/>
                  </a:lnTo>
                  <a:lnTo>
                    <a:pt x="5128" y="156368"/>
                  </a:lnTo>
                  <a:lnTo>
                    <a:pt x="22324" y="113670"/>
                  </a:lnTo>
                  <a:lnTo>
                    <a:pt x="30048" y="101698"/>
                  </a:lnTo>
                  <a:lnTo>
                    <a:pt x="57781" y="78843"/>
                  </a:lnTo>
                  <a:lnTo>
                    <a:pt x="103141" y="56265"/>
                  </a:lnTo>
                  <a:lnTo>
                    <a:pt x="119977" y="47560"/>
                  </a:lnTo>
                  <a:lnTo>
                    <a:pt x="170848" y="33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50">
            <a:extLst>
              <a:ext uri="{FF2B5EF4-FFF2-40B4-BE49-F238E27FC236}">
                <a16:creationId xmlns:a16="http://schemas.microsoft.com/office/drawing/2014/main" id="{F6F3C8AD-79B3-1FEF-6C58-663BBCF70EA5}"/>
              </a:ext>
            </a:extLst>
          </p:cNvPr>
          <p:cNvGrpSpPr/>
          <p:nvPr/>
        </p:nvGrpSpPr>
        <p:grpSpPr>
          <a:xfrm>
            <a:off x="4861623" y="4924425"/>
            <a:ext cx="1595822" cy="312247"/>
            <a:chOff x="4861623" y="4924425"/>
            <a:chExt cx="1595822" cy="312247"/>
          </a:xfrm>
        </p:grpSpPr>
        <p:sp>
          <p:nvSpPr>
            <p:cNvPr id="91" name="SMARTInkShape-273">
              <a:extLst>
                <a:ext uri="{FF2B5EF4-FFF2-40B4-BE49-F238E27FC236}">
                  <a16:creationId xmlns:a16="http://schemas.microsoft.com/office/drawing/2014/main" id="{4FAAEA47-4466-0C8D-770D-187BA352C8F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861623" y="5082531"/>
              <a:ext cx="158053" cy="154141"/>
            </a:xfrm>
            <a:custGeom>
              <a:avLst/>
              <a:gdLst/>
              <a:ahLst/>
              <a:cxnLst/>
              <a:rect l="0" t="0" r="0" b="0"/>
              <a:pathLst>
                <a:path w="158053" h="154141">
                  <a:moveTo>
                    <a:pt x="15177" y="32394"/>
                  </a:moveTo>
                  <a:lnTo>
                    <a:pt x="15177" y="32394"/>
                  </a:lnTo>
                  <a:lnTo>
                    <a:pt x="15177" y="37450"/>
                  </a:lnTo>
                  <a:lnTo>
                    <a:pt x="17294" y="38939"/>
                  </a:lnTo>
                  <a:lnTo>
                    <a:pt x="29328" y="42095"/>
                  </a:lnTo>
                  <a:lnTo>
                    <a:pt x="74699" y="64275"/>
                  </a:lnTo>
                  <a:lnTo>
                    <a:pt x="91492" y="68651"/>
                  </a:lnTo>
                  <a:lnTo>
                    <a:pt x="129734" y="62131"/>
                  </a:lnTo>
                  <a:lnTo>
                    <a:pt x="132824" y="59626"/>
                  </a:lnTo>
                  <a:lnTo>
                    <a:pt x="136256" y="51200"/>
                  </a:lnTo>
                  <a:lnTo>
                    <a:pt x="138188" y="34556"/>
                  </a:lnTo>
                  <a:lnTo>
                    <a:pt x="136343" y="29602"/>
                  </a:lnTo>
                  <a:lnTo>
                    <a:pt x="128648" y="21275"/>
                  </a:lnTo>
                  <a:lnTo>
                    <a:pt x="112416" y="10638"/>
                  </a:lnTo>
                  <a:lnTo>
                    <a:pt x="84088" y="782"/>
                  </a:lnTo>
                  <a:lnTo>
                    <a:pt x="66618" y="0"/>
                  </a:lnTo>
                  <a:lnTo>
                    <a:pt x="50739" y="4238"/>
                  </a:lnTo>
                  <a:lnTo>
                    <a:pt x="33100" y="13178"/>
                  </a:lnTo>
                  <a:lnTo>
                    <a:pt x="10374" y="35167"/>
                  </a:lnTo>
                  <a:lnTo>
                    <a:pt x="2460" y="58320"/>
                  </a:lnTo>
                  <a:lnTo>
                    <a:pt x="0" y="83075"/>
                  </a:lnTo>
                  <a:lnTo>
                    <a:pt x="4565" y="108912"/>
                  </a:lnTo>
                  <a:lnTo>
                    <a:pt x="9755" y="123199"/>
                  </a:lnTo>
                  <a:lnTo>
                    <a:pt x="21234" y="133782"/>
                  </a:lnTo>
                  <a:lnTo>
                    <a:pt x="50507" y="151540"/>
                  </a:lnTo>
                  <a:lnTo>
                    <a:pt x="65805" y="154140"/>
                  </a:lnTo>
                  <a:lnTo>
                    <a:pt x="101496" y="148204"/>
                  </a:lnTo>
                  <a:lnTo>
                    <a:pt x="158052" y="1276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74">
              <a:extLst>
                <a:ext uri="{FF2B5EF4-FFF2-40B4-BE49-F238E27FC236}">
                  <a16:creationId xmlns:a16="http://schemas.microsoft.com/office/drawing/2014/main" id="{189EDD57-7D8D-0918-1191-F64F91DE92D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076825" y="5077333"/>
              <a:ext cx="102234" cy="123318"/>
            </a:xfrm>
            <a:custGeom>
              <a:avLst/>
              <a:gdLst/>
              <a:ahLst/>
              <a:cxnLst/>
              <a:rect l="0" t="0" r="0" b="0"/>
              <a:pathLst>
                <a:path w="102234" h="123318">
                  <a:moveTo>
                    <a:pt x="85725" y="18542"/>
                  </a:moveTo>
                  <a:lnTo>
                    <a:pt x="85725" y="18542"/>
                  </a:lnTo>
                  <a:lnTo>
                    <a:pt x="90781" y="13486"/>
                  </a:lnTo>
                  <a:lnTo>
                    <a:pt x="91213" y="10938"/>
                  </a:lnTo>
                  <a:lnTo>
                    <a:pt x="90441" y="8181"/>
                  </a:lnTo>
                  <a:lnTo>
                    <a:pt x="86656" y="1208"/>
                  </a:lnTo>
                  <a:lnTo>
                    <a:pt x="75888" y="0"/>
                  </a:lnTo>
                  <a:lnTo>
                    <a:pt x="67948" y="2541"/>
                  </a:lnTo>
                  <a:lnTo>
                    <a:pt x="60891" y="6138"/>
                  </a:lnTo>
                  <a:lnTo>
                    <a:pt x="14024" y="19316"/>
                  </a:lnTo>
                  <a:lnTo>
                    <a:pt x="12524" y="21175"/>
                  </a:lnTo>
                  <a:lnTo>
                    <a:pt x="9799" y="26062"/>
                  </a:lnTo>
                  <a:lnTo>
                    <a:pt x="3373" y="34764"/>
                  </a:lnTo>
                  <a:lnTo>
                    <a:pt x="1499" y="40921"/>
                  </a:lnTo>
                  <a:lnTo>
                    <a:pt x="3116" y="44045"/>
                  </a:lnTo>
                  <a:lnTo>
                    <a:pt x="21590" y="59831"/>
                  </a:lnTo>
                  <a:lnTo>
                    <a:pt x="31115" y="63351"/>
                  </a:lnTo>
                  <a:lnTo>
                    <a:pt x="43462" y="67032"/>
                  </a:lnTo>
                  <a:lnTo>
                    <a:pt x="87058" y="90946"/>
                  </a:lnTo>
                  <a:lnTo>
                    <a:pt x="96195" y="97641"/>
                  </a:lnTo>
                  <a:lnTo>
                    <a:pt x="100962" y="104145"/>
                  </a:lnTo>
                  <a:lnTo>
                    <a:pt x="102233" y="107360"/>
                  </a:lnTo>
                  <a:lnTo>
                    <a:pt x="102022" y="110563"/>
                  </a:lnTo>
                  <a:lnTo>
                    <a:pt x="98966" y="116943"/>
                  </a:lnTo>
                  <a:lnTo>
                    <a:pt x="96669" y="119068"/>
                  </a:lnTo>
                  <a:lnTo>
                    <a:pt x="91295" y="121428"/>
                  </a:lnTo>
                  <a:lnTo>
                    <a:pt x="46442" y="123151"/>
                  </a:lnTo>
                  <a:lnTo>
                    <a:pt x="0" y="123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75">
              <a:extLst>
                <a:ext uri="{FF2B5EF4-FFF2-40B4-BE49-F238E27FC236}">
                  <a16:creationId xmlns:a16="http://schemas.microsoft.com/office/drawing/2014/main" id="{8C319BF9-B72B-2192-89B8-949A169F783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278338" y="4925749"/>
              <a:ext cx="112813" cy="288036"/>
            </a:xfrm>
            <a:custGeom>
              <a:avLst/>
              <a:gdLst/>
              <a:ahLst/>
              <a:cxnLst/>
              <a:rect l="0" t="0" r="0" b="0"/>
              <a:pathLst>
                <a:path w="112813" h="288036">
                  <a:moveTo>
                    <a:pt x="46137" y="8201"/>
                  </a:moveTo>
                  <a:lnTo>
                    <a:pt x="46137" y="8201"/>
                  </a:lnTo>
                  <a:lnTo>
                    <a:pt x="46137" y="0"/>
                  </a:lnTo>
                  <a:lnTo>
                    <a:pt x="46137" y="45790"/>
                  </a:lnTo>
                  <a:lnTo>
                    <a:pt x="46137" y="86888"/>
                  </a:lnTo>
                  <a:lnTo>
                    <a:pt x="41081" y="128882"/>
                  </a:lnTo>
                  <a:lnTo>
                    <a:pt x="32880" y="171429"/>
                  </a:lnTo>
                  <a:lnTo>
                    <a:pt x="23747" y="210846"/>
                  </a:lnTo>
                  <a:lnTo>
                    <a:pt x="9905" y="257893"/>
                  </a:lnTo>
                  <a:lnTo>
                    <a:pt x="6045" y="270164"/>
                  </a:lnTo>
                  <a:lnTo>
                    <a:pt x="744" y="283023"/>
                  </a:lnTo>
                  <a:lnTo>
                    <a:pt x="0" y="286666"/>
                  </a:lnTo>
                  <a:lnTo>
                    <a:pt x="563" y="288035"/>
                  </a:lnTo>
                  <a:lnTo>
                    <a:pt x="1996" y="287891"/>
                  </a:lnTo>
                  <a:lnTo>
                    <a:pt x="6410" y="285965"/>
                  </a:lnTo>
                  <a:lnTo>
                    <a:pt x="32710" y="282444"/>
                  </a:lnTo>
                  <a:lnTo>
                    <a:pt x="63476" y="269375"/>
                  </a:lnTo>
                  <a:lnTo>
                    <a:pt x="90249" y="261110"/>
                  </a:lnTo>
                  <a:lnTo>
                    <a:pt x="112812" y="246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76">
              <a:extLst>
                <a:ext uri="{FF2B5EF4-FFF2-40B4-BE49-F238E27FC236}">
                  <a16:creationId xmlns:a16="http://schemas.microsoft.com/office/drawing/2014/main" id="{04E145BA-A881-5930-C8A5-E15AE7AE40E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286375" y="508635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25439" y="8689"/>
                  </a:lnTo>
                  <a:lnTo>
                    <a:pt x="29659" y="5793"/>
                  </a:lnTo>
                  <a:lnTo>
                    <a:pt x="39993" y="2575"/>
                  </a:lnTo>
                  <a:lnTo>
                    <a:pt x="85804" y="15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77">
              <a:extLst>
                <a:ext uri="{FF2B5EF4-FFF2-40B4-BE49-F238E27FC236}">
                  <a16:creationId xmlns:a16="http://schemas.microsoft.com/office/drawing/2014/main" id="{485BFE14-527F-14C6-CD9E-9DB8F604332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467466" y="5096267"/>
              <a:ext cx="9410" cy="123434"/>
            </a:xfrm>
            <a:custGeom>
              <a:avLst/>
              <a:gdLst/>
              <a:ahLst/>
              <a:cxnLst/>
              <a:rect l="0" t="0" r="0" b="0"/>
              <a:pathLst>
                <a:path w="9410" h="123434">
                  <a:moveTo>
                    <a:pt x="9409" y="9133"/>
                  </a:moveTo>
                  <a:lnTo>
                    <a:pt x="9409" y="9133"/>
                  </a:lnTo>
                  <a:lnTo>
                    <a:pt x="9409" y="0"/>
                  </a:lnTo>
                  <a:lnTo>
                    <a:pt x="8351" y="23482"/>
                  </a:lnTo>
                  <a:lnTo>
                    <a:pt x="1208" y="53800"/>
                  </a:lnTo>
                  <a:lnTo>
                    <a:pt x="0" y="99903"/>
                  </a:lnTo>
                  <a:lnTo>
                    <a:pt x="9409" y="123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78">
              <a:extLst>
                <a:ext uri="{FF2B5EF4-FFF2-40B4-BE49-F238E27FC236}">
                  <a16:creationId xmlns:a16="http://schemas.microsoft.com/office/drawing/2014/main" id="{1FC2D672-97C7-238A-F35B-98F7F1B1302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505450" y="4974698"/>
              <a:ext cx="19051" cy="16403"/>
            </a:xfrm>
            <a:custGeom>
              <a:avLst/>
              <a:gdLst/>
              <a:ahLst/>
              <a:cxnLst/>
              <a:rect l="0" t="0" r="0" b="0"/>
              <a:pathLst>
                <a:path w="19051" h="16403">
                  <a:moveTo>
                    <a:pt x="0" y="16402"/>
                  </a:moveTo>
                  <a:lnTo>
                    <a:pt x="0" y="16402"/>
                  </a:lnTo>
                  <a:lnTo>
                    <a:pt x="8201" y="0"/>
                  </a:lnTo>
                  <a:lnTo>
                    <a:pt x="9701" y="175"/>
                  </a:lnTo>
                  <a:lnTo>
                    <a:pt x="19050" y="68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79">
              <a:extLst>
                <a:ext uri="{FF2B5EF4-FFF2-40B4-BE49-F238E27FC236}">
                  <a16:creationId xmlns:a16="http://schemas.microsoft.com/office/drawing/2014/main" id="{F8717549-BEFE-7463-C88A-8E320459A30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543550" y="5087384"/>
              <a:ext cx="252752" cy="122792"/>
            </a:xfrm>
            <a:custGeom>
              <a:avLst/>
              <a:gdLst/>
              <a:ahLst/>
              <a:cxnLst/>
              <a:rect l="0" t="0" r="0" b="0"/>
              <a:pathLst>
                <a:path w="252752" h="122792">
                  <a:moveTo>
                    <a:pt x="0" y="46591"/>
                  </a:moveTo>
                  <a:lnTo>
                    <a:pt x="0" y="46591"/>
                  </a:lnTo>
                  <a:lnTo>
                    <a:pt x="20723" y="28691"/>
                  </a:lnTo>
                  <a:lnTo>
                    <a:pt x="35773" y="21179"/>
                  </a:lnTo>
                  <a:lnTo>
                    <a:pt x="63334" y="18201"/>
                  </a:lnTo>
                  <a:lnTo>
                    <a:pt x="68013" y="20920"/>
                  </a:lnTo>
                  <a:lnTo>
                    <a:pt x="70741" y="23127"/>
                  </a:lnTo>
                  <a:lnTo>
                    <a:pt x="73774" y="34046"/>
                  </a:lnTo>
                  <a:lnTo>
                    <a:pt x="75721" y="56813"/>
                  </a:lnTo>
                  <a:lnTo>
                    <a:pt x="67244" y="101069"/>
                  </a:lnTo>
                  <a:lnTo>
                    <a:pt x="66928" y="106787"/>
                  </a:lnTo>
                  <a:lnTo>
                    <a:pt x="66844" y="106830"/>
                  </a:lnTo>
                  <a:lnTo>
                    <a:pt x="66708" y="99294"/>
                  </a:lnTo>
                  <a:lnTo>
                    <a:pt x="69512" y="93651"/>
                  </a:lnTo>
                  <a:lnTo>
                    <a:pt x="105685" y="46329"/>
                  </a:lnTo>
                  <a:lnTo>
                    <a:pt x="136021" y="15383"/>
                  </a:lnTo>
                  <a:lnTo>
                    <a:pt x="145473" y="11554"/>
                  </a:lnTo>
                  <a:lnTo>
                    <a:pt x="158676" y="9096"/>
                  </a:lnTo>
                  <a:lnTo>
                    <a:pt x="163303" y="11582"/>
                  </a:lnTo>
                  <a:lnTo>
                    <a:pt x="166019" y="13727"/>
                  </a:lnTo>
                  <a:lnTo>
                    <a:pt x="169036" y="18932"/>
                  </a:lnTo>
                  <a:lnTo>
                    <a:pt x="169840" y="21801"/>
                  </a:lnTo>
                  <a:lnTo>
                    <a:pt x="167912" y="30634"/>
                  </a:lnTo>
                  <a:lnTo>
                    <a:pt x="163699" y="47508"/>
                  </a:lnTo>
                  <a:lnTo>
                    <a:pt x="159629" y="65913"/>
                  </a:lnTo>
                  <a:lnTo>
                    <a:pt x="154541" y="84772"/>
                  </a:lnTo>
                  <a:lnTo>
                    <a:pt x="152293" y="96369"/>
                  </a:lnTo>
                  <a:lnTo>
                    <a:pt x="147195" y="107789"/>
                  </a:lnTo>
                  <a:lnTo>
                    <a:pt x="147872" y="109615"/>
                  </a:lnTo>
                  <a:lnTo>
                    <a:pt x="151506" y="112545"/>
                  </a:lnTo>
                  <a:lnTo>
                    <a:pt x="157192" y="107996"/>
                  </a:lnTo>
                  <a:lnTo>
                    <a:pt x="186557" y="61796"/>
                  </a:lnTo>
                  <a:lnTo>
                    <a:pt x="227254" y="16641"/>
                  </a:lnTo>
                  <a:lnTo>
                    <a:pt x="234352" y="6822"/>
                  </a:lnTo>
                  <a:lnTo>
                    <a:pt x="245689" y="0"/>
                  </a:lnTo>
                  <a:lnTo>
                    <a:pt x="249601" y="5070"/>
                  </a:lnTo>
                  <a:lnTo>
                    <a:pt x="252126" y="9386"/>
                  </a:lnTo>
                  <a:lnTo>
                    <a:pt x="252751" y="14379"/>
                  </a:lnTo>
                  <a:lnTo>
                    <a:pt x="240633" y="57609"/>
                  </a:lnTo>
                  <a:lnTo>
                    <a:pt x="219075" y="1227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80">
              <a:extLst>
                <a:ext uri="{FF2B5EF4-FFF2-40B4-BE49-F238E27FC236}">
                  <a16:creationId xmlns:a16="http://schemas.microsoft.com/office/drawing/2014/main" id="{DE4FEA77-959D-2746-3719-71D62159538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863536" y="5105526"/>
              <a:ext cx="137215" cy="111355"/>
            </a:xfrm>
            <a:custGeom>
              <a:avLst/>
              <a:gdLst/>
              <a:ahLst/>
              <a:cxnLst/>
              <a:rect l="0" t="0" r="0" b="0"/>
              <a:pathLst>
                <a:path w="137215" h="111355">
                  <a:moveTo>
                    <a:pt x="70539" y="28449"/>
                  </a:moveTo>
                  <a:lnTo>
                    <a:pt x="70539" y="28449"/>
                  </a:lnTo>
                  <a:lnTo>
                    <a:pt x="79671" y="19316"/>
                  </a:lnTo>
                  <a:lnTo>
                    <a:pt x="79948" y="13984"/>
                  </a:lnTo>
                  <a:lnTo>
                    <a:pt x="81045" y="12455"/>
                  </a:lnTo>
                  <a:lnTo>
                    <a:pt x="82835" y="11436"/>
                  </a:lnTo>
                  <a:lnTo>
                    <a:pt x="85087" y="10757"/>
                  </a:lnTo>
                  <a:lnTo>
                    <a:pt x="86588" y="9247"/>
                  </a:lnTo>
                  <a:lnTo>
                    <a:pt x="89194" y="1317"/>
                  </a:lnTo>
                  <a:lnTo>
                    <a:pt x="88267" y="836"/>
                  </a:lnTo>
                  <a:lnTo>
                    <a:pt x="71241" y="0"/>
                  </a:lnTo>
                  <a:lnTo>
                    <a:pt x="62737" y="2753"/>
                  </a:lnTo>
                  <a:lnTo>
                    <a:pt x="38820" y="22674"/>
                  </a:lnTo>
                  <a:lnTo>
                    <a:pt x="23547" y="40283"/>
                  </a:lnTo>
                  <a:lnTo>
                    <a:pt x="726" y="87616"/>
                  </a:lnTo>
                  <a:lnTo>
                    <a:pt x="0" y="99901"/>
                  </a:lnTo>
                  <a:lnTo>
                    <a:pt x="1289" y="104659"/>
                  </a:lnTo>
                  <a:lnTo>
                    <a:pt x="4264" y="107830"/>
                  </a:lnTo>
                  <a:lnTo>
                    <a:pt x="13214" y="111354"/>
                  </a:lnTo>
                  <a:lnTo>
                    <a:pt x="17505" y="111236"/>
                  </a:lnTo>
                  <a:lnTo>
                    <a:pt x="25097" y="108282"/>
                  </a:lnTo>
                  <a:lnTo>
                    <a:pt x="63444" y="64784"/>
                  </a:lnTo>
                  <a:lnTo>
                    <a:pt x="82723" y="39872"/>
                  </a:lnTo>
                  <a:lnTo>
                    <a:pt x="88986" y="21251"/>
                  </a:lnTo>
                  <a:lnTo>
                    <a:pt x="89411" y="29726"/>
                  </a:lnTo>
                  <a:lnTo>
                    <a:pt x="86687" y="37131"/>
                  </a:lnTo>
                  <a:lnTo>
                    <a:pt x="84479" y="40587"/>
                  </a:lnTo>
                  <a:lnTo>
                    <a:pt x="81371" y="55564"/>
                  </a:lnTo>
                  <a:lnTo>
                    <a:pt x="80451" y="68350"/>
                  </a:lnTo>
                  <a:lnTo>
                    <a:pt x="83058" y="75463"/>
                  </a:lnTo>
                  <a:lnTo>
                    <a:pt x="85235" y="78842"/>
                  </a:lnTo>
                  <a:lnTo>
                    <a:pt x="87745" y="81094"/>
                  </a:lnTo>
                  <a:lnTo>
                    <a:pt x="93355" y="83597"/>
                  </a:lnTo>
                  <a:lnTo>
                    <a:pt x="107521" y="85006"/>
                  </a:lnTo>
                  <a:lnTo>
                    <a:pt x="137214" y="665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81">
              <a:extLst>
                <a:ext uri="{FF2B5EF4-FFF2-40B4-BE49-F238E27FC236}">
                  <a16:creationId xmlns:a16="http://schemas.microsoft.com/office/drawing/2014/main" id="{459F07F2-5043-9B83-5729-6CD68BF9B32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040901" y="4924425"/>
              <a:ext cx="93200" cy="289714"/>
            </a:xfrm>
            <a:custGeom>
              <a:avLst/>
              <a:gdLst/>
              <a:ahLst/>
              <a:cxnLst/>
              <a:rect l="0" t="0" r="0" b="0"/>
              <a:pathLst>
                <a:path w="93200" h="289714">
                  <a:moveTo>
                    <a:pt x="45574" y="0"/>
                  </a:moveTo>
                  <a:lnTo>
                    <a:pt x="45574" y="0"/>
                  </a:lnTo>
                  <a:lnTo>
                    <a:pt x="42752" y="41444"/>
                  </a:lnTo>
                  <a:lnTo>
                    <a:pt x="35213" y="77191"/>
                  </a:lnTo>
                  <a:lnTo>
                    <a:pt x="23184" y="122139"/>
                  </a:lnTo>
                  <a:lnTo>
                    <a:pt x="10274" y="168406"/>
                  </a:lnTo>
                  <a:lnTo>
                    <a:pt x="2971" y="206361"/>
                  </a:lnTo>
                  <a:lnTo>
                    <a:pt x="0" y="247019"/>
                  </a:lnTo>
                  <a:lnTo>
                    <a:pt x="6280" y="280022"/>
                  </a:lnTo>
                  <a:lnTo>
                    <a:pt x="12588" y="286027"/>
                  </a:lnTo>
                  <a:lnTo>
                    <a:pt x="17233" y="289109"/>
                  </a:lnTo>
                  <a:lnTo>
                    <a:pt x="30861" y="289713"/>
                  </a:lnTo>
                  <a:lnTo>
                    <a:pt x="45384" y="286453"/>
                  </a:lnTo>
                  <a:lnTo>
                    <a:pt x="93199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82">
              <a:extLst>
                <a:ext uri="{FF2B5EF4-FFF2-40B4-BE49-F238E27FC236}">
                  <a16:creationId xmlns:a16="http://schemas.microsoft.com/office/drawing/2014/main" id="{2ABC76FC-E6F5-3B0D-8297-0FDA2B8A4D5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029325" y="5076825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33906" y="21036"/>
                  </a:lnTo>
                  <a:lnTo>
                    <a:pt x="75372" y="14386"/>
                  </a:lnTo>
                  <a:lnTo>
                    <a:pt x="118565" y="942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83">
              <a:extLst>
                <a:ext uri="{FF2B5EF4-FFF2-40B4-BE49-F238E27FC236}">
                  <a16:creationId xmlns:a16="http://schemas.microsoft.com/office/drawing/2014/main" id="{6648A33D-274A-B8C3-9061-27268FF0479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146655" y="5070374"/>
              <a:ext cx="137412" cy="133700"/>
            </a:xfrm>
            <a:custGeom>
              <a:avLst/>
              <a:gdLst/>
              <a:ahLst/>
              <a:cxnLst/>
              <a:rect l="0" t="0" r="0" b="0"/>
              <a:pathLst>
                <a:path w="137412" h="133700">
                  <a:moveTo>
                    <a:pt x="44595" y="25501"/>
                  </a:moveTo>
                  <a:lnTo>
                    <a:pt x="44595" y="25501"/>
                  </a:lnTo>
                  <a:lnTo>
                    <a:pt x="44595" y="30557"/>
                  </a:lnTo>
                  <a:lnTo>
                    <a:pt x="45653" y="32046"/>
                  </a:lnTo>
                  <a:lnTo>
                    <a:pt x="47417" y="33040"/>
                  </a:lnTo>
                  <a:lnTo>
                    <a:pt x="57778" y="34438"/>
                  </a:lnTo>
                  <a:lnTo>
                    <a:pt x="105062" y="33945"/>
                  </a:lnTo>
                  <a:lnTo>
                    <a:pt x="131632" y="26822"/>
                  </a:lnTo>
                  <a:lnTo>
                    <a:pt x="134370" y="25323"/>
                  </a:lnTo>
                  <a:lnTo>
                    <a:pt x="136194" y="23267"/>
                  </a:lnTo>
                  <a:lnTo>
                    <a:pt x="137411" y="20836"/>
                  </a:lnTo>
                  <a:lnTo>
                    <a:pt x="136106" y="17100"/>
                  </a:lnTo>
                  <a:lnTo>
                    <a:pt x="129010" y="7302"/>
                  </a:lnTo>
                  <a:lnTo>
                    <a:pt x="118802" y="1538"/>
                  </a:lnTo>
                  <a:lnTo>
                    <a:pt x="113116" y="0"/>
                  </a:lnTo>
                  <a:lnTo>
                    <a:pt x="89945" y="2893"/>
                  </a:lnTo>
                  <a:lnTo>
                    <a:pt x="55787" y="19899"/>
                  </a:lnTo>
                  <a:lnTo>
                    <a:pt x="27894" y="42938"/>
                  </a:lnTo>
                  <a:lnTo>
                    <a:pt x="21298" y="51947"/>
                  </a:lnTo>
                  <a:lnTo>
                    <a:pt x="1405" y="93662"/>
                  </a:lnTo>
                  <a:lnTo>
                    <a:pt x="0" y="109770"/>
                  </a:lnTo>
                  <a:lnTo>
                    <a:pt x="2903" y="120456"/>
                  </a:lnTo>
                  <a:lnTo>
                    <a:pt x="10543" y="128734"/>
                  </a:lnTo>
                  <a:lnTo>
                    <a:pt x="15544" y="132423"/>
                  </a:lnTo>
                  <a:lnTo>
                    <a:pt x="32389" y="133699"/>
                  </a:lnTo>
                  <a:lnTo>
                    <a:pt x="72641" y="125895"/>
                  </a:lnTo>
                  <a:lnTo>
                    <a:pt x="101745" y="120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84">
              <a:extLst>
                <a:ext uri="{FF2B5EF4-FFF2-40B4-BE49-F238E27FC236}">
                  <a16:creationId xmlns:a16="http://schemas.microsoft.com/office/drawing/2014/main" id="{8B201C1E-D7D7-EFF1-5567-87441A03B84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238875" y="5058206"/>
              <a:ext cx="218570" cy="150538"/>
            </a:xfrm>
            <a:custGeom>
              <a:avLst/>
              <a:gdLst/>
              <a:ahLst/>
              <a:cxnLst/>
              <a:rect l="0" t="0" r="0" b="0"/>
              <a:pathLst>
                <a:path w="218570" h="150538">
                  <a:moveTo>
                    <a:pt x="171450" y="37669"/>
                  </a:moveTo>
                  <a:lnTo>
                    <a:pt x="171450" y="37669"/>
                  </a:lnTo>
                  <a:lnTo>
                    <a:pt x="176506" y="32613"/>
                  </a:lnTo>
                  <a:lnTo>
                    <a:pt x="217368" y="10569"/>
                  </a:lnTo>
                  <a:lnTo>
                    <a:pt x="218317" y="6927"/>
                  </a:lnTo>
                  <a:lnTo>
                    <a:pt x="218569" y="4475"/>
                  </a:lnTo>
                  <a:lnTo>
                    <a:pt x="216621" y="2840"/>
                  </a:lnTo>
                  <a:lnTo>
                    <a:pt x="201107" y="215"/>
                  </a:lnTo>
                  <a:lnTo>
                    <a:pt x="197572" y="0"/>
                  </a:lnTo>
                  <a:lnTo>
                    <a:pt x="150817" y="10354"/>
                  </a:lnTo>
                  <a:lnTo>
                    <a:pt x="106355" y="29739"/>
                  </a:lnTo>
                  <a:lnTo>
                    <a:pt x="92386" y="41159"/>
                  </a:lnTo>
                  <a:lnTo>
                    <a:pt x="91224" y="44230"/>
                  </a:lnTo>
                  <a:lnTo>
                    <a:pt x="91509" y="47334"/>
                  </a:lnTo>
                  <a:lnTo>
                    <a:pt x="94645" y="53606"/>
                  </a:lnTo>
                  <a:lnTo>
                    <a:pt x="99567" y="59922"/>
                  </a:lnTo>
                  <a:lnTo>
                    <a:pt x="135905" y="89725"/>
                  </a:lnTo>
                  <a:lnTo>
                    <a:pt x="155075" y="115328"/>
                  </a:lnTo>
                  <a:lnTo>
                    <a:pt x="156299" y="119075"/>
                  </a:lnTo>
                  <a:lnTo>
                    <a:pt x="156058" y="122631"/>
                  </a:lnTo>
                  <a:lnTo>
                    <a:pt x="152968" y="129405"/>
                  </a:lnTo>
                  <a:lnTo>
                    <a:pt x="148066" y="135943"/>
                  </a:lnTo>
                  <a:lnTo>
                    <a:pt x="134300" y="145574"/>
                  </a:lnTo>
                  <a:lnTo>
                    <a:pt x="116816" y="150075"/>
                  </a:lnTo>
                  <a:lnTo>
                    <a:pt x="72307" y="150537"/>
                  </a:lnTo>
                  <a:lnTo>
                    <a:pt x="0" y="1329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381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7256C-B0D4-40C9-8ED1-219CE08ED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b="0" dirty="0">
                    <a:latin typeface="Cambria Math" panose="02040503050406030204" pitchFamily="18" charset="0"/>
                  </a:rPr>
                  <a:t>redicted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</a:t>
                </a: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are estimated such that</a:t>
                </a: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Minimizing the above expression</a:t>
                </a: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7256C-B0D4-40C9-8ED1-219CE08ED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15"/>
                <a:stretch>
                  <a:fillRect l="-1481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SMARTInkShape-398">
            <a:extLst>
              <a:ext uri="{FF2B5EF4-FFF2-40B4-BE49-F238E27FC236}">
                <a16:creationId xmlns:a16="http://schemas.microsoft.com/office/drawing/2014/main" id="{C8546A59-DEBD-2B06-571C-F38D2A950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667750" y="5261837"/>
            <a:ext cx="19051" cy="10922"/>
          </a:xfrm>
          <a:custGeom>
            <a:avLst/>
            <a:gdLst/>
            <a:ahLst/>
            <a:cxnLst/>
            <a:rect l="0" t="0" r="0" b="0"/>
            <a:pathLst>
              <a:path w="19051" h="10922">
                <a:moveTo>
                  <a:pt x="0" y="5488"/>
                </a:moveTo>
                <a:lnTo>
                  <a:pt x="0" y="5488"/>
                </a:lnTo>
                <a:lnTo>
                  <a:pt x="0" y="0"/>
                </a:lnTo>
                <a:lnTo>
                  <a:pt x="0" y="4556"/>
                </a:lnTo>
                <a:lnTo>
                  <a:pt x="2824" y="5074"/>
                </a:lnTo>
                <a:lnTo>
                  <a:pt x="5057" y="5212"/>
                </a:lnTo>
                <a:lnTo>
                  <a:pt x="10361" y="8187"/>
                </a:lnTo>
                <a:lnTo>
                  <a:pt x="13257" y="10463"/>
                </a:lnTo>
                <a:lnTo>
                  <a:pt x="15187" y="10921"/>
                </a:lnTo>
                <a:lnTo>
                  <a:pt x="16476" y="10168"/>
                </a:lnTo>
                <a:lnTo>
                  <a:pt x="19050" y="5488"/>
                </a:lnTo>
              </a:path>
            </a:pathLst>
          </a:custGeom>
          <a:ln w="6350">
            <a:solidFill>
              <a:srgbClr val="93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SMARTInkShape-Group88">
            <a:extLst>
              <a:ext uri="{FF2B5EF4-FFF2-40B4-BE49-F238E27FC236}">
                <a16:creationId xmlns:a16="http://schemas.microsoft.com/office/drawing/2014/main" id="{7369D665-8340-FE01-2DFD-6B14844C560B}"/>
              </a:ext>
            </a:extLst>
          </p:cNvPr>
          <p:cNvGrpSpPr/>
          <p:nvPr/>
        </p:nvGrpSpPr>
        <p:grpSpPr>
          <a:xfrm>
            <a:off x="8153400" y="4981575"/>
            <a:ext cx="266701" cy="417718"/>
            <a:chOff x="8153400" y="4981575"/>
            <a:chExt cx="266701" cy="417718"/>
          </a:xfrm>
        </p:grpSpPr>
        <p:sp>
          <p:nvSpPr>
            <p:cNvPr id="142" name="SMARTInkShape-399">
              <a:extLst>
                <a:ext uri="{FF2B5EF4-FFF2-40B4-BE49-F238E27FC236}">
                  <a16:creationId xmlns:a16="http://schemas.microsoft.com/office/drawing/2014/main" id="{F10225E9-33EB-A6E7-E378-8405DE991C3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401050" y="5257800"/>
              <a:ext cx="19051" cy="141493"/>
            </a:xfrm>
            <a:custGeom>
              <a:avLst/>
              <a:gdLst/>
              <a:ahLst/>
              <a:cxnLst/>
              <a:rect l="0" t="0" r="0" b="0"/>
              <a:pathLst>
                <a:path w="19051" h="141493">
                  <a:moveTo>
                    <a:pt x="9525" y="0"/>
                  </a:moveTo>
                  <a:lnTo>
                    <a:pt x="9525" y="0"/>
                  </a:lnTo>
                  <a:lnTo>
                    <a:pt x="19015" y="0"/>
                  </a:lnTo>
                  <a:lnTo>
                    <a:pt x="19050" y="27721"/>
                  </a:lnTo>
                  <a:lnTo>
                    <a:pt x="16227" y="36310"/>
                  </a:lnTo>
                  <a:lnTo>
                    <a:pt x="13994" y="40082"/>
                  </a:lnTo>
                  <a:lnTo>
                    <a:pt x="13562" y="44713"/>
                  </a:lnTo>
                  <a:lnTo>
                    <a:pt x="15896" y="61344"/>
                  </a:lnTo>
                  <a:lnTo>
                    <a:pt x="9662" y="107367"/>
                  </a:lnTo>
                  <a:lnTo>
                    <a:pt x="9552" y="125631"/>
                  </a:lnTo>
                  <a:lnTo>
                    <a:pt x="8486" y="128203"/>
                  </a:lnTo>
                  <a:lnTo>
                    <a:pt x="6715" y="129919"/>
                  </a:lnTo>
                  <a:lnTo>
                    <a:pt x="1326" y="132672"/>
                  </a:lnTo>
                  <a:lnTo>
                    <a:pt x="590" y="135871"/>
                  </a:lnTo>
                  <a:lnTo>
                    <a:pt x="116" y="141492"/>
                  </a:lnTo>
                  <a:lnTo>
                    <a:pt x="0" y="13335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00">
              <a:extLst>
                <a:ext uri="{FF2B5EF4-FFF2-40B4-BE49-F238E27FC236}">
                  <a16:creationId xmlns:a16="http://schemas.microsoft.com/office/drawing/2014/main" id="{86E03DD0-309E-E658-755C-8E20BF55171C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153400" y="4981575"/>
              <a:ext cx="161758" cy="304356"/>
            </a:xfrm>
            <a:custGeom>
              <a:avLst/>
              <a:gdLst/>
              <a:ahLst/>
              <a:cxnLst/>
              <a:rect l="0" t="0" r="0" b="0"/>
              <a:pathLst>
                <a:path w="161758" h="304356">
                  <a:moveTo>
                    <a:pt x="76200" y="9525"/>
                  </a:moveTo>
                  <a:lnTo>
                    <a:pt x="76200" y="9525"/>
                  </a:lnTo>
                  <a:lnTo>
                    <a:pt x="85723" y="2"/>
                  </a:lnTo>
                  <a:lnTo>
                    <a:pt x="85724" y="0"/>
                  </a:lnTo>
                  <a:lnTo>
                    <a:pt x="85725" y="45057"/>
                  </a:lnTo>
                  <a:lnTo>
                    <a:pt x="75364" y="83819"/>
                  </a:lnTo>
                  <a:lnTo>
                    <a:pt x="70537" y="98636"/>
                  </a:lnTo>
                  <a:lnTo>
                    <a:pt x="62127" y="143321"/>
                  </a:lnTo>
                  <a:lnTo>
                    <a:pt x="47444" y="183020"/>
                  </a:lnTo>
                  <a:lnTo>
                    <a:pt x="39946" y="214423"/>
                  </a:lnTo>
                  <a:lnTo>
                    <a:pt x="37406" y="239949"/>
                  </a:lnTo>
                  <a:lnTo>
                    <a:pt x="33207" y="248814"/>
                  </a:lnTo>
                  <a:lnTo>
                    <a:pt x="32720" y="253718"/>
                  </a:lnTo>
                  <a:lnTo>
                    <a:pt x="37828" y="288480"/>
                  </a:lnTo>
                  <a:lnTo>
                    <a:pt x="38977" y="290745"/>
                  </a:lnTo>
                  <a:lnTo>
                    <a:pt x="40801" y="292255"/>
                  </a:lnTo>
                  <a:lnTo>
                    <a:pt x="45649" y="294991"/>
                  </a:lnTo>
                  <a:lnTo>
                    <a:pt x="54331" y="301423"/>
                  </a:lnTo>
                  <a:lnTo>
                    <a:pt x="63605" y="303800"/>
                  </a:lnTo>
                  <a:lnTo>
                    <a:pt x="69897" y="304355"/>
                  </a:lnTo>
                  <a:lnTo>
                    <a:pt x="76221" y="301780"/>
                  </a:lnTo>
                  <a:lnTo>
                    <a:pt x="79390" y="299612"/>
                  </a:lnTo>
                  <a:lnTo>
                    <a:pt x="102790" y="293024"/>
                  </a:lnTo>
                  <a:lnTo>
                    <a:pt x="145624" y="263486"/>
                  </a:lnTo>
                  <a:lnTo>
                    <a:pt x="155449" y="248932"/>
                  </a:lnTo>
                  <a:lnTo>
                    <a:pt x="160007" y="231214"/>
                  </a:lnTo>
                  <a:lnTo>
                    <a:pt x="161757" y="201826"/>
                  </a:lnTo>
                  <a:lnTo>
                    <a:pt x="159028" y="192712"/>
                  </a:lnTo>
                  <a:lnTo>
                    <a:pt x="156818" y="188800"/>
                  </a:lnTo>
                  <a:lnTo>
                    <a:pt x="143596" y="178237"/>
                  </a:lnTo>
                  <a:lnTo>
                    <a:pt x="101457" y="165301"/>
                  </a:lnTo>
                  <a:lnTo>
                    <a:pt x="57141" y="159300"/>
                  </a:lnTo>
                  <a:lnTo>
                    <a:pt x="50795" y="157000"/>
                  </a:lnTo>
                  <a:lnTo>
                    <a:pt x="45505" y="156525"/>
                  </a:lnTo>
                  <a:lnTo>
                    <a:pt x="12810" y="162801"/>
                  </a:lnTo>
                  <a:lnTo>
                    <a:pt x="0" y="17145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89">
            <a:extLst>
              <a:ext uri="{FF2B5EF4-FFF2-40B4-BE49-F238E27FC236}">
                <a16:creationId xmlns:a16="http://schemas.microsoft.com/office/drawing/2014/main" id="{90F0196C-DF31-D303-524A-742E20E0B419}"/>
              </a:ext>
            </a:extLst>
          </p:cNvPr>
          <p:cNvGrpSpPr/>
          <p:nvPr/>
        </p:nvGrpSpPr>
        <p:grpSpPr>
          <a:xfrm>
            <a:off x="7181888" y="5019676"/>
            <a:ext cx="590503" cy="281339"/>
            <a:chOff x="7181888" y="5019676"/>
            <a:chExt cx="590503" cy="281339"/>
          </a:xfrm>
        </p:grpSpPr>
        <p:sp>
          <p:nvSpPr>
            <p:cNvPr id="145" name="SMARTInkShape-401">
              <a:extLst>
                <a:ext uri="{FF2B5EF4-FFF2-40B4-BE49-F238E27FC236}">
                  <a16:creationId xmlns:a16="http://schemas.microsoft.com/office/drawing/2014/main" id="{E608498F-0B85-CE0B-1001-EB2BBDCE1D2E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620050" y="5019676"/>
              <a:ext cx="152341" cy="276060"/>
            </a:xfrm>
            <a:custGeom>
              <a:avLst/>
              <a:gdLst/>
              <a:ahLst/>
              <a:cxnLst/>
              <a:rect l="0" t="0" r="0" b="0"/>
              <a:pathLst>
                <a:path w="152341" h="276060">
                  <a:moveTo>
                    <a:pt x="95200" y="190499"/>
                  </a:moveTo>
                  <a:lnTo>
                    <a:pt x="95200" y="190499"/>
                  </a:lnTo>
                  <a:lnTo>
                    <a:pt x="100256" y="190499"/>
                  </a:lnTo>
                  <a:lnTo>
                    <a:pt x="101747" y="189441"/>
                  </a:lnTo>
                  <a:lnTo>
                    <a:pt x="102740" y="187677"/>
                  </a:lnTo>
                  <a:lnTo>
                    <a:pt x="104610" y="181366"/>
                  </a:lnTo>
                  <a:lnTo>
                    <a:pt x="104725" y="156903"/>
                  </a:lnTo>
                  <a:lnTo>
                    <a:pt x="103667" y="155402"/>
                  </a:lnTo>
                  <a:lnTo>
                    <a:pt x="101903" y="154400"/>
                  </a:lnTo>
                  <a:lnTo>
                    <a:pt x="96524" y="152794"/>
                  </a:lnTo>
                  <a:lnTo>
                    <a:pt x="90535" y="147460"/>
                  </a:lnTo>
                  <a:lnTo>
                    <a:pt x="87857" y="146990"/>
                  </a:lnTo>
                  <a:lnTo>
                    <a:pt x="85012" y="147735"/>
                  </a:lnTo>
                  <a:lnTo>
                    <a:pt x="79031" y="150326"/>
                  </a:lnTo>
                  <a:lnTo>
                    <a:pt x="69712" y="152844"/>
                  </a:lnTo>
                  <a:lnTo>
                    <a:pt x="23056" y="187352"/>
                  </a:lnTo>
                  <a:lnTo>
                    <a:pt x="12911" y="197916"/>
                  </a:lnTo>
                  <a:lnTo>
                    <a:pt x="4261" y="212922"/>
                  </a:lnTo>
                  <a:lnTo>
                    <a:pt x="802" y="228011"/>
                  </a:lnTo>
                  <a:lnTo>
                    <a:pt x="0" y="250790"/>
                  </a:lnTo>
                  <a:lnTo>
                    <a:pt x="2794" y="257157"/>
                  </a:lnTo>
                  <a:lnTo>
                    <a:pt x="13211" y="269871"/>
                  </a:lnTo>
                  <a:lnTo>
                    <a:pt x="19250" y="273401"/>
                  </a:lnTo>
                  <a:lnTo>
                    <a:pt x="31750" y="275666"/>
                  </a:lnTo>
                  <a:lnTo>
                    <a:pt x="41240" y="276059"/>
                  </a:lnTo>
                  <a:lnTo>
                    <a:pt x="43351" y="275055"/>
                  </a:lnTo>
                  <a:lnTo>
                    <a:pt x="44759" y="273328"/>
                  </a:lnTo>
                  <a:lnTo>
                    <a:pt x="45697" y="271118"/>
                  </a:lnTo>
                  <a:lnTo>
                    <a:pt x="47382" y="269646"/>
                  </a:lnTo>
                  <a:lnTo>
                    <a:pt x="57689" y="264459"/>
                  </a:lnTo>
                  <a:lnTo>
                    <a:pt x="63712" y="258295"/>
                  </a:lnTo>
                  <a:lnTo>
                    <a:pt x="71994" y="243983"/>
                  </a:lnTo>
                  <a:lnTo>
                    <a:pt x="89246" y="202746"/>
                  </a:lnTo>
                  <a:lnTo>
                    <a:pt x="104777" y="161029"/>
                  </a:lnTo>
                  <a:lnTo>
                    <a:pt x="119549" y="114182"/>
                  </a:lnTo>
                  <a:lnTo>
                    <a:pt x="128275" y="71715"/>
                  </a:lnTo>
                  <a:lnTo>
                    <a:pt x="140177" y="38344"/>
                  </a:lnTo>
                  <a:lnTo>
                    <a:pt x="142670" y="11978"/>
                  </a:lnTo>
                  <a:lnTo>
                    <a:pt x="152340" y="10"/>
                  </a:lnTo>
                  <a:lnTo>
                    <a:pt x="144148" y="0"/>
                  </a:lnTo>
                  <a:lnTo>
                    <a:pt x="143707" y="1058"/>
                  </a:lnTo>
                  <a:lnTo>
                    <a:pt x="142825" y="9524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02">
              <a:extLst>
                <a:ext uri="{FF2B5EF4-FFF2-40B4-BE49-F238E27FC236}">
                  <a16:creationId xmlns:a16="http://schemas.microsoft.com/office/drawing/2014/main" id="{52206AF3-BA52-6BE9-D66F-9AF6CD0DFE4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181888" y="5172111"/>
              <a:ext cx="390488" cy="128904"/>
            </a:xfrm>
            <a:custGeom>
              <a:avLst/>
              <a:gdLst/>
              <a:ahLst/>
              <a:cxnLst/>
              <a:rect l="0" t="0" r="0" b="0"/>
              <a:pathLst>
                <a:path w="390488" h="128904">
                  <a:moveTo>
                    <a:pt x="104737" y="57114"/>
                  </a:moveTo>
                  <a:lnTo>
                    <a:pt x="104737" y="57114"/>
                  </a:lnTo>
                  <a:lnTo>
                    <a:pt x="109793" y="57114"/>
                  </a:lnTo>
                  <a:lnTo>
                    <a:pt x="111284" y="56056"/>
                  </a:lnTo>
                  <a:lnTo>
                    <a:pt x="112277" y="54292"/>
                  </a:lnTo>
                  <a:lnTo>
                    <a:pt x="112938" y="52058"/>
                  </a:lnTo>
                  <a:lnTo>
                    <a:pt x="114438" y="50569"/>
                  </a:lnTo>
                  <a:lnTo>
                    <a:pt x="123360" y="47705"/>
                  </a:lnTo>
                  <a:lnTo>
                    <a:pt x="123787" y="29873"/>
                  </a:lnTo>
                  <a:lnTo>
                    <a:pt x="115586" y="20455"/>
                  </a:lnTo>
                  <a:lnTo>
                    <a:pt x="114653" y="14385"/>
                  </a:lnTo>
                  <a:lnTo>
                    <a:pt x="113464" y="12753"/>
                  </a:lnTo>
                  <a:lnTo>
                    <a:pt x="111614" y="11664"/>
                  </a:lnTo>
                  <a:lnTo>
                    <a:pt x="103953" y="10133"/>
                  </a:lnTo>
                  <a:lnTo>
                    <a:pt x="101039" y="9918"/>
                  </a:lnTo>
                  <a:lnTo>
                    <a:pt x="94979" y="6858"/>
                  </a:lnTo>
                  <a:lnTo>
                    <a:pt x="88759" y="3029"/>
                  </a:lnTo>
                  <a:lnTo>
                    <a:pt x="78249" y="871"/>
                  </a:lnTo>
                  <a:lnTo>
                    <a:pt x="47948" y="0"/>
                  </a:lnTo>
                  <a:lnTo>
                    <a:pt x="39634" y="2802"/>
                  </a:lnTo>
                  <a:lnTo>
                    <a:pt x="19149" y="16441"/>
                  </a:lnTo>
                  <a:lnTo>
                    <a:pt x="15928" y="17298"/>
                  </a:lnTo>
                  <a:lnTo>
                    <a:pt x="13781" y="18929"/>
                  </a:lnTo>
                  <a:lnTo>
                    <a:pt x="4996" y="37177"/>
                  </a:lnTo>
                  <a:lnTo>
                    <a:pt x="1454" y="49561"/>
                  </a:lnTo>
                  <a:lnTo>
                    <a:pt x="0" y="88440"/>
                  </a:lnTo>
                  <a:lnTo>
                    <a:pt x="2801" y="95026"/>
                  </a:lnTo>
                  <a:lnTo>
                    <a:pt x="6516" y="101480"/>
                  </a:lnTo>
                  <a:lnTo>
                    <a:pt x="8167" y="107877"/>
                  </a:lnTo>
                  <a:lnTo>
                    <a:pt x="9665" y="110006"/>
                  </a:lnTo>
                  <a:lnTo>
                    <a:pt x="11723" y="111425"/>
                  </a:lnTo>
                  <a:lnTo>
                    <a:pt x="16831" y="114061"/>
                  </a:lnTo>
                  <a:lnTo>
                    <a:pt x="25656" y="120436"/>
                  </a:lnTo>
                  <a:lnTo>
                    <a:pt x="34975" y="122795"/>
                  </a:lnTo>
                  <a:lnTo>
                    <a:pt x="50774" y="123658"/>
                  </a:lnTo>
                  <a:lnTo>
                    <a:pt x="57117" y="120909"/>
                  </a:lnTo>
                  <a:lnTo>
                    <a:pt x="85861" y="97839"/>
                  </a:lnTo>
                  <a:lnTo>
                    <a:pt x="92114" y="95322"/>
                  </a:lnTo>
                  <a:lnTo>
                    <a:pt x="98422" y="90676"/>
                  </a:lnTo>
                  <a:lnTo>
                    <a:pt x="101930" y="85083"/>
                  </a:lnTo>
                  <a:lnTo>
                    <a:pt x="104547" y="79070"/>
                  </a:lnTo>
                  <a:lnTo>
                    <a:pt x="110913" y="69735"/>
                  </a:lnTo>
                  <a:lnTo>
                    <a:pt x="114328" y="60265"/>
                  </a:lnTo>
                  <a:lnTo>
                    <a:pt x="120514" y="50757"/>
                  </a:lnTo>
                  <a:lnTo>
                    <a:pt x="123875" y="41237"/>
                  </a:lnTo>
                  <a:lnTo>
                    <a:pt x="131860" y="30420"/>
                  </a:lnTo>
                  <a:lnTo>
                    <a:pt x="132881" y="24040"/>
                  </a:lnTo>
                  <a:lnTo>
                    <a:pt x="134083" y="22364"/>
                  </a:lnTo>
                  <a:lnTo>
                    <a:pt x="135944" y="21248"/>
                  </a:lnTo>
                  <a:lnTo>
                    <a:pt x="138241" y="20503"/>
                  </a:lnTo>
                  <a:lnTo>
                    <a:pt x="138715" y="20006"/>
                  </a:lnTo>
                  <a:lnTo>
                    <a:pt x="137972" y="19676"/>
                  </a:lnTo>
                  <a:lnTo>
                    <a:pt x="133335" y="19017"/>
                  </a:lnTo>
                  <a:lnTo>
                    <a:pt x="133312" y="50812"/>
                  </a:lnTo>
                  <a:lnTo>
                    <a:pt x="136134" y="57136"/>
                  </a:lnTo>
                  <a:lnTo>
                    <a:pt x="138368" y="60304"/>
                  </a:lnTo>
                  <a:lnTo>
                    <a:pt x="141513" y="74875"/>
                  </a:lnTo>
                  <a:lnTo>
                    <a:pt x="143635" y="91157"/>
                  </a:lnTo>
                  <a:lnTo>
                    <a:pt x="150324" y="104564"/>
                  </a:lnTo>
                  <a:lnTo>
                    <a:pt x="151003" y="107798"/>
                  </a:lnTo>
                  <a:lnTo>
                    <a:pt x="160444" y="121896"/>
                  </a:lnTo>
                  <a:lnTo>
                    <a:pt x="166515" y="128285"/>
                  </a:lnTo>
                  <a:lnTo>
                    <a:pt x="168148" y="128903"/>
                  </a:lnTo>
                  <a:lnTo>
                    <a:pt x="169236" y="128256"/>
                  </a:lnTo>
                  <a:lnTo>
                    <a:pt x="169962" y="126767"/>
                  </a:lnTo>
                  <a:lnTo>
                    <a:pt x="171504" y="125775"/>
                  </a:lnTo>
                  <a:lnTo>
                    <a:pt x="178730" y="124377"/>
                  </a:lnTo>
                  <a:lnTo>
                    <a:pt x="188708" y="123867"/>
                  </a:lnTo>
                  <a:lnTo>
                    <a:pt x="222338" y="91908"/>
                  </a:lnTo>
                  <a:lnTo>
                    <a:pt x="225796" y="85631"/>
                  </a:lnTo>
                  <a:lnTo>
                    <a:pt x="228391" y="79313"/>
                  </a:lnTo>
                  <a:lnTo>
                    <a:pt x="244965" y="57113"/>
                  </a:lnTo>
                  <a:lnTo>
                    <a:pt x="247495" y="50764"/>
                  </a:lnTo>
                  <a:lnTo>
                    <a:pt x="255659" y="39945"/>
                  </a:lnTo>
                  <a:lnTo>
                    <a:pt x="259302" y="38900"/>
                  </a:lnTo>
                  <a:lnTo>
                    <a:pt x="261755" y="38622"/>
                  </a:lnTo>
                  <a:lnTo>
                    <a:pt x="263392" y="37377"/>
                  </a:lnTo>
                  <a:lnTo>
                    <a:pt x="266578" y="28810"/>
                  </a:lnTo>
                  <a:lnTo>
                    <a:pt x="266650" y="28575"/>
                  </a:lnTo>
                  <a:lnTo>
                    <a:pt x="271715" y="28549"/>
                  </a:lnTo>
                  <a:lnTo>
                    <a:pt x="272148" y="29604"/>
                  </a:lnTo>
                  <a:lnTo>
                    <a:pt x="269805" y="33599"/>
                  </a:lnTo>
                  <a:lnTo>
                    <a:pt x="269816" y="35087"/>
                  </a:lnTo>
                  <a:lnTo>
                    <a:pt x="270881" y="36081"/>
                  </a:lnTo>
                  <a:lnTo>
                    <a:pt x="272649" y="36741"/>
                  </a:lnTo>
                  <a:lnTo>
                    <a:pt x="273829" y="38240"/>
                  </a:lnTo>
                  <a:lnTo>
                    <a:pt x="275139" y="42729"/>
                  </a:lnTo>
                  <a:lnTo>
                    <a:pt x="277227" y="80182"/>
                  </a:lnTo>
                  <a:lnTo>
                    <a:pt x="283722" y="94754"/>
                  </a:lnTo>
                  <a:lnTo>
                    <a:pt x="285596" y="109211"/>
                  </a:lnTo>
                  <a:lnTo>
                    <a:pt x="286693" y="110895"/>
                  </a:lnTo>
                  <a:lnTo>
                    <a:pt x="288483" y="112018"/>
                  </a:lnTo>
                  <a:lnTo>
                    <a:pt x="293902" y="113821"/>
                  </a:lnTo>
                  <a:lnTo>
                    <a:pt x="294644" y="116889"/>
                  </a:lnTo>
                  <a:lnTo>
                    <a:pt x="294973" y="119664"/>
                  </a:lnTo>
                  <a:lnTo>
                    <a:pt x="295203" y="115184"/>
                  </a:lnTo>
                  <a:lnTo>
                    <a:pt x="300283" y="114537"/>
                  </a:lnTo>
                  <a:lnTo>
                    <a:pt x="301776" y="113388"/>
                  </a:lnTo>
                  <a:lnTo>
                    <a:pt x="303435" y="109288"/>
                  </a:lnTo>
                  <a:lnTo>
                    <a:pt x="304936" y="107771"/>
                  </a:lnTo>
                  <a:lnTo>
                    <a:pt x="314948" y="102516"/>
                  </a:lnTo>
                  <a:lnTo>
                    <a:pt x="336551" y="82385"/>
                  </a:lnTo>
                  <a:lnTo>
                    <a:pt x="340057" y="76107"/>
                  </a:lnTo>
                  <a:lnTo>
                    <a:pt x="342674" y="69788"/>
                  </a:lnTo>
                  <a:lnTo>
                    <a:pt x="369590" y="39945"/>
                  </a:lnTo>
                  <a:lnTo>
                    <a:pt x="373439" y="38900"/>
                  </a:lnTo>
                  <a:lnTo>
                    <a:pt x="390055" y="38069"/>
                  </a:lnTo>
                  <a:lnTo>
                    <a:pt x="390487" y="82524"/>
                  </a:lnTo>
                  <a:lnTo>
                    <a:pt x="390487" y="104298"/>
                  </a:lnTo>
                  <a:lnTo>
                    <a:pt x="380962" y="104739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90">
            <a:extLst>
              <a:ext uri="{FF2B5EF4-FFF2-40B4-BE49-F238E27FC236}">
                <a16:creationId xmlns:a16="http://schemas.microsoft.com/office/drawing/2014/main" id="{036BD8A7-10A2-673C-0A48-D3C22D3D2DB8}"/>
              </a:ext>
            </a:extLst>
          </p:cNvPr>
          <p:cNvGrpSpPr/>
          <p:nvPr/>
        </p:nvGrpSpPr>
        <p:grpSpPr>
          <a:xfrm>
            <a:off x="6619875" y="4991217"/>
            <a:ext cx="266653" cy="409018"/>
            <a:chOff x="6619875" y="4991217"/>
            <a:chExt cx="266653" cy="409018"/>
          </a:xfrm>
        </p:grpSpPr>
        <p:sp>
          <p:nvSpPr>
            <p:cNvPr id="148" name="SMARTInkShape-403">
              <a:extLst>
                <a:ext uri="{FF2B5EF4-FFF2-40B4-BE49-F238E27FC236}">
                  <a16:creationId xmlns:a16="http://schemas.microsoft.com/office/drawing/2014/main" id="{12DC0AE0-EE3C-D270-8FA5-814464A0317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800970" y="5314964"/>
              <a:ext cx="85558" cy="85271"/>
            </a:xfrm>
            <a:custGeom>
              <a:avLst/>
              <a:gdLst/>
              <a:ahLst/>
              <a:cxnLst/>
              <a:rect l="0" t="0" r="0" b="0"/>
              <a:pathLst>
                <a:path w="85558" h="85271">
                  <a:moveTo>
                    <a:pt x="47505" y="19036"/>
                  </a:moveTo>
                  <a:lnTo>
                    <a:pt x="47505" y="19036"/>
                  </a:lnTo>
                  <a:lnTo>
                    <a:pt x="47505" y="9521"/>
                  </a:lnTo>
                  <a:lnTo>
                    <a:pt x="24839" y="9511"/>
                  </a:lnTo>
                  <a:lnTo>
                    <a:pt x="18734" y="12333"/>
                  </a:lnTo>
                  <a:lnTo>
                    <a:pt x="11248" y="17712"/>
                  </a:lnTo>
                  <a:lnTo>
                    <a:pt x="10224" y="21270"/>
                  </a:lnTo>
                  <a:lnTo>
                    <a:pt x="9951" y="23700"/>
                  </a:lnTo>
                  <a:lnTo>
                    <a:pt x="6825" y="29223"/>
                  </a:lnTo>
                  <a:lnTo>
                    <a:pt x="2967" y="35204"/>
                  </a:lnTo>
                  <a:lnTo>
                    <a:pt x="795" y="44523"/>
                  </a:lnTo>
                  <a:lnTo>
                    <a:pt x="0" y="60322"/>
                  </a:lnTo>
                  <a:lnTo>
                    <a:pt x="2757" y="66666"/>
                  </a:lnTo>
                  <a:lnTo>
                    <a:pt x="14072" y="80685"/>
                  </a:lnTo>
                  <a:lnTo>
                    <a:pt x="22416" y="83477"/>
                  </a:lnTo>
                  <a:lnTo>
                    <a:pt x="39962" y="85270"/>
                  </a:lnTo>
                  <a:lnTo>
                    <a:pt x="46975" y="82693"/>
                  </a:lnTo>
                  <a:lnTo>
                    <a:pt x="79368" y="53829"/>
                  </a:lnTo>
                  <a:lnTo>
                    <a:pt x="82833" y="44729"/>
                  </a:lnTo>
                  <a:lnTo>
                    <a:pt x="85557" y="6451"/>
                  </a:lnTo>
                  <a:lnTo>
                    <a:pt x="84514" y="4296"/>
                  </a:lnTo>
                  <a:lnTo>
                    <a:pt x="82761" y="2860"/>
                  </a:lnTo>
                  <a:lnTo>
                    <a:pt x="77400" y="553"/>
                  </a:lnTo>
                  <a:lnTo>
                    <a:pt x="58781" y="0"/>
                  </a:lnTo>
                  <a:lnTo>
                    <a:pt x="49771" y="6535"/>
                  </a:lnTo>
                  <a:lnTo>
                    <a:pt x="43926" y="8188"/>
                  </a:lnTo>
                  <a:lnTo>
                    <a:pt x="41944" y="9687"/>
                  </a:lnTo>
                  <a:lnTo>
                    <a:pt x="38095" y="15796"/>
                  </a:lnTo>
                  <a:lnTo>
                    <a:pt x="28455" y="19036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04">
              <a:extLst>
                <a:ext uri="{FF2B5EF4-FFF2-40B4-BE49-F238E27FC236}">
                  <a16:creationId xmlns:a16="http://schemas.microsoft.com/office/drawing/2014/main" id="{B6901214-D72F-489C-4C17-E33D52B677C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619875" y="4991217"/>
              <a:ext cx="132908" cy="328839"/>
            </a:xfrm>
            <a:custGeom>
              <a:avLst/>
              <a:gdLst/>
              <a:ahLst/>
              <a:cxnLst/>
              <a:rect l="0" t="0" r="0" b="0"/>
              <a:pathLst>
                <a:path w="132908" h="328839">
                  <a:moveTo>
                    <a:pt x="28575" y="28458"/>
                  </a:moveTo>
                  <a:lnTo>
                    <a:pt x="28575" y="28458"/>
                  </a:lnTo>
                  <a:lnTo>
                    <a:pt x="36775" y="20257"/>
                  </a:lnTo>
                  <a:lnTo>
                    <a:pt x="37707" y="14269"/>
                  </a:lnTo>
                  <a:lnTo>
                    <a:pt x="38896" y="12648"/>
                  </a:lnTo>
                  <a:lnTo>
                    <a:pt x="46266" y="9835"/>
                  </a:lnTo>
                  <a:lnTo>
                    <a:pt x="47223" y="9534"/>
                  </a:lnTo>
                  <a:lnTo>
                    <a:pt x="47622" y="0"/>
                  </a:lnTo>
                  <a:lnTo>
                    <a:pt x="47625" y="45021"/>
                  </a:lnTo>
                  <a:lnTo>
                    <a:pt x="44803" y="78996"/>
                  </a:lnTo>
                  <a:lnTo>
                    <a:pt x="39425" y="119815"/>
                  </a:lnTo>
                  <a:lnTo>
                    <a:pt x="31816" y="161039"/>
                  </a:lnTo>
                  <a:lnTo>
                    <a:pt x="29215" y="199756"/>
                  </a:lnTo>
                  <a:lnTo>
                    <a:pt x="28659" y="246454"/>
                  </a:lnTo>
                  <a:lnTo>
                    <a:pt x="29641" y="287377"/>
                  </a:lnTo>
                  <a:lnTo>
                    <a:pt x="40335" y="313939"/>
                  </a:lnTo>
                  <a:lnTo>
                    <a:pt x="42765" y="317204"/>
                  </a:lnTo>
                  <a:lnTo>
                    <a:pt x="48287" y="320831"/>
                  </a:lnTo>
                  <a:lnTo>
                    <a:pt x="54269" y="323502"/>
                  </a:lnTo>
                  <a:lnTo>
                    <a:pt x="60456" y="328216"/>
                  </a:lnTo>
                  <a:lnTo>
                    <a:pt x="63588" y="328838"/>
                  </a:lnTo>
                  <a:lnTo>
                    <a:pt x="66733" y="328196"/>
                  </a:lnTo>
                  <a:lnTo>
                    <a:pt x="74109" y="325716"/>
                  </a:lnTo>
                  <a:lnTo>
                    <a:pt x="89104" y="323262"/>
                  </a:lnTo>
                  <a:lnTo>
                    <a:pt x="104188" y="316310"/>
                  </a:lnTo>
                  <a:lnTo>
                    <a:pt x="107559" y="315609"/>
                  </a:lnTo>
                  <a:lnTo>
                    <a:pt x="114126" y="309187"/>
                  </a:lnTo>
                  <a:lnTo>
                    <a:pt x="119514" y="300335"/>
                  </a:lnTo>
                  <a:lnTo>
                    <a:pt x="131112" y="265865"/>
                  </a:lnTo>
                  <a:lnTo>
                    <a:pt x="132907" y="246097"/>
                  </a:lnTo>
                  <a:lnTo>
                    <a:pt x="128163" y="230292"/>
                  </a:lnTo>
                  <a:lnTo>
                    <a:pt x="120108" y="221173"/>
                  </a:lnTo>
                  <a:lnTo>
                    <a:pt x="87358" y="196863"/>
                  </a:lnTo>
                  <a:lnTo>
                    <a:pt x="69393" y="192303"/>
                  </a:lnTo>
                  <a:lnTo>
                    <a:pt x="26877" y="190433"/>
                  </a:lnTo>
                  <a:lnTo>
                    <a:pt x="0" y="199908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91">
            <a:extLst>
              <a:ext uri="{FF2B5EF4-FFF2-40B4-BE49-F238E27FC236}">
                <a16:creationId xmlns:a16="http://schemas.microsoft.com/office/drawing/2014/main" id="{03F8D2A9-0892-3C23-64CF-1AB0882B3CED}"/>
              </a:ext>
            </a:extLst>
          </p:cNvPr>
          <p:cNvGrpSpPr/>
          <p:nvPr/>
        </p:nvGrpSpPr>
        <p:grpSpPr>
          <a:xfrm>
            <a:off x="6238875" y="5162588"/>
            <a:ext cx="28565" cy="123788"/>
            <a:chOff x="6238875" y="5162588"/>
            <a:chExt cx="28565" cy="123788"/>
          </a:xfrm>
        </p:grpSpPr>
        <p:sp>
          <p:nvSpPr>
            <p:cNvPr id="151" name="SMARTInkShape-405">
              <a:extLst>
                <a:ext uri="{FF2B5EF4-FFF2-40B4-BE49-F238E27FC236}">
                  <a16:creationId xmlns:a16="http://schemas.microsoft.com/office/drawing/2014/main" id="{23775E2C-083C-0D45-EE26-97CBE0AC02C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248400" y="5276850"/>
              <a:ext cx="18656" cy="9526"/>
            </a:xfrm>
            <a:custGeom>
              <a:avLst/>
              <a:gdLst/>
              <a:ahLst/>
              <a:cxnLst/>
              <a:rect l="0" t="0" r="0" b="0"/>
              <a:pathLst>
                <a:path w="18656" h="95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409" y="8201"/>
                  </a:lnTo>
                  <a:lnTo>
                    <a:pt x="12296" y="8937"/>
                  </a:lnTo>
                  <a:lnTo>
                    <a:pt x="18655" y="9491"/>
                  </a:lnTo>
                  <a:lnTo>
                    <a:pt x="9528" y="9525"/>
                  </a:lnTo>
                  <a:lnTo>
                    <a:pt x="9525" y="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06">
              <a:extLst>
                <a:ext uri="{FF2B5EF4-FFF2-40B4-BE49-F238E27FC236}">
                  <a16:creationId xmlns:a16="http://schemas.microsoft.com/office/drawing/2014/main" id="{5834201A-75C5-0335-780B-2D49962FAFA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238875" y="5162588"/>
              <a:ext cx="28565" cy="28528"/>
            </a:xfrm>
            <a:custGeom>
              <a:avLst/>
              <a:gdLst/>
              <a:ahLst/>
              <a:cxnLst/>
              <a:rect l="0" t="0" r="0" b="0"/>
              <a:pathLst>
                <a:path w="28565" h="28528">
                  <a:moveTo>
                    <a:pt x="9525" y="19012"/>
                  </a:moveTo>
                  <a:lnTo>
                    <a:pt x="9525" y="19012"/>
                  </a:lnTo>
                  <a:lnTo>
                    <a:pt x="28540" y="19012"/>
                  </a:lnTo>
                  <a:lnTo>
                    <a:pt x="28564" y="24068"/>
                  </a:lnTo>
                  <a:lnTo>
                    <a:pt x="27510" y="25557"/>
                  </a:lnTo>
                  <a:lnTo>
                    <a:pt x="25748" y="26551"/>
                  </a:lnTo>
                  <a:lnTo>
                    <a:pt x="11241" y="28421"/>
                  </a:lnTo>
                  <a:lnTo>
                    <a:pt x="1474" y="28527"/>
                  </a:lnTo>
                  <a:lnTo>
                    <a:pt x="983" y="27472"/>
                  </a:lnTo>
                  <a:lnTo>
                    <a:pt x="0" y="391"/>
                  </a:lnTo>
                  <a:lnTo>
                    <a:pt x="8201" y="0"/>
                  </a:lnTo>
                  <a:lnTo>
                    <a:pt x="17610" y="8166"/>
                  </a:lnTo>
                  <a:lnTo>
                    <a:pt x="19050" y="19012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92">
            <a:extLst>
              <a:ext uri="{FF2B5EF4-FFF2-40B4-BE49-F238E27FC236}">
                <a16:creationId xmlns:a16="http://schemas.microsoft.com/office/drawing/2014/main" id="{3056FBBC-DEAA-41A6-D1B0-1CBE133ED141}"/>
              </a:ext>
            </a:extLst>
          </p:cNvPr>
          <p:cNvGrpSpPr/>
          <p:nvPr/>
        </p:nvGrpSpPr>
        <p:grpSpPr>
          <a:xfrm>
            <a:off x="4476750" y="5067345"/>
            <a:ext cx="1447786" cy="266656"/>
            <a:chOff x="4476750" y="5067345"/>
            <a:chExt cx="1447786" cy="266656"/>
          </a:xfrm>
        </p:grpSpPr>
        <p:sp>
          <p:nvSpPr>
            <p:cNvPr id="154" name="SMARTInkShape-407">
              <a:extLst>
                <a:ext uri="{FF2B5EF4-FFF2-40B4-BE49-F238E27FC236}">
                  <a16:creationId xmlns:a16="http://schemas.microsoft.com/office/drawing/2014/main" id="{4D109C3F-D74B-429C-4702-F2AD79A17F4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353456" y="5162954"/>
              <a:ext cx="75668" cy="132502"/>
            </a:xfrm>
            <a:custGeom>
              <a:avLst/>
              <a:gdLst/>
              <a:ahLst/>
              <a:cxnLst/>
              <a:rect l="0" t="0" r="0" b="0"/>
              <a:pathLst>
                <a:path w="75668" h="132502">
                  <a:moveTo>
                    <a:pt x="37694" y="56746"/>
                  </a:moveTo>
                  <a:lnTo>
                    <a:pt x="37694" y="56746"/>
                  </a:lnTo>
                  <a:lnTo>
                    <a:pt x="61291" y="33148"/>
                  </a:lnTo>
                  <a:lnTo>
                    <a:pt x="64057" y="27561"/>
                  </a:lnTo>
                  <a:lnTo>
                    <a:pt x="64795" y="24589"/>
                  </a:lnTo>
                  <a:lnTo>
                    <a:pt x="66345" y="22609"/>
                  </a:lnTo>
                  <a:lnTo>
                    <a:pt x="70888" y="20407"/>
                  </a:lnTo>
                  <a:lnTo>
                    <a:pt x="72523" y="18762"/>
                  </a:lnTo>
                  <a:lnTo>
                    <a:pt x="75667" y="9559"/>
                  </a:lnTo>
                  <a:lnTo>
                    <a:pt x="70700" y="4195"/>
                  </a:lnTo>
                  <a:lnTo>
                    <a:pt x="65415" y="1640"/>
                  </a:lnTo>
                  <a:lnTo>
                    <a:pt x="58457" y="0"/>
                  </a:lnTo>
                  <a:lnTo>
                    <a:pt x="52195" y="4772"/>
                  </a:lnTo>
                  <a:lnTo>
                    <a:pt x="40597" y="14808"/>
                  </a:lnTo>
                  <a:lnTo>
                    <a:pt x="28115" y="20710"/>
                  </a:lnTo>
                  <a:lnTo>
                    <a:pt x="21795" y="26971"/>
                  </a:lnTo>
                  <a:lnTo>
                    <a:pt x="13345" y="41339"/>
                  </a:lnTo>
                  <a:lnTo>
                    <a:pt x="10370" y="53827"/>
                  </a:lnTo>
                  <a:lnTo>
                    <a:pt x="8432" y="69405"/>
                  </a:lnTo>
                  <a:lnTo>
                    <a:pt x="2683" y="82251"/>
                  </a:lnTo>
                  <a:lnTo>
                    <a:pt x="0" y="106096"/>
                  </a:lnTo>
                  <a:lnTo>
                    <a:pt x="2597" y="113252"/>
                  </a:lnTo>
                  <a:lnTo>
                    <a:pt x="13793" y="127882"/>
                  </a:lnTo>
                  <a:lnTo>
                    <a:pt x="19309" y="130695"/>
                  </a:lnTo>
                  <a:lnTo>
                    <a:pt x="31476" y="132501"/>
                  </a:lnTo>
                  <a:lnTo>
                    <a:pt x="33549" y="131591"/>
                  </a:lnTo>
                  <a:lnTo>
                    <a:pt x="34930" y="129926"/>
                  </a:lnTo>
                  <a:lnTo>
                    <a:pt x="37525" y="125254"/>
                  </a:lnTo>
                  <a:lnTo>
                    <a:pt x="42204" y="119649"/>
                  </a:lnTo>
                  <a:lnTo>
                    <a:pt x="47812" y="116453"/>
                  </a:lnTo>
                  <a:lnTo>
                    <a:pt x="50790" y="115600"/>
                  </a:lnTo>
                  <a:lnTo>
                    <a:pt x="52774" y="112916"/>
                  </a:lnTo>
                  <a:lnTo>
                    <a:pt x="64790" y="69160"/>
                  </a:lnTo>
                  <a:lnTo>
                    <a:pt x="66231" y="26478"/>
                  </a:lnTo>
                  <a:lnTo>
                    <a:pt x="65185" y="23866"/>
                  </a:lnTo>
                  <a:lnTo>
                    <a:pt x="63430" y="22126"/>
                  </a:lnTo>
                  <a:lnTo>
                    <a:pt x="55903" y="16855"/>
                  </a:lnTo>
                  <a:lnTo>
                    <a:pt x="50020" y="12558"/>
                  </a:lnTo>
                  <a:lnTo>
                    <a:pt x="40759" y="10140"/>
                  </a:lnTo>
                  <a:lnTo>
                    <a:pt x="28169" y="9121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08">
              <a:extLst>
                <a:ext uri="{FF2B5EF4-FFF2-40B4-BE49-F238E27FC236}">
                  <a16:creationId xmlns:a16="http://schemas.microsoft.com/office/drawing/2014/main" id="{3BBA9ABC-4484-03B7-80C8-26137693BFA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419725" y="5172078"/>
              <a:ext cx="190501" cy="142739"/>
            </a:xfrm>
            <a:custGeom>
              <a:avLst/>
              <a:gdLst/>
              <a:ahLst/>
              <a:cxnLst/>
              <a:rect l="0" t="0" r="0" b="0"/>
              <a:pathLst>
                <a:path w="190501" h="142739">
                  <a:moveTo>
                    <a:pt x="0" y="38097"/>
                  </a:moveTo>
                  <a:lnTo>
                    <a:pt x="0" y="38097"/>
                  </a:lnTo>
                  <a:lnTo>
                    <a:pt x="5056" y="38097"/>
                  </a:lnTo>
                  <a:lnTo>
                    <a:pt x="6545" y="37039"/>
                  </a:lnTo>
                  <a:lnTo>
                    <a:pt x="7539" y="35275"/>
                  </a:lnTo>
                  <a:lnTo>
                    <a:pt x="8201" y="33041"/>
                  </a:lnTo>
                  <a:lnTo>
                    <a:pt x="18623" y="19555"/>
                  </a:lnTo>
                  <a:lnTo>
                    <a:pt x="38097" y="0"/>
                  </a:lnTo>
                  <a:lnTo>
                    <a:pt x="33043" y="5054"/>
                  </a:lnTo>
                  <a:lnTo>
                    <a:pt x="30561" y="10359"/>
                  </a:lnTo>
                  <a:lnTo>
                    <a:pt x="28585" y="55581"/>
                  </a:lnTo>
                  <a:lnTo>
                    <a:pt x="25758" y="64565"/>
                  </a:lnTo>
                  <a:lnTo>
                    <a:pt x="22031" y="73144"/>
                  </a:lnTo>
                  <a:lnTo>
                    <a:pt x="19443" y="96975"/>
                  </a:lnTo>
                  <a:lnTo>
                    <a:pt x="28542" y="141345"/>
                  </a:lnTo>
                  <a:lnTo>
                    <a:pt x="29612" y="141854"/>
                  </a:lnTo>
                  <a:lnTo>
                    <a:pt x="36773" y="142738"/>
                  </a:lnTo>
                  <a:lnTo>
                    <a:pt x="46185" y="134659"/>
                  </a:lnTo>
                  <a:lnTo>
                    <a:pt x="52255" y="133736"/>
                  </a:lnTo>
                  <a:lnTo>
                    <a:pt x="53887" y="132547"/>
                  </a:lnTo>
                  <a:lnTo>
                    <a:pt x="54975" y="130698"/>
                  </a:lnTo>
                  <a:lnTo>
                    <a:pt x="56506" y="123037"/>
                  </a:lnTo>
                  <a:lnTo>
                    <a:pt x="56720" y="120124"/>
                  </a:lnTo>
                  <a:lnTo>
                    <a:pt x="57922" y="118181"/>
                  </a:lnTo>
                  <a:lnTo>
                    <a:pt x="59781" y="116886"/>
                  </a:lnTo>
                  <a:lnTo>
                    <a:pt x="62080" y="116023"/>
                  </a:lnTo>
                  <a:lnTo>
                    <a:pt x="63610" y="114390"/>
                  </a:lnTo>
                  <a:lnTo>
                    <a:pt x="65313" y="109753"/>
                  </a:lnTo>
                  <a:lnTo>
                    <a:pt x="67464" y="98151"/>
                  </a:lnTo>
                  <a:lnTo>
                    <a:pt x="73141" y="88818"/>
                  </a:lnTo>
                  <a:lnTo>
                    <a:pt x="76352" y="79348"/>
                  </a:lnTo>
                  <a:lnTo>
                    <a:pt x="82478" y="69840"/>
                  </a:lnTo>
                  <a:lnTo>
                    <a:pt x="84763" y="60320"/>
                  </a:lnTo>
                  <a:lnTo>
                    <a:pt x="85598" y="44447"/>
                  </a:lnTo>
                  <a:lnTo>
                    <a:pt x="86700" y="42330"/>
                  </a:lnTo>
                  <a:lnTo>
                    <a:pt x="88491" y="40919"/>
                  </a:lnTo>
                  <a:lnTo>
                    <a:pt x="95216" y="38111"/>
                  </a:lnTo>
                  <a:lnTo>
                    <a:pt x="95247" y="51355"/>
                  </a:lnTo>
                  <a:lnTo>
                    <a:pt x="92427" y="57395"/>
                  </a:lnTo>
                  <a:lnTo>
                    <a:pt x="88703" y="63607"/>
                  </a:lnTo>
                  <a:lnTo>
                    <a:pt x="87049" y="69895"/>
                  </a:lnTo>
                  <a:lnTo>
                    <a:pt x="95143" y="117356"/>
                  </a:lnTo>
                  <a:lnTo>
                    <a:pt x="98025" y="123770"/>
                  </a:lnTo>
                  <a:lnTo>
                    <a:pt x="109714" y="138238"/>
                  </a:lnTo>
                  <a:lnTo>
                    <a:pt x="115083" y="140812"/>
                  </a:lnTo>
                  <a:lnTo>
                    <a:pt x="117997" y="141499"/>
                  </a:lnTo>
                  <a:lnTo>
                    <a:pt x="119940" y="140898"/>
                  </a:lnTo>
                  <a:lnTo>
                    <a:pt x="121235" y="139440"/>
                  </a:lnTo>
                  <a:lnTo>
                    <a:pt x="122098" y="137410"/>
                  </a:lnTo>
                  <a:lnTo>
                    <a:pt x="123732" y="136055"/>
                  </a:lnTo>
                  <a:lnTo>
                    <a:pt x="133959" y="131060"/>
                  </a:lnTo>
                  <a:lnTo>
                    <a:pt x="139971" y="124923"/>
                  </a:lnTo>
                  <a:lnTo>
                    <a:pt x="157716" y="98157"/>
                  </a:lnTo>
                  <a:lnTo>
                    <a:pt x="163916" y="78340"/>
                  </a:lnTo>
                  <a:lnTo>
                    <a:pt x="177004" y="54058"/>
                  </a:lnTo>
                  <a:lnTo>
                    <a:pt x="180856" y="42238"/>
                  </a:lnTo>
                  <a:lnTo>
                    <a:pt x="189021" y="30581"/>
                  </a:lnTo>
                  <a:lnTo>
                    <a:pt x="190500" y="19058"/>
                  </a:lnTo>
                  <a:lnTo>
                    <a:pt x="190500" y="19047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09">
              <a:extLst>
                <a:ext uri="{FF2B5EF4-FFF2-40B4-BE49-F238E27FC236}">
                  <a16:creationId xmlns:a16="http://schemas.microsoft.com/office/drawing/2014/main" id="{F457B706-E9BB-087D-E62A-EA906CE3FAA1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591175" y="5181636"/>
              <a:ext cx="179647" cy="152365"/>
            </a:xfrm>
            <a:custGeom>
              <a:avLst/>
              <a:gdLst/>
              <a:ahLst/>
              <a:cxnLst/>
              <a:rect l="0" t="0" r="0" b="0"/>
              <a:pathLst>
                <a:path w="179647" h="152365">
                  <a:moveTo>
                    <a:pt x="0" y="47589"/>
                  </a:moveTo>
                  <a:lnTo>
                    <a:pt x="0" y="47589"/>
                  </a:lnTo>
                  <a:lnTo>
                    <a:pt x="16247" y="32401"/>
                  </a:lnTo>
                  <a:lnTo>
                    <a:pt x="22390" y="30256"/>
                  </a:lnTo>
                  <a:lnTo>
                    <a:pt x="24452" y="28626"/>
                  </a:lnTo>
                  <a:lnTo>
                    <a:pt x="28412" y="22333"/>
                  </a:lnTo>
                  <a:lnTo>
                    <a:pt x="55340" y="11669"/>
                  </a:lnTo>
                  <a:lnTo>
                    <a:pt x="64435" y="9920"/>
                  </a:lnTo>
                  <a:lnTo>
                    <a:pt x="76066" y="84"/>
                  </a:lnTo>
                  <a:lnTo>
                    <a:pt x="81217" y="0"/>
                  </a:lnTo>
                  <a:lnTo>
                    <a:pt x="82719" y="1046"/>
                  </a:lnTo>
                  <a:lnTo>
                    <a:pt x="83721" y="2802"/>
                  </a:lnTo>
                  <a:lnTo>
                    <a:pt x="84389" y="5032"/>
                  </a:lnTo>
                  <a:lnTo>
                    <a:pt x="83776" y="6517"/>
                  </a:lnTo>
                  <a:lnTo>
                    <a:pt x="82309" y="7508"/>
                  </a:lnTo>
                  <a:lnTo>
                    <a:pt x="80272" y="8168"/>
                  </a:lnTo>
                  <a:lnTo>
                    <a:pt x="79973" y="9667"/>
                  </a:lnTo>
                  <a:lnTo>
                    <a:pt x="82463" y="14154"/>
                  </a:lnTo>
                  <a:lnTo>
                    <a:pt x="82492" y="16833"/>
                  </a:lnTo>
                  <a:lnTo>
                    <a:pt x="77238" y="31845"/>
                  </a:lnTo>
                  <a:lnTo>
                    <a:pt x="75203" y="63648"/>
                  </a:lnTo>
                  <a:lnTo>
                    <a:pt x="64445" y="94574"/>
                  </a:lnTo>
                  <a:lnTo>
                    <a:pt x="60392" y="101280"/>
                  </a:lnTo>
                  <a:lnTo>
                    <a:pt x="57791" y="114208"/>
                  </a:lnTo>
                  <a:lnTo>
                    <a:pt x="57150" y="133275"/>
                  </a:lnTo>
                  <a:lnTo>
                    <a:pt x="74018" y="115388"/>
                  </a:lnTo>
                  <a:lnTo>
                    <a:pt x="112332" y="68782"/>
                  </a:lnTo>
                  <a:lnTo>
                    <a:pt x="123242" y="54927"/>
                  </a:lnTo>
                  <a:lnTo>
                    <a:pt x="136410" y="36339"/>
                  </a:lnTo>
                  <a:lnTo>
                    <a:pt x="142823" y="32005"/>
                  </a:lnTo>
                  <a:lnTo>
                    <a:pt x="149202" y="29022"/>
                  </a:lnTo>
                  <a:lnTo>
                    <a:pt x="158743" y="22448"/>
                  </a:lnTo>
                  <a:lnTo>
                    <a:pt x="165097" y="20541"/>
                  </a:lnTo>
                  <a:lnTo>
                    <a:pt x="167216" y="18973"/>
                  </a:lnTo>
                  <a:lnTo>
                    <a:pt x="168627" y="16870"/>
                  </a:lnTo>
                  <a:lnTo>
                    <a:pt x="170892" y="10947"/>
                  </a:lnTo>
                  <a:lnTo>
                    <a:pt x="171078" y="11519"/>
                  </a:lnTo>
                  <a:lnTo>
                    <a:pt x="171402" y="17818"/>
                  </a:lnTo>
                  <a:lnTo>
                    <a:pt x="177986" y="26382"/>
                  </a:lnTo>
                  <a:lnTo>
                    <a:pt x="179646" y="32166"/>
                  </a:lnTo>
                  <a:lnTo>
                    <a:pt x="179031" y="35190"/>
                  </a:lnTo>
                  <a:lnTo>
                    <a:pt x="174167" y="45561"/>
                  </a:lnTo>
                  <a:lnTo>
                    <a:pt x="168675" y="93055"/>
                  </a:lnTo>
                  <a:lnTo>
                    <a:pt x="164925" y="101662"/>
                  </a:lnTo>
                  <a:lnTo>
                    <a:pt x="161130" y="129173"/>
                  </a:lnTo>
                  <a:lnTo>
                    <a:pt x="154438" y="142648"/>
                  </a:lnTo>
                  <a:lnTo>
                    <a:pt x="152802" y="150446"/>
                  </a:lnTo>
                  <a:lnTo>
                    <a:pt x="151611" y="151085"/>
                  </a:lnTo>
                  <a:lnTo>
                    <a:pt x="142875" y="152364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10">
              <a:extLst>
                <a:ext uri="{FF2B5EF4-FFF2-40B4-BE49-F238E27FC236}">
                  <a16:creationId xmlns:a16="http://schemas.microsoft.com/office/drawing/2014/main" id="{4528AF62-90DB-7A0C-DC67-B378D39A81B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762625" y="5200650"/>
              <a:ext cx="161911" cy="133348"/>
            </a:xfrm>
            <a:custGeom>
              <a:avLst/>
              <a:gdLst/>
              <a:ahLst/>
              <a:cxnLst/>
              <a:rect l="0" t="0" r="0" b="0"/>
              <a:pathLst>
                <a:path w="161911" h="133348">
                  <a:moveTo>
                    <a:pt x="114300" y="19050"/>
                  </a:moveTo>
                  <a:lnTo>
                    <a:pt x="114300" y="19050"/>
                  </a:lnTo>
                  <a:lnTo>
                    <a:pt x="127557" y="19050"/>
                  </a:lnTo>
                  <a:lnTo>
                    <a:pt x="133598" y="16228"/>
                  </a:lnTo>
                  <a:lnTo>
                    <a:pt x="139810" y="12505"/>
                  </a:lnTo>
                  <a:lnTo>
                    <a:pt x="152422" y="10113"/>
                  </a:lnTo>
                  <a:lnTo>
                    <a:pt x="155590" y="9917"/>
                  </a:lnTo>
                  <a:lnTo>
                    <a:pt x="157702" y="8729"/>
                  </a:lnTo>
                  <a:lnTo>
                    <a:pt x="159110" y="6877"/>
                  </a:lnTo>
                  <a:lnTo>
                    <a:pt x="161910" y="35"/>
                  </a:lnTo>
                  <a:lnTo>
                    <a:pt x="139535" y="0"/>
                  </a:lnTo>
                  <a:lnTo>
                    <a:pt x="92137" y="9263"/>
                  </a:lnTo>
                  <a:lnTo>
                    <a:pt x="83989" y="9409"/>
                  </a:lnTo>
                  <a:lnTo>
                    <a:pt x="76840" y="12296"/>
                  </a:lnTo>
                  <a:lnTo>
                    <a:pt x="70134" y="16049"/>
                  </a:lnTo>
                  <a:lnTo>
                    <a:pt x="60409" y="19219"/>
                  </a:lnTo>
                  <a:lnTo>
                    <a:pt x="48185" y="28148"/>
                  </a:lnTo>
                  <a:lnTo>
                    <a:pt x="47640" y="37697"/>
                  </a:lnTo>
                  <a:lnTo>
                    <a:pt x="52686" y="37980"/>
                  </a:lnTo>
                  <a:lnTo>
                    <a:pt x="57988" y="40869"/>
                  </a:lnTo>
                  <a:lnTo>
                    <a:pt x="63872" y="44622"/>
                  </a:lnTo>
                  <a:lnTo>
                    <a:pt x="73135" y="47794"/>
                  </a:lnTo>
                  <a:lnTo>
                    <a:pt x="82583" y="53908"/>
                  </a:lnTo>
                  <a:lnTo>
                    <a:pt x="92085" y="57248"/>
                  </a:lnTo>
                  <a:lnTo>
                    <a:pt x="114300" y="73570"/>
                  </a:lnTo>
                  <a:lnTo>
                    <a:pt x="117475" y="74447"/>
                  </a:lnTo>
                  <a:lnTo>
                    <a:pt x="119592" y="76090"/>
                  </a:lnTo>
                  <a:lnTo>
                    <a:pt x="140227" y="104829"/>
                  </a:lnTo>
                  <a:lnTo>
                    <a:pt x="142642" y="116291"/>
                  </a:lnTo>
                  <a:lnTo>
                    <a:pt x="142720" y="118802"/>
                  </a:lnTo>
                  <a:lnTo>
                    <a:pt x="141713" y="120476"/>
                  </a:lnTo>
                  <a:lnTo>
                    <a:pt x="139984" y="121593"/>
                  </a:lnTo>
                  <a:lnTo>
                    <a:pt x="137773" y="122337"/>
                  </a:lnTo>
                  <a:lnTo>
                    <a:pt x="136299" y="123891"/>
                  </a:lnTo>
                  <a:lnTo>
                    <a:pt x="134660" y="128440"/>
                  </a:lnTo>
                  <a:lnTo>
                    <a:pt x="133165" y="130077"/>
                  </a:lnTo>
                  <a:lnTo>
                    <a:pt x="128682" y="131895"/>
                  </a:lnTo>
                  <a:lnTo>
                    <a:pt x="82547" y="133347"/>
                  </a:lnTo>
                  <a:lnTo>
                    <a:pt x="76199" y="130527"/>
                  </a:lnTo>
                  <a:lnTo>
                    <a:pt x="59267" y="118161"/>
                  </a:lnTo>
                  <a:lnTo>
                    <a:pt x="40086" y="112240"/>
                  </a:lnTo>
                  <a:lnTo>
                    <a:pt x="32633" y="108094"/>
                  </a:lnTo>
                  <a:lnTo>
                    <a:pt x="25793" y="106250"/>
                  </a:lnTo>
                  <a:lnTo>
                    <a:pt x="0" y="85725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11">
              <a:extLst>
                <a:ext uri="{FF2B5EF4-FFF2-40B4-BE49-F238E27FC236}">
                  <a16:creationId xmlns:a16="http://schemas.microsoft.com/office/drawing/2014/main" id="{C5114122-F4FF-0700-1A53-1E8CF509B8ED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105400" y="5176200"/>
              <a:ext cx="171440" cy="110176"/>
            </a:xfrm>
            <a:custGeom>
              <a:avLst/>
              <a:gdLst/>
              <a:ahLst/>
              <a:cxnLst/>
              <a:rect l="0" t="0" r="0" b="0"/>
              <a:pathLst>
                <a:path w="171440" h="110176">
                  <a:moveTo>
                    <a:pt x="0" y="62550"/>
                  </a:moveTo>
                  <a:lnTo>
                    <a:pt x="0" y="62550"/>
                  </a:lnTo>
                  <a:lnTo>
                    <a:pt x="0" y="57494"/>
                  </a:lnTo>
                  <a:lnTo>
                    <a:pt x="2822" y="52189"/>
                  </a:lnTo>
                  <a:lnTo>
                    <a:pt x="13257" y="40160"/>
                  </a:lnTo>
                  <a:lnTo>
                    <a:pt x="19298" y="36724"/>
                  </a:lnTo>
                  <a:lnTo>
                    <a:pt x="25510" y="34138"/>
                  </a:lnTo>
                  <a:lnTo>
                    <a:pt x="47632" y="17571"/>
                  </a:lnTo>
                  <a:lnTo>
                    <a:pt x="59137" y="15157"/>
                  </a:lnTo>
                  <a:lnTo>
                    <a:pt x="74745" y="14929"/>
                  </a:lnTo>
                  <a:lnTo>
                    <a:pt x="75231" y="15987"/>
                  </a:lnTo>
                  <a:lnTo>
                    <a:pt x="76197" y="52138"/>
                  </a:lnTo>
                  <a:lnTo>
                    <a:pt x="75140" y="55609"/>
                  </a:lnTo>
                  <a:lnTo>
                    <a:pt x="73377" y="57922"/>
                  </a:lnTo>
                  <a:lnTo>
                    <a:pt x="71143" y="59465"/>
                  </a:lnTo>
                  <a:lnTo>
                    <a:pt x="69653" y="61550"/>
                  </a:lnTo>
                  <a:lnTo>
                    <a:pt x="67999" y="66691"/>
                  </a:lnTo>
                  <a:lnTo>
                    <a:pt x="66678" y="100176"/>
                  </a:lnTo>
                  <a:lnTo>
                    <a:pt x="61187" y="100557"/>
                  </a:lnTo>
                  <a:lnTo>
                    <a:pt x="66593" y="100649"/>
                  </a:lnTo>
                  <a:lnTo>
                    <a:pt x="66651" y="95593"/>
                  </a:lnTo>
                  <a:lnTo>
                    <a:pt x="69486" y="90288"/>
                  </a:lnTo>
                  <a:lnTo>
                    <a:pt x="91126" y="65692"/>
                  </a:lnTo>
                  <a:lnTo>
                    <a:pt x="105370" y="35958"/>
                  </a:lnTo>
                  <a:lnTo>
                    <a:pt x="112448" y="28507"/>
                  </a:lnTo>
                  <a:lnTo>
                    <a:pt x="140328" y="8773"/>
                  </a:lnTo>
                  <a:lnTo>
                    <a:pt x="149411" y="6400"/>
                  </a:lnTo>
                  <a:lnTo>
                    <a:pt x="155658" y="5845"/>
                  </a:lnTo>
                  <a:lnTo>
                    <a:pt x="157747" y="4637"/>
                  </a:lnTo>
                  <a:lnTo>
                    <a:pt x="159140" y="2775"/>
                  </a:lnTo>
                  <a:lnTo>
                    <a:pt x="160068" y="475"/>
                  </a:lnTo>
                  <a:lnTo>
                    <a:pt x="161745" y="0"/>
                  </a:lnTo>
                  <a:lnTo>
                    <a:pt x="163923" y="741"/>
                  </a:lnTo>
                  <a:lnTo>
                    <a:pt x="169963" y="4480"/>
                  </a:lnTo>
                  <a:lnTo>
                    <a:pt x="170789" y="7813"/>
                  </a:lnTo>
                  <a:lnTo>
                    <a:pt x="171439" y="37192"/>
                  </a:lnTo>
                  <a:lnTo>
                    <a:pt x="168623" y="43519"/>
                  </a:lnTo>
                  <a:lnTo>
                    <a:pt x="164902" y="49858"/>
                  </a:lnTo>
                  <a:lnTo>
                    <a:pt x="162513" y="62552"/>
                  </a:lnTo>
                  <a:lnTo>
                    <a:pt x="161959" y="84775"/>
                  </a:lnTo>
                  <a:lnTo>
                    <a:pt x="159118" y="91125"/>
                  </a:lnTo>
                  <a:lnTo>
                    <a:pt x="156879" y="94300"/>
                  </a:lnTo>
                  <a:lnTo>
                    <a:pt x="156444" y="96417"/>
                  </a:lnTo>
                  <a:lnTo>
                    <a:pt x="157212" y="97828"/>
                  </a:lnTo>
                  <a:lnTo>
                    <a:pt x="158783" y="98769"/>
                  </a:lnTo>
                  <a:lnTo>
                    <a:pt x="158772" y="100454"/>
                  </a:lnTo>
                  <a:lnTo>
                    <a:pt x="152400" y="110175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12">
              <a:extLst>
                <a:ext uri="{FF2B5EF4-FFF2-40B4-BE49-F238E27FC236}">
                  <a16:creationId xmlns:a16="http://schemas.microsoft.com/office/drawing/2014/main" id="{869C35D0-ECCA-DBC3-EFA1-F482DA79579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476750" y="5143645"/>
              <a:ext cx="114301" cy="171292"/>
            </a:xfrm>
            <a:custGeom>
              <a:avLst/>
              <a:gdLst/>
              <a:ahLst/>
              <a:cxnLst/>
              <a:rect l="0" t="0" r="0" b="0"/>
              <a:pathLst>
                <a:path w="114301" h="171292">
                  <a:moveTo>
                    <a:pt x="0" y="57005"/>
                  </a:moveTo>
                  <a:lnTo>
                    <a:pt x="0" y="57005"/>
                  </a:lnTo>
                  <a:lnTo>
                    <a:pt x="0" y="47596"/>
                  </a:lnTo>
                  <a:lnTo>
                    <a:pt x="8201" y="47490"/>
                  </a:lnTo>
                  <a:lnTo>
                    <a:pt x="4076" y="47483"/>
                  </a:lnTo>
                  <a:lnTo>
                    <a:pt x="2717" y="48540"/>
                  </a:lnTo>
                  <a:lnTo>
                    <a:pt x="1208" y="52537"/>
                  </a:lnTo>
                  <a:lnTo>
                    <a:pt x="6" y="98486"/>
                  </a:lnTo>
                  <a:lnTo>
                    <a:pt x="0" y="116938"/>
                  </a:lnTo>
                  <a:lnTo>
                    <a:pt x="5056" y="131796"/>
                  </a:lnTo>
                  <a:lnTo>
                    <a:pt x="19298" y="151652"/>
                  </a:lnTo>
                  <a:lnTo>
                    <a:pt x="31798" y="164836"/>
                  </a:lnTo>
                  <a:lnTo>
                    <a:pt x="38122" y="168430"/>
                  </a:lnTo>
                  <a:lnTo>
                    <a:pt x="50804" y="170736"/>
                  </a:lnTo>
                  <a:lnTo>
                    <a:pt x="79375" y="171291"/>
                  </a:lnTo>
                  <a:lnTo>
                    <a:pt x="85725" y="168476"/>
                  </a:lnTo>
                  <a:lnTo>
                    <a:pt x="88900" y="166244"/>
                  </a:lnTo>
                  <a:lnTo>
                    <a:pt x="91017" y="162639"/>
                  </a:lnTo>
                  <a:lnTo>
                    <a:pt x="94414" y="144467"/>
                  </a:lnTo>
                  <a:lnTo>
                    <a:pt x="95937" y="136094"/>
                  </a:lnTo>
                  <a:lnTo>
                    <a:pt x="102716" y="113471"/>
                  </a:lnTo>
                  <a:lnTo>
                    <a:pt x="104594" y="68455"/>
                  </a:lnTo>
                  <a:lnTo>
                    <a:pt x="104764" y="22193"/>
                  </a:lnTo>
                  <a:lnTo>
                    <a:pt x="104775" y="346"/>
                  </a:lnTo>
                  <a:lnTo>
                    <a:pt x="109831" y="0"/>
                  </a:lnTo>
                  <a:lnTo>
                    <a:pt x="111320" y="1010"/>
                  </a:lnTo>
                  <a:lnTo>
                    <a:pt x="112314" y="2742"/>
                  </a:lnTo>
                  <a:lnTo>
                    <a:pt x="114300" y="938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13">
              <a:extLst>
                <a:ext uri="{FF2B5EF4-FFF2-40B4-BE49-F238E27FC236}">
                  <a16:creationId xmlns:a16="http://schemas.microsoft.com/office/drawing/2014/main" id="{2030B02F-C452-F9D0-66DF-237E1210254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638675" y="5191253"/>
              <a:ext cx="189176" cy="133223"/>
            </a:xfrm>
            <a:custGeom>
              <a:avLst/>
              <a:gdLst/>
              <a:ahLst/>
              <a:cxnLst/>
              <a:rect l="0" t="0" r="0" b="0"/>
              <a:pathLst>
                <a:path w="189176" h="133223">
                  <a:moveTo>
                    <a:pt x="0" y="66547"/>
                  </a:moveTo>
                  <a:lnTo>
                    <a:pt x="0" y="66547"/>
                  </a:lnTo>
                  <a:lnTo>
                    <a:pt x="0" y="61491"/>
                  </a:lnTo>
                  <a:lnTo>
                    <a:pt x="2822" y="56186"/>
                  </a:lnTo>
                  <a:lnTo>
                    <a:pt x="15810" y="40232"/>
                  </a:lnTo>
                  <a:lnTo>
                    <a:pt x="19148" y="31351"/>
                  </a:lnTo>
                  <a:lnTo>
                    <a:pt x="23680" y="25151"/>
                  </a:lnTo>
                  <a:lnTo>
                    <a:pt x="29222" y="21690"/>
                  </a:lnTo>
                  <a:lnTo>
                    <a:pt x="35212" y="19094"/>
                  </a:lnTo>
                  <a:lnTo>
                    <a:pt x="44536" y="12741"/>
                  </a:lnTo>
                  <a:lnTo>
                    <a:pt x="50838" y="10883"/>
                  </a:lnTo>
                  <a:lnTo>
                    <a:pt x="52942" y="9330"/>
                  </a:lnTo>
                  <a:lnTo>
                    <a:pt x="54345" y="7235"/>
                  </a:lnTo>
                  <a:lnTo>
                    <a:pt x="55280" y="4780"/>
                  </a:lnTo>
                  <a:lnTo>
                    <a:pt x="56962" y="3145"/>
                  </a:lnTo>
                  <a:lnTo>
                    <a:pt x="65187" y="303"/>
                  </a:lnTo>
                  <a:lnTo>
                    <a:pt x="71290" y="0"/>
                  </a:lnTo>
                  <a:lnTo>
                    <a:pt x="72927" y="1016"/>
                  </a:lnTo>
                  <a:lnTo>
                    <a:pt x="74018" y="2751"/>
                  </a:lnTo>
                  <a:lnTo>
                    <a:pt x="74745" y="4966"/>
                  </a:lnTo>
                  <a:lnTo>
                    <a:pt x="76288" y="6444"/>
                  </a:lnTo>
                  <a:lnTo>
                    <a:pt x="80825" y="8084"/>
                  </a:lnTo>
                  <a:lnTo>
                    <a:pt x="82459" y="9580"/>
                  </a:lnTo>
                  <a:lnTo>
                    <a:pt x="84273" y="14065"/>
                  </a:lnTo>
                  <a:lnTo>
                    <a:pt x="86697" y="29397"/>
                  </a:lnTo>
                  <a:lnTo>
                    <a:pt x="90744" y="38041"/>
                  </a:lnTo>
                  <a:lnTo>
                    <a:pt x="91187" y="42251"/>
                  </a:lnTo>
                  <a:lnTo>
                    <a:pt x="85749" y="88765"/>
                  </a:lnTo>
                  <a:lnTo>
                    <a:pt x="82914" y="95119"/>
                  </a:lnTo>
                  <a:lnTo>
                    <a:pt x="79184" y="101470"/>
                  </a:lnTo>
                  <a:lnTo>
                    <a:pt x="76234" y="114007"/>
                  </a:lnTo>
                  <a:lnTo>
                    <a:pt x="76207" y="119627"/>
                  </a:lnTo>
                  <a:lnTo>
                    <a:pt x="76200" y="109197"/>
                  </a:lnTo>
                  <a:lnTo>
                    <a:pt x="79022" y="103847"/>
                  </a:lnTo>
                  <a:lnTo>
                    <a:pt x="82745" y="97942"/>
                  </a:lnTo>
                  <a:lnTo>
                    <a:pt x="85901" y="88667"/>
                  </a:lnTo>
                  <a:lnTo>
                    <a:pt x="128327" y="42998"/>
                  </a:lnTo>
                  <a:lnTo>
                    <a:pt x="139962" y="32418"/>
                  </a:lnTo>
                  <a:lnTo>
                    <a:pt x="152452" y="26410"/>
                  </a:lnTo>
                  <a:lnTo>
                    <a:pt x="160054" y="20401"/>
                  </a:lnTo>
                  <a:lnTo>
                    <a:pt x="171412" y="18925"/>
                  </a:lnTo>
                  <a:lnTo>
                    <a:pt x="171439" y="23979"/>
                  </a:lnTo>
                  <a:lnTo>
                    <a:pt x="174267" y="29284"/>
                  </a:lnTo>
                  <a:lnTo>
                    <a:pt x="177994" y="35169"/>
                  </a:lnTo>
                  <a:lnTo>
                    <a:pt x="180386" y="47570"/>
                  </a:lnTo>
                  <a:lnTo>
                    <a:pt x="182026" y="88969"/>
                  </a:lnTo>
                  <a:lnTo>
                    <a:pt x="189175" y="107430"/>
                  </a:lnTo>
                  <a:lnTo>
                    <a:pt x="188558" y="109678"/>
                  </a:lnTo>
                  <a:lnTo>
                    <a:pt x="187088" y="111176"/>
                  </a:lnTo>
                  <a:lnTo>
                    <a:pt x="185051" y="112174"/>
                  </a:lnTo>
                  <a:lnTo>
                    <a:pt x="183692" y="113899"/>
                  </a:lnTo>
                  <a:lnTo>
                    <a:pt x="181333" y="122198"/>
                  </a:lnTo>
                  <a:lnTo>
                    <a:pt x="180975" y="133222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14">
              <a:extLst>
                <a:ext uri="{FF2B5EF4-FFF2-40B4-BE49-F238E27FC236}">
                  <a16:creationId xmlns:a16="http://schemas.microsoft.com/office/drawing/2014/main" id="{A4B85EB8-BF80-02B0-6756-144F87D1CF2B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943591" y="5067345"/>
              <a:ext cx="27133" cy="209506"/>
            </a:xfrm>
            <a:custGeom>
              <a:avLst/>
              <a:gdLst/>
              <a:ahLst/>
              <a:cxnLst/>
              <a:rect l="0" t="0" r="0" b="0"/>
              <a:pathLst>
                <a:path w="27133" h="209506">
                  <a:moveTo>
                    <a:pt x="9409" y="19005"/>
                  </a:moveTo>
                  <a:lnTo>
                    <a:pt x="9409" y="19005"/>
                  </a:lnTo>
                  <a:lnTo>
                    <a:pt x="9409" y="5748"/>
                  </a:lnTo>
                  <a:lnTo>
                    <a:pt x="10467" y="3817"/>
                  </a:lnTo>
                  <a:lnTo>
                    <a:pt x="12231" y="2530"/>
                  </a:lnTo>
                  <a:lnTo>
                    <a:pt x="18818" y="0"/>
                  </a:lnTo>
                  <a:lnTo>
                    <a:pt x="18900" y="5024"/>
                  </a:lnTo>
                  <a:lnTo>
                    <a:pt x="21741" y="10322"/>
                  </a:lnTo>
                  <a:lnTo>
                    <a:pt x="25473" y="16205"/>
                  </a:lnTo>
                  <a:lnTo>
                    <a:pt x="27132" y="22346"/>
                  </a:lnTo>
                  <a:lnTo>
                    <a:pt x="19292" y="64948"/>
                  </a:lnTo>
                  <a:lnTo>
                    <a:pt x="18944" y="112443"/>
                  </a:lnTo>
                  <a:lnTo>
                    <a:pt x="16116" y="121564"/>
                  </a:lnTo>
                  <a:lnTo>
                    <a:pt x="12390" y="130203"/>
                  </a:lnTo>
                  <a:lnTo>
                    <a:pt x="8373" y="177670"/>
                  </a:lnTo>
                  <a:lnTo>
                    <a:pt x="277" y="189895"/>
                  </a:lnTo>
                  <a:lnTo>
                    <a:pt x="0" y="195346"/>
                  </a:lnTo>
                  <a:lnTo>
                    <a:pt x="1020" y="196891"/>
                  </a:lnTo>
                  <a:lnTo>
                    <a:pt x="2758" y="197920"/>
                  </a:lnTo>
                  <a:lnTo>
                    <a:pt x="9399" y="199977"/>
                  </a:lnTo>
                  <a:lnTo>
                    <a:pt x="9409" y="209505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15">
              <a:extLst>
                <a:ext uri="{FF2B5EF4-FFF2-40B4-BE49-F238E27FC236}">
                  <a16:creationId xmlns:a16="http://schemas.microsoft.com/office/drawing/2014/main" id="{CB5B9C07-489A-1A2A-914C-846A148A9E0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953050" y="5133975"/>
              <a:ext cx="123776" cy="152401"/>
            </a:xfrm>
            <a:custGeom>
              <a:avLst/>
              <a:gdLst/>
              <a:ahLst/>
              <a:cxnLst/>
              <a:rect l="0" t="0" r="0" b="0"/>
              <a:pathLst>
                <a:path w="123776" h="152401">
                  <a:moveTo>
                    <a:pt x="76150" y="28575"/>
                  </a:moveTo>
                  <a:lnTo>
                    <a:pt x="76150" y="28575"/>
                  </a:lnTo>
                  <a:lnTo>
                    <a:pt x="93483" y="11242"/>
                  </a:lnTo>
                  <a:lnTo>
                    <a:pt x="97259" y="10288"/>
                  </a:lnTo>
                  <a:lnTo>
                    <a:pt x="99747" y="10033"/>
                  </a:lnTo>
                  <a:lnTo>
                    <a:pt x="105335" y="6929"/>
                  </a:lnTo>
                  <a:lnTo>
                    <a:pt x="111346" y="3079"/>
                  </a:lnTo>
                  <a:lnTo>
                    <a:pt x="123771" y="0"/>
                  </a:lnTo>
                  <a:lnTo>
                    <a:pt x="118718" y="5057"/>
                  </a:lnTo>
                  <a:lnTo>
                    <a:pt x="113413" y="7539"/>
                  </a:lnTo>
                  <a:lnTo>
                    <a:pt x="110517" y="8201"/>
                  </a:lnTo>
                  <a:lnTo>
                    <a:pt x="95127" y="16890"/>
                  </a:lnTo>
                  <a:lnTo>
                    <a:pt x="91977" y="17610"/>
                  </a:lnTo>
                  <a:lnTo>
                    <a:pt x="59083" y="38292"/>
                  </a:lnTo>
                  <a:lnTo>
                    <a:pt x="55248" y="41403"/>
                  </a:lnTo>
                  <a:lnTo>
                    <a:pt x="45341" y="44860"/>
                  </a:lnTo>
                  <a:lnTo>
                    <a:pt x="34940" y="47454"/>
                  </a:lnTo>
                  <a:lnTo>
                    <a:pt x="19640" y="54921"/>
                  </a:lnTo>
                  <a:lnTo>
                    <a:pt x="12935" y="57217"/>
                  </a:lnTo>
                  <a:lnTo>
                    <a:pt x="519" y="66244"/>
                  </a:lnTo>
                  <a:lnTo>
                    <a:pt x="0" y="74838"/>
                  </a:lnTo>
                  <a:lnTo>
                    <a:pt x="22617" y="98856"/>
                  </a:lnTo>
                  <a:lnTo>
                    <a:pt x="28721" y="102144"/>
                  </a:lnTo>
                  <a:lnTo>
                    <a:pt x="34962" y="104665"/>
                  </a:lnTo>
                  <a:lnTo>
                    <a:pt x="54990" y="119861"/>
                  </a:lnTo>
                  <a:lnTo>
                    <a:pt x="74167" y="125864"/>
                  </a:lnTo>
                  <a:lnTo>
                    <a:pt x="95736" y="140695"/>
                  </a:lnTo>
                  <a:lnTo>
                    <a:pt x="108007" y="142444"/>
                  </a:lnTo>
                  <a:lnTo>
                    <a:pt x="110087" y="143647"/>
                  </a:lnTo>
                  <a:lnTo>
                    <a:pt x="111475" y="145506"/>
                  </a:lnTo>
                  <a:lnTo>
                    <a:pt x="112400" y="147805"/>
                  </a:lnTo>
                  <a:lnTo>
                    <a:pt x="114075" y="149335"/>
                  </a:lnTo>
                  <a:lnTo>
                    <a:pt x="123775" y="15240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SMARTInkShape-416">
            <a:extLst>
              <a:ext uri="{FF2B5EF4-FFF2-40B4-BE49-F238E27FC236}">
                <a16:creationId xmlns:a16="http://schemas.microsoft.com/office/drawing/2014/main" id="{DD352C78-4D5B-1985-6D2F-5789B324A47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00526" y="5057778"/>
            <a:ext cx="228550" cy="257122"/>
          </a:xfrm>
          <a:custGeom>
            <a:avLst/>
            <a:gdLst/>
            <a:ahLst/>
            <a:cxnLst/>
            <a:rect l="0" t="0" r="0" b="0"/>
            <a:pathLst>
              <a:path w="228550" h="257122">
                <a:moveTo>
                  <a:pt x="9474" y="85722"/>
                </a:moveTo>
                <a:lnTo>
                  <a:pt x="9474" y="85722"/>
                </a:lnTo>
                <a:lnTo>
                  <a:pt x="9474" y="72465"/>
                </a:lnTo>
                <a:lnTo>
                  <a:pt x="10532" y="70534"/>
                </a:lnTo>
                <a:lnTo>
                  <a:pt x="12296" y="69247"/>
                </a:lnTo>
                <a:lnTo>
                  <a:pt x="14530" y="68388"/>
                </a:lnTo>
                <a:lnTo>
                  <a:pt x="16020" y="66758"/>
                </a:lnTo>
                <a:lnTo>
                  <a:pt x="18606" y="58622"/>
                </a:lnTo>
                <a:lnTo>
                  <a:pt x="18883" y="52528"/>
                </a:lnTo>
                <a:lnTo>
                  <a:pt x="21770" y="46980"/>
                </a:lnTo>
                <a:lnTo>
                  <a:pt x="32246" y="34795"/>
                </a:lnTo>
                <a:lnTo>
                  <a:pt x="38293" y="31338"/>
                </a:lnTo>
                <a:lnTo>
                  <a:pt x="44507" y="28743"/>
                </a:lnTo>
                <a:lnTo>
                  <a:pt x="50797" y="24062"/>
                </a:lnTo>
                <a:lnTo>
                  <a:pt x="54298" y="18454"/>
                </a:lnTo>
                <a:lnTo>
                  <a:pt x="55232" y="15476"/>
                </a:lnTo>
                <a:lnTo>
                  <a:pt x="56913" y="13492"/>
                </a:lnTo>
                <a:lnTo>
                  <a:pt x="82585" y="1476"/>
                </a:lnTo>
                <a:lnTo>
                  <a:pt x="111128" y="35"/>
                </a:lnTo>
                <a:lnTo>
                  <a:pt x="122176" y="0"/>
                </a:lnTo>
                <a:lnTo>
                  <a:pt x="136891" y="13255"/>
                </a:lnTo>
                <a:lnTo>
                  <a:pt x="137811" y="17303"/>
                </a:lnTo>
                <a:lnTo>
                  <a:pt x="136164" y="33111"/>
                </a:lnTo>
                <a:lnTo>
                  <a:pt x="139322" y="52259"/>
                </a:lnTo>
                <a:lnTo>
                  <a:pt x="131980" y="83816"/>
                </a:lnTo>
                <a:lnTo>
                  <a:pt x="114133" y="131194"/>
                </a:lnTo>
                <a:lnTo>
                  <a:pt x="101867" y="151759"/>
                </a:lnTo>
                <a:lnTo>
                  <a:pt x="60106" y="196809"/>
                </a:lnTo>
                <a:lnTo>
                  <a:pt x="13018" y="244100"/>
                </a:lnTo>
                <a:lnTo>
                  <a:pt x="0" y="257121"/>
                </a:lnTo>
                <a:lnTo>
                  <a:pt x="33064" y="256113"/>
                </a:lnTo>
                <a:lnTo>
                  <a:pt x="69919" y="248530"/>
                </a:lnTo>
                <a:lnTo>
                  <a:pt x="117078" y="244876"/>
                </a:lnTo>
                <a:lnTo>
                  <a:pt x="154574" y="238517"/>
                </a:lnTo>
                <a:lnTo>
                  <a:pt x="201905" y="238123"/>
                </a:lnTo>
                <a:lnTo>
                  <a:pt x="217256" y="238122"/>
                </a:lnTo>
                <a:lnTo>
                  <a:pt x="228549" y="247647"/>
                </a:lnTo>
              </a:path>
            </a:pathLst>
          </a:custGeom>
          <a:ln w="6350">
            <a:solidFill>
              <a:srgbClr val="93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SMARTInkShape-Group94">
            <a:extLst>
              <a:ext uri="{FF2B5EF4-FFF2-40B4-BE49-F238E27FC236}">
                <a16:creationId xmlns:a16="http://schemas.microsoft.com/office/drawing/2014/main" id="{70C9FF27-39C2-491F-DBA0-4DD47BDACADB}"/>
              </a:ext>
            </a:extLst>
          </p:cNvPr>
          <p:cNvGrpSpPr/>
          <p:nvPr/>
        </p:nvGrpSpPr>
        <p:grpSpPr>
          <a:xfrm>
            <a:off x="3000375" y="5086476"/>
            <a:ext cx="257176" cy="238000"/>
            <a:chOff x="3000375" y="5086476"/>
            <a:chExt cx="257176" cy="238000"/>
          </a:xfrm>
        </p:grpSpPr>
        <p:sp>
          <p:nvSpPr>
            <p:cNvPr id="165" name="SMARTInkShape-417">
              <a:extLst>
                <a:ext uri="{FF2B5EF4-FFF2-40B4-BE49-F238E27FC236}">
                  <a16:creationId xmlns:a16="http://schemas.microsoft.com/office/drawing/2014/main" id="{2CDD9C58-6F34-C61D-CBE3-F6D096BE045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057525" y="5172113"/>
              <a:ext cx="200026" cy="152363"/>
            </a:xfrm>
            <a:custGeom>
              <a:avLst/>
              <a:gdLst/>
              <a:ahLst/>
              <a:cxnLst/>
              <a:rect l="0" t="0" r="0" b="0"/>
              <a:pathLst>
                <a:path w="200026" h="152363">
                  <a:moveTo>
                    <a:pt x="0" y="66637"/>
                  </a:moveTo>
                  <a:lnTo>
                    <a:pt x="0" y="66637"/>
                  </a:lnTo>
                  <a:lnTo>
                    <a:pt x="5056" y="61581"/>
                  </a:lnTo>
                  <a:lnTo>
                    <a:pt x="7538" y="56276"/>
                  </a:lnTo>
                  <a:lnTo>
                    <a:pt x="9133" y="49304"/>
                  </a:lnTo>
                  <a:lnTo>
                    <a:pt x="14465" y="43039"/>
                  </a:lnTo>
                  <a:lnTo>
                    <a:pt x="19834" y="40274"/>
                  </a:lnTo>
                  <a:lnTo>
                    <a:pt x="22748" y="39537"/>
                  </a:lnTo>
                  <a:lnTo>
                    <a:pt x="24691" y="37986"/>
                  </a:lnTo>
                  <a:lnTo>
                    <a:pt x="36625" y="20767"/>
                  </a:lnTo>
                  <a:lnTo>
                    <a:pt x="40266" y="19792"/>
                  </a:lnTo>
                  <a:lnTo>
                    <a:pt x="42719" y="19533"/>
                  </a:lnTo>
                  <a:lnTo>
                    <a:pt x="48267" y="16421"/>
                  </a:lnTo>
                  <a:lnTo>
                    <a:pt x="66237" y="390"/>
                  </a:lnTo>
                  <a:lnTo>
                    <a:pt x="74837" y="0"/>
                  </a:lnTo>
                  <a:lnTo>
                    <a:pt x="75291" y="1045"/>
                  </a:lnTo>
                  <a:lnTo>
                    <a:pt x="76081" y="8166"/>
                  </a:lnTo>
                  <a:lnTo>
                    <a:pt x="78969" y="8901"/>
                  </a:lnTo>
                  <a:lnTo>
                    <a:pt x="81221" y="9096"/>
                  </a:lnTo>
                  <a:lnTo>
                    <a:pt x="82722" y="10285"/>
                  </a:lnTo>
                  <a:lnTo>
                    <a:pt x="84390" y="14427"/>
                  </a:lnTo>
                  <a:lnTo>
                    <a:pt x="86760" y="50988"/>
                  </a:lnTo>
                  <a:lnTo>
                    <a:pt x="93923" y="69423"/>
                  </a:lnTo>
                  <a:lnTo>
                    <a:pt x="95247" y="112380"/>
                  </a:lnTo>
                  <a:lnTo>
                    <a:pt x="94190" y="113007"/>
                  </a:lnTo>
                  <a:lnTo>
                    <a:pt x="90192" y="113704"/>
                  </a:lnTo>
                  <a:lnTo>
                    <a:pt x="88703" y="114948"/>
                  </a:lnTo>
                  <a:lnTo>
                    <a:pt x="85841" y="123381"/>
                  </a:lnTo>
                  <a:lnTo>
                    <a:pt x="93936" y="115550"/>
                  </a:lnTo>
                  <a:lnTo>
                    <a:pt x="94861" y="109587"/>
                  </a:lnTo>
                  <a:lnTo>
                    <a:pt x="100722" y="104072"/>
                  </a:lnTo>
                  <a:lnTo>
                    <a:pt x="108265" y="98091"/>
                  </a:lnTo>
                  <a:lnTo>
                    <a:pt x="139763" y="51021"/>
                  </a:lnTo>
                  <a:lnTo>
                    <a:pt x="149244" y="42372"/>
                  </a:lnTo>
                  <a:lnTo>
                    <a:pt x="155583" y="39978"/>
                  </a:lnTo>
                  <a:lnTo>
                    <a:pt x="157697" y="38281"/>
                  </a:lnTo>
                  <a:lnTo>
                    <a:pt x="161731" y="31895"/>
                  </a:lnTo>
                  <a:lnTo>
                    <a:pt x="169961" y="28979"/>
                  </a:lnTo>
                  <a:lnTo>
                    <a:pt x="176065" y="28668"/>
                  </a:lnTo>
                  <a:lnTo>
                    <a:pt x="177702" y="29683"/>
                  </a:lnTo>
                  <a:lnTo>
                    <a:pt x="178793" y="31417"/>
                  </a:lnTo>
                  <a:lnTo>
                    <a:pt x="180687" y="38246"/>
                  </a:lnTo>
                  <a:lnTo>
                    <a:pt x="180937" y="51204"/>
                  </a:lnTo>
                  <a:lnTo>
                    <a:pt x="183780" y="57308"/>
                  </a:lnTo>
                  <a:lnTo>
                    <a:pt x="187513" y="63549"/>
                  </a:lnTo>
                  <a:lnTo>
                    <a:pt x="189615" y="74071"/>
                  </a:lnTo>
                  <a:lnTo>
                    <a:pt x="190493" y="120535"/>
                  </a:lnTo>
                  <a:lnTo>
                    <a:pt x="190499" y="136477"/>
                  </a:lnTo>
                  <a:lnTo>
                    <a:pt x="191558" y="138597"/>
                  </a:lnTo>
                  <a:lnTo>
                    <a:pt x="193322" y="140010"/>
                  </a:lnTo>
                  <a:lnTo>
                    <a:pt x="195556" y="140952"/>
                  </a:lnTo>
                  <a:lnTo>
                    <a:pt x="197046" y="142640"/>
                  </a:lnTo>
                  <a:lnTo>
                    <a:pt x="200025" y="152362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18">
              <a:extLst>
                <a:ext uri="{FF2B5EF4-FFF2-40B4-BE49-F238E27FC236}">
                  <a16:creationId xmlns:a16="http://schemas.microsoft.com/office/drawing/2014/main" id="{4096B19E-A5F0-50C0-74FE-D79E3E44976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000385" y="5086476"/>
              <a:ext cx="9516" cy="18925"/>
            </a:xfrm>
            <a:custGeom>
              <a:avLst/>
              <a:gdLst/>
              <a:ahLst/>
              <a:cxnLst/>
              <a:rect l="0" t="0" r="0" b="0"/>
              <a:pathLst>
                <a:path w="9516" h="18925">
                  <a:moveTo>
                    <a:pt x="9515" y="18924"/>
                  </a:moveTo>
                  <a:lnTo>
                    <a:pt x="9515" y="18924"/>
                  </a:lnTo>
                  <a:lnTo>
                    <a:pt x="1315" y="10723"/>
                  </a:lnTo>
                  <a:lnTo>
                    <a:pt x="0" y="0"/>
                  </a:lnTo>
                  <a:lnTo>
                    <a:pt x="9515" y="9399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19">
              <a:extLst>
                <a:ext uri="{FF2B5EF4-FFF2-40B4-BE49-F238E27FC236}">
                  <a16:creationId xmlns:a16="http://schemas.microsoft.com/office/drawing/2014/main" id="{B591AEC4-FF69-FD39-C81D-CDDD661487D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000375" y="5185637"/>
              <a:ext cx="19048" cy="119789"/>
            </a:xfrm>
            <a:custGeom>
              <a:avLst/>
              <a:gdLst/>
              <a:ahLst/>
              <a:cxnLst/>
              <a:rect l="0" t="0" r="0" b="0"/>
              <a:pathLst>
                <a:path w="19048" h="119789">
                  <a:moveTo>
                    <a:pt x="9525" y="5488"/>
                  </a:moveTo>
                  <a:lnTo>
                    <a:pt x="9525" y="5488"/>
                  </a:lnTo>
                  <a:lnTo>
                    <a:pt x="14581" y="5488"/>
                  </a:lnTo>
                  <a:lnTo>
                    <a:pt x="16071" y="4430"/>
                  </a:lnTo>
                  <a:lnTo>
                    <a:pt x="17063" y="2666"/>
                  </a:lnTo>
                  <a:lnTo>
                    <a:pt x="17725" y="432"/>
                  </a:lnTo>
                  <a:lnTo>
                    <a:pt x="18167" y="0"/>
                  </a:lnTo>
                  <a:lnTo>
                    <a:pt x="18461" y="772"/>
                  </a:lnTo>
                  <a:lnTo>
                    <a:pt x="19047" y="18721"/>
                  </a:lnTo>
                  <a:lnTo>
                    <a:pt x="9349" y="49087"/>
                  </a:lnTo>
                  <a:lnTo>
                    <a:pt x="2160" y="62469"/>
                  </a:lnTo>
                  <a:lnTo>
                    <a:pt x="7" y="107088"/>
                  </a:lnTo>
                  <a:lnTo>
                    <a:pt x="0" y="119230"/>
                  </a:lnTo>
                  <a:lnTo>
                    <a:pt x="9525" y="119788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95">
            <a:extLst>
              <a:ext uri="{FF2B5EF4-FFF2-40B4-BE49-F238E27FC236}">
                <a16:creationId xmlns:a16="http://schemas.microsoft.com/office/drawing/2014/main" id="{AE4A1951-9487-42AF-F1FE-A7305AF7D6F0}"/>
              </a:ext>
            </a:extLst>
          </p:cNvPr>
          <p:cNvGrpSpPr/>
          <p:nvPr/>
        </p:nvGrpSpPr>
        <p:grpSpPr>
          <a:xfrm>
            <a:off x="1181100" y="5057775"/>
            <a:ext cx="1370151" cy="332934"/>
            <a:chOff x="1181100" y="5057775"/>
            <a:chExt cx="1370151" cy="332934"/>
          </a:xfrm>
        </p:grpSpPr>
        <p:sp>
          <p:nvSpPr>
            <p:cNvPr id="169" name="SMARTInkShape-420">
              <a:extLst>
                <a:ext uri="{FF2B5EF4-FFF2-40B4-BE49-F238E27FC236}">
                  <a16:creationId xmlns:a16="http://schemas.microsoft.com/office/drawing/2014/main" id="{8A36F510-DB40-C891-5946-0450DE8B8D9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409825" y="5143617"/>
              <a:ext cx="141426" cy="133229"/>
            </a:xfrm>
            <a:custGeom>
              <a:avLst/>
              <a:gdLst/>
              <a:ahLst/>
              <a:cxnLst/>
              <a:rect l="0" t="0" r="0" b="0"/>
              <a:pathLst>
                <a:path w="141426" h="133229">
                  <a:moveTo>
                    <a:pt x="114300" y="37983"/>
                  </a:moveTo>
                  <a:lnTo>
                    <a:pt x="114300" y="37983"/>
                  </a:lnTo>
                  <a:lnTo>
                    <a:pt x="128489" y="23794"/>
                  </a:lnTo>
                  <a:lnTo>
                    <a:pt x="131190" y="18271"/>
                  </a:lnTo>
                  <a:lnTo>
                    <a:pt x="131910" y="15317"/>
                  </a:lnTo>
                  <a:lnTo>
                    <a:pt x="133448" y="13347"/>
                  </a:lnTo>
                  <a:lnTo>
                    <a:pt x="141425" y="9927"/>
                  </a:lnTo>
                  <a:lnTo>
                    <a:pt x="139408" y="9639"/>
                  </a:lnTo>
                  <a:lnTo>
                    <a:pt x="137389" y="9561"/>
                  </a:lnTo>
                  <a:lnTo>
                    <a:pt x="136043" y="8452"/>
                  </a:lnTo>
                  <a:lnTo>
                    <a:pt x="134547" y="4396"/>
                  </a:lnTo>
                  <a:lnTo>
                    <a:pt x="133090" y="2893"/>
                  </a:lnTo>
                  <a:lnTo>
                    <a:pt x="128648" y="1221"/>
                  </a:lnTo>
                  <a:lnTo>
                    <a:pt x="105935" y="0"/>
                  </a:lnTo>
                  <a:lnTo>
                    <a:pt x="60662" y="10206"/>
                  </a:lnTo>
                  <a:lnTo>
                    <a:pt x="47691" y="16896"/>
                  </a:lnTo>
                  <a:lnTo>
                    <a:pt x="44494" y="17575"/>
                  </a:lnTo>
                  <a:lnTo>
                    <a:pt x="42363" y="19086"/>
                  </a:lnTo>
                  <a:lnTo>
                    <a:pt x="40942" y="21151"/>
                  </a:lnTo>
                  <a:lnTo>
                    <a:pt x="38662" y="27015"/>
                  </a:lnTo>
                  <a:lnTo>
                    <a:pt x="38115" y="42609"/>
                  </a:lnTo>
                  <a:lnTo>
                    <a:pt x="40929" y="48153"/>
                  </a:lnTo>
                  <a:lnTo>
                    <a:pt x="70282" y="79686"/>
                  </a:lnTo>
                  <a:lnTo>
                    <a:pt x="76392" y="82976"/>
                  </a:lnTo>
                  <a:lnTo>
                    <a:pt x="82635" y="85496"/>
                  </a:lnTo>
                  <a:lnTo>
                    <a:pt x="88938" y="90144"/>
                  </a:lnTo>
                  <a:lnTo>
                    <a:pt x="92445" y="95738"/>
                  </a:lnTo>
                  <a:lnTo>
                    <a:pt x="95062" y="101752"/>
                  </a:lnTo>
                  <a:lnTo>
                    <a:pt x="103287" y="112337"/>
                  </a:lnTo>
                  <a:lnTo>
                    <a:pt x="104764" y="123577"/>
                  </a:lnTo>
                  <a:lnTo>
                    <a:pt x="96573" y="131898"/>
                  </a:lnTo>
                  <a:lnTo>
                    <a:pt x="90585" y="132838"/>
                  </a:lnTo>
                  <a:lnTo>
                    <a:pt x="45374" y="133228"/>
                  </a:lnTo>
                  <a:lnTo>
                    <a:pt x="34983" y="132173"/>
                  </a:lnTo>
                  <a:lnTo>
                    <a:pt x="16866" y="125694"/>
                  </a:lnTo>
                  <a:lnTo>
                    <a:pt x="0" y="123708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21">
              <a:extLst>
                <a:ext uri="{FF2B5EF4-FFF2-40B4-BE49-F238E27FC236}">
                  <a16:creationId xmlns:a16="http://schemas.microsoft.com/office/drawing/2014/main" id="{A8B8324C-9A54-0488-BE79-D2ED7F8F627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200286" y="5153064"/>
              <a:ext cx="195976" cy="141380"/>
            </a:xfrm>
            <a:custGeom>
              <a:avLst/>
              <a:gdLst/>
              <a:ahLst/>
              <a:cxnLst/>
              <a:rect l="0" t="0" r="0" b="0"/>
              <a:pathLst>
                <a:path w="195976" h="141380">
                  <a:moveTo>
                    <a:pt x="38089" y="57111"/>
                  </a:moveTo>
                  <a:lnTo>
                    <a:pt x="38089" y="57111"/>
                  </a:lnTo>
                  <a:lnTo>
                    <a:pt x="38089" y="33015"/>
                  </a:lnTo>
                  <a:lnTo>
                    <a:pt x="37031" y="31522"/>
                  </a:lnTo>
                  <a:lnTo>
                    <a:pt x="35267" y="30527"/>
                  </a:lnTo>
                  <a:lnTo>
                    <a:pt x="29888" y="28929"/>
                  </a:lnTo>
                  <a:lnTo>
                    <a:pt x="16857" y="40310"/>
                  </a:lnTo>
                  <a:lnTo>
                    <a:pt x="4887" y="52217"/>
                  </a:lnTo>
                  <a:lnTo>
                    <a:pt x="2166" y="57758"/>
                  </a:lnTo>
                  <a:lnTo>
                    <a:pt x="117" y="79374"/>
                  </a:lnTo>
                  <a:lnTo>
                    <a:pt x="0" y="103446"/>
                  </a:lnTo>
                  <a:lnTo>
                    <a:pt x="2816" y="112278"/>
                  </a:lnTo>
                  <a:lnTo>
                    <a:pt x="5049" y="116113"/>
                  </a:lnTo>
                  <a:lnTo>
                    <a:pt x="7596" y="118670"/>
                  </a:lnTo>
                  <a:lnTo>
                    <a:pt x="15178" y="123329"/>
                  </a:lnTo>
                  <a:lnTo>
                    <a:pt x="17323" y="128169"/>
                  </a:lnTo>
                  <a:lnTo>
                    <a:pt x="18954" y="129883"/>
                  </a:lnTo>
                  <a:lnTo>
                    <a:pt x="23587" y="131787"/>
                  </a:lnTo>
                  <a:lnTo>
                    <a:pt x="25246" y="133353"/>
                  </a:lnTo>
                  <a:lnTo>
                    <a:pt x="27089" y="137917"/>
                  </a:lnTo>
                  <a:lnTo>
                    <a:pt x="28639" y="139557"/>
                  </a:lnTo>
                  <a:lnTo>
                    <a:pt x="33183" y="141379"/>
                  </a:lnTo>
                  <a:lnTo>
                    <a:pt x="34819" y="140806"/>
                  </a:lnTo>
                  <a:lnTo>
                    <a:pt x="35909" y="139366"/>
                  </a:lnTo>
                  <a:lnTo>
                    <a:pt x="36635" y="137348"/>
                  </a:lnTo>
                  <a:lnTo>
                    <a:pt x="38178" y="136001"/>
                  </a:lnTo>
                  <a:lnTo>
                    <a:pt x="42714" y="134507"/>
                  </a:lnTo>
                  <a:lnTo>
                    <a:pt x="44348" y="133050"/>
                  </a:lnTo>
                  <a:lnTo>
                    <a:pt x="46162" y="128609"/>
                  </a:lnTo>
                  <a:lnTo>
                    <a:pt x="47610" y="82784"/>
                  </a:lnTo>
                  <a:lnTo>
                    <a:pt x="47614" y="39943"/>
                  </a:lnTo>
                  <a:lnTo>
                    <a:pt x="66762" y="18923"/>
                  </a:lnTo>
                  <a:lnTo>
                    <a:pt x="75759" y="9916"/>
                  </a:lnTo>
                  <a:lnTo>
                    <a:pt x="90367" y="9497"/>
                  </a:lnTo>
                  <a:lnTo>
                    <a:pt x="91991" y="10551"/>
                  </a:lnTo>
                  <a:lnTo>
                    <a:pt x="93074" y="12313"/>
                  </a:lnTo>
                  <a:lnTo>
                    <a:pt x="94597" y="19849"/>
                  </a:lnTo>
                  <a:lnTo>
                    <a:pt x="96272" y="36860"/>
                  </a:lnTo>
                  <a:lnTo>
                    <a:pt x="100285" y="46699"/>
                  </a:lnTo>
                  <a:lnTo>
                    <a:pt x="100719" y="51228"/>
                  </a:lnTo>
                  <a:lnTo>
                    <a:pt x="95514" y="79230"/>
                  </a:lnTo>
                  <a:lnTo>
                    <a:pt x="98184" y="85639"/>
                  </a:lnTo>
                  <a:lnTo>
                    <a:pt x="101839" y="92015"/>
                  </a:lnTo>
                  <a:lnTo>
                    <a:pt x="104507" y="104539"/>
                  </a:lnTo>
                  <a:lnTo>
                    <a:pt x="104763" y="114222"/>
                  </a:lnTo>
                  <a:lnTo>
                    <a:pt x="104764" y="109193"/>
                  </a:lnTo>
                  <a:lnTo>
                    <a:pt x="105822" y="107708"/>
                  </a:lnTo>
                  <a:lnTo>
                    <a:pt x="107586" y="106717"/>
                  </a:lnTo>
                  <a:lnTo>
                    <a:pt x="109820" y="106056"/>
                  </a:lnTo>
                  <a:lnTo>
                    <a:pt x="111310" y="104558"/>
                  </a:lnTo>
                  <a:lnTo>
                    <a:pt x="116522" y="94549"/>
                  </a:lnTo>
                  <a:lnTo>
                    <a:pt x="120573" y="88566"/>
                  </a:lnTo>
                  <a:lnTo>
                    <a:pt x="123912" y="79249"/>
                  </a:lnTo>
                  <a:lnTo>
                    <a:pt x="138918" y="53733"/>
                  </a:lnTo>
                  <a:lnTo>
                    <a:pt x="142753" y="42116"/>
                  </a:lnTo>
                  <a:lnTo>
                    <a:pt x="165209" y="15870"/>
                  </a:lnTo>
                  <a:lnTo>
                    <a:pt x="171492" y="12323"/>
                  </a:lnTo>
                  <a:lnTo>
                    <a:pt x="174650" y="11379"/>
                  </a:lnTo>
                  <a:lnTo>
                    <a:pt x="176755" y="9689"/>
                  </a:lnTo>
                  <a:lnTo>
                    <a:pt x="180410" y="1451"/>
                  </a:lnTo>
                  <a:lnTo>
                    <a:pt x="183540" y="623"/>
                  </a:lnTo>
                  <a:lnTo>
                    <a:pt x="190082" y="0"/>
                  </a:lnTo>
                  <a:lnTo>
                    <a:pt x="191540" y="23375"/>
                  </a:lnTo>
                  <a:lnTo>
                    <a:pt x="195542" y="30829"/>
                  </a:lnTo>
                  <a:lnTo>
                    <a:pt x="195975" y="34298"/>
                  </a:lnTo>
                  <a:lnTo>
                    <a:pt x="190513" y="79334"/>
                  </a:lnTo>
                  <a:lnTo>
                    <a:pt x="190489" y="123786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22">
              <a:extLst>
                <a:ext uri="{FF2B5EF4-FFF2-40B4-BE49-F238E27FC236}">
                  <a16:creationId xmlns:a16="http://schemas.microsoft.com/office/drawing/2014/main" id="{5751E760-8AE8-B50D-EC52-94D8F2CDF6B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143125" y="51244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9525" y="4469"/>
                  </a:lnTo>
                  <a:lnTo>
                    <a:pt x="8467" y="2980"/>
                  </a:lnTo>
                  <a:lnTo>
                    <a:pt x="6703" y="1986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23">
              <a:extLst>
                <a:ext uri="{FF2B5EF4-FFF2-40B4-BE49-F238E27FC236}">
                  <a16:creationId xmlns:a16="http://schemas.microsoft.com/office/drawing/2014/main" id="{9DB4F2CD-E03F-B782-B74F-83F0E18566A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095511" y="5191125"/>
              <a:ext cx="28565" cy="114301"/>
            </a:xfrm>
            <a:custGeom>
              <a:avLst/>
              <a:gdLst/>
              <a:ahLst/>
              <a:cxnLst/>
              <a:rect l="0" t="0" r="0" b="0"/>
              <a:pathLst>
                <a:path w="28565" h="114301">
                  <a:moveTo>
                    <a:pt x="28564" y="0"/>
                  </a:moveTo>
                  <a:lnTo>
                    <a:pt x="28564" y="0"/>
                  </a:lnTo>
                  <a:lnTo>
                    <a:pt x="28564" y="5056"/>
                  </a:lnTo>
                  <a:lnTo>
                    <a:pt x="27506" y="6545"/>
                  </a:lnTo>
                  <a:lnTo>
                    <a:pt x="25742" y="7539"/>
                  </a:lnTo>
                  <a:lnTo>
                    <a:pt x="23507" y="8201"/>
                  </a:lnTo>
                  <a:lnTo>
                    <a:pt x="22018" y="9701"/>
                  </a:lnTo>
                  <a:lnTo>
                    <a:pt x="20363" y="14189"/>
                  </a:lnTo>
                  <a:lnTo>
                    <a:pt x="19431" y="22666"/>
                  </a:lnTo>
                  <a:lnTo>
                    <a:pt x="18242" y="24636"/>
                  </a:lnTo>
                  <a:lnTo>
                    <a:pt x="16391" y="25950"/>
                  </a:lnTo>
                  <a:lnTo>
                    <a:pt x="14099" y="26824"/>
                  </a:lnTo>
                  <a:lnTo>
                    <a:pt x="12571" y="28465"/>
                  </a:lnTo>
                  <a:lnTo>
                    <a:pt x="7296" y="38706"/>
                  </a:lnTo>
                  <a:lnTo>
                    <a:pt x="3236" y="44719"/>
                  </a:lnTo>
                  <a:lnTo>
                    <a:pt x="952" y="54054"/>
                  </a:lnTo>
                  <a:lnTo>
                    <a:pt x="0" y="88901"/>
                  </a:lnTo>
                  <a:lnTo>
                    <a:pt x="2816" y="95250"/>
                  </a:lnTo>
                  <a:lnTo>
                    <a:pt x="6537" y="101600"/>
                  </a:lnTo>
                  <a:lnTo>
                    <a:pt x="8191" y="107950"/>
                  </a:lnTo>
                  <a:lnTo>
                    <a:pt x="9691" y="110067"/>
                  </a:lnTo>
                  <a:lnTo>
                    <a:pt x="11748" y="111478"/>
                  </a:lnTo>
                  <a:lnTo>
                    <a:pt x="19039" y="11430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24">
              <a:extLst>
                <a:ext uri="{FF2B5EF4-FFF2-40B4-BE49-F238E27FC236}">
                  <a16:creationId xmlns:a16="http://schemas.microsoft.com/office/drawing/2014/main" id="{9341610A-6ABB-28A6-0807-B64E96AA28C1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962150" y="519112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10361" y="16228"/>
                  </a:lnTo>
                  <a:lnTo>
                    <a:pt x="16247" y="12505"/>
                  </a:lnTo>
                  <a:lnTo>
                    <a:pt x="28648" y="10113"/>
                  </a:lnTo>
                  <a:lnTo>
                    <a:pt x="41289" y="9641"/>
                  </a:lnTo>
                  <a:lnTo>
                    <a:pt x="47631" y="6754"/>
                  </a:lnTo>
                  <a:lnTo>
                    <a:pt x="53978" y="3001"/>
                  </a:lnTo>
                  <a:lnTo>
                    <a:pt x="60326" y="1334"/>
                  </a:lnTo>
                  <a:lnTo>
                    <a:pt x="63501" y="1948"/>
                  </a:lnTo>
                  <a:lnTo>
                    <a:pt x="69850" y="5452"/>
                  </a:lnTo>
                  <a:lnTo>
                    <a:pt x="73025" y="5750"/>
                  </a:lnTo>
                  <a:lnTo>
                    <a:pt x="104775" y="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25">
              <a:extLst>
                <a:ext uri="{FF2B5EF4-FFF2-40B4-BE49-F238E27FC236}">
                  <a16:creationId xmlns:a16="http://schemas.microsoft.com/office/drawing/2014/main" id="{786883D6-B76E-D610-9FBB-7177B91D77C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971678" y="5057775"/>
              <a:ext cx="76198" cy="257048"/>
            </a:xfrm>
            <a:custGeom>
              <a:avLst/>
              <a:gdLst/>
              <a:ahLst/>
              <a:cxnLst/>
              <a:rect l="0" t="0" r="0" b="0"/>
              <a:pathLst>
                <a:path w="76198" h="257048">
                  <a:moveTo>
                    <a:pt x="28572" y="0"/>
                  </a:moveTo>
                  <a:lnTo>
                    <a:pt x="28572" y="0"/>
                  </a:lnTo>
                  <a:lnTo>
                    <a:pt x="28572" y="45057"/>
                  </a:lnTo>
                  <a:lnTo>
                    <a:pt x="18871" y="89994"/>
                  </a:lnTo>
                  <a:lnTo>
                    <a:pt x="9424" y="135644"/>
                  </a:lnTo>
                  <a:lnTo>
                    <a:pt x="1447" y="168159"/>
                  </a:lnTo>
                  <a:lnTo>
                    <a:pt x="54" y="211531"/>
                  </a:lnTo>
                  <a:lnTo>
                    <a:pt x="0" y="235801"/>
                  </a:lnTo>
                  <a:lnTo>
                    <a:pt x="8199" y="246123"/>
                  </a:lnTo>
                  <a:lnTo>
                    <a:pt x="14186" y="252254"/>
                  </a:lnTo>
                  <a:lnTo>
                    <a:pt x="19709" y="254988"/>
                  </a:lnTo>
                  <a:lnTo>
                    <a:pt x="33110" y="257047"/>
                  </a:lnTo>
                  <a:lnTo>
                    <a:pt x="38703" y="254296"/>
                  </a:lnTo>
                  <a:lnTo>
                    <a:pt x="45860" y="248963"/>
                  </a:lnTo>
                  <a:lnTo>
                    <a:pt x="54878" y="247909"/>
                  </a:lnTo>
                  <a:lnTo>
                    <a:pt x="60725" y="247765"/>
                  </a:lnTo>
                  <a:lnTo>
                    <a:pt x="62707" y="246669"/>
                  </a:lnTo>
                  <a:lnTo>
                    <a:pt x="64029" y="244879"/>
                  </a:lnTo>
                  <a:lnTo>
                    <a:pt x="66556" y="240069"/>
                  </a:lnTo>
                  <a:lnTo>
                    <a:pt x="76197" y="22860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26">
              <a:extLst>
                <a:ext uri="{FF2B5EF4-FFF2-40B4-BE49-F238E27FC236}">
                  <a16:creationId xmlns:a16="http://schemas.microsoft.com/office/drawing/2014/main" id="{C4089585-D3BE-7005-12E2-EB928B860FF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809761" y="5181717"/>
              <a:ext cx="152390" cy="104228"/>
            </a:xfrm>
            <a:custGeom>
              <a:avLst/>
              <a:gdLst/>
              <a:ahLst/>
              <a:cxnLst/>
              <a:rect l="0" t="0" r="0" b="0"/>
              <a:pathLst>
                <a:path w="152390" h="104228">
                  <a:moveTo>
                    <a:pt x="76189" y="37983"/>
                  </a:moveTo>
                  <a:lnTo>
                    <a:pt x="76189" y="37983"/>
                  </a:lnTo>
                  <a:lnTo>
                    <a:pt x="85322" y="37983"/>
                  </a:lnTo>
                  <a:lnTo>
                    <a:pt x="85714" y="19326"/>
                  </a:lnTo>
                  <a:lnTo>
                    <a:pt x="80657" y="19049"/>
                  </a:lnTo>
                  <a:lnTo>
                    <a:pt x="79168" y="17952"/>
                  </a:lnTo>
                  <a:lnTo>
                    <a:pt x="76305" y="9803"/>
                  </a:lnTo>
                  <a:lnTo>
                    <a:pt x="71167" y="9525"/>
                  </a:lnTo>
                  <a:lnTo>
                    <a:pt x="69666" y="8428"/>
                  </a:lnTo>
                  <a:lnTo>
                    <a:pt x="67998" y="4386"/>
                  </a:lnTo>
                  <a:lnTo>
                    <a:pt x="66495" y="2886"/>
                  </a:lnTo>
                  <a:lnTo>
                    <a:pt x="62003" y="1217"/>
                  </a:lnTo>
                  <a:lnTo>
                    <a:pt x="49365" y="0"/>
                  </a:lnTo>
                  <a:lnTo>
                    <a:pt x="35923" y="11645"/>
                  </a:lnTo>
                  <a:lnTo>
                    <a:pt x="33470" y="14076"/>
                  </a:lnTo>
                  <a:lnTo>
                    <a:pt x="27922" y="16774"/>
                  </a:lnTo>
                  <a:lnTo>
                    <a:pt x="24961" y="17493"/>
                  </a:lnTo>
                  <a:lnTo>
                    <a:pt x="15737" y="23563"/>
                  </a:lnTo>
                  <a:lnTo>
                    <a:pt x="12280" y="29105"/>
                  </a:lnTo>
                  <a:lnTo>
                    <a:pt x="9685" y="35095"/>
                  </a:lnTo>
                  <a:lnTo>
                    <a:pt x="3332" y="44419"/>
                  </a:lnTo>
                  <a:lnTo>
                    <a:pt x="980" y="53883"/>
                  </a:lnTo>
                  <a:lnTo>
                    <a:pt x="0" y="88783"/>
                  </a:lnTo>
                  <a:lnTo>
                    <a:pt x="1055" y="90900"/>
                  </a:lnTo>
                  <a:lnTo>
                    <a:pt x="2816" y="92311"/>
                  </a:lnTo>
                  <a:lnTo>
                    <a:pt x="5049" y="93252"/>
                  </a:lnTo>
                  <a:lnTo>
                    <a:pt x="6537" y="94937"/>
                  </a:lnTo>
                  <a:lnTo>
                    <a:pt x="9122" y="103169"/>
                  </a:lnTo>
                  <a:lnTo>
                    <a:pt x="12162" y="103996"/>
                  </a:lnTo>
                  <a:lnTo>
                    <a:pt x="14454" y="104217"/>
                  </a:lnTo>
                  <a:lnTo>
                    <a:pt x="15982" y="103306"/>
                  </a:lnTo>
                  <a:lnTo>
                    <a:pt x="17001" y="101640"/>
                  </a:lnTo>
                  <a:lnTo>
                    <a:pt x="17681" y="99471"/>
                  </a:lnTo>
                  <a:lnTo>
                    <a:pt x="19192" y="98025"/>
                  </a:lnTo>
                  <a:lnTo>
                    <a:pt x="29221" y="92882"/>
                  </a:lnTo>
                  <a:lnTo>
                    <a:pt x="42627" y="80977"/>
                  </a:lnTo>
                  <a:lnTo>
                    <a:pt x="45398" y="75436"/>
                  </a:lnTo>
                  <a:lnTo>
                    <a:pt x="46136" y="72477"/>
                  </a:lnTo>
                  <a:lnTo>
                    <a:pt x="52233" y="63255"/>
                  </a:lnTo>
                  <a:lnTo>
                    <a:pt x="62716" y="50658"/>
                  </a:lnTo>
                  <a:lnTo>
                    <a:pt x="66144" y="39862"/>
                  </a:lnTo>
                  <a:lnTo>
                    <a:pt x="66664" y="28469"/>
                  </a:lnTo>
                  <a:lnTo>
                    <a:pt x="66664" y="33518"/>
                  </a:lnTo>
                  <a:lnTo>
                    <a:pt x="69486" y="38821"/>
                  </a:lnTo>
                  <a:lnTo>
                    <a:pt x="74865" y="45792"/>
                  </a:lnTo>
                  <a:lnTo>
                    <a:pt x="75927" y="54773"/>
                  </a:lnTo>
                  <a:lnTo>
                    <a:pt x="76179" y="79294"/>
                  </a:lnTo>
                  <a:lnTo>
                    <a:pt x="77240" y="81399"/>
                  </a:lnTo>
                  <a:lnTo>
                    <a:pt x="79006" y="82801"/>
                  </a:lnTo>
                  <a:lnTo>
                    <a:pt x="81242" y="83737"/>
                  </a:lnTo>
                  <a:lnTo>
                    <a:pt x="82733" y="85418"/>
                  </a:lnTo>
                  <a:lnTo>
                    <a:pt x="84389" y="90110"/>
                  </a:lnTo>
                  <a:lnTo>
                    <a:pt x="85889" y="91784"/>
                  </a:lnTo>
                  <a:lnTo>
                    <a:pt x="104655" y="103689"/>
                  </a:lnTo>
                  <a:lnTo>
                    <a:pt x="109302" y="104227"/>
                  </a:lnTo>
                  <a:lnTo>
                    <a:pt x="114895" y="101644"/>
                  </a:lnTo>
                  <a:lnTo>
                    <a:pt x="120908" y="98027"/>
                  </a:lnTo>
                  <a:lnTo>
                    <a:pt x="133392" y="95705"/>
                  </a:lnTo>
                  <a:lnTo>
                    <a:pt x="136549" y="95514"/>
                  </a:lnTo>
                  <a:lnTo>
                    <a:pt x="138654" y="94328"/>
                  </a:lnTo>
                  <a:lnTo>
                    <a:pt x="140058" y="92480"/>
                  </a:lnTo>
                  <a:lnTo>
                    <a:pt x="140993" y="90189"/>
                  </a:lnTo>
                  <a:lnTo>
                    <a:pt x="142675" y="88662"/>
                  </a:lnTo>
                  <a:lnTo>
                    <a:pt x="147366" y="86966"/>
                  </a:lnTo>
                  <a:lnTo>
                    <a:pt x="149040" y="85455"/>
                  </a:lnTo>
                  <a:lnTo>
                    <a:pt x="152389" y="76083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27">
              <a:extLst>
                <a:ext uri="{FF2B5EF4-FFF2-40B4-BE49-F238E27FC236}">
                  <a16:creationId xmlns:a16="http://schemas.microsoft.com/office/drawing/2014/main" id="{5BEAEADC-8196-1F47-6E10-1A8C5595120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433082" y="5181601"/>
              <a:ext cx="376669" cy="209108"/>
            </a:xfrm>
            <a:custGeom>
              <a:avLst/>
              <a:gdLst/>
              <a:ahLst/>
              <a:cxnLst/>
              <a:rect l="0" t="0" r="0" b="0"/>
              <a:pathLst>
                <a:path w="376669" h="209108">
                  <a:moveTo>
                    <a:pt x="100443" y="66674"/>
                  </a:moveTo>
                  <a:lnTo>
                    <a:pt x="100443" y="66674"/>
                  </a:lnTo>
                  <a:lnTo>
                    <a:pt x="109933" y="66674"/>
                  </a:lnTo>
                  <a:lnTo>
                    <a:pt x="109968" y="42601"/>
                  </a:lnTo>
                  <a:lnTo>
                    <a:pt x="108910" y="41100"/>
                  </a:lnTo>
                  <a:lnTo>
                    <a:pt x="107146" y="40100"/>
                  </a:lnTo>
                  <a:lnTo>
                    <a:pt x="104911" y="39433"/>
                  </a:lnTo>
                  <a:lnTo>
                    <a:pt x="103422" y="37930"/>
                  </a:lnTo>
                  <a:lnTo>
                    <a:pt x="101767" y="33438"/>
                  </a:lnTo>
                  <a:lnTo>
                    <a:pt x="100267" y="31816"/>
                  </a:lnTo>
                  <a:lnTo>
                    <a:pt x="95779" y="30015"/>
                  </a:lnTo>
                  <a:lnTo>
                    <a:pt x="94159" y="28476"/>
                  </a:lnTo>
                  <a:lnTo>
                    <a:pt x="92358" y="23945"/>
                  </a:lnTo>
                  <a:lnTo>
                    <a:pt x="90820" y="22313"/>
                  </a:lnTo>
                  <a:lnTo>
                    <a:pt x="82844" y="19478"/>
                  </a:lnTo>
                  <a:lnTo>
                    <a:pt x="49605" y="19052"/>
                  </a:lnTo>
                  <a:lnTo>
                    <a:pt x="43276" y="21872"/>
                  </a:lnTo>
                  <a:lnTo>
                    <a:pt x="36936" y="25596"/>
                  </a:lnTo>
                  <a:lnTo>
                    <a:pt x="27416" y="28750"/>
                  </a:lnTo>
                  <a:lnTo>
                    <a:pt x="21067" y="33239"/>
                  </a:lnTo>
                  <a:lnTo>
                    <a:pt x="17540" y="38761"/>
                  </a:lnTo>
                  <a:lnTo>
                    <a:pt x="16599" y="41715"/>
                  </a:lnTo>
                  <a:lnTo>
                    <a:pt x="14914" y="43685"/>
                  </a:lnTo>
                  <a:lnTo>
                    <a:pt x="10219" y="45873"/>
                  </a:lnTo>
                  <a:lnTo>
                    <a:pt x="8543" y="47514"/>
                  </a:lnTo>
                  <a:lnTo>
                    <a:pt x="578" y="60728"/>
                  </a:lnTo>
                  <a:lnTo>
                    <a:pt x="0" y="63768"/>
                  </a:lnTo>
                  <a:lnTo>
                    <a:pt x="672" y="66853"/>
                  </a:lnTo>
                  <a:lnTo>
                    <a:pt x="3184" y="73103"/>
                  </a:lnTo>
                  <a:lnTo>
                    <a:pt x="5656" y="82573"/>
                  </a:lnTo>
                  <a:lnTo>
                    <a:pt x="11563" y="92081"/>
                  </a:lnTo>
                  <a:lnTo>
                    <a:pt x="13316" y="98427"/>
                  </a:lnTo>
                  <a:lnTo>
                    <a:pt x="14842" y="100542"/>
                  </a:lnTo>
                  <a:lnTo>
                    <a:pt x="16917" y="101954"/>
                  </a:lnTo>
                  <a:lnTo>
                    <a:pt x="42501" y="113384"/>
                  </a:lnTo>
                  <a:lnTo>
                    <a:pt x="56307" y="114178"/>
                  </a:lnTo>
                  <a:lnTo>
                    <a:pt x="62483" y="111423"/>
                  </a:lnTo>
                  <a:lnTo>
                    <a:pt x="68755" y="107729"/>
                  </a:lnTo>
                  <a:lnTo>
                    <a:pt x="75070" y="106087"/>
                  </a:lnTo>
                  <a:lnTo>
                    <a:pt x="77178" y="104591"/>
                  </a:lnTo>
                  <a:lnTo>
                    <a:pt x="78583" y="102534"/>
                  </a:lnTo>
                  <a:lnTo>
                    <a:pt x="79520" y="100106"/>
                  </a:lnTo>
                  <a:lnTo>
                    <a:pt x="81202" y="98487"/>
                  </a:lnTo>
                  <a:lnTo>
                    <a:pt x="91507" y="93066"/>
                  </a:lnTo>
                  <a:lnTo>
                    <a:pt x="94486" y="90619"/>
                  </a:lnTo>
                  <a:lnTo>
                    <a:pt x="97795" y="85077"/>
                  </a:lnTo>
                  <a:lnTo>
                    <a:pt x="100324" y="79087"/>
                  </a:lnTo>
                  <a:lnTo>
                    <a:pt x="119476" y="57166"/>
                  </a:lnTo>
                  <a:lnTo>
                    <a:pt x="119490" y="57152"/>
                  </a:lnTo>
                  <a:lnTo>
                    <a:pt x="114435" y="57149"/>
                  </a:lnTo>
                  <a:lnTo>
                    <a:pt x="112946" y="58208"/>
                  </a:lnTo>
                  <a:lnTo>
                    <a:pt x="111954" y="59971"/>
                  </a:lnTo>
                  <a:lnTo>
                    <a:pt x="111291" y="62205"/>
                  </a:lnTo>
                  <a:lnTo>
                    <a:pt x="99781" y="76447"/>
                  </a:lnTo>
                  <a:lnTo>
                    <a:pt x="96827" y="79539"/>
                  </a:lnTo>
                  <a:lnTo>
                    <a:pt x="93544" y="88620"/>
                  </a:lnTo>
                  <a:lnTo>
                    <a:pt x="91027" y="98653"/>
                  </a:lnTo>
                  <a:lnTo>
                    <a:pt x="83609" y="113717"/>
                  </a:lnTo>
                  <a:lnTo>
                    <a:pt x="81432" y="160228"/>
                  </a:lnTo>
                  <a:lnTo>
                    <a:pt x="81396" y="183721"/>
                  </a:lnTo>
                  <a:lnTo>
                    <a:pt x="84217" y="190309"/>
                  </a:lnTo>
                  <a:lnTo>
                    <a:pt x="89595" y="198106"/>
                  </a:lnTo>
                  <a:lnTo>
                    <a:pt x="90802" y="208056"/>
                  </a:lnTo>
                  <a:lnTo>
                    <a:pt x="91899" y="208554"/>
                  </a:lnTo>
                  <a:lnTo>
                    <a:pt x="95940" y="209107"/>
                  </a:lnTo>
                  <a:lnTo>
                    <a:pt x="97441" y="208196"/>
                  </a:lnTo>
                  <a:lnTo>
                    <a:pt x="98442" y="206530"/>
                  </a:lnTo>
                  <a:lnTo>
                    <a:pt x="99109" y="204362"/>
                  </a:lnTo>
                  <a:lnTo>
                    <a:pt x="100612" y="202916"/>
                  </a:lnTo>
                  <a:lnTo>
                    <a:pt x="110628" y="197773"/>
                  </a:lnTo>
                  <a:lnTo>
                    <a:pt x="113583" y="195347"/>
                  </a:lnTo>
                  <a:lnTo>
                    <a:pt x="116866" y="189831"/>
                  </a:lnTo>
                  <a:lnTo>
                    <a:pt x="119384" y="183853"/>
                  </a:lnTo>
                  <a:lnTo>
                    <a:pt x="154787" y="142873"/>
                  </a:lnTo>
                  <a:lnTo>
                    <a:pt x="157404" y="136524"/>
                  </a:lnTo>
                  <a:lnTo>
                    <a:pt x="190677" y="90866"/>
                  </a:lnTo>
                  <a:lnTo>
                    <a:pt x="193464" y="85188"/>
                  </a:lnTo>
                  <a:lnTo>
                    <a:pt x="196458" y="69779"/>
                  </a:lnTo>
                  <a:lnTo>
                    <a:pt x="203855" y="59021"/>
                  </a:lnTo>
                  <a:lnTo>
                    <a:pt x="205098" y="49112"/>
                  </a:lnTo>
                  <a:lnTo>
                    <a:pt x="205218" y="38137"/>
                  </a:lnTo>
                  <a:lnTo>
                    <a:pt x="205218" y="82635"/>
                  </a:lnTo>
                  <a:lnTo>
                    <a:pt x="205218" y="98435"/>
                  </a:lnTo>
                  <a:lnTo>
                    <a:pt x="206276" y="100548"/>
                  </a:lnTo>
                  <a:lnTo>
                    <a:pt x="208040" y="101957"/>
                  </a:lnTo>
                  <a:lnTo>
                    <a:pt x="210275" y="102895"/>
                  </a:lnTo>
                  <a:lnTo>
                    <a:pt x="211764" y="104580"/>
                  </a:lnTo>
                  <a:lnTo>
                    <a:pt x="213419" y="109274"/>
                  </a:lnTo>
                  <a:lnTo>
                    <a:pt x="214351" y="117867"/>
                  </a:lnTo>
                  <a:lnTo>
                    <a:pt x="215540" y="119853"/>
                  </a:lnTo>
                  <a:lnTo>
                    <a:pt x="217391" y="121176"/>
                  </a:lnTo>
                  <a:lnTo>
                    <a:pt x="222910" y="123301"/>
                  </a:lnTo>
                  <a:lnTo>
                    <a:pt x="233365" y="123810"/>
                  </a:lnTo>
                  <a:lnTo>
                    <a:pt x="238723" y="118763"/>
                  </a:lnTo>
                  <a:lnTo>
                    <a:pt x="241276" y="113461"/>
                  </a:lnTo>
                  <a:lnTo>
                    <a:pt x="241956" y="110566"/>
                  </a:lnTo>
                  <a:lnTo>
                    <a:pt x="243469" y="108635"/>
                  </a:lnTo>
                  <a:lnTo>
                    <a:pt x="247971" y="106490"/>
                  </a:lnTo>
                  <a:lnTo>
                    <a:pt x="249595" y="104859"/>
                  </a:lnTo>
                  <a:lnTo>
                    <a:pt x="260192" y="85543"/>
                  </a:lnTo>
                  <a:lnTo>
                    <a:pt x="260917" y="82428"/>
                  </a:lnTo>
                  <a:lnTo>
                    <a:pt x="269716" y="66657"/>
                  </a:lnTo>
                  <a:lnTo>
                    <a:pt x="272665" y="50797"/>
                  </a:lnTo>
                  <a:lnTo>
                    <a:pt x="278354" y="40215"/>
                  </a:lnTo>
                  <a:lnTo>
                    <a:pt x="281418" y="0"/>
                  </a:lnTo>
                  <a:lnTo>
                    <a:pt x="281418" y="31797"/>
                  </a:lnTo>
                  <a:lnTo>
                    <a:pt x="290681" y="73821"/>
                  </a:lnTo>
                  <a:lnTo>
                    <a:pt x="291924" y="89017"/>
                  </a:lnTo>
                  <a:lnTo>
                    <a:pt x="300637" y="109797"/>
                  </a:lnTo>
                  <a:lnTo>
                    <a:pt x="302697" y="111298"/>
                  </a:lnTo>
                  <a:lnTo>
                    <a:pt x="305129" y="112299"/>
                  </a:lnTo>
                  <a:lnTo>
                    <a:pt x="306750" y="114023"/>
                  </a:lnTo>
                  <a:lnTo>
                    <a:pt x="308552" y="118763"/>
                  </a:lnTo>
                  <a:lnTo>
                    <a:pt x="310091" y="120449"/>
                  </a:lnTo>
                  <a:lnTo>
                    <a:pt x="314623" y="122324"/>
                  </a:lnTo>
                  <a:lnTo>
                    <a:pt x="327289" y="123693"/>
                  </a:lnTo>
                  <a:lnTo>
                    <a:pt x="339173" y="116267"/>
                  </a:lnTo>
                  <a:lnTo>
                    <a:pt x="342147" y="115611"/>
                  </a:lnTo>
                  <a:lnTo>
                    <a:pt x="351388" y="109631"/>
                  </a:lnTo>
                  <a:lnTo>
                    <a:pt x="370329" y="91943"/>
                  </a:lnTo>
                  <a:lnTo>
                    <a:pt x="373851" y="82844"/>
                  </a:lnTo>
                  <a:lnTo>
                    <a:pt x="376668" y="66674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28">
              <a:extLst>
                <a:ext uri="{FF2B5EF4-FFF2-40B4-BE49-F238E27FC236}">
                  <a16:creationId xmlns:a16="http://schemas.microsoft.com/office/drawing/2014/main" id="{537AC296-CB21-C38E-DB68-132FC86AD05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181100" y="5153098"/>
              <a:ext cx="238126" cy="170844"/>
            </a:xfrm>
            <a:custGeom>
              <a:avLst/>
              <a:gdLst/>
              <a:ahLst/>
              <a:cxnLst/>
              <a:rect l="0" t="0" r="0" b="0"/>
              <a:pathLst>
                <a:path w="238126" h="170844">
                  <a:moveTo>
                    <a:pt x="0" y="85652"/>
                  </a:moveTo>
                  <a:lnTo>
                    <a:pt x="0" y="85652"/>
                  </a:lnTo>
                  <a:lnTo>
                    <a:pt x="8201" y="85652"/>
                  </a:lnTo>
                  <a:lnTo>
                    <a:pt x="8642" y="84594"/>
                  </a:lnTo>
                  <a:lnTo>
                    <a:pt x="9515" y="76243"/>
                  </a:lnTo>
                  <a:lnTo>
                    <a:pt x="14578" y="76161"/>
                  </a:lnTo>
                  <a:lnTo>
                    <a:pt x="19885" y="78964"/>
                  </a:lnTo>
                  <a:lnTo>
                    <a:pt x="25771" y="82680"/>
                  </a:lnTo>
                  <a:lnTo>
                    <a:pt x="38173" y="85066"/>
                  </a:lnTo>
                  <a:lnTo>
                    <a:pt x="80630" y="85645"/>
                  </a:lnTo>
                  <a:lnTo>
                    <a:pt x="127915" y="84594"/>
                  </a:lnTo>
                  <a:lnTo>
                    <a:pt x="174473" y="68784"/>
                  </a:lnTo>
                  <a:lnTo>
                    <a:pt x="198014" y="49395"/>
                  </a:lnTo>
                  <a:lnTo>
                    <a:pt x="199131" y="45549"/>
                  </a:lnTo>
                  <a:lnTo>
                    <a:pt x="200010" y="15768"/>
                  </a:lnTo>
                  <a:lnTo>
                    <a:pt x="197196" y="9435"/>
                  </a:lnTo>
                  <a:lnTo>
                    <a:pt x="194964" y="6267"/>
                  </a:lnTo>
                  <a:lnTo>
                    <a:pt x="191360" y="4153"/>
                  </a:lnTo>
                  <a:lnTo>
                    <a:pt x="176173" y="1178"/>
                  </a:lnTo>
                  <a:lnTo>
                    <a:pt x="130433" y="0"/>
                  </a:lnTo>
                  <a:lnTo>
                    <a:pt x="114062" y="1017"/>
                  </a:lnTo>
                  <a:lnTo>
                    <a:pt x="73283" y="10689"/>
                  </a:lnTo>
                  <a:lnTo>
                    <a:pt x="36006" y="35322"/>
                  </a:lnTo>
                  <a:lnTo>
                    <a:pt x="16435" y="58852"/>
                  </a:lnTo>
                  <a:lnTo>
                    <a:pt x="12596" y="68801"/>
                  </a:lnTo>
                  <a:lnTo>
                    <a:pt x="9578" y="115951"/>
                  </a:lnTo>
                  <a:lnTo>
                    <a:pt x="12371" y="123107"/>
                  </a:lnTo>
                  <a:lnTo>
                    <a:pt x="25775" y="145030"/>
                  </a:lnTo>
                  <a:lnTo>
                    <a:pt x="50815" y="165300"/>
                  </a:lnTo>
                  <a:lnTo>
                    <a:pt x="59979" y="168676"/>
                  </a:lnTo>
                  <a:lnTo>
                    <a:pt x="83109" y="170843"/>
                  </a:lnTo>
                  <a:lnTo>
                    <a:pt x="125755" y="163128"/>
                  </a:lnTo>
                  <a:lnTo>
                    <a:pt x="172943" y="156908"/>
                  </a:lnTo>
                  <a:lnTo>
                    <a:pt x="220530" y="147673"/>
                  </a:lnTo>
                  <a:lnTo>
                    <a:pt x="238125" y="142802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SMARTInkShape-429">
            <a:extLst>
              <a:ext uri="{FF2B5EF4-FFF2-40B4-BE49-F238E27FC236}">
                <a16:creationId xmlns:a16="http://schemas.microsoft.com/office/drawing/2014/main" id="{F2B174AA-846F-7E93-9C0C-58B98A2787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95431" y="5124853"/>
            <a:ext cx="161795" cy="237709"/>
          </a:xfrm>
          <a:custGeom>
            <a:avLst/>
            <a:gdLst/>
            <a:ahLst/>
            <a:cxnLst/>
            <a:rect l="0" t="0" r="0" b="0"/>
            <a:pathLst>
              <a:path w="161795" h="237709">
                <a:moveTo>
                  <a:pt x="37969" y="75797"/>
                </a:moveTo>
                <a:lnTo>
                  <a:pt x="37969" y="75797"/>
                </a:lnTo>
                <a:lnTo>
                  <a:pt x="37969" y="52085"/>
                </a:lnTo>
                <a:lnTo>
                  <a:pt x="40791" y="46560"/>
                </a:lnTo>
                <a:lnTo>
                  <a:pt x="46170" y="39448"/>
                </a:lnTo>
                <a:lnTo>
                  <a:pt x="47102" y="33159"/>
                </a:lnTo>
                <a:lnTo>
                  <a:pt x="48291" y="31497"/>
                </a:lnTo>
                <a:lnTo>
                  <a:pt x="50142" y="30388"/>
                </a:lnTo>
                <a:lnTo>
                  <a:pt x="52434" y="29650"/>
                </a:lnTo>
                <a:lnTo>
                  <a:pt x="66451" y="18558"/>
                </a:lnTo>
                <a:lnTo>
                  <a:pt x="74594" y="10573"/>
                </a:lnTo>
                <a:lnTo>
                  <a:pt x="83382" y="8350"/>
                </a:lnTo>
                <a:lnTo>
                  <a:pt x="93364" y="959"/>
                </a:lnTo>
                <a:lnTo>
                  <a:pt x="99655" y="0"/>
                </a:lnTo>
                <a:lnTo>
                  <a:pt x="101318" y="924"/>
                </a:lnTo>
                <a:lnTo>
                  <a:pt x="102427" y="2600"/>
                </a:lnTo>
                <a:lnTo>
                  <a:pt x="103166" y="4773"/>
                </a:lnTo>
                <a:lnTo>
                  <a:pt x="104717" y="6223"/>
                </a:lnTo>
                <a:lnTo>
                  <a:pt x="109262" y="7834"/>
                </a:lnTo>
                <a:lnTo>
                  <a:pt x="110898" y="9322"/>
                </a:lnTo>
                <a:lnTo>
                  <a:pt x="120428" y="26351"/>
                </a:lnTo>
                <a:lnTo>
                  <a:pt x="123567" y="64598"/>
                </a:lnTo>
                <a:lnTo>
                  <a:pt x="116064" y="88793"/>
                </a:lnTo>
                <a:lnTo>
                  <a:pt x="98182" y="132111"/>
                </a:lnTo>
                <a:lnTo>
                  <a:pt x="82750" y="153400"/>
                </a:lnTo>
                <a:lnTo>
                  <a:pt x="40129" y="198822"/>
                </a:lnTo>
                <a:lnTo>
                  <a:pt x="15870" y="221799"/>
                </a:lnTo>
                <a:lnTo>
                  <a:pt x="12272" y="228176"/>
                </a:lnTo>
                <a:lnTo>
                  <a:pt x="11313" y="231358"/>
                </a:lnTo>
                <a:lnTo>
                  <a:pt x="9615" y="233479"/>
                </a:lnTo>
                <a:lnTo>
                  <a:pt x="0" y="237674"/>
                </a:lnTo>
                <a:lnTo>
                  <a:pt x="4964" y="237708"/>
                </a:lnTo>
                <a:lnTo>
                  <a:pt x="10247" y="234893"/>
                </a:lnTo>
                <a:lnTo>
                  <a:pt x="16123" y="231173"/>
                </a:lnTo>
                <a:lnTo>
                  <a:pt x="28519" y="228785"/>
                </a:lnTo>
                <a:lnTo>
                  <a:pt x="31669" y="228589"/>
                </a:lnTo>
                <a:lnTo>
                  <a:pt x="37991" y="225548"/>
                </a:lnTo>
                <a:lnTo>
                  <a:pt x="41159" y="223257"/>
                </a:lnTo>
                <a:lnTo>
                  <a:pt x="55730" y="220030"/>
                </a:lnTo>
                <a:lnTo>
                  <a:pt x="73070" y="217883"/>
                </a:lnTo>
                <a:lnTo>
                  <a:pt x="95781" y="211186"/>
                </a:lnTo>
                <a:lnTo>
                  <a:pt x="142518" y="209155"/>
                </a:lnTo>
                <a:lnTo>
                  <a:pt x="151827" y="209147"/>
                </a:lnTo>
                <a:lnTo>
                  <a:pt x="161794" y="218672"/>
                </a:lnTo>
              </a:path>
            </a:pathLst>
          </a:custGeom>
          <a:ln w="6350">
            <a:solidFill>
              <a:srgbClr val="93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SMARTInkShape-Group97">
            <a:extLst>
              <a:ext uri="{FF2B5EF4-FFF2-40B4-BE49-F238E27FC236}">
                <a16:creationId xmlns:a16="http://schemas.microsoft.com/office/drawing/2014/main" id="{BACFE59C-9089-497F-BC76-086EA7E5BB9F}"/>
              </a:ext>
            </a:extLst>
          </p:cNvPr>
          <p:cNvGrpSpPr/>
          <p:nvPr/>
        </p:nvGrpSpPr>
        <p:grpSpPr>
          <a:xfrm>
            <a:off x="7048500" y="4600575"/>
            <a:ext cx="257127" cy="142708"/>
            <a:chOff x="7048500" y="4600575"/>
            <a:chExt cx="257127" cy="142708"/>
          </a:xfrm>
        </p:grpSpPr>
        <p:sp>
          <p:nvSpPr>
            <p:cNvPr id="180" name="SMARTInkShape-430">
              <a:extLst>
                <a:ext uri="{FF2B5EF4-FFF2-40B4-BE49-F238E27FC236}">
                  <a16:creationId xmlns:a16="http://schemas.microsoft.com/office/drawing/2014/main" id="{A04590D9-5763-65A0-B0E0-4D70DA2126E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134225" y="4600611"/>
              <a:ext cx="171402" cy="123790"/>
            </a:xfrm>
            <a:custGeom>
              <a:avLst/>
              <a:gdLst/>
              <a:ahLst/>
              <a:cxnLst/>
              <a:rect l="0" t="0" r="0" b="0"/>
              <a:pathLst>
                <a:path w="171402" h="123790">
                  <a:moveTo>
                    <a:pt x="114300" y="47589"/>
                  </a:moveTo>
                  <a:lnTo>
                    <a:pt x="114300" y="47589"/>
                  </a:lnTo>
                  <a:lnTo>
                    <a:pt x="131634" y="30256"/>
                  </a:lnTo>
                  <a:lnTo>
                    <a:pt x="132587" y="26480"/>
                  </a:lnTo>
                  <a:lnTo>
                    <a:pt x="132842" y="23991"/>
                  </a:lnTo>
                  <a:lnTo>
                    <a:pt x="135946" y="18404"/>
                  </a:lnTo>
                  <a:lnTo>
                    <a:pt x="142470" y="10011"/>
                  </a:lnTo>
                  <a:lnTo>
                    <a:pt x="142755" y="4587"/>
                  </a:lnTo>
                  <a:lnTo>
                    <a:pt x="141736" y="3046"/>
                  </a:lnTo>
                  <a:lnTo>
                    <a:pt x="140000" y="2019"/>
                  </a:lnTo>
                  <a:lnTo>
                    <a:pt x="133740" y="85"/>
                  </a:lnTo>
                  <a:lnTo>
                    <a:pt x="128408" y="0"/>
                  </a:lnTo>
                  <a:lnTo>
                    <a:pt x="126881" y="1046"/>
                  </a:lnTo>
                  <a:lnTo>
                    <a:pt x="125862" y="2802"/>
                  </a:lnTo>
                  <a:lnTo>
                    <a:pt x="125183" y="5032"/>
                  </a:lnTo>
                  <a:lnTo>
                    <a:pt x="123672" y="6517"/>
                  </a:lnTo>
                  <a:lnTo>
                    <a:pt x="119171" y="8168"/>
                  </a:lnTo>
                  <a:lnTo>
                    <a:pt x="110687" y="9098"/>
                  </a:lnTo>
                  <a:lnTo>
                    <a:pt x="108716" y="10286"/>
                  </a:lnTo>
                  <a:lnTo>
                    <a:pt x="107402" y="12137"/>
                  </a:lnTo>
                  <a:lnTo>
                    <a:pt x="106527" y="14430"/>
                  </a:lnTo>
                  <a:lnTo>
                    <a:pt x="104884" y="15957"/>
                  </a:lnTo>
                  <a:lnTo>
                    <a:pt x="95176" y="19803"/>
                  </a:lnTo>
                  <a:lnTo>
                    <a:pt x="87179" y="27180"/>
                  </a:lnTo>
                  <a:lnTo>
                    <a:pt x="85852" y="36621"/>
                  </a:lnTo>
                  <a:lnTo>
                    <a:pt x="103336" y="55663"/>
                  </a:lnTo>
                  <a:lnTo>
                    <a:pt x="109405" y="56684"/>
                  </a:lnTo>
                  <a:lnTo>
                    <a:pt x="111037" y="57886"/>
                  </a:lnTo>
                  <a:lnTo>
                    <a:pt x="112850" y="62044"/>
                  </a:lnTo>
                  <a:lnTo>
                    <a:pt x="114392" y="63574"/>
                  </a:lnTo>
                  <a:lnTo>
                    <a:pt x="124471" y="68856"/>
                  </a:lnTo>
                  <a:lnTo>
                    <a:pt x="130462" y="72916"/>
                  </a:lnTo>
                  <a:lnTo>
                    <a:pt x="139784" y="76260"/>
                  </a:lnTo>
                  <a:lnTo>
                    <a:pt x="161930" y="92583"/>
                  </a:lnTo>
                  <a:lnTo>
                    <a:pt x="165103" y="93460"/>
                  </a:lnTo>
                  <a:lnTo>
                    <a:pt x="167218" y="95104"/>
                  </a:lnTo>
                  <a:lnTo>
                    <a:pt x="169570" y="99751"/>
                  </a:lnTo>
                  <a:lnTo>
                    <a:pt x="171401" y="118798"/>
                  </a:lnTo>
                  <a:lnTo>
                    <a:pt x="170359" y="120462"/>
                  </a:lnTo>
                  <a:lnTo>
                    <a:pt x="168606" y="121571"/>
                  </a:lnTo>
                  <a:lnTo>
                    <a:pt x="161082" y="123132"/>
                  </a:lnTo>
                  <a:lnTo>
                    <a:pt x="113457" y="123784"/>
                  </a:lnTo>
                  <a:lnTo>
                    <a:pt x="69800" y="123789"/>
                  </a:lnTo>
                  <a:lnTo>
                    <a:pt x="59950" y="120967"/>
                  </a:lnTo>
                  <a:lnTo>
                    <a:pt x="50986" y="117243"/>
                  </a:lnTo>
                  <a:lnTo>
                    <a:pt x="4321" y="114287"/>
                  </a:lnTo>
                  <a:lnTo>
                    <a:pt x="0" y="114264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31">
              <a:extLst>
                <a:ext uri="{FF2B5EF4-FFF2-40B4-BE49-F238E27FC236}">
                  <a16:creationId xmlns:a16="http://schemas.microsoft.com/office/drawing/2014/main" id="{5A45E765-847D-3EC0-852F-96FA27B723E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048500" y="4600575"/>
              <a:ext cx="114301" cy="142708"/>
            </a:xfrm>
            <a:custGeom>
              <a:avLst/>
              <a:gdLst/>
              <a:ahLst/>
              <a:cxnLst/>
              <a:rect l="0" t="0" r="0" b="0"/>
              <a:pathLst>
                <a:path w="114301" h="142708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6545" y="46567"/>
                  </a:lnTo>
                  <a:lnTo>
                    <a:pt x="7538" y="44803"/>
                  </a:lnTo>
                  <a:lnTo>
                    <a:pt x="9409" y="38492"/>
                  </a:lnTo>
                  <a:lnTo>
                    <a:pt x="9522" y="28978"/>
                  </a:lnTo>
                  <a:lnTo>
                    <a:pt x="17725" y="28611"/>
                  </a:lnTo>
                  <a:lnTo>
                    <a:pt x="10733" y="28578"/>
                  </a:lnTo>
                  <a:lnTo>
                    <a:pt x="10061" y="31398"/>
                  </a:lnTo>
                  <a:lnTo>
                    <a:pt x="9526" y="79022"/>
                  </a:lnTo>
                  <a:lnTo>
                    <a:pt x="9525" y="88795"/>
                  </a:lnTo>
                  <a:lnTo>
                    <a:pt x="14581" y="103451"/>
                  </a:lnTo>
                  <a:lnTo>
                    <a:pt x="28822" y="123232"/>
                  </a:lnTo>
                  <a:lnTo>
                    <a:pt x="41324" y="136408"/>
                  </a:lnTo>
                  <a:lnTo>
                    <a:pt x="47647" y="140001"/>
                  </a:lnTo>
                  <a:lnTo>
                    <a:pt x="60329" y="142306"/>
                  </a:lnTo>
                  <a:lnTo>
                    <a:pt x="69852" y="142707"/>
                  </a:lnTo>
                  <a:lnTo>
                    <a:pt x="71968" y="141705"/>
                  </a:lnTo>
                  <a:lnTo>
                    <a:pt x="73378" y="139978"/>
                  </a:lnTo>
                  <a:lnTo>
                    <a:pt x="76004" y="135237"/>
                  </a:lnTo>
                  <a:lnTo>
                    <a:pt x="89293" y="120481"/>
                  </a:lnTo>
                  <a:lnTo>
                    <a:pt x="92602" y="111403"/>
                  </a:lnTo>
                  <a:lnTo>
                    <a:pt x="95095" y="69681"/>
                  </a:lnTo>
                  <a:lnTo>
                    <a:pt x="104511" y="22594"/>
                  </a:lnTo>
                  <a:lnTo>
                    <a:pt x="104765" y="10097"/>
                  </a:lnTo>
                  <a:lnTo>
                    <a:pt x="114300" y="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98">
            <a:extLst>
              <a:ext uri="{FF2B5EF4-FFF2-40B4-BE49-F238E27FC236}">
                <a16:creationId xmlns:a16="http://schemas.microsoft.com/office/drawing/2014/main" id="{CE83FCCC-1203-E23F-A4E2-EBB2F0B84556}"/>
              </a:ext>
            </a:extLst>
          </p:cNvPr>
          <p:cNvGrpSpPr/>
          <p:nvPr/>
        </p:nvGrpSpPr>
        <p:grpSpPr>
          <a:xfrm>
            <a:off x="5763068" y="4581525"/>
            <a:ext cx="818577" cy="361863"/>
            <a:chOff x="5763068" y="4581525"/>
            <a:chExt cx="818577" cy="361863"/>
          </a:xfrm>
        </p:grpSpPr>
        <p:sp>
          <p:nvSpPr>
            <p:cNvPr id="183" name="SMARTInkShape-432">
              <a:extLst>
                <a:ext uri="{FF2B5EF4-FFF2-40B4-BE49-F238E27FC236}">
                  <a16:creationId xmlns:a16="http://schemas.microsoft.com/office/drawing/2014/main" id="{854A1C01-4113-BB1F-2EDE-9B4398662B4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457950" y="4591061"/>
              <a:ext cx="123695" cy="152390"/>
            </a:xfrm>
            <a:custGeom>
              <a:avLst/>
              <a:gdLst/>
              <a:ahLst/>
              <a:cxnLst/>
              <a:rect l="0" t="0" r="0" b="0"/>
              <a:pathLst>
                <a:path w="123695" h="152390">
                  <a:moveTo>
                    <a:pt x="85725" y="47614"/>
                  </a:moveTo>
                  <a:lnTo>
                    <a:pt x="85725" y="47614"/>
                  </a:lnTo>
                  <a:lnTo>
                    <a:pt x="85725" y="42557"/>
                  </a:lnTo>
                  <a:lnTo>
                    <a:pt x="86783" y="41068"/>
                  </a:lnTo>
                  <a:lnTo>
                    <a:pt x="88547" y="40075"/>
                  </a:lnTo>
                  <a:lnTo>
                    <a:pt x="90781" y="39413"/>
                  </a:lnTo>
                  <a:lnTo>
                    <a:pt x="105022" y="27902"/>
                  </a:lnTo>
                  <a:lnTo>
                    <a:pt x="122340" y="10991"/>
                  </a:lnTo>
                  <a:lnTo>
                    <a:pt x="123694" y="1442"/>
                  </a:lnTo>
                  <a:lnTo>
                    <a:pt x="122679" y="958"/>
                  </a:lnTo>
                  <a:lnTo>
                    <a:pt x="101157" y="0"/>
                  </a:lnTo>
                  <a:lnTo>
                    <a:pt x="70707" y="9690"/>
                  </a:lnTo>
                  <a:lnTo>
                    <a:pt x="54088" y="22655"/>
                  </a:lnTo>
                  <a:lnTo>
                    <a:pt x="50498" y="28760"/>
                  </a:lnTo>
                  <a:lnTo>
                    <a:pt x="49540" y="31870"/>
                  </a:lnTo>
                  <a:lnTo>
                    <a:pt x="47844" y="33943"/>
                  </a:lnTo>
                  <a:lnTo>
                    <a:pt x="41457" y="37919"/>
                  </a:lnTo>
                  <a:lnTo>
                    <a:pt x="39593" y="42600"/>
                  </a:lnTo>
                  <a:lnTo>
                    <a:pt x="38231" y="60431"/>
                  </a:lnTo>
                  <a:lnTo>
                    <a:pt x="40980" y="66716"/>
                  </a:lnTo>
                  <a:lnTo>
                    <a:pt x="43195" y="69873"/>
                  </a:lnTo>
                  <a:lnTo>
                    <a:pt x="48478" y="73382"/>
                  </a:lnTo>
                  <a:lnTo>
                    <a:pt x="51369" y="74318"/>
                  </a:lnTo>
                  <a:lnTo>
                    <a:pt x="53296" y="76000"/>
                  </a:lnTo>
                  <a:lnTo>
                    <a:pt x="61699" y="89282"/>
                  </a:lnTo>
                  <a:lnTo>
                    <a:pt x="67286" y="92591"/>
                  </a:lnTo>
                  <a:lnTo>
                    <a:pt x="82631" y="95949"/>
                  </a:lnTo>
                  <a:lnTo>
                    <a:pt x="92099" y="101682"/>
                  </a:lnTo>
                  <a:lnTo>
                    <a:pt x="98436" y="103395"/>
                  </a:lnTo>
                  <a:lnTo>
                    <a:pt x="100549" y="104909"/>
                  </a:lnTo>
                  <a:lnTo>
                    <a:pt x="101957" y="106977"/>
                  </a:lnTo>
                  <a:lnTo>
                    <a:pt x="102897" y="109414"/>
                  </a:lnTo>
                  <a:lnTo>
                    <a:pt x="104581" y="111040"/>
                  </a:lnTo>
                  <a:lnTo>
                    <a:pt x="112812" y="113861"/>
                  </a:lnTo>
                  <a:lnTo>
                    <a:pt x="113639" y="116921"/>
                  </a:lnTo>
                  <a:lnTo>
                    <a:pt x="114289" y="131896"/>
                  </a:lnTo>
                  <a:lnTo>
                    <a:pt x="113234" y="132377"/>
                  </a:lnTo>
                  <a:lnTo>
                    <a:pt x="109240" y="132912"/>
                  </a:lnTo>
                  <a:lnTo>
                    <a:pt x="107752" y="134113"/>
                  </a:lnTo>
                  <a:lnTo>
                    <a:pt x="106098" y="138269"/>
                  </a:lnTo>
                  <a:lnTo>
                    <a:pt x="103540" y="139801"/>
                  </a:lnTo>
                  <a:lnTo>
                    <a:pt x="56430" y="150350"/>
                  </a:lnTo>
                  <a:lnTo>
                    <a:pt x="12658" y="152270"/>
                  </a:lnTo>
                  <a:lnTo>
                    <a:pt x="0" y="152389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33">
              <a:extLst>
                <a:ext uri="{FF2B5EF4-FFF2-40B4-BE49-F238E27FC236}">
                  <a16:creationId xmlns:a16="http://schemas.microsoft.com/office/drawing/2014/main" id="{4125601C-AB70-3E1B-C92D-B2BD04B7569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343650" y="4619636"/>
              <a:ext cx="95213" cy="122444"/>
            </a:xfrm>
            <a:custGeom>
              <a:avLst/>
              <a:gdLst/>
              <a:ahLst/>
              <a:cxnLst/>
              <a:rect l="0" t="0" r="0" b="0"/>
              <a:pathLst>
                <a:path w="95213" h="122444">
                  <a:moveTo>
                    <a:pt x="0" y="66664"/>
                  </a:moveTo>
                  <a:lnTo>
                    <a:pt x="0" y="66664"/>
                  </a:lnTo>
                  <a:lnTo>
                    <a:pt x="32157" y="66664"/>
                  </a:lnTo>
                  <a:lnTo>
                    <a:pt x="34137" y="65606"/>
                  </a:lnTo>
                  <a:lnTo>
                    <a:pt x="35458" y="63842"/>
                  </a:lnTo>
                  <a:lnTo>
                    <a:pt x="36339" y="61607"/>
                  </a:lnTo>
                  <a:lnTo>
                    <a:pt x="39043" y="60118"/>
                  </a:lnTo>
                  <a:lnTo>
                    <a:pt x="50845" y="56963"/>
                  </a:lnTo>
                  <a:lnTo>
                    <a:pt x="52946" y="54905"/>
                  </a:lnTo>
                  <a:lnTo>
                    <a:pt x="54347" y="52475"/>
                  </a:lnTo>
                  <a:lnTo>
                    <a:pt x="56340" y="50854"/>
                  </a:lnTo>
                  <a:lnTo>
                    <a:pt x="67142" y="45432"/>
                  </a:lnTo>
                  <a:lnTo>
                    <a:pt x="73233" y="41352"/>
                  </a:lnTo>
                  <a:lnTo>
                    <a:pt x="79467" y="39540"/>
                  </a:lnTo>
                  <a:lnTo>
                    <a:pt x="81553" y="37998"/>
                  </a:lnTo>
                  <a:lnTo>
                    <a:pt x="82944" y="35911"/>
                  </a:lnTo>
                  <a:lnTo>
                    <a:pt x="83871" y="33463"/>
                  </a:lnTo>
                  <a:lnTo>
                    <a:pt x="85547" y="31829"/>
                  </a:lnTo>
                  <a:lnTo>
                    <a:pt x="90232" y="30015"/>
                  </a:lnTo>
                  <a:lnTo>
                    <a:pt x="91903" y="28473"/>
                  </a:lnTo>
                  <a:lnTo>
                    <a:pt x="94809" y="20490"/>
                  </a:lnTo>
                  <a:lnTo>
                    <a:pt x="95212" y="10965"/>
                  </a:lnTo>
                  <a:lnTo>
                    <a:pt x="94166" y="10481"/>
                  </a:lnTo>
                  <a:lnTo>
                    <a:pt x="90182" y="9944"/>
                  </a:lnTo>
                  <a:lnTo>
                    <a:pt x="88697" y="8742"/>
                  </a:lnTo>
                  <a:lnTo>
                    <a:pt x="86116" y="1351"/>
                  </a:lnTo>
                  <a:lnTo>
                    <a:pt x="83076" y="594"/>
                  </a:lnTo>
                  <a:lnTo>
                    <a:pt x="53930" y="0"/>
                  </a:lnTo>
                  <a:lnTo>
                    <a:pt x="47605" y="2816"/>
                  </a:lnTo>
                  <a:lnTo>
                    <a:pt x="44436" y="5049"/>
                  </a:lnTo>
                  <a:lnTo>
                    <a:pt x="40916" y="10352"/>
                  </a:lnTo>
                  <a:lnTo>
                    <a:pt x="38293" y="16236"/>
                  </a:lnTo>
                  <a:lnTo>
                    <a:pt x="31925" y="25499"/>
                  </a:lnTo>
                  <a:lnTo>
                    <a:pt x="28509" y="34947"/>
                  </a:lnTo>
                  <a:lnTo>
                    <a:pt x="22323" y="44449"/>
                  </a:lnTo>
                  <a:lnTo>
                    <a:pt x="20019" y="53967"/>
                  </a:lnTo>
                  <a:lnTo>
                    <a:pt x="19061" y="92033"/>
                  </a:lnTo>
                  <a:lnTo>
                    <a:pt x="21877" y="96637"/>
                  </a:lnTo>
                  <a:lnTo>
                    <a:pt x="25598" y="102210"/>
                  </a:lnTo>
                  <a:lnTo>
                    <a:pt x="27252" y="108215"/>
                  </a:lnTo>
                  <a:lnTo>
                    <a:pt x="28751" y="110240"/>
                  </a:lnTo>
                  <a:lnTo>
                    <a:pt x="30809" y="111590"/>
                  </a:lnTo>
                  <a:lnTo>
                    <a:pt x="36660" y="113756"/>
                  </a:lnTo>
                  <a:lnTo>
                    <a:pt x="45420" y="120730"/>
                  </a:lnTo>
                  <a:lnTo>
                    <a:pt x="51231" y="122443"/>
                  </a:lnTo>
                  <a:lnTo>
                    <a:pt x="54262" y="121842"/>
                  </a:lnTo>
                  <a:lnTo>
                    <a:pt x="66732" y="116095"/>
                  </a:lnTo>
                  <a:lnTo>
                    <a:pt x="76200" y="114289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34">
              <a:extLst>
                <a:ext uri="{FF2B5EF4-FFF2-40B4-BE49-F238E27FC236}">
                  <a16:creationId xmlns:a16="http://schemas.microsoft.com/office/drawing/2014/main" id="{43B647F2-9F1A-E83A-DC27-C9DB515A36F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200775" y="4633300"/>
              <a:ext cx="114301" cy="119118"/>
            </a:xfrm>
            <a:custGeom>
              <a:avLst/>
              <a:gdLst/>
              <a:ahLst/>
              <a:cxnLst/>
              <a:rect l="0" t="0" r="0" b="0"/>
              <a:pathLst>
                <a:path w="114301" h="119118">
                  <a:moveTo>
                    <a:pt x="0" y="43475"/>
                  </a:moveTo>
                  <a:lnTo>
                    <a:pt x="0" y="43475"/>
                  </a:lnTo>
                  <a:lnTo>
                    <a:pt x="0" y="38418"/>
                  </a:lnTo>
                  <a:lnTo>
                    <a:pt x="2822" y="33114"/>
                  </a:lnTo>
                  <a:lnTo>
                    <a:pt x="8201" y="26142"/>
                  </a:lnTo>
                  <a:lnTo>
                    <a:pt x="9409" y="16375"/>
                  </a:lnTo>
                  <a:lnTo>
                    <a:pt x="19016" y="5413"/>
                  </a:lnTo>
                  <a:lnTo>
                    <a:pt x="19047" y="18636"/>
                  </a:lnTo>
                  <a:lnTo>
                    <a:pt x="16227" y="24674"/>
                  </a:lnTo>
                  <a:lnTo>
                    <a:pt x="13993" y="27766"/>
                  </a:lnTo>
                  <a:lnTo>
                    <a:pt x="13562" y="30885"/>
                  </a:lnTo>
                  <a:lnTo>
                    <a:pt x="18866" y="65899"/>
                  </a:lnTo>
                  <a:lnTo>
                    <a:pt x="18968" y="73903"/>
                  </a:lnTo>
                  <a:lnTo>
                    <a:pt x="21836" y="80987"/>
                  </a:lnTo>
                  <a:lnTo>
                    <a:pt x="35523" y="100573"/>
                  </a:lnTo>
                  <a:lnTo>
                    <a:pt x="38013" y="106952"/>
                  </a:lnTo>
                  <a:lnTo>
                    <a:pt x="46151" y="117790"/>
                  </a:lnTo>
                  <a:lnTo>
                    <a:pt x="49792" y="118837"/>
                  </a:lnTo>
                  <a:lnTo>
                    <a:pt x="52244" y="119117"/>
                  </a:lnTo>
                  <a:lnTo>
                    <a:pt x="57792" y="116605"/>
                  </a:lnTo>
                  <a:lnTo>
                    <a:pt x="64920" y="111426"/>
                  </a:lnTo>
                  <a:lnTo>
                    <a:pt x="65895" y="107894"/>
                  </a:lnTo>
                  <a:lnTo>
                    <a:pt x="67386" y="101740"/>
                  </a:lnTo>
                  <a:lnTo>
                    <a:pt x="74831" y="79592"/>
                  </a:lnTo>
                  <a:lnTo>
                    <a:pt x="78842" y="52321"/>
                  </a:lnTo>
                  <a:lnTo>
                    <a:pt x="84365" y="32523"/>
                  </a:lnTo>
                  <a:lnTo>
                    <a:pt x="85714" y="5946"/>
                  </a:lnTo>
                  <a:lnTo>
                    <a:pt x="90778" y="487"/>
                  </a:lnTo>
                  <a:lnTo>
                    <a:pt x="93328" y="0"/>
                  </a:lnTo>
                  <a:lnTo>
                    <a:pt x="96085" y="733"/>
                  </a:lnTo>
                  <a:lnTo>
                    <a:pt x="103058" y="4458"/>
                  </a:lnTo>
                  <a:lnTo>
                    <a:pt x="114300" y="5375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35">
              <a:extLst>
                <a:ext uri="{FF2B5EF4-FFF2-40B4-BE49-F238E27FC236}">
                  <a16:creationId xmlns:a16="http://schemas.microsoft.com/office/drawing/2014/main" id="{BDA43907-BED1-150B-2568-4A7F2764ADC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096034" y="4581525"/>
              <a:ext cx="9492" cy="28576"/>
            </a:xfrm>
            <a:custGeom>
              <a:avLst/>
              <a:gdLst/>
              <a:ahLst/>
              <a:cxnLst/>
              <a:rect l="0" t="0" r="0" b="0"/>
              <a:pathLst>
                <a:path w="9492" h="28576">
                  <a:moveTo>
                    <a:pt x="9491" y="28575"/>
                  </a:moveTo>
                  <a:lnTo>
                    <a:pt x="9491" y="28575"/>
                  </a:lnTo>
                  <a:lnTo>
                    <a:pt x="1290" y="20374"/>
                  </a:lnTo>
                  <a:lnTo>
                    <a:pt x="0" y="9952"/>
                  </a:lnTo>
                  <a:lnTo>
                    <a:pt x="9491" y="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36">
              <a:extLst>
                <a:ext uri="{FF2B5EF4-FFF2-40B4-BE49-F238E27FC236}">
                  <a16:creationId xmlns:a16="http://schemas.microsoft.com/office/drawing/2014/main" id="{4AD7B8BE-0CE2-3B89-9CE0-53EDD7F11CB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029336" y="4648606"/>
              <a:ext cx="104765" cy="94724"/>
            </a:xfrm>
            <a:custGeom>
              <a:avLst/>
              <a:gdLst/>
              <a:ahLst/>
              <a:cxnLst/>
              <a:rect l="0" t="0" r="0" b="0"/>
              <a:pathLst>
                <a:path w="104765" h="94724">
                  <a:moveTo>
                    <a:pt x="9514" y="28169"/>
                  </a:moveTo>
                  <a:lnTo>
                    <a:pt x="9514" y="28169"/>
                  </a:lnTo>
                  <a:lnTo>
                    <a:pt x="9514" y="23112"/>
                  </a:lnTo>
                  <a:lnTo>
                    <a:pt x="12336" y="17808"/>
                  </a:lnTo>
                  <a:lnTo>
                    <a:pt x="18646" y="9627"/>
                  </a:lnTo>
                  <a:lnTo>
                    <a:pt x="19029" y="0"/>
                  </a:lnTo>
                  <a:lnTo>
                    <a:pt x="19039" y="27320"/>
                  </a:lnTo>
                  <a:lnTo>
                    <a:pt x="16217" y="35905"/>
                  </a:lnTo>
                  <a:lnTo>
                    <a:pt x="12494" y="43249"/>
                  </a:lnTo>
                  <a:lnTo>
                    <a:pt x="8718" y="63024"/>
                  </a:lnTo>
                  <a:lnTo>
                    <a:pt x="2026" y="75780"/>
                  </a:lnTo>
                  <a:lnTo>
                    <a:pt x="0" y="93471"/>
                  </a:lnTo>
                  <a:lnTo>
                    <a:pt x="1054" y="93929"/>
                  </a:lnTo>
                  <a:lnTo>
                    <a:pt x="13247" y="94723"/>
                  </a:lnTo>
                  <a:lnTo>
                    <a:pt x="15178" y="93706"/>
                  </a:lnTo>
                  <a:lnTo>
                    <a:pt x="16464" y="91968"/>
                  </a:lnTo>
                  <a:lnTo>
                    <a:pt x="17323" y="89752"/>
                  </a:lnTo>
                  <a:lnTo>
                    <a:pt x="18954" y="88274"/>
                  </a:lnTo>
                  <a:lnTo>
                    <a:pt x="29174" y="83080"/>
                  </a:lnTo>
                  <a:lnTo>
                    <a:pt x="35185" y="79033"/>
                  </a:lnTo>
                  <a:lnTo>
                    <a:pt x="63469" y="67720"/>
                  </a:lnTo>
                  <a:lnTo>
                    <a:pt x="73637" y="60009"/>
                  </a:lnTo>
                  <a:lnTo>
                    <a:pt x="82723" y="56653"/>
                  </a:lnTo>
                  <a:lnTo>
                    <a:pt x="92119" y="50485"/>
                  </a:lnTo>
                  <a:lnTo>
                    <a:pt x="102890" y="47649"/>
                  </a:lnTo>
                  <a:lnTo>
                    <a:pt x="103514" y="46447"/>
                  </a:lnTo>
                  <a:lnTo>
                    <a:pt x="104764" y="37694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37">
              <a:extLst>
                <a:ext uri="{FF2B5EF4-FFF2-40B4-BE49-F238E27FC236}">
                  <a16:creationId xmlns:a16="http://schemas.microsoft.com/office/drawing/2014/main" id="{D82A5127-260B-FF5F-D397-4D19BB8C3A4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763068" y="4610136"/>
              <a:ext cx="237683" cy="333252"/>
            </a:xfrm>
            <a:custGeom>
              <a:avLst/>
              <a:gdLst/>
              <a:ahLst/>
              <a:cxnLst/>
              <a:rect l="0" t="0" r="0" b="0"/>
              <a:pathLst>
                <a:path w="237683" h="333252">
                  <a:moveTo>
                    <a:pt x="123382" y="28539"/>
                  </a:moveTo>
                  <a:lnTo>
                    <a:pt x="123382" y="28539"/>
                  </a:lnTo>
                  <a:lnTo>
                    <a:pt x="123382" y="34027"/>
                  </a:lnTo>
                  <a:lnTo>
                    <a:pt x="123382" y="28539"/>
                  </a:lnTo>
                  <a:lnTo>
                    <a:pt x="113891" y="19048"/>
                  </a:lnTo>
                  <a:lnTo>
                    <a:pt x="113867" y="13967"/>
                  </a:lnTo>
                  <a:lnTo>
                    <a:pt x="112806" y="12475"/>
                  </a:lnTo>
                  <a:lnTo>
                    <a:pt x="111040" y="11480"/>
                  </a:lnTo>
                  <a:lnTo>
                    <a:pt x="105657" y="9882"/>
                  </a:lnTo>
                  <a:lnTo>
                    <a:pt x="104921" y="6841"/>
                  </a:lnTo>
                  <a:lnTo>
                    <a:pt x="104725" y="4549"/>
                  </a:lnTo>
                  <a:lnTo>
                    <a:pt x="103536" y="3021"/>
                  </a:lnTo>
                  <a:lnTo>
                    <a:pt x="96165" y="367"/>
                  </a:lnTo>
                  <a:lnTo>
                    <a:pt x="81669" y="0"/>
                  </a:lnTo>
                  <a:lnTo>
                    <a:pt x="75562" y="2802"/>
                  </a:lnTo>
                  <a:lnTo>
                    <a:pt x="33662" y="27338"/>
                  </a:lnTo>
                  <a:lnTo>
                    <a:pt x="13522" y="53137"/>
                  </a:lnTo>
                  <a:lnTo>
                    <a:pt x="7137" y="66480"/>
                  </a:lnTo>
                  <a:lnTo>
                    <a:pt x="4610" y="69708"/>
                  </a:lnTo>
                  <a:lnTo>
                    <a:pt x="1803" y="78939"/>
                  </a:lnTo>
                  <a:lnTo>
                    <a:pt x="0" y="97056"/>
                  </a:lnTo>
                  <a:lnTo>
                    <a:pt x="2577" y="104146"/>
                  </a:lnTo>
                  <a:lnTo>
                    <a:pt x="6191" y="110825"/>
                  </a:lnTo>
                  <a:lnTo>
                    <a:pt x="7797" y="117322"/>
                  </a:lnTo>
                  <a:lnTo>
                    <a:pt x="9285" y="119478"/>
                  </a:lnTo>
                  <a:lnTo>
                    <a:pt x="11333" y="120915"/>
                  </a:lnTo>
                  <a:lnTo>
                    <a:pt x="16432" y="123570"/>
                  </a:lnTo>
                  <a:lnTo>
                    <a:pt x="26382" y="131821"/>
                  </a:lnTo>
                  <a:lnTo>
                    <a:pt x="32670" y="132872"/>
                  </a:lnTo>
                  <a:lnTo>
                    <a:pt x="41236" y="133183"/>
                  </a:lnTo>
                  <a:lnTo>
                    <a:pt x="43218" y="132168"/>
                  </a:lnTo>
                  <a:lnTo>
                    <a:pt x="44539" y="130434"/>
                  </a:lnTo>
                  <a:lnTo>
                    <a:pt x="47066" y="125684"/>
                  </a:lnTo>
                  <a:lnTo>
                    <a:pt x="51717" y="120045"/>
                  </a:lnTo>
                  <a:lnTo>
                    <a:pt x="57312" y="116833"/>
                  </a:lnTo>
                  <a:lnTo>
                    <a:pt x="60285" y="115977"/>
                  </a:lnTo>
                  <a:lnTo>
                    <a:pt x="62268" y="114348"/>
                  </a:lnTo>
                  <a:lnTo>
                    <a:pt x="73539" y="95033"/>
                  </a:lnTo>
                  <a:lnTo>
                    <a:pt x="74278" y="91918"/>
                  </a:lnTo>
                  <a:lnTo>
                    <a:pt x="83828" y="78035"/>
                  </a:lnTo>
                  <a:lnTo>
                    <a:pt x="91541" y="68929"/>
                  </a:lnTo>
                  <a:lnTo>
                    <a:pt x="94377" y="58879"/>
                  </a:lnTo>
                  <a:lnTo>
                    <a:pt x="94807" y="47592"/>
                  </a:lnTo>
                  <a:lnTo>
                    <a:pt x="94807" y="52646"/>
                  </a:lnTo>
                  <a:lnTo>
                    <a:pt x="97629" y="57951"/>
                  </a:lnTo>
                  <a:lnTo>
                    <a:pt x="99863" y="60847"/>
                  </a:lnTo>
                  <a:lnTo>
                    <a:pt x="102346" y="69709"/>
                  </a:lnTo>
                  <a:lnTo>
                    <a:pt x="104216" y="111268"/>
                  </a:lnTo>
                  <a:lnTo>
                    <a:pt x="112523" y="157406"/>
                  </a:lnTo>
                  <a:lnTo>
                    <a:pt x="121941" y="204900"/>
                  </a:lnTo>
                  <a:lnTo>
                    <a:pt x="136513" y="252514"/>
                  </a:lnTo>
                  <a:lnTo>
                    <a:pt x="136979" y="266019"/>
                  </a:lnTo>
                  <a:lnTo>
                    <a:pt x="135622" y="272585"/>
                  </a:lnTo>
                  <a:lnTo>
                    <a:pt x="136936" y="285523"/>
                  </a:lnTo>
                  <a:lnTo>
                    <a:pt x="138767" y="291936"/>
                  </a:lnTo>
                  <a:lnTo>
                    <a:pt x="138931" y="297271"/>
                  </a:lnTo>
                  <a:lnTo>
                    <a:pt x="133205" y="329964"/>
                  </a:lnTo>
                  <a:lnTo>
                    <a:pt x="132047" y="331090"/>
                  </a:lnTo>
                  <a:lnTo>
                    <a:pt x="124732" y="333043"/>
                  </a:lnTo>
                  <a:lnTo>
                    <a:pt x="118726" y="333251"/>
                  </a:lnTo>
                  <a:lnTo>
                    <a:pt x="117103" y="332222"/>
                  </a:lnTo>
                  <a:lnTo>
                    <a:pt x="116021" y="330478"/>
                  </a:lnTo>
                  <a:lnTo>
                    <a:pt x="115300" y="328256"/>
                  </a:lnTo>
                  <a:lnTo>
                    <a:pt x="98753" y="300223"/>
                  </a:lnTo>
                  <a:lnTo>
                    <a:pt x="87499" y="257060"/>
                  </a:lnTo>
                  <a:lnTo>
                    <a:pt x="85209" y="245462"/>
                  </a:lnTo>
                  <a:lnTo>
                    <a:pt x="80663" y="236779"/>
                  </a:lnTo>
                  <a:lnTo>
                    <a:pt x="80087" y="231925"/>
                  </a:lnTo>
                  <a:lnTo>
                    <a:pt x="85745" y="197609"/>
                  </a:lnTo>
                  <a:lnTo>
                    <a:pt x="104545" y="164107"/>
                  </a:lnTo>
                  <a:lnTo>
                    <a:pt x="111835" y="156525"/>
                  </a:lnTo>
                  <a:lnTo>
                    <a:pt x="154606" y="123806"/>
                  </a:lnTo>
                  <a:lnTo>
                    <a:pt x="165835" y="118504"/>
                  </a:lnTo>
                  <a:lnTo>
                    <a:pt x="195256" y="113578"/>
                  </a:lnTo>
                  <a:lnTo>
                    <a:pt x="208879" y="106799"/>
                  </a:lnTo>
                  <a:lnTo>
                    <a:pt x="221762" y="105146"/>
                  </a:lnTo>
                  <a:lnTo>
                    <a:pt x="228137" y="107742"/>
                  </a:lnTo>
                  <a:lnTo>
                    <a:pt x="237682" y="114264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SMARTInkShape-438">
            <a:extLst>
              <a:ext uri="{FF2B5EF4-FFF2-40B4-BE49-F238E27FC236}">
                <a16:creationId xmlns:a16="http://schemas.microsoft.com/office/drawing/2014/main" id="{A3EAC06D-AC40-EB12-4656-011DA2D40C1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038600" y="3381492"/>
            <a:ext cx="133351" cy="114184"/>
          </a:xfrm>
          <a:custGeom>
            <a:avLst/>
            <a:gdLst/>
            <a:ahLst/>
            <a:cxnLst/>
            <a:rect l="0" t="0" r="0" b="0"/>
            <a:pathLst>
              <a:path w="133351" h="114184">
                <a:moveTo>
                  <a:pt x="0" y="37983"/>
                </a:moveTo>
                <a:lnTo>
                  <a:pt x="0" y="37983"/>
                </a:lnTo>
                <a:lnTo>
                  <a:pt x="0" y="12448"/>
                </a:lnTo>
                <a:lnTo>
                  <a:pt x="0" y="22064"/>
                </a:lnTo>
                <a:lnTo>
                  <a:pt x="0" y="19551"/>
                </a:lnTo>
                <a:lnTo>
                  <a:pt x="8201" y="18987"/>
                </a:lnTo>
                <a:lnTo>
                  <a:pt x="8642" y="17911"/>
                </a:lnTo>
                <a:lnTo>
                  <a:pt x="9409" y="10737"/>
                </a:lnTo>
                <a:lnTo>
                  <a:pt x="12296" y="9998"/>
                </a:lnTo>
                <a:lnTo>
                  <a:pt x="17716" y="9525"/>
                </a:lnTo>
                <a:lnTo>
                  <a:pt x="18457" y="6638"/>
                </a:lnTo>
                <a:lnTo>
                  <a:pt x="18933" y="1217"/>
                </a:lnTo>
                <a:lnTo>
                  <a:pt x="21820" y="476"/>
                </a:lnTo>
                <a:lnTo>
                  <a:pt x="27241" y="0"/>
                </a:lnTo>
                <a:lnTo>
                  <a:pt x="27686" y="1020"/>
                </a:lnTo>
                <a:lnTo>
                  <a:pt x="28180" y="4974"/>
                </a:lnTo>
                <a:lnTo>
                  <a:pt x="29370" y="6452"/>
                </a:lnTo>
                <a:lnTo>
                  <a:pt x="37697" y="9293"/>
                </a:lnTo>
                <a:lnTo>
                  <a:pt x="47222" y="9405"/>
                </a:lnTo>
                <a:lnTo>
                  <a:pt x="57031" y="28225"/>
                </a:lnTo>
                <a:lnTo>
                  <a:pt x="57150" y="51123"/>
                </a:lnTo>
                <a:lnTo>
                  <a:pt x="56092" y="53093"/>
                </a:lnTo>
                <a:lnTo>
                  <a:pt x="54328" y="54406"/>
                </a:lnTo>
                <a:lnTo>
                  <a:pt x="52094" y="55282"/>
                </a:lnTo>
                <a:lnTo>
                  <a:pt x="50604" y="56924"/>
                </a:lnTo>
                <a:lnTo>
                  <a:pt x="46829" y="66631"/>
                </a:lnTo>
                <a:lnTo>
                  <a:pt x="41156" y="73871"/>
                </a:lnTo>
                <a:lnTo>
                  <a:pt x="38503" y="83853"/>
                </a:lnTo>
                <a:lnTo>
                  <a:pt x="20409" y="103296"/>
                </a:lnTo>
                <a:lnTo>
                  <a:pt x="9651" y="104647"/>
                </a:lnTo>
                <a:lnTo>
                  <a:pt x="9525" y="114183"/>
                </a:lnTo>
                <a:lnTo>
                  <a:pt x="53985" y="114183"/>
                </a:lnTo>
                <a:lnTo>
                  <a:pt x="88900" y="114183"/>
                </a:lnTo>
                <a:lnTo>
                  <a:pt x="95250" y="111361"/>
                </a:lnTo>
                <a:lnTo>
                  <a:pt x="101600" y="107637"/>
                </a:lnTo>
                <a:lnTo>
                  <a:pt x="112419" y="105051"/>
                </a:lnTo>
                <a:lnTo>
                  <a:pt x="132957" y="104658"/>
                </a:lnTo>
                <a:lnTo>
                  <a:pt x="133350" y="114183"/>
                </a:lnTo>
              </a:path>
            </a:pathLst>
          </a:custGeom>
          <a:ln w="6350">
            <a:solidFill>
              <a:srgbClr val="93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SMARTInkShape-439">
            <a:extLst>
              <a:ext uri="{FF2B5EF4-FFF2-40B4-BE49-F238E27FC236}">
                <a16:creationId xmlns:a16="http://schemas.microsoft.com/office/drawing/2014/main" id="{B2BCDB6B-A47C-9F94-B29E-85A8695072B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829050" y="3467100"/>
            <a:ext cx="142876" cy="685801"/>
          </a:xfrm>
          <a:custGeom>
            <a:avLst/>
            <a:gdLst/>
            <a:ahLst/>
            <a:cxnLst/>
            <a:rect l="0" t="0" r="0" b="0"/>
            <a:pathLst>
              <a:path w="142876" h="685801">
                <a:moveTo>
                  <a:pt x="9525" y="19050"/>
                </a:moveTo>
                <a:lnTo>
                  <a:pt x="9525" y="19050"/>
                </a:lnTo>
                <a:lnTo>
                  <a:pt x="0" y="19050"/>
                </a:lnTo>
                <a:lnTo>
                  <a:pt x="5056" y="19050"/>
                </a:lnTo>
                <a:lnTo>
                  <a:pt x="10361" y="16228"/>
                </a:lnTo>
                <a:lnTo>
                  <a:pt x="17333" y="10849"/>
                </a:lnTo>
                <a:lnTo>
                  <a:pt x="26315" y="9787"/>
                </a:lnTo>
                <a:lnTo>
                  <a:pt x="73027" y="9525"/>
                </a:lnTo>
                <a:lnTo>
                  <a:pt x="90224" y="9525"/>
                </a:lnTo>
                <a:lnTo>
                  <a:pt x="91899" y="8467"/>
                </a:lnTo>
                <a:lnTo>
                  <a:pt x="93016" y="6703"/>
                </a:lnTo>
                <a:lnTo>
                  <a:pt x="93761" y="4468"/>
                </a:lnTo>
                <a:lnTo>
                  <a:pt x="95315" y="2979"/>
                </a:lnTo>
                <a:lnTo>
                  <a:pt x="104344" y="117"/>
                </a:lnTo>
                <a:lnTo>
                  <a:pt x="114300" y="0"/>
                </a:lnTo>
                <a:lnTo>
                  <a:pt x="114300" y="5057"/>
                </a:lnTo>
                <a:lnTo>
                  <a:pt x="115358" y="6546"/>
                </a:lnTo>
                <a:lnTo>
                  <a:pt x="117122" y="7539"/>
                </a:lnTo>
                <a:lnTo>
                  <a:pt x="119356" y="8201"/>
                </a:lnTo>
                <a:lnTo>
                  <a:pt x="119788" y="8642"/>
                </a:lnTo>
                <a:lnTo>
                  <a:pt x="119016" y="8936"/>
                </a:lnTo>
                <a:lnTo>
                  <a:pt x="117444" y="9132"/>
                </a:lnTo>
                <a:lnTo>
                  <a:pt x="116396" y="10322"/>
                </a:lnTo>
                <a:lnTo>
                  <a:pt x="115232" y="14465"/>
                </a:lnTo>
                <a:lnTo>
                  <a:pt x="115979" y="17052"/>
                </a:lnTo>
                <a:lnTo>
                  <a:pt x="121962" y="28808"/>
                </a:lnTo>
                <a:lnTo>
                  <a:pt x="123818" y="74084"/>
                </a:lnTo>
                <a:lnTo>
                  <a:pt x="123825" y="121665"/>
                </a:lnTo>
                <a:lnTo>
                  <a:pt x="123825" y="164103"/>
                </a:lnTo>
                <a:lnTo>
                  <a:pt x="123825" y="206503"/>
                </a:lnTo>
                <a:lnTo>
                  <a:pt x="132467" y="250832"/>
                </a:lnTo>
                <a:lnTo>
                  <a:pt x="133298" y="295275"/>
                </a:lnTo>
                <a:lnTo>
                  <a:pt x="134385" y="307975"/>
                </a:lnTo>
                <a:lnTo>
                  <a:pt x="142286" y="344886"/>
                </a:lnTo>
                <a:lnTo>
                  <a:pt x="142841" y="387467"/>
                </a:lnTo>
                <a:lnTo>
                  <a:pt x="142875" y="435043"/>
                </a:lnTo>
                <a:lnTo>
                  <a:pt x="141817" y="450753"/>
                </a:lnTo>
                <a:lnTo>
                  <a:pt x="137819" y="458920"/>
                </a:lnTo>
                <a:lnTo>
                  <a:pt x="137387" y="462580"/>
                </a:lnTo>
                <a:lnTo>
                  <a:pt x="139720" y="472787"/>
                </a:lnTo>
                <a:lnTo>
                  <a:pt x="134398" y="488912"/>
                </a:lnTo>
                <a:lnTo>
                  <a:pt x="133353" y="533522"/>
                </a:lnTo>
                <a:lnTo>
                  <a:pt x="133352" y="536657"/>
                </a:lnTo>
                <a:lnTo>
                  <a:pt x="130529" y="542961"/>
                </a:lnTo>
                <a:lnTo>
                  <a:pt x="126804" y="549291"/>
                </a:lnTo>
                <a:lnTo>
                  <a:pt x="124413" y="561978"/>
                </a:lnTo>
                <a:lnTo>
                  <a:pt x="123825" y="609197"/>
                </a:lnTo>
                <a:lnTo>
                  <a:pt x="123825" y="656636"/>
                </a:lnTo>
                <a:lnTo>
                  <a:pt x="123825" y="657225"/>
                </a:lnTo>
                <a:lnTo>
                  <a:pt x="118769" y="657225"/>
                </a:lnTo>
                <a:lnTo>
                  <a:pt x="117279" y="658283"/>
                </a:lnTo>
                <a:lnTo>
                  <a:pt x="116286" y="660047"/>
                </a:lnTo>
                <a:lnTo>
                  <a:pt x="115624" y="662282"/>
                </a:lnTo>
                <a:lnTo>
                  <a:pt x="114124" y="663771"/>
                </a:lnTo>
                <a:lnTo>
                  <a:pt x="106216" y="666357"/>
                </a:lnTo>
                <a:lnTo>
                  <a:pt x="78044" y="666747"/>
                </a:lnTo>
                <a:lnTo>
                  <a:pt x="68960" y="673296"/>
                </a:lnTo>
                <a:lnTo>
                  <a:pt x="60061" y="675392"/>
                </a:lnTo>
                <a:lnTo>
                  <a:pt x="28575" y="676275"/>
                </a:lnTo>
                <a:lnTo>
                  <a:pt x="28575" y="685800"/>
                </a:lnTo>
              </a:path>
            </a:pathLst>
          </a:custGeom>
          <a:ln w="6350">
            <a:solidFill>
              <a:srgbClr val="93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3" name="SMARTInkShape-Group101">
            <a:extLst>
              <a:ext uri="{FF2B5EF4-FFF2-40B4-BE49-F238E27FC236}">
                <a16:creationId xmlns:a16="http://schemas.microsoft.com/office/drawing/2014/main" id="{9837A63F-C98A-3871-6E17-5C7E982F6637}"/>
              </a:ext>
            </a:extLst>
          </p:cNvPr>
          <p:cNvGrpSpPr/>
          <p:nvPr/>
        </p:nvGrpSpPr>
        <p:grpSpPr>
          <a:xfrm>
            <a:off x="2481096" y="3600450"/>
            <a:ext cx="1419746" cy="514351"/>
            <a:chOff x="2481096" y="3600450"/>
            <a:chExt cx="1419746" cy="514351"/>
          </a:xfrm>
        </p:grpSpPr>
        <p:sp>
          <p:nvSpPr>
            <p:cNvPr id="192" name="SMARTInkShape-440">
              <a:extLst>
                <a:ext uri="{FF2B5EF4-FFF2-40B4-BE49-F238E27FC236}">
                  <a16:creationId xmlns:a16="http://schemas.microsoft.com/office/drawing/2014/main" id="{1DDA1FF7-4020-3DDD-E324-77B37EAC7CA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743325" y="38576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41">
              <a:extLst>
                <a:ext uri="{FF2B5EF4-FFF2-40B4-BE49-F238E27FC236}">
                  <a16:creationId xmlns:a16="http://schemas.microsoft.com/office/drawing/2014/main" id="{32AA37A6-2105-6728-B983-DDFF39305FE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762375" y="3600450"/>
              <a:ext cx="138467" cy="514351"/>
            </a:xfrm>
            <a:custGeom>
              <a:avLst/>
              <a:gdLst/>
              <a:ahLst/>
              <a:cxnLst/>
              <a:rect l="0" t="0" r="0" b="0"/>
              <a:pathLst>
                <a:path w="138467" h="514351">
                  <a:moveTo>
                    <a:pt x="19050" y="0"/>
                  </a:moveTo>
                  <a:lnTo>
                    <a:pt x="19050" y="0"/>
                  </a:lnTo>
                  <a:lnTo>
                    <a:pt x="36659" y="0"/>
                  </a:lnTo>
                  <a:lnTo>
                    <a:pt x="51231" y="13257"/>
                  </a:lnTo>
                  <a:lnTo>
                    <a:pt x="60453" y="27446"/>
                  </a:lnTo>
                  <a:lnTo>
                    <a:pt x="71500" y="57419"/>
                  </a:lnTo>
                  <a:lnTo>
                    <a:pt x="76242" y="63680"/>
                  </a:lnTo>
                  <a:lnTo>
                    <a:pt x="81510" y="79102"/>
                  </a:lnTo>
                  <a:lnTo>
                    <a:pt x="92774" y="124207"/>
                  </a:lnTo>
                  <a:lnTo>
                    <a:pt x="104913" y="164822"/>
                  </a:lnTo>
                  <a:lnTo>
                    <a:pt x="117502" y="208241"/>
                  </a:lnTo>
                  <a:lnTo>
                    <a:pt x="129122" y="248450"/>
                  </a:lnTo>
                  <a:lnTo>
                    <a:pt x="135337" y="293238"/>
                  </a:lnTo>
                  <a:lnTo>
                    <a:pt x="138466" y="312361"/>
                  </a:lnTo>
                  <a:lnTo>
                    <a:pt x="134233" y="353630"/>
                  </a:lnTo>
                  <a:lnTo>
                    <a:pt x="132466" y="383158"/>
                  </a:lnTo>
                  <a:lnTo>
                    <a:pt x="120116" y="415791"/>
                  </a:lnTo>
                  <a:lnTo>
                    <a:pt x="93352" y="448957"/>
                  </a:lnTo>
                  <a:lnTo>
                    <a:pt x="47814" y="485753"/>
                  </a:lnTo>
                  <a:lnTo>
                    <a:pt x="41359" y="491057"/>
                  </a:lnTo>
                  <a:lnTo>
                    <a:pt x="28591" y="497284"/>
                  </a:lnTo>
                  <a:lnTo>
                    <a:pt x="22232" y="501474"/>
                  </a:lnTo>
                  <a:lnTo>
                    <a:pt x="11407" y="504384"/>
                  </a:lnTo>
                  <a:lnTo>
                    <a:pt x="441" y="504814"/>
                  </a:lnTo>
                  <a:lnTo>
                    <a:pt x="0" y="51435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42">
              <a:extLst>
                <a:ext uri="{FF2B5EF4-FFF2-40B4-BE49-F238E27FC236}">
                  <a16:creationId xmlns:a16="http://schemas.microsoft.com/office/drawing/2014/main" id="{01389F2C-BE99-4423-2E0F-D8E00499A18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714750" y="3924300"/>
              <a:ext cx="76201" cy="76200"/>
            </a:xfrm>
            <a:custGeom>
              <a:avLst/>
              <a:gdLst/>
              <a:ahLst/>
              <a:cxnLst/>
              <a:rect l="0" t="0" r="0" b="0"/>
              <a:pathLst>
                <a:path w="76201" h="76200">
                  <a:moveTo>
                    <a:pt x="19050" y="9525"/>
                  </a:moveTo>
                  <a:lnTo>
                    <a:pt x="19050" y="9525"/>
                  </a:lnTo>
                  <a:lnTo>
                    <a:pt x="19050" y="1324"/>
                  </a:lnTo>
                  <a:lnTo>
                    <a:pt x="20108" y="883"/>
                  </a:lnTo>
                  <a:lnTo>
                    <a:pt x="28565" y="0"/>
                  </a:lnTo>
                  <a:lnTo>
                    <a:pt x="28575" y="8201"/>
                  </a:lnTo>
                  <a:lnTo>
                    <a:pt x="22029" y="16868"/>
                  </a:lnTo>
                  <a:lnTo>
                    <a:pt x="19933" y="25694"/>
                  </a:lnTo>
                  <a:lnTo>
                    <a:pt x="19443" y="31881"/>
                  </a:lnTo>
                  <a:lnTo>
                    <a:pt x="16402" y="38158"/>
                  </a:lnTo>
                  <a:lnTo>
                    <a:pt x="1726" y="55271"/>
                  </a:lnTo>
                  <a:lnTo>
                    <a:pt x="767" y="59137"/>
                  </a:lnTo>
                  <a:lnTo>
                    <a:pt x="0" y="76189"/>
                  </a:lnTo>
                  <a:lnTo>
                    <a:pt x="8201" y="76199"/>
                  </a:lnTo>
                  <a:lnTo>
                    <a:pt x="8642" y="75141"/>
                  </a:lnTo>
                  <a:lnTo>
                    <a:pt x="9132" y="71143"/>
                  </a:lnTo>
                  <a:lnTo>
                    <a:pt x="10321" y="69654"/>
                  </a:lnTo>
                  <a:lnTo>
                    <a:pt x="14465" y="67999"/>
                  </a:lnTo>
                  <a:lnTo>
                    <a:pt x="45863" y="66678"/>
                  </a:lnTo>
                  <a:lnTo>
                    <a:pt x="55671" y="58474"/>
                  </a:lnTo>
                  <a:lnTo>
                    <a:pt x="61768" y="57543"/>
                  </a:lnTo>
                  <a:lnTo>
                    <a:pt x="76200" y="5715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43">
              <a:extLst>
                <a:ext uri="{FF2B5EF4-FFF2-40B4-BE49-F238E27FC236}">
                  <a16:creationId xmlns:a16="http://schemas.microsoft.com/office/drawing/2014/main" id="{7305A7D4-C085-821E-BFB9-15E3AD77D65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467100" y="3781425"/>
              <a:ext cx="219076" cy="142745"/>
            </a:xfrm>
            <a:custGeom>
              <a:avLst/>
              <a:gdLst/>
              <a:ahLst/>
              <a:cxnLst/>
              <a:rect l="0" t="0" r="0" b="0"/>
              <a:pathLst>
                <a:path w="219076" h="142745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6546" y="27517"/>
                  </a:lnTo>
                  <a:lnTo>
                    <a:pt x="7539" y="25753"/>
                  </a:lnTo>
                  <a:lnTo>
                    <a:pt x="9132" y="20374"/>
                  </a:lnTo>
                  <a:lnTo>
                    <a:pt x="12173" y="19639"/>
                  </a:lnTo>
                  <a:lnTo>
                    <a:pt x="14465" y="19443"/>
                  </a:lnTo>
                  <a:lnTo>
                    <a:pt x="15994" y="18253"/>
                  </a:lnTo>
                  <a:lnTo>
                    <a:pt x="17692" y="14110"/>
                  </a:lnTo>
                  <a:lnTo>
                    <a:pt x="19202" y="12581"/>
                  </a:lnTo>
                  <a:lnTo>
                    <a:pt x="28671" y="8735"/>
                  </a:lnTo>
                  <a:lnTo>
                    <a:pt x="35894" y="3058"/>
                  </a:lnTo>
                  <a:lnTo>
                    <a:pt x="45871" y="403"/>
                  </a:lnTo>
                  <a:lnTo>
                    <a:pt x="93018" y="0"/>
                  </a:lnTo>
                  <a:lnTo>
                    <a:pt x="103320" y="0"/>
                  </a:lnTo>
                  <a:lnTo>
                    <a:pt x="103805" y="1058"/>
                  </a:lnTo>
                  <a:lnTo>
                    <a:pt x="104772" y="46346"/>
                  </a:lnTo>
                  <a:lnTo>
                    <a:pt x="101952" y="55171"/>
                  </a:lnTo>
                  <a:lnTo>
                    <a:pt x="69817" y="100694"/>
                  </a:lnTo>
                  <a:lnTo>
                    <a:pt x="53971" y="117356"/>
                  </a:lnTo>
                  <a:lnTo>
                    <a:pt x="47623" y="120950"/>
                  </a:lnTo>
                  <a:lnTo>
                    <a:pt x="41274" y="123606"/>
                  </a:lnTo>
                  <a:lnTo>
                    <a:pt x="30456" y="131857"/>
                  </a:lnTo>
                  <a:lnTo>
                    <a:pt x="19491" y="133311"/>
                  </a:lnTo>
                  <a:lnTo>
                    <a:pt x="19181" y="128282"/>
                  </a:lnTo>
                  <a:lnTo>
                    <a:pt x="20196" y="126797"/>
                  </a:lnTo>
                  <a:lnTo>
                    <a:pt x="21931" y="125806"/>
                  </a:lnTo>
                  <a:lnTo>
                    <a:pt x="24145" y="125146"/>
                  </a:lnTo>
                  <a:lnTo>
                    <a:pt x="25622" y="123647"/>
                  </a:lnTo>
                  <a:lnTo>
                    <a:pt x="30814" y="113638"/>
                  </a:lnTo>
                  <a:lnTo>
                    <a:pt x="60364" y="82539"/>
                  </a:lnTo>
                  <a:lnTo>
                    <a:pt x="103090" y="53975"/>
                  </a:lnTo>
                  <a:lnTo>
                    <a:pt x="130725" y="40922"/>
                  </a:lnTo>
                  <a:lnTo>
                    <a:pt x="138533" y="38296"/>
                  </a:lnTo>
                  <a:lnTo>
                    <a:pt x="161856" y="21698"/>
                  </a:lnTo>
                  <a:lnTo>
                    <a:pt x="169555" y="19573"/>
                  </a:lnTo>
                  <a:lnTo>
                    <a:pt x="180963" y="9536"/>
                  </a:lnTo>
                  <a:lnTo>
                    <a:pt x="175915" y="9528"/>
                  </a:lnTo>
                  <a:lnTo>
                    <a:pt x="170612" y="12349"/>
                  </a:lnTo>
                  <a:lnTo>
                    <a:pt x="164728" y="16071"/>
                  </a:lnTo>
                  <a:lnTo>
                    <a:pt x="155465" y="19226"/>
                  </a:lnTo>
                  <a:lnTo>
                    <a:pt x="112448" y="59040"/>
                  </a:lnTo>
                  <a:lnTo>
                    <a:pt x="108185" y="66103"/>
                  </a:lnTo>
                  <a:lnTo>
                    <a:pt x="105233" y="72771"/>
                  </a:lnTo>
                  <a:lnTo>
                    <a:pt x="100392" y="79262"/>
                  </a:lnTo>
                  <a:lnTo>
                    <a:pt x="97536" y="88497"/>
                  </a:lnTo>
                  <a:lnTo>
                    <a:pt x="95262" y="131434"/>
                  </a:lnTo>
                  <a:lnTo>
                    <a:pt x="100310" y="137839"/>
                  </a:lnTo>
                  <a:lnTo>
                    <a:pt x="105613" y="140637"/>
                  </a:lnTo>
                  <a:lnTo>
                    <a:pt x="123898" y="142679"/>
                  </a:lnTo>
                  <a:lnTo>
                    <a:pt x="127048" y="142744"/>
                  </a:lnTo>
                  <a:lnTo>
                    <a:pt x="133371" y="139995"/>
                  </a:lnTo>
                  <a:lnTo>
                    <a:pt x="139710" y="136303"/>
                  </a:lnTo>
                  <a:lnTo>
                    <a:pt x="152402" y="133933"/>
                  </a:lnTo>
                  <a:lnTo>
                    <a:pt x="182826" y="133384"/>
                  </a:lnTo>
                  <a:lnTo>
                    <a:pt x="189912" y="130543"/>
                  </a:lnTo>
                  <a:lnTo>
                    <a:pt x="196588" y="126811"/>
                  </a:lnTo>
                  <a:lnTo>
                    <a:pt x="209498" y="124415"/>
                  </a:lnTo>
                  <a:lnTo>
                    <a:pt x="219075" y="123825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44">
              <a:extLst>
                <a:ext uri="{FF2B5EF4-FFF2-40B4-BE49-F238E27FC236}">
                  <a16:creationId xmlns:a16="http://schemas.microsoft.com/office/drawing/2014/main" id="{36223855-62B8-08AC-EA3D-359B9D66F72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334143" y="3933825"/>
              <a:ext cx="28183" cy="133230"/>
            </a:xfrm>
            <a:custGeom>
              <a:avLst/>
              <a:gdLst/>
              <a:ahLst/>
              <a:cxnLst/>
              <a:rect l="0" t="0" r="0" b="0"/>
              <a:pathLst>
                <a:path w="28183" h="133230">
                  <a:moveTo>
                    <a:pt x="9132" y="0"/>
                  </a:moveTo>
                  <a:lnTo>
                    <a:pt x="9132" y="0"/>
                  </a:lnTo>
                  <a:lnTo>
                    <a:pt x="9132" y="5057"/>
                  </a:lnTo>
                  <a:lnTo>
                    <a:pt x="10190" y="6546"/>
                  </a:lnTo>
                  <a:lnTo>
                    <a:pt x="11954" y="7539"/>
                  </a:lnTo>
                  <a:lnTo>
                    <a:pt x="14188" y="8201"/>
                  </a:lnTo>
                  <a:lnTo>
                    <a:pt x="14620" y="9701"/>
                  </a:lnTo>
                  <a:lnTo>
                    <a:pt x="10064" y="22666"/>
                  </a:lnTo>
                  <a:lnTo>
                    <a:pt x="8090" y="59470"/>
                  </a:lnTo>
                  <a:lnTo>
                    <a:pt x="6320" y="61872"/>
                  </a:lnTo>
                  <a:lnTo>
                    <a:pt x="4083" y="63473"/>
                  </a:lnTo>
                  <a:lnTo>
                    <a:pt x="1596" y="70896"/>
                  </a:lnTo>
                  <a:lnTo>
                    <a:pt x="0" y="87852"/>
                  </a:lnTo>
                  <a:lnTo>
                    <a:pt x="2604" y="94785"/>
                  </a:lnTo>
                  <a:lnTo>
                    <a:pt x="6231" y="101393"/>
                  </a:lnTo>
                  <a:lnTo>
                    <a:pt x="8559" y="114259"/>
                  </a:lnTo>
                  <a:lnTo>
                    <a:pt x="9019" y="121935"/>
                  </a:lnTo>
                  <a:lnTo>
                    <a:pt x="10115" y="122565"/>
                  </a:lnTo>
                  <a:lnTo>
                    <a:pt x="14155" y="123265"/>
                  </a:lnTo>
                  <a:lnTo>
                    <a:pt x="15656" y="124511"/>
                  </a:lnTo>
                  <a:lnTo>
                    <a:pt x="18622" y="133229"/>
                  </a:lnTo>
                  <a:lnTo>
                    <a:pt x="28182" y="123825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45">
              <a:extLst>
                <a:ext uri="{FF2B5EF4-FFF2-40B4-BE49-F238E27FC236}">
                  <a16:creationId xmlns:a16="http://schemas.microsoft.com/office/drawing/2014/main" id="{34C4B125-7743-BF23-4A3E-1FEE45E0339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162300" y="3724275"/>
              <a:ext cx="138729" cy="214928"/>
            </a:xfrm>
            <a:custGeom>
              <a:avLst/>
              <a:gdLst/>
              <a:ahLst/>
              <a:cxnLst/>
              <a:rect l="0" t="0" r="0" b="0"/>
              <a:pathLst>
                <a:path w="138729" h="214928">
                  <a:moveTo>
                    <a:pt x="38100" y="9525"/>
                  </a:moveTo>
                  <a:lnTo>
                    <a:pt x="38100" y="9525"/>
                  </a:lnTo>
                  <a:lnTo>
                    <a:pt x="38100" y="0"/>
                  </a:lnTo>
                  <a:lnTo>
                    <a:pt x="46300" y="8201"/>
                  </a:lnTo>
                  <a:lnTo>
                    <a:pt x="47233" y="14189"/>
                  </a:lnTo>
                  <a:lnTo>
                    <a:pt x="47620" y="59401"/>
                  </a:lnTo>
                  <a:lnTo>
                    <a:pt x="47625" y="106819"/>
                  </a:lnTo>
                  <a:lnTo>
                    <a:pt x="46567" y="135736"/>
                  </a:lnTo>
                  <a:lnTo>
                    <a:pt x="40087" y="154439"/>
                  </a:lnTo>
                  <a:lnTo>
                    <a:pt x="38216" y="183712"/>
                  </a:lnTo>
                  <a:lnTo>
                    <a:pt x="40974" y="190305"/>
                  </a:lnTo>
                  <a:lnTo>
                    <a:pt x="44669" y="196764"/>
                  </a:lnTo>
                  <a:lnTo>
                    <a:pt x="46311" y="203162"/>
                  </a:lnTo>
                  <a:lnTo>
                    <a:pt x="47807" y="205291"/>
                  </a:lnTo>
                  <a:lnTo>
                    <a:pt x="49863" y="206711"/>
                  </a:lnTo>
                  <a:lnTo>
                    <a:pt x="54970" y="208288"/>
                  </a:lnTo>
                  <a:lnTo>
                    <a:pt x="60767" y="208989"/>
                  </a:lnTo>
                  <a:lnTo>
                    <a:pt x="66871" y="212123"/>
                  </a:lnTo>
                  <a:lnTo>
                    <a:pt x="69981" y="214440"/>
                  </a:lnTo>
                  <a:lnTo>
                    <a:pt x="73112" y="214927"/>
                  </a:lnTo>
                  <a:lnTo>
                    <a:pt x="76258" y="214193"/>
                  </a:lnTo>
                  <a:lnTo>
                    <a:pt x="82576" y="211613"/>
                  </a:lnTo>
                  <a:lnTo>
                    <a:pt x="101602" y="208673"/>
                  </a:lnTo>
                  <a:lnTo>
                    <a:pt x="114300" y="202047"/>
                  </a:lnTo>
                  <a:lnTo>
                    <a:pt x="117475" y="201373"/>
                  </a:lnTo>
                  <a:lnTo>
                    <a:pt x="127000" y="195368"/>
                  </a:lnTo>
                  <a:lnTo>
                    <a:pt x="130528" y="187019"/>
                  </a:lnTo>
                  <a:lnTo>
                    <a:pt x="134036" y="171384"/>
                  </a:lnTo>
                  <a:lnTo>
                    <a:pt x="138241" y="162248"/>
                  </a:lnTo>
                  <a:lnTo>
                    <a:pt x="138728" y="157907"/>
                  </a:lnTo>
                  <a:lnTo>
                    <a:pt x="136446" y="150261"/>
                  </a:lnTo>
                  <a:lnTo>
                    <a:pt x="123830" y="133607"/>
                  </a:lnTo>
                  <a:lnTo>
                    <a:pt x="119241" y="128878"/>
                  </a:lnTo>
                  <a:lnTo>
                    <a:pt x="110852" y="126071"/>
                  </a:lnTo>
                  <a:lnTo>
                    <a:pt x="94228" y="121668"/>
                  </a:lnTo>
                  <a:lnTo>
                    <a:pt x="74705" y="115755"/>
                  </a:lnTo>
                  <a:lnTo>
                    <a:pt x="58941" y="114731"/>
                  </a:lnTo>
                  <a:lnTo>
                    <a:pt x="13047" y="123571"/>
                  </a:lnTo>
                  <a:lnTo>
                    <a:pt x="0" y="123825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46">
              <a:extLst>
                <a:ext uri="{FF2B5EF4-FFF2-40B4-BE49-F238E27FC236}">
                  <a16:creationId xmlns:a16="http://schemas.microsoft.com/office/drawing/2014/main" id="{1DBDD739-3F75-9018-ECE9-800DAA57136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971800" y="3842612"/>
              <a:ext cx="152401" cy="5489"/>
            </a:xfrm>
            <a:custGeom>
              <a:avLst/>
              <a:gdLst/>
              <a:ahLst/>
              <a:cxnLst/>
              <a:rect l="0" t="0" r="0" b="0"/>
              <a:pathLst>
                <a:path w="152401" h="5489">
                  <a:moveTo>
                    <a:pt x="0" y="5488"/>
                  </a:moveTo>
                  <a:lnTo>
                    <a:pt x="0" y="5488"/>
                  </a:lnTo>
                  <a:lnTo>
                    <a:pt x="46735" y="5488"/>
                  </a:lnTo>
                  <a:lnTo>
                    <a:pt x="92054" y="5488"/>
                  </a:lnTo>
                  <a:lnTo>
                    <a:pt x="117474" y="5488"/>
                  </a:lnTo>
                  <a:lnTo>
                    <a:pt x="123824" y="2666"/>
                  </a:lnTo>
                  <a:lnTo>
                    <a:pt x="126999" y="431"/>
                  </a:lnTo>
                  <a:lnTo>
                    <a:pt x="129117" y="0"/>
                  </a:lnTo>
                  <a:lnTo>
                    <a:pt x="130528" y="771"/>
                  </a:lnTo>
                  <a:lnTo>
                    <a:pt x="131469" y="2344"/>
                  </a:lnTo>
                  <a:lnTo>
                    <a:pt x="133154" y="3392"/>
                  </a:lnTo>
                  <a:lnTo>
                    <a:pt x="141386" y="5212"/>
                  </a:lnTo>
                  <a:lnTo>
                    <a:pt x="152400" y="5488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47">
              <a:extLst>
                <a:ext uri="{FF2B5EF4-FFF2-40B4-BE49-F238E27FC236}">
                  <a16:creationId xmlns:a16="http://schemas.microsoft.com/office/drawing/2014/main" id="{59C1BAC0-24CB-42D6-D67C-3D3B934EE41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038475" y="3781425"/>
              <a:ext cx="9526" cy="152401"/>
            </a:xfrm>
            <a:custGeom>
              <a:avLst/>
              <a:gdLst/>
              <a:ahLst/>
              <a:cxnLst/>
              <a:rect l="0" t="0" r="0" b="0"/>
              <a:pathLst>
                <a:path w="9526" h="152401">
                  <a:moveTo>
                    <a:pt x="0" y="19050"/>
                  </a:moveTo>
                  <a:lnTo>
                    <a:pt x="0" y="19050"/>
                  </a:lnTo>
                  <a:lnTo>
                    <a:pt x="0" y="9918"/>
                  </a:lnTo>
                  <a:lnTo>
                    <a:pt x="9522" y="9525"/>
                  </a:lnTo>
                  <a:lnTo>
                    <a:pt x="9525" y="0"/>
                  </a:lnTo>
                  <a:lnTo>
                    <a:pt x="9525" y="45593"/>
                  </a:lnTo>
                  <a:lnTo>
                    <a:pt x="9525" y="93091"/>
                  </a:lnTo>
                  <a:lnTo>
                    <a:pt x="9525" y="139693"/>
                  </a:lnTo>
                  <a:lnTo>
                    <a:pt x="9525" y="15240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48">
              <a:extLst>
                <a:ext uri="{FF2B5EF4-FFF2-40B4-BE49-F238E27FC236}">
                  <a16:creationId xmlns:a16="http://schemas.microsoft.com/office/drawing/2014/main" id="{62EE0D10-4FD7-8E58-0237-3F8E7B6F74C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785363" y="3905250"/>
              <a:ext cx="91173" cy="93796"/>
            </a:xfrm>
            <a:custGeom>
              <a:avLst/>
              <a:gdLst/>
              <a:ahLst/>
              <a:cxnLst/>
              <a:rect l="0" t="0" r="0" b="0"/>
              <a:pathLst>
                <a:path w="91173" h="93796">
                  <a:moveTo>
                    <a:pt x="24512" y="9525"/>
                  </a:moveTo>
                  <a:lnTo>
                    <a:pt x="24512" y="9525"/>
                  </a:lnTo>
                  <a:lnTo>
                    <a:pt x="24512" y="0"/>
                  </a:lnTo>
                  <a:lnTo>
                    <a:pt x="6902" y="17610"/>
                  </a:lnTo>
                  <a:lnTo>
                    <a:pt x="5888" y="23680"/>
                  </a:lnTo>
                  <a:lnTo>
                    <a:pt x="5588" y="32181"/>
                  </a:lnTo>
                  <a:lnTo>
                    <a:pt x="2696" y="38292"/>
                  </a:lnTo>
                  <a:lnTo>
                    <a:pt x="443" y="41403"/>
                  </a:lnTo>
                  <a:lnTo>
                    <a:pt x="0" y="44535"/>
                  </a:lnTo>
                  <a:lnTo>
                    <a:pt x="5901" y="63507"/>
                  </a:lnTo>
                  <a:lnTo>
                    <a:pt x="19627" y="80699"/>
                  </a:lnTo>
                  <a:lnTo>
                    <a:pt x="25163" y="83491"/>
                  </a:lnTo>
                  <a:lnTo>
                    <a:pt x="28121" y="84236"/>
                  </a:lnTo>
                  <a:lnTo>
                    <a:pt x="43619" y="93068"/>
                  </a:lnTo>
                  <a:lnTo>
                    <a:pt x="46775" y="93795"/>
                  </a:lnTo>
                  <a:lnTo>
                    <a:pt x="49937" y="93222"/>
                  </a:lnTo>
                  <a:lnTo>
                    <a:pt x="62617" y="87519"/>
                  </a:lnTo>
                  <a:lnTo>
                    <a:pt x="65790" y="86921"/>
                  </a:lnTo>
                  <a:lnTo>
                    <a:pt x="75313" y="81023"/>
                  </a:lnTo>
                  <a:lnTo>
                    <a:pt x="84838" y="72573"/>
                  </a:lnTo>
                  <a:lnTo>
                    <a:pt x="88365" y="66474"/>
                  </a:lnTo>
                  <a:lnTo>
                    <a:pt x="90351" y="54268"/>
                  </a:lnTo>
                  <a:lnTo>
                    <a:pt x="91172" y="15990"/>
                  </a:lnTo>
                  <a:lnTo>
                    <a:pt x="88358" y="9576"/>
                  </a:lnTo>
                  <a:lnTo>
                    <a:pt x="86126" y="6384"/>
                  </a:lnTo>
                  <a:lnTo>
                    <a:pt x="80824" y="2837"/>
                  </a:lnTo>
                  <a:lnTo>
                    <a:pt x="71888" y="841"/>
                  </a:lnTo>
                  <a:lnTo>
                    <a:pt x="49515" y="14"/>
                  </a:lnTo>
                  <a:lnTo>
                    <a:pt x="43386" y="2829"/>
                  </a:lnTo>
                  <a:lnTo>
                    <a:pt x="34584" y="9133"/>
                  </a:lnTo>
                  <a:lnTo>
                    <a:pt x="29143" y="9409"/>
                  </a:lnTo>
                  <a:lnTo>
                    <a:pt x="27599" y="10506"/>
                  </a:lnTo>
                  <a:lnTo>
                    <a:pt x="26570" y="12296"/>
                  </a:lnTo>
                  <a:lnTo>
                    <a:pt x="24512" y="1905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49">
              <a:extLst>
                <a:ext uri="{FF2B5EF4-FFF2-40B4-BE49-F238E27FC236}">
                  <a16:creationId xmlns:a16="http://schemas.microsoft.com/office/drawing/2014/main" id="{5D32DF36-E522-1EC5-E0B3-722A6090B17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481096" y="3648075"/>
              <a:ext cx="128365" cy="400051"/>
            </a:xfrm>
            <a:custGeom>
              <a:avLst/>
              <a:gdLst/>
              <a:ahLst/>
              <a:cxnLst/>
              <a:rect l="0" t="0" r="0" b="0"/>
              <a:pathLst>
                <a:path w="128365" h="400051">
                  <a:moveTo>
                    <a:pt x="119229" y="0"/>
                  </a:moveTo>
                  <a:lnTo>
                    <a:pt x="119229" y="0"/>
                  </a:lnTo>
                  <a:lnTo>
                    <a:pt x="124717" y="0"/>
                  </a:lnTo>
                  <a:lnTo>
                    <a:pt x="119311" y="0"/>
                  </a:lnTo>
                  <a:lnTo>
                    <a:pt x="128364" y="0"/>
                  </a:lnTo>
                  <a:lnTo>
                    <a:pt x="123189" y="0"/>
                  </a:lnTo>
                  <a:lnTo>
                    <a:pt x="125577" y="0"/>
                  </a:lnTo>
                  <a:lnTo>
                    <a:pt x="120274" y="0"/>
                  </a:lnTo>
                  <a:lnTo>
                    <a:pt x="127522" y="0"/>
                  </a:lnTo>
                  <a:lnTo>
                    <a:pt x="111028" y="0"/>
                  </a:lnTo>
                  <a:lnTo>
                    <a:pt x="110587" y="1058"/>
                  </a:lnTo>
                  <a:lnTo>
                    <a:pt x="110096" y="5057"/>
                  </a:lnTo>
                  <a:lnTo>
                    <a:pt x="108908" y="6546"/>
                  </a:lnTo>
                  <a:lnTo>
                    <a:pt x="100026" y="10322"/>
                  </a:lnTo>
                  <a:lnTo>
                    <a:pt x="86025" y="23704"/>
                  </a:lnTo>
                  <a:lnTo>
                    <a:pt x="83305" y="29232"/>
                  </a:lnTo>
                  <a:lnTo>
                    <a:pt x="82580" y="32188"/>
                  </a:lnTo>
                  <a:lnTo>
                    <a:pt x="76502" y="41405"/>
                  </a:lnTo>
                  <a:lnTo>
                    <a:pt x="49341" y="69853"/>
                  </a:lnTo>
                  <a:lnTo>
                    <a:pt x="45834" y="79024"/>
                  </a:lnTo>
                  <a:lnTo>
                    <a:pt x="38527" y="102158"/>
                  </a:lnTo>
                  <a:lnTo>
                    <a:pt x="26626" y="133423"/>
                  </a:lnTo>
                  <a:lnTo>
                    <a:pt x="21941" y="152422"/>
                  </a:lnTo>
                  <a:lnTo>
                    <a:pt x="16672" y="171457"/>
                  </a:lnTo>
                  <a:lnTo>
                    <a:pt x="12289" y="190502"/>
                  </a:lnTo>
                  <a:lnTo>
                    <a:pt x="7110" y="209550"/>
                  </a:lnTo>
                  <a:lnTo>
                    <a:pt x="2298" y="255189"/>
                  </a:lnTo>
                  <a:lnTo>
                    <a:pt x="0" y="262201"/>
                  </a:lnTo>
                  <a:lnTo>
                    <a:pt x="269" y="275636"/>
                  </a:lnTo>
                  <a:lnTo>
                    <a:pt x="5805" y="320456"/>
                  </a:lnTo>
                  <a:lnTo>
                    <a:pt x="21792" y="365026"/>
                  </a:lnTo>
                  <a:lnTo>
                    <a:pt x="39704" y="388148"/>
                  </a:lnTo>
                  <a:lnTo>
                    <a:pt x="41552" y="394054"/>
                  </a:lnTo>
                  <a:lnTo>
                    <a:pt x="43103" y="396053"/>
                  </a:lnTo>
                  <a:lnTo>
                    <a:pt x="52124" y="399894"/>
                  </a:lnTo>
                  <a:lnTo>
                    <a:pt x="62079" y="400050"/>
                  </a:lnTo>
                  <a:lnTo>
                    <a:pt x="52554" y="40005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50">
              <a:extLst>
                <a:ext uri="{FF2B5EF4-FFF2-40B4-BE49-F238E27FC236}">
                  <a16:creationId xmlns:a16="http://schemas.microsoft.com/office/drawing/2014/main" id="{99272FD8-DB70-1B9C-9CF8-340C1C0EB4F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628900" y="3724275"/>
              <a:ext cx="104737" cy="218635"/>
            </a:xfrm>
            <a:custGeom>
              <a:avLst/>
              <a:gdLst/>
              <a:ahLst/>
              <a:cxnLst/>
              <a:rect l="0" t="0" r="0" b="0"/>
              <a:pathLst>
                <a:path w="104737" h="218635">
                  <a:moveTo>
                    <a:pt x="38100" y="19050"/>
                  </a:moveTo>
                  <a:lnTo>
                    <a:pt x="38100" y="19050"/>
                  </a:lnTo>
                  <a:lnTo>
                    <a:pt x="38100" y="13993"/>
                  </a:lnTo>
                  <a:lnTo>
                    <a:pt x="39158" y="12504"/>
                  </a:lnTo>
                  <a:lnTo>
                    <a:pt x="40922" y="11511"/>
                  </a:lnTo>
                  <a:lnTo>
                    <a:pt x="47509" y="9559"/>
                  </a:lnTo>
                  <a:lnTo>
                    <a:pt x="47625" y="0"/>
                  </a:lnTo>
                  <a:lnTo>
                    <a:pt x="47625" y="22666"/>
                  </a:lnTo>
                  <a:lnTo>
                    <a:pt x="46567" y="24636"/>
                  </a:lnTo>
                  <a:lnTo>
                    <a:pt x="44803" y="25949"/>
                  </a:lnTo>
                  <a:lnTo>
                    <a:pt x="42569" y="26824"/>
                  </a:lnTo>
                  <a:lnTo>
                    <a:pt x="42137" y="29524"/>
                  </a:lnTo>
                  <a:lnTo>
                    <a:pt x="44470" y="42379"/>
                  </a:lnTo>
                  <a:lnTo>
                    <a:pt x="38799" y="70923"/>
                  </a:lnTo>
                  <a:lnTo>
                    <a:pt x="38141" y="114363"/>
                  </a:lnTo>
                  <a:lnTo>
                    <a:pt x="38101" y="160467"/>
                  </a:lnTo>
                  <a:lnTo>
                    <a:pt x="38100" y="207658"/>
                  </a:lnTo>
                  <a:lnTo>
                    <a:pt x="47233" y="218634"/>
                  </a:lnTo>
                  <a:lnTo>
                    <a:pt x="55152" y="212442"/>
                  </a:lnTo>
                  <a:lnTo>
                    <a:pt x="63849" y="210407"/>
                  </a:lnTo>
                  <a:lnTo>
                    <a:pt x="70005" y="209931"/>
                  </a:lnTo>
                  <a:lnTo>
                    <a:pt x="72070" y="208746"/>
                  </a:lnTo>
                  <a:lnTo>
                    <a:pt x="73447" y="206897"/>
                  </a:lnTo>
                  <a:lnTo>
                    <a:pt x="74364" y="204607"/>
                  </a:lnTo>
                  <a:lnTo>
                    <a:pt x="76035" y="203079"/>
                  </a:lnTo>
                  <a:lnTo>
                    <a:pt x="86319" y="197806"/>
                  </a:lnTo>
                  <a:lnTo>
                    <a:pt x="89296" y="195371"/>
                  </a:lnTo>
                  <a:lnTo>
                    <a:pt x="92604" y="189842"/>
                  </a:lnTo>
                  <a:lnTo>
                    <a:pt x="93486" y="186887"/>
                  </a:lnTo>
                  <a:lnTo>
                    <a:pt x="95132" y="184916"/>
                  </a:lnTo>
                  <a:lnTo>
                    <a:pt x="99784" y="182726"/>
                  </a:lnTo>
                  <a:lnTo>
                    <a:pt x="101447" y="181084"/>
                  </a:lnTo>
                  <a:lnTo>
                    <a:pt x="103296" y="176438"/>
                  </a:lnTo>
                  <a:lnTo>
                    <a:pt x="104736" y="149189"/>
                  </a:lnTo>
                  <a:lnTo>
                    <a:pt x="101936" y="142859"/>
                  </a:lnTo>
                  <a:lnTo>
                    <a:pt x="96571" y="135229"/>
                  </a:lnTo>
                  <a:lnTo>
                    <a:pt x="93015" y="134185"/>
                  </a:lnTo>
                  <a:lnTo>
                    <a:pt x="90585" y="133907"/>
                  </a:lnTo>
                  <a:lnTo>
                    <a:pt x="85062" y="130775"/>
                  </a:lnTo>
                  <a:lnTo>
                    <a:pt x="82108" y="128459"/>
                  </a:lnTo>
                  <a:lnTo>
                    <a:pt x="73182" y="125884"/>
                  </a:lnTo>
                  <a:lnTo>
                    <a:pt x="44831" y="123946"/>
                  </a:lnTo>
                  <a:lnTo>
                    <a:pt x="38269" y="126701"/>
                  </a:lnTo>
                  <a:lnTo>
                    <a:pt x="31825" y="130395"/>
                  </a:lnTo>
                  <a:lnTo>
                    <a:pt x="19065" y="132766"/>
                  </a:lnTo>
                  <a:lnTo>
                    <a:pt x="0" y="13335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4" name="SMARTInkShape-451">
            <a:extLst>
              <a:ext uri="{FF2B5EF4-FFF2-40B4-BE49-F238E27FC236}">
                <a16:creationId xmlns:a16="http://schemas.microsoft.com/office/drawing/2014/main" id="{45712FE4-ABB4-3570-8367-61A8E1D8712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133600" y="3848100"/>
            <a:ext cx="276226" cy="18462"/>
          </a:xfrm>
          <a:custGeom>
            <a:avLst/>
            <a:gdLst/>
            <a:ahLst/>
            <a:cxnLst/>
            <a:rect l="0" t="0" r="0" b="0"/>
            <a:pathLst>
              <a:path w="276226" h="18462">
                <a:moveTo>
                  <a:pt x="0" y="0"/>
                </a:moveTo>
                <a:lnTo>
                  <a:pt x="0" y="0"/>
                </a:lnTo>
                <a:lnTo>
                  <a:pt x="5488" y="0"/>
                </a:lnTo>
                <a:lnTo>
                  <a:pt x="3145" y="0"/>
                </a:lnTo>
                <a:lnTo>
                  <a:pt x="6109" y="0"/>
                </a:lnTo>
                <a:lnTo>
                  <a:pt x="0" y="0"/>
                </a:lnTo>
                <a:lnTo>
                  <a:pt x="9133" y="9132"/>
                </a:lnTo>
                <a:lnTo>
                  <a:pt x="51275" y="9518"/>
                </a:lnTo>
                <a:lnTo>
                  <a:pt x="95278" y="9525"/>
                </a:lnTo>
                <a:lnTo>
                  <a:pt x="117131" y="12347"/>
                </a:lnTo>
                <a:lnTo>
                  <a:pt x="164160" y="18461"/>
                </a:lnTo>
                <a:lnTo>
                  <a:pt x="180910" y="17730"/>
                </a:lnTo>
                <a:lnTo>
                  <a:pt x="228410" y="10098"/>
                </a:lnTo>
                <a:lnTo>
                  <a:pt x="259782" y="9558"/>
                </a:lnTo>
                <a:lnTo>
                  <a:pt x="262088" y="8489"/>
                </a:lnTo>
                <a:lnTo>
                  <a:pt x="263625" y="6717"/>
                </a:lnTo>
                <a:lnTo>
                  <a:pt x="266093" y="1327"/>
                </a:lnTo>
                <a:lnTo>
                  <a:pt x="269252" y="590"/>
                </a:lnTo>
                <a:lnTo>
                  <a:pt x="276104" y="10"/>
                </a:lnTo>
                <a:lnTo>
                  <a:pt x="270714" y="2"/>
                </a:lnTo>
                <a:lnTo>
                  <a:pt x="275290" y="0"/>
                </a:lnTo>
                <a:lnTo>
                  <a:pt x="275810" y="2822"/>
                </a:lnTo>
                <a:lnTo>
                  <a:pt x="276225" y="9525"/>
                </a:lnTo>
              </a:path>
            </a:pathLst>
          </a:custGeom>
          <a:ln w="6350">
            <a:solidFill>
              <a:srgbClr val="93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SMARTInkShape-Group103">
            <a:extLst>
              <a:ext uri="{FF2B5EF4-FFF2-40B4-BE49-F238E27FC236}">
                <a16:creationId xmlns:a16="http://schemas.microsoft.com/office/drawing/2014/main" id="{179D90A8-F5F4-49BE-4F2E-9E6AE7E4A4C1}"/>
              </a:ext>
            </a:extLst>
          </p:cNvPr>
          <p:cNvGrpSpPr/>
          <p:nvPr/>
        </p:nvGrpSpPr>
        <p:grpSpPr>
          <a:xfrm>
            <a:off x="1162360" y="3467100"/>
            <a:ext cx="647391" cy="647701"/>
            <a:chOff x="1162360" y="3467100"/>
            <a:chExt cx="647391" cy="647701"/>
          </a:xfrm>
        </p:grpSpPr>
        <p:sp>
          <p:nvSpPr>
            <p:cNvPr id="205" name="SMARTInkShape-452">
              <a:extLst>
                <a:ext uri="{FF2B5EF4-FFF2-40B4-BE49-F238E27FC236}">
                  <a16:creationId xmlns:a16="http://schemas.microsoft.com/office/drawing/2014/main" id="{90D80C38-FC4D-8B6B-E30C-CA94870F4A3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733550" y="3838968"/>
              <a:ext cx="28565" cy="37312"/>
            </a:xfrm>
            <a:custGeom>
              <a:avLst/>
              <a:gdLst/>
              <a:ahLst/>
              <a:cxnLst/>
              <a:rect l="0" t="0" r="0" b="0"/>
              <a:pathLst>
                <a:path w="28565" h="37312">
                  <a:moveTo>
                    <a:pt x="0" y="9132"/>
                  </a:moveTo>
                  <a:lnTo>
                    <a:pt x="0" y="9132"/>
                  </a:lnTo>
                  <a:lnTo>
                    <a:pt x="9133" y="9132"/>
                  </a:lnTo>
                  <a:lnTo>
                    <a:pt x="9409" y="4075"/>
                  </a:lnTo>
                  <a:lnTo>
                    <a:pt x="10506" y="2586"/>
                  </a:lnTo>
                  <a:lnTo>
                    <a:pt x="17716" y="0"/>
                  </a:lnTo>
                  <a:lnTo>
                    <a:pt x="28148" y="8749"/>
                  </a:lnTo>
                  <a:lnTo>
                    <a:pt x="28564" y="23311"/>
                  </a:lnTo>
                  <a:lnTo>
                    <a:pt x="27509" y="24935"/>
                  </a:lnTo>
                  <a:lnTo>
                    <a:pt x="25748" y="26017"/>
                  </a:lnTo>
                  <a:lnTo>
                    <a:pt x="19442" y="28055"/>
                  </a:lnTo>
                  <a:lnTo>
                    <a:pt x="19085" y="36372"/>
                  </a:lnTo>
                  <a:lnTo>
                    <a:pt x="18015" y="36817"/>
                  </a:lnTo>
                  <a:lnTo>
                    <a:pt x="14004" y="37311"/>
                  </a:lnTo>
                  <a:lnTo>
                    <a:pt x="12511" y="36385"/>
                  </a:lnTo>
                  <a:lnTo>
                    <a:pt x="11516" y="34709"/>
                  </a:lnTo>
                  <a:lnTo>
                    <a:pt x="9560" y="28295"/>
                  </a:lnTo>
                  <a:lnTo>
                    <a:pt x="9525" y="10466"/>
                  </a:lnTo>
                  <a:lnTo>
                    <a:pt x="9525" y="17450"/>
                  </a:lnTo>
                  <a:lnTo>
                    <a:pt x="12347" y="18121"/>
                  </a:lnTo>
                  <a:lnTo>
                    <a:pt x="19050" y="18657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53">
              <a:extLst>
                <a:ext uri="{FF2B5EF4-FFF2-40B4-BE49-F238E27FC236}">
                  <a16:creationId xmlns:a16="http://schemas.microsoft.com/office/drawing/2014/main" id="{BAD3DAB4-1F27-D5B0-E6F8-9152707436B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714500" y="3933825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9525" y="9525"/>
                  </a:moveTo>
                  <a:lnTo>
                    <a:pt x="9525" y="9525"/>
                  </a:lnTo>
                  <a:lnTo>
                    <a:pt x="9525" y="0"/>
                  </a:lnTo>
                  <a:lnTo>
                    <a:pt x="9525" y="44476"/>
                  </a:lnTo>
                  <a:lnTo>
                    <a:pt x="9525" y="60328"/>
                  </a:lnTo>
                  <a:lnTo>
                    <a:pt x="6703" y="66677"/>
                  </a:lnTo>
                  <a:lnTo>
                    <a:pt x="2979" y="73026"/>
                  </a:lnTo>
                  <a:lnTo>
                    <a:pt x="392" y="83843"/>
                  </a:lnTo>
                  <a:lnTo>
                    <a:pt x="0" y="95250"/>
                  </a:lnTo>
                  <a:lnTo>
                    <a:pt x="0" y="87049"/>
                  </a:lnTo>
                  <a:lnTo>
                    <a:pt x="1058" y="86608"/>
                  </a:lnTo>
                  <a:lnTo>
                    <a:pt x="16247" y="84744"/>
                  </a:lnTo>
                  <a:lnTo>
                    <a:pt x="28648" y="78201"/>
                  </a:lnTo>
                  <a:lnTo>
                    <a:pt x="76027" y="76200"/>
                  </a:lnTo>
                  <a:lnTo>
                    <a:pt x="84239" y="76200"/>
                  </a:lnTo>
                  <a:lnTo>
                    <a:pt x="95250" y="66675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54">
              <a:extLst>
                <a:ext uri="{FF2B5EF4-FFF2-40B4-BE49-F238E27FC236}">
                  <a16:creationId xmlns:a16="http://schemas.microsoft.com/office/drawing/2014/main" id="{982D748B-8926-63F5-8F71-C1F641DAC3D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514475" y="3743325"/>
              <a:ext cx="133348" cy="276222"/>
            </a:xfrm>
            <a:custGeom>
              <a:avLst/>
              <a:gdLst/>
              <a:ahLst/>
              <a:cxnLst/>
              <a:rect l="0" t="0" r="0" b="0"/>
              <a:pathLst>
                <a:path w="133348" h="276222">
                  <a:moveTo>
                    <a:pt x="28575" y="0"/>
                  </a:moveTo>
                  <a:lnTo>
                    <a:pt x="28575" y="0"/>
                  </a:lnTo>
                  <a:lnTo>
                    <a:pt x="28575" y="5488"/>
                  </a:lnTo>
                  <a:lnTo>
                    <a:pt x="28575" y="3144"/>
                  </a:lnTo>
                  <a:lnTo>
                    <a:pt x="27517" y="2096"/>
                  </a:lnTo>
                  <a:lnTo>
                    <a:pt x="23518" y="932"/>
                  </a:lnTo>
                  <a:lnTo>
                    <a:pt x="23087" y="621"/>
                  </a:lnTo>
                  <a:lnTo>
                    <a:pt x="28568" y="0"/>
                  </a:lnTo>
                  <a:lnTo>
                    <a:pt x="28572" y="0"/>
                  </a:lnTo>
                  <a:lnTo>
                    <a:pt x="28575" y="0"/>
                  </a:lnTo>
                  <a:lnTo>
                    <a:pt x="23087" y="0"/>
                  </a:lnTo>
                  <a:lnTo>
                    <a:pt x="28493" y="0"/>
                  </a:lnTo>
                  <a:lnTo>
                    <a:pt x="14028" y="14547"/>
                  </a:lnTo>
                  <a:lnTo>
                    <a:pt x="11526" y="19870"/>
                  </a:lnTo>
                  <a:lnTo>
                    <a:pt x="9540" y="57157"/>
                  </a:lnTo>
                  <a:lnTo>
                    <a:pt x="9525" y="104601"/>
                  </a:lnTo>
                  <a:lnTo>
                    <a:pt x="9525" y="107834"/>
                  </a:lnTo>
                  <a:lnTo>
                    <a:pt x="12347" y="114248"/>
                  </a:lnTo>
                  <a:lnTo>
                    <a:pt x="14582" y="117441"/>
                  </a:lnTo>
                  <a:lnTo>
                    <a:pt x="19886" y="120988"/>
                  </a:lnTo>
                  <a:lnTo>
                    <a:pt x="25772" y="123622"/>
                  </a:lnTo>
                  <a:lnTo>
                    <a:pt x="36268" y="131860"/>
                  </a:lnTo>
                  <a:lnTo>
                    <a:pt x="42613" y="132909"/>
                  </a:lnTo>
                  <a:lnTo>
                    <a:pt x="61684" y="133339"/>
                  </a:lnTo>
                  <a:lnTo>
                    <a:pt x="63348" y="132285"/>
                  </a:lnTo>
                  <a:lnTo>
                    <a:pt x="64457" y="130523"/>
                  </a:lnTo>
                  <a:lnTo>
                    <a:pt x="65196" y="128290"/>
                  </a:lnTo>
                  <a:lnTo>
                    <a:pt x="66748" y="126802"/>
                  </a:lnTo>
                  <a:lnTo>
                    <a:pt x="76842" y="121591"/>
                  </a:lnTo>
                  <a:lnTo>
                    <a:pt x="79803" y="119161"/>
                  </a:lnTo>
                  <a:lnTo>
                    <a:pt x="83093" y="113638"/>
                  </a:lnTo>
                  <a:lnTo>
                    <a:pt x="85613" y="107656"/>
                  </a:lnTo>
                  <a:lnTo>
                    <a:pt x="91924" y="98338"/>
                  </a:lnTo>
                  <a:lnTo>
                    <a:pt x="94264" y="88874"/>
                  </a:lnTo>
                  <a:lnTo>
                    <a:pt x="94812" y="82539"/>
                  </a:lnTo>
                  <a:lnTo>
                    <a:pt x="97877" y="76195"/>
                  </a:lnTo>
                  <a:lnTo>
                    <a:pt x="101709" y="69848"/>
                  </a:lnTo>
                  <a:lnTo>
                    <a:pt x="104169" y="57150"/>
                  </a:lnTo>
                  <a:lnTo>
                    <a:pt x="104371" y="53975"/>
                  </a:lnTo>
                  <a:lnTo>
                    <a:pt x="105564" y="51858"/>
                  </a:lnTo>
                  <a:lnTo>
                    <a:pt x="107418" y="50447"/>
                  </a:lnTo>
                  <a:lnTo>
                    <a:pt x="109712" y="49507"/>
                  </a:lnTo>
                  <a:lnTo>
                    <a:pt x="110183" y="47821"/>
                  </a:lnTo>
                  <a:lnTo>
                    <a:pt x="109439" y="45639"/>
                  </a:lnTo>
                  <a:lnTo>
                    <a:pt x="107884" y="43126"/>
                  </a:lnTo>
                  <a:lnTo>
                    <a:pt x="107906" y="41451"/>
                  </a:lnTo>
                  <a:lnTo>
                    <a:pt x="108979" y="40334"/>
                  </a:lnTo>
                  <a:lnTo>
                    <a:pt x="110753" y="39589"/>
                  </a:lnTo>
                  <a:lnTo>
                    <a:pt x="111935" y="38035"/>
                  </a:lnTo>
                  <a:lnTo>
                    <a:pt x="114272" y="28703"/>
                  </a:lnTo>
                  <a:lnTo>
                    <a:pt x="114300" y="19084"/>
                  </a:lnTo>
                  <a:lnTo>
                    <a:pt x="114300" y="24545"/>
                  </a:lnTo>
                  <a:lnTo>
                    <a:pt x="114300" y="22197"/>
                  </a:lnTo>
                  <a:lnTo>
                    <a:pt x="114300" y="60372"/>
                  </a:lnTo>
                  <a:lnTo>
                    <a:pt x="123433" y="103090"/>
                  </a:lnTo>
                  <a:lnTo>
                    <a:pt x="123810" y="149636"/>
                  </a:lnTo>
                  <a:lnTo>
                    <a:pt x="124876" y="158580"/>
                  </a:lnTo>
                  <a:lnTo>
                    <a:pt x="132025" y="187721"/>
                  </a:lnTo>
                  <a:lnTo>
                    <a:pt x="133327" y="235022"/>
                  </a:lnTo>
                  <a:lnTo>
                    <a:pt x="133347" y="258896"/>
                  </a:lnTo>
                  <a:lnTo>
                    <a:pt x="130527" y="266054"/>
                  </a:lnTo>
                  <a:lnTo>
                    <a:pt x="125148" y="274216"/>
                  </a:lnTo>
                  <a:lnTo>
                    <a:pt x="121591" y="275332"/>
                  </a:lnTo>
                  <a:lnTo>
                    <a:pt x="97004" y="276221"/>
                  </a:lnTo>
                  <a:lnTo>
                    <a:pt x="86934" y="269679"/>
                  </a:lnTo>
                  <a:lnTo>
                    <a:pt x="72560" y="266524"/>
                  </a:lnTo>
                  <a:lnTo>
                    <a:pt x="59388" y="258615"/>
                  </a:lnTo>
                  <a:lnTo>
                    <a:pt x="49988" y="250913"/>
                  </a:lnTo>
                  <a:lnTo>
                    <a:pt x="41034" y="247559"/>
                  </a:lnTo>
                  <a:lnTo>
                    <a:pt x="31679" y="241390"/>
                  </a:lnTo>
                  <a:lnTo>
                    <a:pt x="22204" y="238034"/>
                  </a:lnTo>
                  <a:lnTo>
                    <a:pt x="11404" y="230051"/>
                  </a:lnTo>
                  <a:lnTo>
                    <a:pt x="1489" y="228728"/>
                  </a:lnTo>
                  <a:lnTo>
                    <a:pt x="993" y="227626"/>
                  </a:lnTo>
                  <a:lnTo>
                    <a:pt x="0" y="219075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55">
              <a:extLst>
                <a:ext uri="{FF2B5EF4-FFF2-40B4-BE49-F238E27FC236}">
                  <a16:creationId xmlns:a16="http://schemas.microsoft.com/office/drawing/2014/main" id="{F2422AAC-0DB4-A4B2-7DBB-23D9340EC95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62360" y="3467100"/>
              <a:ext cx="171141" cy="647701"/>
            </a:xfrm>
            <a:custGeom>
              <a:avLst/>
              <a:gdLst/>
              <a:ahLst/>
              <a:cxnLst/>
              <a:rect l="0" t="0" r="0" b="0"/>
              <a:pathLst>
                <a:path w="171141" h="647701">
                  <a:moveTo>
                    <a:pt x="123515" y="9525"/>
                  </a:moveTo>
                  <a:lnTo>
                    <a:pt x="123515" y="9525"/>
                  </a:lnTo>
                  <a:lnTo>
                    <a:pt x="76078" y="9525"/>
                  </a:lnTo>
                  <a:lnTo>
                    <a:pt x="39661" y="9525"/>
                  </a:lnTo>
                  <a:lnTo>
                    <a:pt x="29753" y="1324"/>
                  </a:lnTo>
                  <a:lnTo>
                    <a:pt x="20195" y="117"/>
                  </a:lnTo>
                  <a:lnTo>
                    <a:pt x="9215" y="0"/>
                  </a:lnTo>
                  <a:lnTo>
                    <a:pt x="4158" y="5057"/>
                  </a:lnTo>
                  <a:lnTo>
                    <a:pt x="3727" y="6546"/>
                  </a:lnTo>
                  <a:lnTo>
                    <a:pt x="4498" y="7539"/>
                  </a:lnTo>
                  <a:lnTo>
                    <a:pt x="6071" y="8201"/>
                  </a:lnTo>
                  <a:lnTo>
                    <a:pt x="6060" y="9701"/>
                  </a:lnTo>
                  <a:lnTo>
                    <a:pt x="1262" y="19712"/>
                  </a:lnTo>
                  <a:lnTo>
                    <a:pt x="0" y="26824"/>
                  </a:lnTo>
                  <a:lnTo>
                    <a:pt x="4839" y="38169"/>
                  </a:lnTo>
                  <a:lnTo>
                    <a:pt x="5239" y="42379"/>
                  </a:lnTo>
                  <a:lnTo>
                    <a:pt x="2863" y="53361"/>
                  </a:lnTo>
                  <a:lnTo>
                    <a:pt x="8169" y="74825"/>
                  </a:lnTo>
                  <a:lnTo>
                    <a:pt x="9188" y="121089"/>
                  </a:lnTo>
                  <a:lnTo>
                    <a:pt x="9214" y="163928"/>
                  </a:lnTo>
                  <a:lnTo>
                    <a:pt x="9215" y="206257"/>
                  </a:lnTo>
                  <a:lnTo>
                    <a:pt x="10273" y="222098"/>
                  </a:lnTo>
                  <a:lnTo>
                    <a:pt x="16754" y="240290"/>
                  </a:lnTo>
                  <a:lnTo>
                    <a:pt x="18688" y="287792"/>
                  </a:lnTo>
                  <a:lnTo>
                    <a:pt x="19775" y="298299"/>
                  </a:lnTo>
                  <a:lnTo>
                    <a:pt x="26274" y="316490"/>
                  </a:lnTo>
                  <a:lnTo>
                    <a:pt x="28230" y="360529"/>
                  </a:lnTo>
                  <a:lnTo>
                    <a:pt x="25427" y="369432"/>
                  </a:lnTo>
                  <a:lnTo>
                    <a:pt x="21712" y="376917"/>
                  </a:lnTo>
                  <a:lnTo>
                    <a:pt x="19327" y="393168"/>
                  </a:lnTo>
                  <a:lnTo>
                    <a:pt x="18747" y="435954"/>
                  </a:lnTo>
                  <a:lnTo>
                    <a:pt x="18740" y="482522"/>
                  </a:lnTo>
                  <a:lnTo>
                    <a:pt x="18740" y="528905"/>
                  </a:lnTo>
                  <a:lnTo>
                    <a:pt x="18740" y="575043"/>
                  </a:lnTo>
                  <a:lnTo>
                    <a:pt x="18740" y="588701"/>
                  </a:lnTo>
                  <a:lnTo>
                    <a:pt x="23797" y="595059"/>
                  </a:lnTo>
                  <a:lnTo>
                    <a:pt x="24228" y="597789"/>
                  </a:lnTo>
                  <a:lnTo>
                    <a:pt x="23457" y="600668"/>
                  </a:lnTo>
                  <a:lnTo>
                    <a:pt x="21884" y="603645"/>
                  </a:lnTo>
                  <a:lnTo>
                    <a:pt x="21895" y="605630"/>
                  </a:lnTo>
                  <a:lnTo>
                    <a:pt x="22960" y="606954"/>
                  </a:lnTo>
                  <a:lnTo>
                    <a:pt x="24728" y="607836"/>
                  </a:lnTo>
                  <a:lnTo>
                    <a:pt x="24849" y="608424"/>
                  </a:lnTo>
                  <a:lnTo>
                    <a:pt x="23871" y="608816"/>
                  </a:lnTo>
                  <a:lnTo>
                    <a:pt x="22161" y="609077"/>
                  </a:lnTo>
                  <a:lnTo>
                    <a:pt x="21020" y="610310"/>
                  </a:lnTo>
                  <a:lnTo>
                    <a:pt x="19040" y="617755"/>
                  </a:lnTo>
                  <a:lnTo>
                    <a:pt x="27880" y="628222"/>
                  </a:lnTo>
                  <a:lnTo>
                    <a:pt x="19122" y="637772"/>
                  </a:lnTo>
                  <a:lnTo>
                    <a:pt x="18740" y="647700"/>
                  </a:lnTo>
                  <a:lnTo>
                    <a:pt x="23797" y="647700"/>
                  </a:lnTo>
                  <a:lnTo>
                    <a:pt x="29101" y="644878"/>
                  </a:lnTo>
                  <a:lnTo>
                    <a:pt x="34987" y="641154"/>
                  </a:lnTo>
                  <a:lnTo>
                    <a:pt x="47388" y="638764"/>
                  </a:lnTo>
                  <a:lnTo>
                    <a:pt x="92954" y="638180"/>
                  </a:lnTo>
                  <a:lnTo>
                    <a:pt x="107248" y="638175"/>
                  </a:lnTo>
                  <a:lnTo>
                    <a:pt x="113816" y="635353"/>
                  </a:lnTo>
                  <a:lnTo>
                    <a:pt x="120263" y="631629"/>
                  </a:lnTo>
                  <a:lnTo>
                    <a:pt x="133025" y="629239"/>
                  </a:lnTo>
                  <a:lnTo>
                    <a:pt x="155264" y="628684"/>
                  </a:lnTo>
                  <a:lnTo>
                    <a:pt x="157381" y="627615"/>
                  </a:lnTo>
                  <a:lnTo>
                    <a:pt x="158792" y="625843"/>
                  </a:lnTo>
                  <a:lnTo>
                    <a:pt x="161057" y="620452"/>
                  </a:lnTo>
                  <a:lnTo>
                    <a:pt x="164190" y="619715"/>
                  </a:lnTo>
                  <a:lnTo>
                    <a:pt x="171140" y="619125"/>
                  </a:lnTo>
                  <a:lnTo>
                    <a:pt x="161615" y="60960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104">
            <a:extLst>
              <a:ext uri="{FF2B5EF4-FFF2-40B4-BE49-F238E27FC236}">
                <a16:creationId xmlns:a16="http://schemas.microsoft.com/office/drawing/2014/main" id="{9F94B115-D9FB-9E67-5C47-F268A1323FC4}"/>
              </a:ext>
            </a:extLst>
          </p:cNvPr>
          <p:cNvGrpSpPr/>
          <p:nvPr/>
        </p:nvGrpSpPr>
        <p:grpSpPr>
          <a:xfrm>
            <a:off x="657226" y="3563398"/>
            <a:ext cx="390525" cy="741903"/>
            <a:chOff x="657226" y="3563398"/>
            <a:chExt cx="390525" cy="741903"/>
          </a:xfrm>
        </p:grpSpPr>
        <p:sp>
          <p:nvSpPr>
            <p:cNvPr id="210" name="SMARTInkShape-456">
              <a:extLst>
                <a:ext uri="{FF2B5EF4-FFF2-40B4-BE49-F238E27FC236}">
                  <a16:creationId xmlns:a16="http://schemas.microsoft.com/office/drawing/2014/main" id="{6C57D467-BDA7-39EB-0DB9-5031A99BD1D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28675" y="4144699"/>
              <a:ext cx="9526" cy="17727"/>
            </a:xfrm>
            <a:custGeom>
              <a:avLst/>
              <a:gdLst/>
              <a:ahLst/>
              <a:cxnLst/>
              <a:rect l="0" t="0" r="0" b="0"/>
              <a:pathLst>
                <a:path w="9526" h="1772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515" y="8095"/>
                  </a:lnTo>
                  <a:lnTo>
                    <a:pt x="0" y="17726"/>
                  </a:lnTo>
                  <a:lnTo>
                    <a:pt x="9525" y="8201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57">
              <a:extLst>
                <a:ext uri="{FF2B5EF4-FFF2-40B4-BE49-F238E27FC236}">
                  <a16:creationId xmlns:a16="http://schemas.microsoft.com/office/drawing/2014/main" id="{E15D4BAE-747A-E02C-ECE7-1B3A3C092DA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19151" y="4229493"/>
              <a:ext cx="85725" cy="75808"/>
            </a:xfrm>
            <a:custGeom>
              <a:avLst/>
              <a:gdLst/>
              <a:ahLst/>
              <a:cxnLst/>
              <a:rect l="0" t="0" r="0" b="0"/>
              <a:pathLst>
                <a:path w="85725" h="75808">
                  <a:moveTo>
                    <a:pt x="9524" y="18657"/>
                  </a:moveTo>
                  <a:lnTo>
                    <a:pt x="9524" y="18657"/>
                  </a:lnTo>
                  <a:lnTo>
                    <a:pt x="9524" y="0"/>
                  </a:lnTo>
                  <a:lnTo>
                    <a:pt x="9524" y="47411"/>
                  </a:lnTo>
                  <a:lnTo>
                    <a:pt x="9524" y="74352"/>
                  </a:lnTo>
                  <a:lnTo>
                    <a:pt x="8466" y="74837"/>
                  </a:lnTo>
                  <a:lnTo>
                    <a:pt x="0" y="75807"/>
                  </a:lnTo>
                  <a:lnTo>
                    <a:pt x="14188" y="75807"/>
                  </a:lnTo>
                  <a:lnTo>
                    <a:pt x="19711" y="72985"/>
                  </a:lnTo>
                  <a:lnTo>
                    <a:pt x="25693" y="69261"/>
                  </a:lnTo>
                  <a:lnTo>
                    <a:pt x="36256" y="66675"/>
                  </a:lnTo>
                  <a:lnTo>
                    <a:pt x="61683" y="66285"/>
                  </a:lnTo>
                  <a:lnTo>
                    <a:pt x="67278" y="69105"/>
                  </a:lnTo>
                  <a:lnTo>
                    <a:pt x="74437" y="74483"/>
                  </a:lnTo>
                  <a:lnTo>
                    <a:pt x="85594" y="75797"/>
                  </a:lnTo>
                  <a:lnTo>
                    <a:pt x="85724" y="66282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58">
              <a:extLst>
                <a:ext uri="{FF2B5EF4-FFF2-40B4-BE49-F238E27FC236}">
                  <a16:creationId xmlns:a16="http://schemas.microsoft.com/office/drawing/2014/main" id="{8CBC7DF2-CAEF-B536-3D18-94628B8AB6F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66750" y="3571875"/>
              <a:ext cx="381001" cy="476251"/>
            </a:xfrm>
            <a:custGeom>
              <a:avLst/>
              <a:gdLst/>
              <a:ahLst/>
              <a:cxnLst/>
              <a:rect l="0" t="0" r="0" b="0"/>
              <a:pathLst>
                <a:path w="381001" h="476251">
                  <a:moveTo>
                    <a:pt x="9525" y="19050"/>
                  </a:moveTo>
                  <a:lnTo>
                    <a:pt x="9525" y="19050"/>
                  </a:lnTo>
                  <a:lnTo>
                    <a:pt x="9525" y="4038"/>
                  </a:lnTo>
                  <a:lnTo>
                    <a:pt x="9525" y="9249"/>
                  </a:lnTo>
                  <a:lnTo>
                    <a:pt x="9525" y="385"/>
                  </a:lnTo>
                  <a:lnTo>
                    <a:pt x="9525" y="5564"/>
                  </a:lnTo>
                  <a:lnTo>
                    <a:pt x="9525" y="3177"/>
                  </a:lnTo>
                  <a:lnTo>
                    <a:pt x="9525" y="6116"/>
                  </a:lnTo>
                  <a:lnTo>
                    <a:pt x="9525" y="1014"/>
                  </a:lnTo>
                  <a:lnTo>
                    <a:pt x="6703" y="451"/>
                  </a:lnTo>
                  <a:lnTo>
                    <a:pt x="1" y="0"/>
                  </a:lnTo>
                  <a:lnTo>
                    <a:pt x="0" y="5488"/>
                  </a:lnTo>
                  <a:lnTo>
                    <a:pt x="0" y="2"/>
                  </a:lnTo>
                  <a:lnTo>
                    <a:pt x="0" y="8201"/>
                  </a:lnTo>
                  <a:lnTo>
                    <a:pt x="14189" y="23680"/>
                  </a:lnTo>
                  <a:lnTo>
                    <a:pt x="43654" y="43477"/>
                  </a:lnTo>
                  <a:lnTo>
                    <a:pt x="50446" y="45781"/>
                  </a:lnTo>
                  <a:lnTo>
                    <a:pt x="56993" y="52450"/>
                  </a:lnTo>
                  <a:lnTo>
                    <a:pt x="64489" y="61411"/>
                  </a:lnTo>
                  <a:lnTo>
                    <a:pt x="107883" y="92020"/>
                  </a:lnTo>
                  <a:lnTo>
                    <a:pt x="155145" y="126999"/>
                  </a:lnTo>
                  <a:lnTo>
                    <a:pt x="195789" y="168275"/>
                  </a:lnTo>
                  <a:lnTo>
                    <a:pt x="202011" y="180975"/>
                  </a:lnTo>
                  <a:lnTo>
                    <a:pt x="206199" y="187325"/>
                  </a:lnTo>
                  <a:lnTo>
                    <a:pt x="208061" y="193675"/>
                  </a:lnTo>
                  <a:lnTo>
                    <a:pt x="209615" y="195792"/>
                  </a:lnTo>
                  <a:lnTo>
                    <a:pt x="211710" y="197203"/>
                  </a:lnTo>
                  <a:lnTo>
                    <a:pt x="214165" y="198143"/>
                  </a:lnTo>
                  <a:lnTo>
                    <a:pt x="215802" y="199829"/>
                  </a:lnTo>
                  <a:lnTo>
                    <a:pt x="217620" y="204524"/>
                  </a:lnTo>
                  <a:lnTo>
                    <a:pt x="219846" y="216162"/>
                  </a:lnTo>
                  <a:lnTo>
                    <a:pt x="227238" y="226753"/>
                  </a:lnTo>
                  <a:lnTo>
                    <a:pt x="228331" y="235839"/>
                  </a:lnTo>
                  <a:lnTo>
                    <a:pt x="228599" y="261794"/>
                  </a:lnTo>
                  <a:lnTo>
                    <a:pt x="227541" y="263429"/>
                  </a:lnTo>
                  <a:lnTo>
                    <a:pt x="225777" y="264519"/>
                  </a:lnTo>
                  <a:lnTo>
                    <a:pt x="223543" y="265246"/>
                  </a:lnTo>
                  <a:lnTo>
                    <a:pt x="222054" y="266789"/>
                  </a:lnTo>
                  <a:lnTo>
                    <a:pt x="220399" y="271326"/>
                  </a:lnTo>
                  <a:lnTo>
                    <a:pt x="219467" y="279830"/>
                  </a:lnTo>
                  <a:lnTo>
                    <a:pt x="218278" y="281803"/>
                  </a:lnTo>
                  <a:lnTo>
                    <a:pt x="216427" y="283119"/>
                  </a:lnTo>
                  <a:lnTo>
                    <a:pt x="214135" y="283996"/>
                  </a:lnTo>
                  <a:lnTo>
                    <a:pt x="212606" y="285639"/>
                  </a:lnTo>
                  <a:lnTo>
                    <a:pt x="207332" y="295880"/>
                  </a:lnTo>
                  <a:lnTo>
                    <a:pt x="204896" y="298853"/>
                  </a:lnTo>
                  <a:lnTo>
                    <a:pt x="199368" y="302157"/>
                  </a:lnTo>
                  <a:lnTo>
                    <a:pt x="196412" y="303038"/>
                  </a:lnTo>
                  <a:lnTo>
                    <a:pt x="194441" y="304684"/>
                  </a:lnTo>
                  <a:lnTo>
                    <a:pt x="183192" y="324029"/>
                  </a:lnTo>
                  <a:lnTo>
                    <a:pt x="182453" y="327144"/>
                  </a:lnTo>
                  <a:lnTo>
                    <a:pt x="176357" y="336585"/>
                  </a:lnTo>
                  <a:lnTo>
                    <a:pt x="170808" y="340094"/>
                  </a:lnTo>
                  <a:lnTo>
                    <a:pt x="164815" y="342711"/>
                  </a:lnTo>
                  <a:lnTo>
                    <a:pt x="149187" y="355993"/>
                  </a:lnTo>
                  <a:lnTo>
                    <a:pt x="145680" y="362125"/>
                  </a:lnTo>
                  <a:lnTo>
                    <a:pt x="143064" y="368378"/>
                  </a:lnTo>
                  <a:lnTo>
                    <a:pt x="138373" y="374684"/>
                  </a:lnTo>
                  <a:lnTo>
                    <a:pt x="132760" y="378193"/>
                  </a:lnTo>
                  <a:lnTo>
                    <a:pt x="126738" y="380811"/>
                  </a:lnTo>
                  <a:lnTo>
                    <a:pt x="104760" y="397402"/>
                  </a:lnTo>
                  <a:lnTo>
                    <a:pt x="98418" y="399931"/>
                  </a:lnTo>
                  <a:lnTo>
                    <a:pt x="76200" y="416456"/>
                  </a:lnTo>
                  <a:lnTo>
                    <a:pt x="73025" y="417338"/>
                  </a:lnTo>
                  <a:lnTo>
                    <a:pt x="70908" y="418983"/>
                  </a:lnTo>
                  <a:lnTo>
                    <a:pt x="66871" y="425298"/>
                  </a:lnTo>
                  <a:lnTo>
                    <a:pt x="62176" y="427146"/>
                  </a:lnTo>
                  <a:lnTo>
                    <a:pt x="60501" y="428697"/>
                  </a:lnTo>
                  <a:lnTo>
                    <a:pt x="58639" y="433244"/>
                  </a:lnTo>
                  <a:lnTo>
                    <a:pt x="57084" y="434879"/>
                  </a:lnTo>
                  <a:lnTo>
                    <a:pt x="52535" y="436696"/>
                  </a:lnTo>
                  <a:lnTo>
                    <a:pt x="50898" y="438239"/>
                  </a:lnTo>
                  <a:lnTo>
                    <a:pt x="46854" y="447765"/>
                  </a:lnTo>
                  <a:lnTo>
                    <a:pt x="39462" y="455749"/>
                  </a:lnTo>
                  <a:lnTo>
                    <a:pt x="30019" y="457072"/>
                  </a:lnTo>
                  <a:lnTo>
                    <a:pt x="19088" y="466691"/>
                  </a:lnTo>
                  <a:lnTo>
                    <a:pt x="9525" y="466725"/>
                  </a:lnTo>
                  <a:lnTo>
                    <a:pt x="52087" y="466725"/>
                  </a:lnTo>
                  <a:lnTo>
                    <a:pt x="98147" y="466725"/>
                  </a:lnTo>
                  <a:lnTo>
                    <a:pt x="145115" y="463903"/>
                  </a:lnTo>
                  <a:lnTo>
                    <a:pt x="162921" y="461237"/>
                  </a:lnTo>
                  <a:lnTo>
                    <a:pt x="200222" y="462505"/>
                  </a:lnTo>
                  <a:lnTo>
                    <a:pt x="241130" y="457899"/>
                  </a:lnTo>
                  <a:lnTo>
                    <a:pt x="287934" y="458320"/>
                  </a:lnTo>
                  <a:lnTo>
                    <a:pt x="331485" y="466335"/>
                  </a:lnTo>
                  <a:lnTo>
                    <a:pt x="355155" y="466691"/>
                  </a:lnTo>
                  <a:lnTo>
                    <a:pt x="357420" y="467760"/>
                  </a:lnTo>
                  <a:lnTo>
                    <a:pt x="358930" y="469532"/>
                  </a:lnTo>
                  <a:lnTo>
                    <a:pt x="361354" y="474923"/>
                  </a:lnTo>
                  <a:lnTo>
                    <a:pt x="364507" y="475660"/>
                  </a:lnTo>
                  <a:lnTo>
                    <a:pt x="381000" y="476250"/>
                  </a:lnTo>
                  <a:lnTo>
                    <a:pt x="371475" y="47625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59">
              <a:extLst>
                <a:ext uri="{FF2B5EF4-FFF2-40B4-BE49-F238E27FC236}">
                  <a16:creationId xmlns:a16="http://schemas.microsoft.com/office/drawing/2014/main" id="{5F04BCDF-C402-7FD7-2EA1-4CFABCFDA5B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57226" y="3563398"/>
              <a:ext cx="352425" cy="18003"/>
            </a:xfrm>
            <a:custGeom>
              <a:avLst/>
              <a:gdLst/>
              <a:ahLst/>
              <a:cxnLst/>
              <a:rect l="0" t="0" r="0" b="0"/>
              <a:pathLst>
                <a:path w="352425" h="18003">
                  <a:moveTo>
                    <a:pt x="19049" y="18002"/>
                  </a:moveTo>
                  <a:lnTo>
                    <a:pt x="19049" y="18002"/>
                  </a:lnTo>
                  <a:lnTo>
                    <a:pt x="0" y="18002"/>
                  </a:lnTo>
                  <a:lnTo>
                    <a:pt x="46069" y="18002"/>
                  </a:lnTo>
                  <a:lnTo>
                    <a:pt x="87748" y="18002"/>
                  </a:lnTo>
                  <a:lnTo>
                    <a:pt x="134851" y="18002"/>
                  </a:lnTo>
                  <a:lnTo>
                    <a:pt x="182430" y="9801"/>
                  </a:lnTo>
                  <a:lnTo>
                    <a:pt x="225968" y="8652"/>
                  </a:lnTo>
                  <a:lnTo>
                    <a:pt x="266548" y="8500"/>
                  </a:lnTo>
                  <a:lnTo>
                    <a:pt x="301136" y="7421"/>
                  </a:lnTo>
                  <a:lnTo>
                    <a:pt x="316178" y="2990"/>
                  </a:lnTo>
                  <a:lnTo>
                    <a:pt x="318735" y="3761"/>
                  </a:lnTo>
                  <a:lnTo>
                    <a:pt x="320440" y="5333"/>
                  </a:lnTo>
                  <a:lnTo>
                    <a:pt x="322635" y="5323"/>
                  </a:lnTo>
                  <a:lnTo>
                    <a:pt x="333761" y="524"/>
                  </a:lnTo>
                  <a:lnTo>
                    <a:pt x="336807" y="0"/>
                  </a:lnTo>
                  <a:lnTo>
                    <a:pt x="338838" y="709"/>
                  </a:lnTo>
                  <a:lnTo>
                    <a:pt x="340192" y="2240"/>
                  </a:lnTo>
                  <a:lnTo>
                    <a:pt x="342741" y="8112"/>
                  </a:lnTo>
                  <a:lnTo>
                    <a:pt x="347909" y="8369"/>
                  </a:lnTo>
                  <a:lnTo>
                    <a:pt x="349414" y="9463"/>
                  </a:lnTo>
                  <a:lnTo>
                    <a:pt x="352424" y="18002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105">
            <a:extLst>
              <a:ext uri="{FF2B5EF4-FFF2-40B4-BE49-F238E27FC236}">
                <a16:creationId xmlns:a16="http://schemas.microsoft.com/office/drawing/2014/main" id="{9676EDEA-A977-6152-2768-B55D2C00F636}"/>
              </a:ext>
            </a:extLst>
          </p:cNvPr>
          <p:cNvGrpSpPr/>
          <p:nvPr/>
        </p:nvGrpSpPr>
        <p:grpSpPr>
          <a:xfrm>
            <a:off x="142875" y="3848103"/>
            <a:ext cx="304406" cy="257173"/>
            <a:chOff x="142875" y="3848103"/>
            <a:chExt cx="304406" cy="257173"/>
          </a:xfrm>
        </p:grpSpPr>
        <p:sp>
          <p:nvSpPr>
            <p:cNvPr id="215" name="SMARTInkShape-460">
              <a:extLst>
                <a:ext uri="{FF2B5EF4-FFF2-40B4-BE49-F238E27FC236}">
                  <a16:creationId xmlns:a16="http://schemas.microsoft.com/office/drawing/2014/main" id="{76794205-E294-A1F0-25D1-7D4BDBA4395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00050" y="3990975"/>
              <a:ext cx="47231" cy="114301"/>
            </a:xfrm>
            <a:custGeom>
              <a:avLst/>
              <a:gdLst/>
              <a:ahLst/>
              <a:cxnLst/>
              <a:rect l="0" t="0" r="0" b="0"/>
              <a:pathLst>
                <a:path w="47231" h="114301">
                  <a:moveTo>
                    <a:pt x="28575" y="0"/>
                  </a:moveTo>
                  <a:lnTo>
                    <a:pt x="28575" y="0"/>
                  </a:lnTo>
                  <a:lnTo>
                    <a:pt x="33631" y="0"/>
                  </a:lnTo>
                  <a:lnTo>
                    <a:pt x="35121" y="1058"/>
                  </a:lnTo>
                  <a:lnTo>
                    <a:pt x="36114" y="2822"/>
                  </a:lnTo>
                  <a:lnTo>
                    <a:pt x="37838" y="9701"/>
                  </a:lnTo>
                  <a:lnTo>
                    <a:pt x="37984" y="14189"/>
                  </a:lnTo>
                  <a:lnTo>
                    <a:pt x="40870" y="19712"/>
                  </a:lnTo>
                  <a:lnTo>
                    <a:pt x="44623" y="25694"/>
                  </a:lnTo>
                  <a:lnTo>
                    <a:pt x="47032" y="38158"/>
                  </a:lnTo>
                  <a:lnTo>
                    <a:pt x="47230" y="41313"/>
                  </a:lnTo>
                  <a:lnTo>
                    <a:pt x="44627" y="47642"/>
                  </a:lnTo>
                  <a:lnTo>
                    <a:pt x="41001" y="53982"/>
                  </a:lnTo>
                  <a:lnTo>
                    <a:pt x="38673" y="66677"/>
                  </a:lnTo>
                  <a:lnTo>
                    <a:pt x="38482" y="69851"/>
                  </a:lnTo>
                  <a:lnTo>
                    <a:pt x="35448" y="76200"/>
                  </a:lnTo>
                  <a:lnTo>
                    <a:pt x="31629" y="82550"/>
                  </a:lnTo>
                  <a:lnTo>
                    <a:pt x="29932" y="88900"/>
                  </a:lnTo>
                  <a:lnTo>
                    <a:pt x="28422" y="91017"/>
                  </a:lnTo>
                  <a:lnTo>
                    <a:pt x="26356" y="92428"/>
                  </a:lnTo>
                  <a:lnTo>
                    <a:pt x="23921" y="93368"/>
                  </a:lnTo>
                  <a:lnTo>
                    <a:pt x="22297" y="95054"/>
                  </a:lnTo>
                  <a:lnTo>
                    <a:pt x="16869" y="105364"/>
                  </a:lnTo>
                  <a:lnTo>
                    <a:pt x="9955" y="113777"/>
                  </a:lnTo>
                  <a:lnTo>
                    <a:pt x="0" y="11430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61">
              <a:extLst>
                <a:ext uri="{FF2B5EF4-FFF2-40B4-BE49-F238E27FC236}">
                  <a16:creationId xmlns:a16="http://schemas.microsoft.com/office/drawing/2014/main" id="{51BA0050-05F9-8F94-68EE-77DCA556965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38125" y="3848103"/>
              <a:ext cx="142876" cy="122368"/>
            </a:xfrm>
            <a:custGeom>
              <a:avLst/>
              <a:gdLst/>
              <a:ahLst/>
              <a:cxnLst/>
              <a:rect l="0" t="0" r="0" b="0"/>
              <a:pathLst>
                <a:path w="142876" h="122368">
                  <a:moveTo>
                    <a:pt x="0" y="38097"/>
                  </a:moveTo>
                  <a:lnTo>
                    <a:pt x="0" y="38097"/>
                  </a:lnTo>
                  <a:lnTo>
                    <a:pt x="0" y="28965"/>
                  </a:lnTo>
                  <a:lnTo>
                    <a:pt x="5056" y="28689"/>
                  </a:lnTo>
                  <a:lnTo>
                    <a:pt x="5488" y="27591"/>
                  </a:lnTo>
                  <a:lnTo>
                    <a:pt x="3145" y="23550"/>
                  </a:lnTo>
                  <a:lnTo>
                    <a:pt x="3155" y="22049"/>
                  </a:lnTo>
                  <a:lnTo>
                    <a:pt x="4220" y="21048"/>
                  </a:lnTo>
                  <a:lnTo>
                    <a:pt x="9433" y="19081"/>
                  </a:lnTo>
                  <a:lnTo>
                    <a:pt x="9517" y="10849"/>
                  </a:lnTo>
                  <a:lnTo>
                    <a:pt x="10578" y="10407"/>
                  </a:lnTo>
                  <a:lnTo>
                    <a:pt x="23714" y="9556"/>
                  </a:lnTo>
                  <a:lnTo>
                    <a:pt x="25334" y="8487"/>
                  </a:lnTo>
                  <a:lnTo>
                    <a:pt x="26415" y="6715"/>
                  </a:lnTo>
                  <a:lnTo>
                    <a:pt x="27135" y="4475"/>
                  </a:lnTo>
                  <a:lnTo>
                    <a:pt x="28673" y="2983"/>
                  </a:lnTo>
                  <a:lnTo>
                    <a:pt x="36650" y="390"/>
                  </a:lnTo>
                  <a:lnTo>
                    <a:pt x="55699" y="0"/>
                  </a:lnTo>
                  <a:lnTo>
                    <a:pt x="65224" y="8198"/>
                  </a:lnTo>
                  <a:lnTo>
                    <a:pt x="71301" y="9130"/>
                  </a:lnTo>
                  <a:lnTo>
                    <a:pt x="72934" y="10319"/>
                  </a:lnTo>
                  <a:lnTo>
                    <a:pt x="74023" y="12170"/>
                  </a:lnTo>
                  <a:lnTo>
                    <a:pt x="74749" y="14462"/>
                  </a:lnTo>
                  <a:lnTo>
                    <a:pt x="83548" y="28805"/>
                  </a:lnTo>
                  <a:lnTo>
                    <a:pt x="85668" y="66089"/>
                  </a:lnTo>
                  <a:lnTo>
                    <a:pt x="85725" y="102888"/>
                  </a:lnTo>
                  <a:lnTo>
                    <a:pt x="68115" y="122367"/>
                  </a:lnTo>
                  <a:lnTo>
                    <a:pt x="67635" y="121794"/>
                  </a:lnTo>
                  <a:lnTo>
                    <a:pt x="67102" y="118334"/>
                  </a:lnTo>
                  <a:lnTo>
                    <a:pt x="65901" y="116989"/>
                  </a:lnTo>
                  <a:lnTo>
                    <a:pt x="58512" y="114651"/>
                  </a:lnTo>
                  <a:lnTo>
                    <a:pt x="57755" y="111632"/>
                  </a:lnTo>
                  <a:lnTo>
                    <a:pt x="57553" y="109346"/>
                  </a:lnTo>
                  <a:lnTo>
                    <a:pt x="54507" y="103983"/>
                  </a:lnTo>
                  <a:lnTo>
                    <a:pt x="50684" y="98071"/>
                  </a:lnTo>
                  <a:lnTo>
                    <a:pt x="48531" y="88794"/>
                  </a:lnTo>
                  <a:lnTo>
                    <a:pt x="47660" y="60349"/>
                  </a:lnTo>
                  <a:lnTo>
                    <a:pt x="50463" y="55747"/>
                  </a:lnTo>
                  <a:lnTo>
                    <a:pt x="54178" y="50175"/>
                  </a:lnTo>
                  <a:lnTo>
                    <a:pt x="55829" y="44171"/>
                  </a:lnTo>
                  <a:lnTo>
                    <a:pt x="57328" y="42146"/>
                  </a:lnTo>
                  <a:lnTo>
                    <a:pt x="59385" y="40796"/>
                  </a:lnTo>
                  <a:lnTo>
                    <a:pt x="64493" y="38238"/>
                  </a:lnTo>
                  <a:lnTo>
                    <a:pt x="73319" y="31906"/>
                  </a:lnTo>
                  <a:lnTo>
                    <a:pt x="83882" y="29011"/>
                  </a:lnTo>
                  <a:lnTo>
                    <a:pt x="121954" y="28573"/>
                  </a:lnTo>
                  <a:lnTo>
                    <a:pt x="131060" y="35118"/>
                  </a:lnTo>
                  <a:lnTo>
                    <a:pt x="136918" y="36773"/>
                  </a:lnTo>
                  <a:lnTo>
                    <a:pt x="138904" y="38273"/>
                  </a:lnTo>
                  <a:lnTo>
                    <a:pt x="142875" y="47622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62">
              <a:extLst>
                <a:ext uri="{FF2B5EF4-FFF2-40B4-BE49-F238E27FC236}">
                  <a16:creationId xmlns:a16="http://schemas.microsoft.com/office/drawing/2014/main" id="{8296DD53-4199-7509-DF48-3DACEF11E6A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42875" y="3867150"/>
              <a:ext cx="84240" cy="114287"/>
            </a:xfrm>
            <a:custGeom>
              <a:avLst/>
              <a:gdLst/>
              <a:ahLst/>
              <a:cxnLst/>
              <a:rect l="0" t="0" r="0" b="0"/>
              <a:pathLst>
                <a:path w="84240" h="114287">
                  <a:moveTo>
                    <a:pt x="47625" y="19050"/>
                  </a:moveTo>
                  <a:lnTo>
                    <a:pt x="47625" y="19050"/>
                  </a:lnTo>
                  <a:lnTo>
                    <a:pt x="47625" y="13562"/>
                  </a:lnTo>
                  <a:lnTo>
                    <a:pt x="47625" y="19050"/>
                  </a:lnTo>
                  <a:lnTo>
                    <a:pt x="47625" y="13993"/>
                  </a:lnTo>
                  <a:lnTo>
                    <a:pt x="46567" y="12504"/>
                  </a:lnTo>
                  <a:lnTo>
                    <a:pt x="44803" y="11511"/>
                  </a:lnTo>
                  <a:lnTo>
                    <a:pt x="38492" y="9642"/>
                  </a:lnTo>
                  <a:lnTo>
                    <a:pt x="28977" y="9528"/>
                  </a:lnTo>
                  <a:lnTo>
                    <a:pt x="1451" y="36649"/>
                  </a:lnTo>
                  <a:lnTo>
                    <a:pt x="430" y="42727"/>
                  </a:lnTo>
                  <a:lnTo>
                    <a:pt x="0" y="90225"/>
                  </a:lnTo>
                  <a:lnTo>
                    <a:pt x="0" y="93761"/>
                  </a:lnTo>
                  <a:lnTo>
                    <a:pt x="6546" y="102560"/>
                  </a:lnTo>
                  <a:lnTo>
                    <a:pt x="8201" y="108377"/>
                  </a:lnTo>
                  <a:lnTo>
                    <a:pt x="9701" y="110351"/>
                  </a:lnTo>
                  <a:lnTo>
                    <a:pt x="14189" y="112545"/>
                  </a:lnTo>
                  <a:lnTo>
                    <a:pt x="45755" y="114286"/>
                  </a:lnTo>
                  <a:lnTo>
                    <a:pt x="54860" y="107752"/>
                  </a:lnTo>
                  <a:lnTo>
                    <a:pt x="63762" y="104599"/>
                  </a:lnTo>
                  <a:lnTo>
                    <a:pt x="69967" y="100111"/>
                  </a:lnTo>
                  <a:lnTo>
                    <a:pt x="73430" y="94588"/>
                  </a:lnTo>
                  <a:lnTo>
                    <a:pt x="76027" y="88606"/>
                  </a:lnTo>
                  <a:lnTo>
                    <a:pt x="80709" y="82419"/>
                  </a:lnTo>
                  <a:lnTo>
                    <a:pt x="83496" y="73320"/>
                  </a:lnTo>
                  <a:lnTo>
                    <a:pt x="84239" y="67930"/>
                  </a:lnTo>
                  <a:lnTo>
                    <a:pt x="82242" y="59119"/>
                  </a:lnTo>
                  <a:lnTo>
                    <a:pt x="78885" y="50617"/>
                  </a:lnTo>
                  <a:lnTo>
                    <a:pt x="75377" y="23185"/>
                  </a:lnTo>
                  <a:lnTo>
                    <a:pt x="68708" y="9715"/>
                  </a:lnTo>
                  <a:lnTo>
                    <a:pt x="68030" y="6476"/>
                  </a:lnTo>
                  <a:lnTo>
                    <a:pt x="66520" y="4318"/>
                  </a:lnTo>
                  <a:lnTo>
                    <a:pt x="64455" y="2879"/>
                  </a:lnTo>
                  <a:lnTo>
                    <a:pt x="59338" y="1279"/>
                  </a:lnTo>
                  <a:lnTo>
                    <a:pt x="28575" y="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63">
              <a:extLst>
                <a:ext uri="{FF2B5EF4-FFF2-40B4-BE49-F238E27FC236}">
                  <a16:creationId xmlns:a16="http://schemas.microsoft.com/office/drawing/2014/main" id="{8EF7DB0B-97EC-D14F-6B60-FC2A00C6079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00025" y="3867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106">
            <a:extLst>
              <a:ext uri="{FF2B5EF4-FFF2-40B4-BE49-F238E27FC236}">
                <a16:creationId xmlns:a16="http://schemas.microsoft.com/office/drawing/2014/main" id="{CE1BF7E8-A313-A068-BACF-55FD10DC2D61}"/>
              </a:ext>
            </a:extLst>
          </p:cNvPr>
          <p:cNvGrpSpPr/>
          <p:nvPr/>
        </p:nvGrpSpPr>
        <p:grpSpPr>
          <a:xfrm>
            <a:off x="7239000" y="3752889"/>
            <a:ext cx="1685926" cy="371437"/>
            <a:chOff x="7239000" y="3752889"/>
            <a:chExt cx="1685926" cy="371437"/>
          </a:xfrm>
        </p:grpSpPr>
        <p:sp>
          <p:nvSpPr>
            <p:cNvPr id="220" name="SMARTInkShape-464">
              <a:extLst>
                <a:ext uri="{FF2B5EF4-FFF2-40B4-BE49-F238E27FC236}">
                  <a16:creationId xmlns:a16="http://schemas.microsoft.com/office/drawing/2014/main" id="{DA64479C-698A-D5A2-B184-AE4B5B7B363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915400" y="4118837"/>
              <a:ext cx="9526" cy="5489"/>
            </a:xfrm>
            <a:custGeom>
              <a:avLst/>
              <a:gdLst/>
              <a:ahLst/>
              <a:cxnLst/>
              <a:rect l="0" t="0" r="0" b="0"/>
              <a:pathLst>
                <a:path w="9526" h="5489">
                  <a:moveTo>
                    <a:pt x="9525" y="5488"/>
                  </a:moveTo>
                  <a:lnTo>
                    <a:pt x="9525" y="5488"/>
                  </a:lnTo>
                  <a:lnTo>
                    <a:pt x="391" y="5488"/>
                  </a:lnTo>
                  <a:lnTo>
                    <a:pt x="77" y="0"/>
                  </a:lnTo>
                  <a:lnTo>
                    <a:pt x="0" y="5488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65">
              <a:extLst>
                <a:ext uri="{FF2B5EF4-FFF2-40B4-BE49-F238E27FC236}">
                  <a16:creationId xmlns:a16="http://schemas.microsoft.com/office/drawing/2014/main" id="{7B7CC4C4-4105-B99D-963C-18AD857DF69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667755" y="3752889"/>
              <a:ext cx="133345" cy="331844"/>
            </a:xfrm>
            <a:custGeom>
              <a:avLst/>
              <a:gdLst/>
              <a:ahLst/>
              <a:cxnLst/>
              <a:rect l="0" t="0" r="0" b="0"/>
              <a:pathLst>
                <a:path w="133345" h="331844">
                  <a:moveTo>
                    <a:pt x="95245" y="228561"/>
                  </a:moveTo>
                  <a:lnTo>
                    <a:pt x="95245" y="228561"/>
                  </a:lnTo>
                  <a:lnTo>
                    <a:pt x="100302" y="228561"/>
                  </a:lnTo>
                  <a:lnTo>
                    <a:pt x="101791" y="227503"/>
                  </a:lnTo>
                  <a:lnTo>
                    <a:pt x="102783" y="225739"/>
                  </a:lnTo>
                  <a:lnTo>
                    <a:pt x="104718" y="210274"/>
                  </a:lnTo>
                  <a:lnTo>
                    <a:pt x="104770" y="195049"/>
                  </a:lnTo>
                  <a:lnTo>
                    <a:pt x="103712" y="193520"/>
                  </a:lnTo>
                  <a:lnTo>
                    <a:pt x="101946" y="192500"/>
                  </a:lnTo>
                  <a:lnTo>
                    <a:pt x="95068" y="190729"/>
                  </a:lnTo>
                  <a:lnTo>
                    <a:pt x="82104" y="190496"/>
                  </a:lnTo>
                  <a:lnTo>
                    <a:pt x="75999" y="193299"/>
                  </a:lnTo>
                  <a:lnTo>
                    <a:pt x="69758" y="197014"/>
                  </a:lnTo>
                  <a:lnTo>
                    <a:pt x="60295" y="200164"/>
                  </a:lnTo>
                  <a:lnTo>
                    <a:pt x="29471" y="222642"/>
                  </a:lnTo>
                  <a:lnTo>
                    <a:pt x="25996" y="226732"/>
                  </a:lnTo>
                  <a:lnTo>
                    <a:pt x="12051" y="253103"/>
                  </a:lnTo>
                  <a:lnTo>
                    <a:pt x="4038" y="263232"/>
                  </a:lnTo>
                  <a:lnTo>
                    <a:pt x="1791" y="269723"/>
                  </a:lnTo>
                  <a:lnTo>
                    <a:pt x="9" y="317344"/>
                  </a:lnTo>
                  <a:lnTo>
                    <a:pt x="0" y="321895"/>
                  </a:lnTo>
                  <a:lnTo>
                    <a:pt x="5053" y="328300"/>
                  </a:lnTo>
                  <a:lnTo>
                    <a:pt x="10356" y="331098"/>
                  </a:lnTo>
                  <a:lnTo>
                    <a:pt x="13252" y="331843"/>
                  </a:lnTo>
                  <a:lnTo>
                    <a:pt x="15182" y="331283"/>
                  </a:lnTo>
                  <a:lnTo>
                    <a:pt x="16471" y="329851"/>
                  </a:lnTo>
                  <a:lnTo>
                    <a:pt x="17330" y="327837"/>
                  </a:lnTo>
                  <a:lnTo>
                    <a:pt x="18959" y="326495"/>
                  </a:lnTo>
                  <a:lnTo>
                    <a:pt x="23593" y="325004"/>
                  </a:lnTo>
                  <a:lnTo>
                    <a:pt x="35191" y="322988"/>
                  </a:lnTo>
                  <a:lnTo>
                    <a:pt x="41390" y="318859"/>
                  </a:lnTo>
                  <a:lnTo>
                    <a:pt x="57161" y="294166"/>
                  </a:lnTo>
                  <a:lnTo>
                    <a:pt x="76196" y="246680"/>
                  </a:lnTo>
                  <a:lnTo>
                    <a:pt x="88895" y="204271"/>
                  </a:lnTo>
                  <a:lnTo>
                    <a:pt x="98420" y="162567"/>
                  </a:lnTo>
                  <a:lnTo>
                    <a:pt x="111120" y="115219"/>
                  </a:lnTo>
                  <a:lnTo>
                    <a:pt x="120996" y="71843"/>
                  </a:lnTo>
                  <a:lnTo>
                    <a:pt x="124508" y="36630"/>
                  </a:lnTo>
                  <a:lnTo>
                    <a:pt x="132938" y="11559"/>
                  </a:lnTo>
                  <a:lnTo>
                    <a:pt x="133344" y="0"/>
                  </a:lnTo>
                  <a:lnTo>
                    <a:pt x="128288" y="5029"/>
                  </a:lnTo>
                  <a:lnTo>
                    <a:pt x="125807" y="10327"/>
                  </a:lnTo>
                  <a:lnTo>
                    <a:pt x="123820" y="19011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66">
              <a:extLst>
                <a:ext uri="{FF2B5EF4-FFF2-40B4-BE49-F238E27FC236}">
                  <a16:creationId xmlns:a16="http://schemas.microsoft.com/office/drawing/2014/main" id="{4365C080-6B3B-D0B2-1CF2-0C1AB9CB975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439592" y="3943478"/>
              <a:ext cx="161484" cy="122333"/>
            </a:xfrm>
            <a:custGeom>
              <a:avLst/>
              <a:gdLst/>
              <a:ahLst/>
              <a:cxnLst/>
              <a:rect l="0" t="0" r="0" b="0"/>
              <a:pathLst>
                <a:path w="161484" h="122333">
                  <a:moveTo>
                    <a:pt x="18608" y="37972"/>
                  </a:moveTo>
                  <a:lnTo>
                    <a:pt x="18608" y="37972"/>
                  </a:lnTo>
                  <a:lnTo>
                    <a:pt x="31865" y="37972"/>
                  </a:lnTo>
                  <a:lnTo>
                    <a:pt x="33795" y="39030"/>
                  </a:lnTo>
                  <a:lnTo>
                    <a:pt x="35084" y="40794"/>
                  </a:lnTo>
                  <a:lnTo>
                    <a:pt x="37150" y="46173"/>
                  </a:lnTo>
                  <a:lnTo>
                    <a:pt x="40254" y="46908"/>
                  </a:lnTo>
                  <a:lnTo>
                    <a:pt x="78946" y="47494"/>
                  </a:lnTo>
                  <a:lnTo>
                    <a:pt x="81059" y="46437"/>
                  </a:lnTo>
                  <a:lnTo>
                    <a:pt x="82467" y="44674"/>
                  </a:lnTo>
                  <a:lnTo>
                    <a:pt x="83405" y="42440"/>
                  </a:lnTo>
                  <a:lnTo>
                    <a:pt x="85090" y="40951"/>
                  </a:lnTo>
                  <a:lnTo>
                    <a:pt x="95398" y="35738"/>
                  </a:lnTo>
                  <a:lnTo>
                    <a:pt x="102568" y="29887"/>
                  </a:lnTo>
                  <a:lnTo>
                    <a:pt x="108867" y="28873"/>
                  </a:lnTo>
                  <a:lnTo>
                    <a:pt x="110530" y="27673"/>
                  </a:lnTo>
                  <a:lnTo>
                    <a:pt x="111640" y="25814"/>
                  </a:lnTo>
                  <a:lnTo>
                    <a:pt x="113566" y="18771"/>
                  </a:lnTo>
                  <a:lnTo>
                    <a:pt x="113820" y="10841"/>
                  </a:lnTo>
                  <a:lnTo>
                    <a:pt x="105653" y="1323"/>
                  </a:lnTo>
                  <a:lnTo>
                    <a:pt x="82990" y="0"/>
                  </a:lnTo>
                  <a:lnTo>
                    <a:pt x="76149" y="2751"/>
                  </a:lnTo>
                  <a:lnTo>
                    <a:pt x="69582" y="6443"/>
                  </a:lnTo>
                  <a:lnTo>
                    <a:pt x="48499" y="14065"/>
                  </a:lnTo>
                  <a:lnTo>
                    <a:pt x="35814" y="22539"/>
                  </a:lnTo>
                  <a:lnTo>
                    <a:pt x="13394" y="52990"/>
                  </a:lnTo>
                  <a:lnTo>
                    <a:pt x="7112" y="66378"/>
                  </a:lnTo>
                  <a:lnTo>
                    <a:pt x="2915" y="72821"/>
                  </a:lnTo>
                  <a:lnTo>
                    <a:pt x="553" y="83458"/>
                  </a:lnTo>
                  <a:lnTo>
                    <a:pt x="0" y="93819"/>
                  </a:lnTo>
                  <a:lnTo>
                    <a:pt x="911" y="97428"/>
                  </a:lnTo>
                  <a:lnTo>
                    <a:pt x="2576" y="99835"/>
                  </a:lnTo>
                  <a:lnTo>
                    <a:pt x="15831" y="110559"/>
                  </a:lnTo>
                  <a:lnTo>
                    <a:pt x="25075" y="113102"/>
                  </a:lnTo>
                  <a:lnTo>
                    <a:pt x="35577" y="114913"/>
                  </a:lnTo>
                  <a:lnTo>
                    <a:pt x="57550" y="121648"/>
                  </a:lnTo>
                  <a:lnTo>
                    <a:pt x="63619" y="122332"/>
                  </a:lnTo>
                  <a:lnTo>
                    <a:pt x="73186" y="120268"/>
                  </a:lnTo>
                  <a:lnTo>
                    <a:pt x="82024" y="116881"/>
                  </a:lnTo>
                  <a:lnTo>
                    <a:pt x="123564" y="111508"/>
                  </a:lnTo>
                  <a:lnTo>
                    <a:pt x="142486" y="106680"/>
                  </a:lnTo>
                  <a:lnTo>
                    <a:pt x="161483" y="104647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67">
              <a:extLst>
                <a:ext uri="{FF2B5EF4-FFF2-40B4-BE49-F238E27FC236}">
                  <a16:creationId xmlns:a16="http://schemas.microsoft.com/office/drawing/2014/main" id="{EB673D89-7829-5DC3-D991-F636B3B137E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296275" y="397192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17609" y="19050"/>
                  </a:lnTo>
                  <a:lnTo>
                    <a:pt x="26370" y="12504"/>
                  </a:lnTo>
                  <a:lnTo>
                    <a:pt x="35213" y="10408"/>
                  </a:lnTo>
                  <a:lnTo>
                    <a:pt x="81669" y="9532"/>
                  </a:lnTo>
                  <a:lnTo>
                    <a:pt x="88509" y="9528"/>
                  </a:lnTo>
                  <a:lnTo>
                    <a:pt x="95077" y="6704"/>
                  </a:lnTo>
                  <a:lnTo>
                    <a:pt x="101523" y="2979"/>
                  </a:lnTo>
                  <a:lnTo>
                    <a:pt x="114300" y="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68">
              <a:extLst>
                <a:ext uri="{FF2B5EF4-FFF2-40B4-BE49-F238E27FC236}">
                  <a16:creationId xmlns:a16="http://schemas.microsoft.com/office/drawing/2014/main" id="{2A011C1E-28D7-9F86-3544-2B10F5DD2CA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286755" y="3895725"/>
              <a:ext cx="114296" cy="171330"/>
            </a:xfrm>
            <a:custGeom>
              <a:avLst/>
              <a:gdLst/>
              <a:ahLst/>
              <a:cxnLst/>
              <a:rect l="0" t="0" r="0" b="0"/>
              <a:pathLst>
                <a:path w="114296" h="171330">
                  <a:moveTo>
                    <a:pt x="38095" y="9525"/>
                  </a:moveTo>
                  <a:lnTo>
                    <a:pt x="38095" y="9525"/>
                  </a:lnTo>
                  <a:lnTo>
                    <a:pt x="38095" y="4468"/>
                  </a:lnTo>
                  <a:lnTo>
                    <a:pt x="39153" y="2979"/>
                  </a:lnTo>
                  <a:lnTo>
                    <a:pt x="40918" y="1986"/>
                  </a:lnTo>
                  <a:lnTo>
                    <a:pt x="47229" y="117"/>
                  </a:lnTo>
                  <a:lnTo>
                    <a:pt x="93757" y="0"/>
                  </a:lnTo>
                  <a:lnTo>
                    <a:pt x="103315" y="8201"/>
                  </a:lnTo>
                  <a:lnTo>
                    <a:pt x="104124" y="11759"/>
                  </a:lnTo>
                  <a:lnTo>
                    <a:pt x="104642" y="22666"/>
                  </a:lnTo>
                  <a:lnTo>
                    <a:pt x="101891" y="28771"/>
                  </a:lnTo>
                  <a:lnTo>
                    <a:pt x="98199" y="35012"/>
                  </a:lnTo>
                  <a:lnTo>
                    <a:pt x="82102" y="73586"/>
                  </a:lnTo>
                  <a:lnTo>
                    <a:pt x="73177" y="83152"/>
                  </a:lnTo>
                  <a:lnTo>
                    <a:pt x="63212" y="91989"/>
                  </a:lnTo>
                  <a:lnTo>
                    <a:pt x="22242" y="139614"/>
                  </a:lnTo>
                  <a:lnTo>
                    <a:pt x="552" y="161367"/>
                  </a:lnTo>
                  <a:lnTo>
                    <a:pt x="0" y="171329"/>
                  </a:lnTo>
                  <a:lnTo>
                    <a:pt x="5053" y="166358"/>
                  </a:lnTo>
                  <a:lnTo>
                    <a:pt x="10356" y="163895"/>
                  </a:lnTo>
                  <a:lnTo>
                    <a:pt x="57197" y="161926"/>
                  </a:lnTo>
                  <a:lnTo>
                    <a:pt x="79374" y="161925"/>
                  </a:lnTo>
                  <a:lnTo>
                    <a:pt x="85721" y="164747"/>
                  </a:lnTo>
                  <a:lnTo>
                    <a:pt x="88896" y="166982"/>
                  </a:lnTo>
                  <a:lnTo>
                    <a:pt x="91012" y="167413"/>
                  </a:lnTo>
                  <a:lnTo>
                    <a:pt x="92422" y="166642"/>
                  </a:lnTo>
                  <a:lnTo>
                    <a:pt x="93364" y="165069"/>
                  </a:lnTo>
                  <a:lnTo>
                    <a:pt x="95049" y="164021"/>
                  </a:lnTo>
                  <a:lnTo>
                    <a:pt x="103281" y="162201"/>
                  </a:lnTo>
                  <a:lnTo>
                    <a:pt x="114295" y="161925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69">
              <a:extLst>
                <a:ext uri="{FF2B5EF4-FFF2-40B4-BE49-F238E27FC236}">
                  <a16:creationId xmlns:a16="http://schemas.microsoft.com/office/drawing/2014/main" id="{A3426EEA-AEB6-ED07-7A9E-D1B0746FEBF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233453" y="3857625"/>
              <a:ext cx="5673" cy="9526"/>
            </a:xfrm>
            <a:custGeom>
              <a:avLst/>
              <a:gdLst/>
              <a:ahLst/>
              <a:cxnLst/>
              <a:rect l="0" t="0" r="0" b="0"/>
              <a:pathLst>
                <a:path w="5673" h="9526">
                  <a:moveTo>
                    <a:pt x="5672" y="9525"/>
                  </a:moveTo>
                  <a:lnTo>
                    <a:pt x="5672" y="9525"/>
                  </a:lnTo>
                  <a:lnTo>
                    <a:pt x="5672" y="4468"/>
                  </a:lnTo>
                  <a:lnTo>
                    <a:pt x="4614" y="2979"/>
                  </a:lnTo>
                  <a:lnTo>
                    <a:pt x="2849" y="1986"/>
                  </a:lnTo>
                  <a:lnTo>
                    <a:pt x="616" y="1324"/>
                  </a:lnTo>
                  <a:lnTo>
                    <a:pt x="184" y="883"/>
                  </a:lnTo>
                  <a:lnTo>
                    <a:pt x="955" y="589"/>
                  </a:lnTo>
                  <a:lnTo>
                    <a:pt x="4741" y="117"/>
                  </a:lnTo>
                  <a:lnTo>
                    <a:pt x="0" y="23"/>
                  </a:lnTo>
                  <a:lnTo>
                    <a:pt x="5672" y="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70">
              <a:extLst>
                <a:ext uri="{FF2B5EF4-FFF2-40B4-BE49-F238E27FC236}">
                  <a16:creationId xmlns:a16="http://schemas.microsoft.com/office/drawing/2014/main" id="{1E533500-4671-5C89-5E62-A3B45BB4CE9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191500" y="3962400"/>
              <a:ext cx="9525" cy="114301"/>
            </a:xfrm>
            <a:custGeom>
              <a:avLst/>
              <a:gdLst/>
              <a:ahLst/>
              <a:cxnLst/>
              <a:rect l="0" t="0" r="0" b="0"/>
              <a:pathLst>
                <a:path w="9525" h="1143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3" y="1058"/>
                  </a:lnTo>
                  <a:lnTo>
                    <a:pt x="9524" y="41313"/>
                  </a:lnTo>
                  <a:lnTo>
                    <a:pt x="6703" y="47642"/>
                  </a:lnTo>
                  <a:lnTo>
                    <a:pt x="2978" y="53982"/>
                  </a:lnTo>
                  <a:lnTo>
                    <a:pt x="882" y="64561"/>
                  </a:lnTo>
                  <a:lnTo>
                    <a:pt x="0" y="111204"/>
                  </a:lnTo>
                  <a:lnTo>
                    <a:pt x="0" y="11430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71">
              <a:extLst>
                <a:ext uri="{FF2B5EF4-FFF2-40B4-BE49-F238E27FC236}">
                  <a16:creationId xmlns:a16="http://schemas.microsoft.com/office/drawing/2014/main" id="{C56CE23A-BA08-4B31-3938-E2F4CA42F48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896225" y="3962401"/>
              <a:ext cx="209551" cy="133350"/>
            </a:xfrm>
            <a:custGeom>
              <a:avLst/>
              <a:gdLst/>
              <a:ahLst/>
              <a:cxnLst/>
              <a:rect l="0" t="0" r="0" b="0"/>
              <a:pathLst>
                <a:path w="209551" h="133350">
                  <a:moveTo>
                    <a:pt x="0" y="28574"/>
                  </a:moveTo>
                  <a:lnTo>
                    <a:pt x="0" y="28574"/>
                  </a:lnTo>
                  <a:lnTo>
                    <a:pt x="5056" y="28574"/>
                  </a:lnTo>
                  <a:lnTo>
                    <a:pt x="6547" y="27516"/>
                  </a:lnTo>
                  <a:lnTo>
                    <a:pt x="7540" y="25752"/>
                  </a:lnTo>
                  <a:lnTo>
                    <a:pt x="8201" y="23517"/>
                  </a:lnTo>
                  <a:lnTo>
                    <a:pt x="9701" y="22028"/>
                  </a:lnTo>
                  <a:lnTo>
                    <a:pt x="19713" y="16815"/>
                  </a:lnTo>
                  <a:lnTo>
                    <a:pt x="36622" y="1450"/>
                  </a:lnTo>
                  <a:lnTo>
                    <a:pt x="46171" y="127"/>
                  </a:lnTo>
                  <a:lnTo>
                    <a:pt x="57023" y="0"/>
                  </a:lnTo>
                  <a:lnTo>
                    <a:pt x="57112" y="5056"/>
                  </a:lnTo>
                  <a:lnTo>
                    <a:pt x="58182" y="6545"/>
                  </a:lnTo>
                  <a:lnTo>
                    <a:pt x="62195" y="8200"/>
                  </a:lnTo>
                  <a:lnTo>
                    <a:pt x="62630" y="9700"/>
                  </a:lnTo>
                  <a:lnTo>
                    <a:pt x="58081" y="22665"/>
                  </a:lnTo>
                  <a:lnTo>
                    <a:pt x="56108" y="53981"/>
                  </a:lnTo>
                  <a:lnTo>
                    <a:pt x="50609" y="64560"/>
                  </a:lnTo>
                  <a:lnTo>
                    <a:pt x="48018" y="82519"/>
                  </a:lnTo>
                  <a:lnTo>
                    <a:pt x="39459" y="93644"/>
                  </a:lnTo>
                  <a:lnTo>
                    <a:pt x="38104" y="104736"/>
                  </a:lnTo>
                  <a:lnTo>
                    <a:pt x="38100" y="96570"/>
                  </a:lnTo>
                  <a:lnTo>
                    <a:pt x="44647" y="87906"/>
                  </a:lnTo>
                  <a:lnTo>
                    <a:pt x="47801" y="79080"/>
                  </a:lnTo>
                  <a:lnTo>
                    <a:pt x="64049" y="57132"/>
                  </a:lnTo>
                  <a:lnTo>
                    <a:pt x="66567" y="50792"/>
                  </a:lnTo>
                  <a:lnTo>
                    <a:pt x="89020" y="25399"/>
                  </a:lnTo>
                  <a:lnTo>
                    <a:pt x="95303" y="21871"/>
                  </a:lnTo>
                  <a:lnTo>
                    <a:pt x="101624" y="19245"/>
                  </a:lnTo>
                  <a:lnTo>
                    <a:pt x="112422" y="11013"/>
                  </a:lnTo>
                  <a:lnTo>
                    <a:pt x="118800" y="9965"/>
                  </a:lnTo>
                  <a:lnTo>
                    <a:pt x="120476" y="8759"/>
                  </a:lnTo>
                  <a:lnTo>
                    <a:pt x="121592" y="6898"/>
                  </a:lnTo>
                  <a:lnTo>
                    <a:pt x="123384" y="1362"/>
                  </a:lnTo>
                  <a:lnTo>
                    <a:pt x="123813" y="9167"/>
                  </a:lnTo>
                  <a:lnTo>
                    <a:pt x="130369" y="17058"/>
                  </a:lnTo>
                  <a:lnTo>
                    <a:pt x="132466" y="25750"/>
                  </a:lnTo>
                  <a:lnTo>
                    <a:pt x="133234" y="41320"/>
                  </a:lnTo>
                  <a:lnTo>
                    <a:pt x="130477" y="47645"/>
                  </a:lnTo>
                  <a:lnTo>
                    <a:pt x="126781" y="53983"/>
                  </a:lnTo>
                  <a:lnTo>
                    <a:pt x="124409" y="66676"/>
                  </a:lnTo>
                  <a:lnTo>
                    <a:pt x="123825" y="85685"/>
                  </a:lnTo>
                  <a:lnTo>
                    <a:pt x="132026" y="77520"/>
                  </a:lnTo>
                  <a:lnTo>
                    <a:pt x="132959" y="71534"/>
                  </a:lnTo>
                  <a:lnTo>
                    <a:pt x="134148" y="69914"/>
                  </a:lnTo>
                  <a:lnTo>
                    <a:pt x="150674" y="58600"/>
                  </a:lnTo>
                  <a:lnTo>
                    <a:pt x="156945" y="52522"/>
                  </a:lnTo>
                  <a:lnTo>
                    <a:pt x="159711" y="46979"/>
                  </a:lnTo>
                  <a:lnTo>
                    <a:pt x="160449" y="44019"/>
                  </a:lnTo>
                  <a:lnTo>
                    <a:pt x="166544" y="34796"/>
                  </a:lnTo>
                  <a:lnTo>
                    <a:pt x="172092" y="31339"/>
                  </a:lnTo>
                  <a:lnTo>
                    <a:pt x="178085" y="28745"/>
                  </a:lnTo>
                  <a:lnTo>
                    <a:pt x="199619" y="9928"/>
                  </a:lnTo>
                  <a:lnTo>
                    <a:pt x="204961" y="9644"/>
                  </a:lnTo>
                  <a:lnTo>
                    <a:pt x="206490" y="8545"/>
                  </a:lnTo>
                  <a:lnTo>
                    <a:pt x="207511" y="6755"/>
                  </a:lnTo>
                  <a:lnTo>
                    <a:pt x="209148" y="1333"/>
                  </a:lnTo>
                  <a:lnTo>
                    <a:pt x="209550" y="41402"/>
                  </a:lnTo>
                  <a:lnTo>
                    <a:pt x="206728" y="47681"/>
                  </a:lnTo>
                  <a:lnTo>
                    <a:pt x="204494" y="50837"/>
                  </a:lnTo>
                  <a:lnTo>
                    <a:pt x="204062" y="53999"/>
                  </a:lnTo>
                  <a:lnTo>
                    <a:pt x="206405" y="60335"/>
                  </a:lnTo>
                  <a:lnTo>
                    <a:pt x="205330" y="69501"/>
                  </a:lnTo>
                  <a:lnTo>
                    <a:pt x="200723" y="91192"/>
                  </a:lnTo>
                  <a:lnTo>
                    <a:pt x="200025" y="133349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72">
              <a:extLst>
                <a:ext uri="{FF2B5EF4-FFF2-40B4-BE49-F238E27FC236}">
                  <a16:creationId xmlns:a16="http://schemas.microsoft.com/office/drawing/2014/main" id="{0E6AEF37-D6CC-0228-CE9F-0A19CA62544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839075" y="38481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73">
              <a:extLst>
                <a:ext uri="{FF2B5EF4-FFF2-40B4-BE49-F238E27FC236}">
                  <a16:creationId xmlns:a16="http://schemas.microsoft.com/office/drawing/2014/main" id="{3E7AAF64-A88E-14D7-D14C-3FA61381221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800975" y="3962438"/>
              <a:ext cx="19050" cy="114263"/>
            </a:xfrm>
            <a:custGeom>
              <a:avLst/>
              <a:gdLst/>
              <a:ahLst/>
              <a:cxnLst/>
              <a:rect l="0" t="0" r="0" b="0"/>
              <a:pathLst>
                <a:path w="19050" h="114263">
                  <a:moveTo>
                    <a:pt x="9525" y="19012"/>
                  </a:moveTo>
                  <a:lnTo>
                    <a:pt x="9525" y="19012"/>
                  </a:lnTo>
                  <a:lnTo>
                    <a:pt x="9525" y="4823"/>
                  </a:lnTo>
                  <a:lnTo>
                    <a:pt x="10583" y="3203"/>
                  </a:lnTo>
                  <a:lnTo>
                    <a:pt x="12347" y="2122"/>
                  </a:lnTo>
                  <a:lnTo>
                    <a:pt x="18935" y="0"/>
                  </a:lnTo>
                  <a:lnTo>
                    <a:pt x="19049" y="22628"/>
                  </a:lnTo>
                  <a:lnTo>
                    <a:pt x="16228" y="28733"/>
                  </a:lnTo>
                  <a:lnTo>
                    <a:pt x="12503" y="34974"/>
                  </a:lnTo>
                  <a:lnTo>
                    <a:pt x="10113" y="47604"/>
                  </a:lnTo>
                  <a:lnTo>
                    <a:pt x="9916" y="50773"/>
                  </a:lnTo>
                  <a:lnTo>
                    <a:pt x="6877" y="57117"/>
                  </a:lnTo>
                  <a:lnTo>
                    <a:pt x="4585" y="60290"/>
                  </a:lnTo>
                  <a:lnTo>
                    <a:pt x="1359" y="74869"/>
                  </a:lnTo>
                  <a:lnTo>
                    <a:pt x="0" y="114262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74">
              <a:extLst>
                <a:ext uri="{FF2B5EF4-FFF2-40B4-BE49-F238E27FC236}">
                  <a16:creationId xmlns:a16="http://schemas.microsoft.com/office/drawing/2014/main" id="{B91F2FDE-A125-AC5B-4847-3FAA5E7DD84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572375" y="3943389"/>
              <a:ext cx="161925" cy="123787"/>
            </a:xfrm>
            <a:custGeom>
              <a:avLst/>
              <a:gdLst/>
              <a:ahLst/>
              <a:cxnLst/>
              <a:rect l="0" t="0" r="0" b="0"/>
              <a:pathLst>
                <a:path w="161925" h="123787">
                  <a:moveTo>
                    <a:pt x="0" y="104736"/>
                  </a:moveTo>
                  <a:lnTo>
                    <a:pt x="0" y="104736"/>
                  </a:lnTo>
                  <a:lnTo>
                    <a:pt x="0" y="91479"/>
                  </a:lnTo>
                  <a:lnTo>
                    <a:pt x="1058" y="89548"/>
                  </a:lnTo>
                  <a:lnTo>
                    <a:pt x="2822" y="88261"/>
                  </a:lnTo>
                  <a:lnTo>
                    <a:pt x="5056" y="87403"/>
                  </a:lnTo>
                  <a:lnTo>
                    <a:pt x="6547" y="84714"/>
                  </a:lnTo>
                  <a:lnTo>
                    <a:pt x="9701" y="71875"/>
                  </a:lnTo>
                  <a:lnTo>
                    <a:pt x="19713" y="57518"/>
                  </a:lnTo>
                  <a:lnTo>
                    <a:pt x="24636" y="50942"/>
                  </a:lnTo>
                  <a:lnTo>
                    <a:pt x="30619" y="38097"/>
                  </a:lnTo>
                  <a:lnTo>
                    <a:pt x="33113" y="34910"/>
                  </a:lnTo>
                  <a:lnTo>
                    <a:pt x="38705" y="31369"/>
                  </a:lnTo>
                  <a:lnTo>
                    <a:pt x="44719" y="28737"/>
                  </a:lnTo>
                  <a:lnTo>
                    <a:pt x="50920" y="24039"/>
                  </a:lnTo>
                  <a:lnTo>
                    <a:pt x="54381" y="18424"/>
                  </a:lnTo>
                  <a:lnTo>
                    <a:pt x="55304" y="15445"/>
                  </a:lnTo>
                  <a:lnTo>
                    <a:pt x="56977" y="13458"/>
                  </a:lnTo>
                  <a:lnTo>
                    <a:pt x="75677" y="399"/>
                  </a:lnTo>
                  <a:lnTo>
                    <a:pt x="84355" y="0"/>
                  </a:lnTo>
                  <a:lnTo>
                    <a:pt x="84812" y="1045"/>
                  </a:lnTo>
                  <a:lnTo>
                    <a:pt x="86782" y="34973"/>
                  </a:lnTo>
                  <a:lnTo>
                    <a:pt x="93263" y="47603"/>
                  </a:lnTo>
                  <a:lnTo>
                    <a:pt x="95135" y="78013"/>
                  </a:lnTo>
                  <a:lnTo>
                    <a:pt x="94114" y="80570"/>
                  </a:lnTo>
                  <a:lnTo>
                    <a:pt x="92377" y="82276"/>
                  </a:lnTo>
                  <a:lnTo>
                    <a:pt x="90160" y="83412"/>
                  </a:lnTo>
                  <a:lnTo>
                    <a:pt x="88681" y="85228"/>
                  </a:lnTo>
                  <a:lnTo>
                    <a:pt x="87039" y="90069"/>
                  </a:lnTo>
                  <a:lnTo>
                    <a:pt x="85725" y="114247"/>
                  </a:lnTo>
                  <a:lnTo>
                    <a:pt x="85725" y="109200"/>
                  </a:lnTo>
                  <a:lnTo>
                    <a:pt x="86783" y="107712"/>
                  </a:lnTo>
                  <a:lnTo>
                    <a:pt x="88547" y="106720"/>
                  </a:lnTo>
                  <a:lnTo>
                    <a:pt x="90781" y="106059"/>
                  </a:lnTo>
                  <a:lnTo>
                    <a:pt x="92272" y="104560"/>
                  </a:lnTo>
                  <a:lnTo>
                    <a:pt x="94859" y="96651"/>
                  </a:lnTo>
                  <a:lnTo>
                    <a:pt x="95135" y="90581"/>
                  </a:lnTo>
                  <a:lnTo>
                    <a:pt x="96231" y="88949"/>
                  </a:lnTo>
                  <a:lnTo>
                    <a:pt x="98021" y="87861"/>
                  </a:lnTo>
                  <a:lnTo>
                    <a:pt x="100272" y="87137"/>
                  </a:lnTo>
                  <a:lnTo>
                    <a:pt x="101773" y="85595"/>
                  </a:lnTo>
                  <a:lnTo>
                    <a:pt x="107004" y="75516"/>
                  </a:lnTo>
                  <a:lnTo>
                    <a:pt x="111058" y="69525"/>
                  </a:lnTo>
                  <a:lnTo>
                    <a:pt x="112859" y="63333"/>
                  </a:lnTo>
                  <a:lnTo>
                    <a:pt x="114398" y="61259"/>
                  </a:lnTo>
                  <a:lnTo>
                    <a:pt x="116482" y="59876"/>
                  </a:lnTo>
                  <a:lnTo>
                    <a:pt x="122375" y="57657"/>
                  </a:lnTo>
                  <a:lnTo>
                    <a:pt x="123181" y="54532"/>
                  </a:lnTo>
                  <a:lnTo>
                    <a:pt x="123396" y="52216"/>
                  </a:lnTo>
                  <a:lnTo>
                    <a:pt x="124596" y="50673"/>
                  </a:lnTo>
                  <a:lnTo>
                    <a:pt x="128754" y="48958"/>
                  </a:lnTo>
                  <a:lnTo>
                    <a:pt x="130286" y="47442"/>
                  </a:lnTo>
                  <a:lnTo>
                    <a:pt x="131988" y="42936"/>
                  </a:lnTo>
                  <a:lnTo>
                    <a:pt x="133500" y="41311"/>
                  </a:lnTo>
                  <a:lnTo>
                    <a:pt x="141432" y="38489"/>
                  </a:lnTo>
                  <a:lnTo>
                    <a:pt x="142233" y="35429"/>
                  </a:lnTo>
                  <a:lnTo>
                    <a:pt x="142591" y="32658"/>
                  </a:lnTo>
                  <a:lnTo>
                    <a:pt x="142749" y="34954"/>
                  </a:lnTo>
                  <a:lnTo>
                    <a:pt x="143849" y="35990"/>
                  </a:lnTo>
                  <a:lnTo>
                    <a:pt x="147894" y="37141"/>
                  </a:lnTo>
                  <a:lnTo>
                    <a:pt x="149396" y="36389"/>
                  </a:lnTo>
                  <a:lnTo>
                    <a:pt x="150397" y="34830"/>
                  </a:lnTo>
                  <a:lnTo>
                    <a:pt x="152005" y="29779"/>
                  </a:lnTo>
                  <a:lnTo>
                    <a:pt x="152366" y="36846"/>
                  </a:lnTo>
                  <a:lnTo>
                    <a:pt x="155207" y="37521"/>
                  </a:lnTo>
                  <a:lnTo>
                    <a:pt x="157446" y="37701"/>
                  </a:lnTo>
                  <a:lnTo>
                    <a:pt x="158939" y="38880"/>
                  </a:lnTo>
                  <a:lnTo>
                    <a:pt x="161531" y="46230"/>
                  </a:lnTo>
                  <a:lnTo>
                    <a:pt x="161924" y="79740"/>
                  </a:lnTo>
                  <a:lnTo>
                    <a:pt x="159103" y="85865"/>
                  </a:lnTo>
                  <a:lnTo>
                    <a:pt x="155378" y="92116"/>
                  </a:lnTo>
                  <a:lnTo>
                    <a:pt x="152791" y="102865"/>
                  </a:lnTo>
                  <a:lnTo>
                    <a:pt x="152434" y="112773"/>
                  </a:lnTo>
                  <a:lnTo>
                    <a:pt x="142875" y="123786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75">
              <a:extLst>
                <a:ext uri="{FF2B5EF4-FFF2-40B4-BE49-F238E27FC236}">
                  <a16:creationId xmlns:a16="http://schemas.microsoft.com/office/drawing/2014/main" id="{D3BF25BC-7729-DF9A-CC7C-7F24C938A46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534275" y="38862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717"/>
                  </a:lnTo>
                  <a:lnTo>
                    <a:pt x="1058" y="1144"/>
                  </a:lnTo>
                  <a:lnTo>
                    <a:pt x="9525" y="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76">
              <a:extLst>
                <a:ext uri="{FF2B5EF4-FFF2-40B4-BE49-F238E27FC236}">
                  <a16:creationId xmlns:a16="http://schemas.microsoft.com/office/drawing/2014/main" id="{2BFBA73A-08EB-6275-9202-AC8E8417C21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524750" y="3971960"/>
              <a:ext cx="9525" cy="104741"/>
            </a:xfrm>
            <a:custGeom>
              <a:avLst/>
              <a:gdLst/>
              <a:ahLst/>
              <a:cxnLst/>
              <a:rect l="0" t="0" r="0" b="0"/>
              <a:pathLst>
                <a:path w="9525" h="104741">
                  <a:moveTo>
                    <a:pt x="0" y="19015"/>
                  </a:moveTo>
                  <a:lnTo>
                    <a:pt x="0" y="19015"/>
                  </a:lnTo>
                  <a:lnTo>
                    <a:pt x="0" y="10814"/>
                  </a:lnTo>
                  <a:lnTo>
                    <a:pt x="1058" y="10373"/>
                  </a:lnTo>
                  <a:lnTo>
                    <a:pt x="5056" y="9883"/>
                  </a:lnTo>
                  <a:lnTo>
                    <a:pt x="6547" y="8694"/>
                  </a:lnTo>
                  <a:lnTo>
                    <a:pt x="9515" y="0"/>
                  </a:lnTo>
                  <a:lnTo>
                    <a:pt x="9524" y="8169"/>
                  </a:lnTo>
                  <a:lnTo>
                    <a:pt x="2978" y="16833"/>
                  </a:lnTo>
                  <a:lnTo>
                    <a:pt x="882" y="25659"/>
                  </a:lnTo>
                  <a:lnTo>
                    <a:pt x="5" y="72756"/>
                  </a:lnTo>
                  <a:lnTo>
                    <a:pt x="0" y="10474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77">
              <a:extLst>
                <a:ext uri="{FF2B5EF4-FFF2-40B4-BE49-F238E27FC236}">
                  <a16:creationId xmlns:a16="http://schemas.microsoft.com/office/drawing/2014/main" id="{E3089557-5EDA-D7CB-E9CF-1730793433F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239000" y="3933828"/>
              <a:ext cx="238116" cy="123823"/>
            </a:xfrm>
            <a:custGeom>
              <a:avLst/>
              <a:gdLst/>
              <a:ahLst/>
              <a:cxnLst/>
              <a:rect l="0" t="0" r="0" b="0"/>
              <a:pathLst>
                <a:path w="238116" h="123823">
                  <a:moveTo>
                    <a:pt x="0" y="28572"/>
                  </a:moveTo>
                  <a:lnTo>
                    <a:pt x="0" y="28572"/>
                  </a:lnTo>
                  <a:lnTo>
                    <a:pt x="5056" y="28572"/>
                  </a:lnTo>
                  <a:lnTo>
                    <a:pt x="6547" y="27514"/>
                  </a:lnTo>
                  <a:lnTo>
                    <a:pt x="7540" y="25750"/>
                  </a:lnTo>
                  <a:lnTo>
                    <a:pt x="9264" y="18871"/>
                  </a:lnTo>
                  <a:lnTo>
                    <a:pt x="9410" y="14383"/>
                  </a:lnTo>
                  <a:lnTo>
                    <a:pt x="10506" y="12763"/>
                  </a:lnTo>
                  <a:lnTo>
                    <a:pt x="12296" y="11682"/>
                  </a:lnTo>
                  <a:lnTo>
                    <a:pt x="19871" y="10162"/>
                  </a:lnTo>
                  <a:lnTo>
                    <a:pt x="22771" y="9948"/>
                  </a:lnTo>
                  <a:lnTo>
                    <a:pt x="24706" y="8748"/>
                  </a:lnTo>
                  <a:lnTo>
                    <a:pt x="25996" y="6889"/>
                  </a:lnTo>
                  <a:lnTo>
                    <a:pt x="26856" y="4592"/>
                  </a:lnTo>
                  <a:lnTo>
                    <a:pt x="28487" y="3060"/>
                  </a:lnTo>
                  <a:lnTo>
                    <a:pt x="36626" y="400"/>
                  </a:lnTo>
                  <a:lnTo>
                    <a:pt x="52554" y="0"/>
                  </a:lnTo>
                  <a:lnTo>
                    <a:pt x="54086" y="1058"/>
                  </a:lnTo>
                  <a:lnTo>
                    <a:pt x="55107" y="2821"/>
                  </a:lnTo>
                  <a:lnTo>
                    <a:pt x="55788" y="5054"/>
                  </a:lnTo>
                  <a:lnTo>
                    <a:pt x="65232" y="17330"/>
                  </a:lnTo>
                  <a:lnTo>
                    <a:pt x="66247" y="23595"/>
                  </a:lnTo>
                  <a:lnTo>
                    <a:pt x="66671" y="69741"/>
                  </a:lnTo>
                  <a:lnTo>
                    <a:pt x="63851" y="76150"/>
                  </a:lnTo>
                  <a:lnTo>
                    <a:pt x="60128" y="82526"/>
                  </a:lnTo>
                  <a:lnTo>
                    <a:pt x="57738" y="95243"/>
                  </a:lnTo>
                  <a:lnTo>
                    <a:pt x="57541" y="98419"/>
                  </a:lnTo>
                  <a:lnTo>
                    <a:pt x="56352" y="100537"/>
                  </a:lnTo>
                  <a:lnTo>
                    <a:pt x="54502" y="101949"/>
                  </a:lnTo>
                  <a:lnTo>
                    <a:pt x="52210" y="102890"/>
                  </a:lnTo>
                  <a:lnTo>
                    <a:pt x="50681" y="104576"/>
                  </a:lnTo>
                  <a:lnTo>
                    <a:pt x="47660" y="114166"/>
                  </a:lnTo>
                  <a:lnTo>
                    <a:pt x="47635" y="109202"/>
                  </a:lnTo>
                  <a:lnTo>
                    <a:pt x="50452" y="103919"/>
                  </a:lnTo>
                  <a:lnTo>
                    <a:pt x="54173" y="98043"/>
                  </a:lnTo>
                  <a:lnTo>
                    <a:pt x="56562" y="85647"/>
                  </a:lnTo>
                  <a:lnTo>
                    <a:pt x="57035" y="73008"/>
                  </a:lnTo>
                  <a:lnTo>
                    <a:pt x="59921" y="66665"/>
                  </a:lnTo>
                  <a:lnTo>
                    <a:pt x="72331" y="50796"/>
                  </a:lnTo>
                  <a:lnTo>
                    <a:pt x="78258" y="38097"/>
                  </a:lnTo>
                  <a:lnTo>
                    <a:pt x="82407" y="31747"/>
                  </a:lnTo>
                  <a:lnTo>
                    <a:pt x="84251" y="25397"/>
                  </a:lnTo>
                  <a:lnTo>
                    <a:pt x="85800" y="23280"/>
                  </a:lnTo>
                  <a:lnTo>
                    <a:pt x="87892" y="21869"/>
                  </a:lnTo>
                  <a:lnTo>
                    <a:pt x="90345" y="20929"/>
                  </a:lnTo>
                  <a:lnTo>
                    <a:pt x="91980" y="19243"/>
                  </a:lnTo>
                  <a:lnTo>
                    <a:pt x="93796" y="14548"/>
                  </a:lnTo>
                  <a:lnTo>
                    <a:pt x="95339" y="12873"/>
                  </a:lnTo>
                  <a:lnTo>
                    <a:pt x="99875" y="11011"/>
                  </a:lnTo>
                  <a:lnTo>
                    <a:pt x="101509" y="9457"/>
                  </a:lnTo>
                  <a:lnTo>
                    <a:pt x="103323" y="4907"/>
                  </a:lnTo>
                  <a:lnTo>
                    <a:pt x="104865" y="3270"/>
                  </a:lnTo>
                  <a:lnTo>
                    <a:pt x="112848" y="428"/>
                  </a:lnTo>
                  <a:lnTo>
                    <a:pt x="128754" y="0"/>
                  </a:lnTo>
                  <a:lnTo>
                    <a:pt x="130286" y="1058"/>
                  </a:lnTo>
                  <a:lnTo>
                    <a:pt x="131307" y="2821"/>
                  </a:lnTo>
                  <a:lnTo>
                    <a:pt x="132745" y="10359"/>
                  </a:lnTo>
                  <a:lnTo>
                    <a:pt x="133231" y="22387"/>
                  </a:lnTo>
                  <a:lnTo>
                    <a:pt x="136120" y="28645"/>
                  </a:lnTo>
                  <a:lnTo>
                    <a:pt x="139873" y="34955"/>
                  </a:lnTo>
                  <a:lnTo>
                    <a:pt x="141986" y="45515"/>
                  </a:lnTo>
                  <a:lnTo>
                    <a:pt x="142867" y="91995"/>
                  </a:lnTo>
                  <a:lnTo>
                    <a:pt x="142875" y="114286"/>
                  </a:lnTo>
                  <a:lnTo>
                    <a:pt x="142875" y="109237"/>
                  </a:lnTo>
                  <a:lnTo>
                    <a:pt x="145697" y="103934"/>
                  </a:lnTo>
                  <a:lnTo>
                    <a:pt x="149422" y="98050"/>
                  </a:lnTo>
                  <a:lnTo>
                    <a:pt x="152009" y="87554"/>
                  </a:lnTo>
                  <a:lnTo>
                    <a:pt x="158869" y="78480"/>
                  </a:lnTo>
                  <a:lnTo>
                    <a:pt x="162078" y="69582"/>
                  </a:lnTo>
                  <a:lnTo>
                    <a:pt x="198571" y="30027"/>
                  </a:lnTo>
                  <a:lnTo>
                    <a:pt x="208098" y="28700"/>
                  </a:lnTo>
                  <a:lnTo>
                    <a:pt x="218644" y="19443"/>
                  </a:lnTo>
                  <a:lnTo>
                    <a:pt x="228197" y="28190"/>
                  </a:lnTo>
                  <a:lnTo>
                    <a:pt x="228481" y="33515"/>
                  </a:lnTo>
                  <a:lnTo>
                    <a:pt x="231370" y="38883"/>
                  </a:lnTo>
                  <a:lnTo>
                    <a:pt x="235123" y="44796"/>
                  </a:lnTo>
                  <a:lnTo>
                    <a:pt x="237532" y="57216"/>
                  </a:lnTo>
                  <a:lnTo>
                    <a:pt x="238115" y="88898"/>
                  </a:lnTo>
                  <a:lnTo>
                    <a:pt x="235298" y="95247"/>
                  </a:lnTo>
                  <a:lnTo>
                    <a:pt x="231577" y="101597"/>
                  </a:lnTo>
                  <a:lnTo>
                    <a:pt x="228991" y="112415"/>
                  </a:lnTo>
                  <a:lnTo>
                    <a:pt x="228600" y="123822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107">
            <a:extLst>
              <a:ext uri="{FF2B5EF4-FFF2-40B4-BE49-F238E27FC236}">
                <a16:creationId xmlns:a16="http://schemas.microsoft.com/office/drawing/2014/main" id="{208F99F7-FBB2-FA05-99E9-500070D7A4D4}"/>
              </a:ext>
            </a:extLst>
          </p:cNvPr>
          <p:cNvGrpSpPr/>
          <p:nvPr/>
        </p:nvGrpSpPr>
        <p:grpSpPr>
          <a:xfrm>
            <a:off x="6697400" y="3867150"/>
            <a:ext cx="235312" cy="180573"/>
            <a:chOff x="6697400" y="3867150"/>
            <a:chExt cx="235312" cy="180573"/>
          </a:xfrm>
        </p:grpSpPr>
        <p:sp>
          <p:nvSpPr>
            <p:cNvPr id="235" name="SMARTInkShape-478">
              <a:extLst>
                <a:ext uri="{FF2B5EF4-FFF2-40B4-BE49-F238E27FC236}">
                  <a16:creationId xmlns:a16="http://schemas.microsoft.com/office/drawing/2014/main" id="{2C4F1043-9A1C-FD4F-8D1F-CF52583C18E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819900" y="3897049"/>
              <a:ext cx="112812" cy="150674"/>
            </a:xfrm>
            <a:custGeom>
              <a:avLst/>
              <a:gdLst/>
              <a:ahLst/>
              <a:cxnLst/>
              <a:rect l="0" t="0" r="0" b="0"/>
              <a:pathLst>
                <a:path w="112812" h="150674">
                  <a:moveTo>
                    <a:pt x="66675" y="17726"/>
                  </a:moveTo>
                  <a:lnTo>
                    <a:pt x="66675" y="17726"/>
                  </a:lnTo>
                  <a:lnTo>
                    <a:pt x="76084" y="8318"/>
                  </a:lnTo>
                  <a:lnTo>
                    <a:pt x="85330" y="8204"/>
                  </a:lnTo>
                  <a:lnTo>
                    <a:pt x="80552" y="8201"/>
                  </a:lnTo>
                  <a:lnTo>
                    <a:pt x="79101" y="7143"/>
                  </a:lnTo>
                  <a:lnTo>
                    <a:pt x="77490" y="3145"/>
                  </a:lnTo>
                  <a:lnTo>
                    <a:pt x="76002" y="1655"/>
                  </a:lnTo>
                  <a:lnTo>
                    <a:pt x="71526" y="0"/>
                  </a:lnTo>
                  <a:lnTo>
                    <a:pt x="68851" y="617"/>
                  </a:lnTo>
                  <a:lnTo>
                    <a:pt x="56952" y="6389"/>
                  </a:lnTo>
                  <a:lnTo>
                    <a:pt x="44410" y="7843"/>
                  </a:lnTo>
                  <a:lnTo>
                    <a:pt x="42308" y="9020"/>
                  </a:lnTo>
                  <a:lnTo>
                    <a:pt x="40905" y="10864"/>
                  </a:lnTo>
                  <a:lnTo>
                    <a:pt x="39970" y="13151"/>
                  </a:lnTo>
                  <a:lnTo>
                    <a:pt x="38288" y="14676"/>
                  </a:lnTo>
                  <a:lnTo>
                    <a:pt x="33598" y="16370"/>
                  </a:lnTo>
                  <a:lnTo>
                    <a:pt x="21963" y="18517"/>
                  </a:lnTo>
                  <a:lnTo>
                    <a:pt x="7524" y="29469"/>
                  </a:lnTo>
                  <a:lnTo>
                    <a:pt x="440" y="36348"/>
                  </a:lnTo>
                  <a:lnTo>
                    <a:pt x="5187" y="36649"/>
                  </a:lnTo>
                  <a:lnTo>
                    <a:pt x="6633" y="37750"/>
                  </a:lnTo>
                  <a:lnTo>
                    <a:pt x="8239" y="41795"/>
                  </a:lnTo>
                  <a:lnTo>
                    <a:pt x="9726" y="43297"/>
                  </a:lnTo>
                  <a:lnTo>
                    <a:pt x="14201" y="44966"/>
                  </a:lnTo>
                  <a:lnTo>
                    <a:pt x="15817" y="46469"/>
                  </a:lnTo>
                  <a:lnTo>
                    <a:pt x="17613" y="50962"/>
                  </a:lnTo>
                  <a:lnTo>
                    <a:pt x="19150" y="52583"/>
                  </a:lnTo>
                  <a:lnTo>
                    <a:pt x="23680" y="54385"/>
                  </a:lnTo>
                  <a:lnTo>
                    <a:pt x="35213" y="56600"/>
                  </a:lnTo>
                  <a:lnTo>
                    <a:pt x="44536" y="62288"/>
                  </a:lnTo>
                  <a:lnTo>
                    <a:pt x="57167" y="64746"/>
                  </a:lnTo>
                  <a:lnTo>
                    <a:pt x="60336" y="64948"/>
                  </a:lnTo>
                  <a:lnTo>
                    <a:pt x="66680" y="67994"/>
                  </a:lnTo>
                  <a:lnTo>
                    <a:pt x="73027" y="71817"/>
                  </a:lnTo>
                  <a:lnTo>
                    <a:pt x="82550" y="75028"/>
                  </a:lnTo>
                  <a:lnTo>
                    <a:pt x="109274" y="98463"/>
                  </a:lnTo>
                  <a:lnTo>
                    <a:pt x="112067" y="104057"/>
                  </a:lnTo>
                  <a:lnTo>
                    <a:pt x="112811" y="107030"/>
                  </a:lnTo>
                  <a:lnTo>
                    <a:pt x="112250" y="109012"/>
                  </a:lnTo>
                  <a:lnTo>
                    <a:pt x="110816" y="110333"/>
                  </a:lnTo>
                  <a:lnTo>
                    <a:pt x="108803" y="111214"/>
                  </a:lnTo>
                  <a:lnTo>
                    <a:pt x="107460" y="112860"/>
                  </a:lnTo>
                  <a:lnTo>
                    <a:pt x="105969" y="117510"/>
                  </a:lnTo>
                  <a:lnTo>
                    <a:pt x="104512" y="119174"/>
                  </a:lnTo>
                  <a:lnTo>
                    <a:pt x="85524" y="129845"/>
                  </a:lnTo>
                  <a:lnTo>
                    <a:pt x="69824" y="132797"/>
                  </a:lnTo>
                  <a:lnTo>
                    <a:pt x="59259" y="138487"/>
                  </a:lnTo>
                  <a:lnTo>
                    <a:pt x="32631" y="142340"/>
                  </a:lnTo>
                  <a:lnTo>
                    <a:pt x="21048" y="149716"/>
                  </a:lnTo>
                  <a:lnTo>
                    <a:pt x="14585" y="150673"/>
                  </a:lnTo>
                  <a:lnTo>
                    <a:pt x="8952" y="148075"/>
                  </a:lnTo>
                  <a:lnTo>
                    <a:pt x="0" y="141551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79">
              <a:extLst>
                <a:ext uri="{FF2B5EF4-FFF2-40B4-BE49-F238E27FC236}">
                  <a16:creationId xmlns:a16="http://schemas.microsoft.com/office/drawing/2014/main" id="{94D6493E-31D3-B9C8-A8D6-DC6C02778CB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762750" y="38671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80">
              <a:extLst>
                <a:ext uri="{FF2B5EF4-FFF2-40B4-BE49-F238E27FC236}">
                  <a16:creationId xmlns:a16="http://schemas.microsoft.com/office/drawing/2014/main" id="{6E91768F-D7BC-BE2D-9F57-E517C3B50B2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697400" y="3924300"/>
              <a:ext cx="103451" cy="104776"/>
            </a:xfrm>
            <a:custGeom>
              <a:avLst/>
              <a:gdLst/>
              <a:ahLst/>
              <a:cxnLst/>
              <a:rect l="0" t="0" r="0" b="0"/>
              <a:pathLst>
                <a:path w="103451" h="104776">
                  <a:moveTo>
                    <a:pt x="8200" y="9525"/>
                  </a:moveTo>
                  <a:lnTo>
                    <a:pt x="8200" y="9525"/>
                  </a:lnTo>
                  <a:lnTo>
                    <a:pt x="17725" y="9525"/>
                  </a:lnTo>
                  <a:lnTo>
                    <a:pt x="17725" y="4037"/>
                  </a:lnTo>
                  <a:lnTo>
                    <a:pt x="17725" y="6381"/>
                  </a:lnTo>
                  <a:lnTo>
                    <a:pt x="17725" y="0"/>
                  </a:lnTo>
                  <a:lnTo>
                    <a:pt x="17725" y="44476"/>
                  </a:lnTo>
                  <a:lnTo>
                    <a:pt x="17725" y="60328"/>
                  </a:lnTo>
                  <a:lnTo>
                    <a:pt x="14903" y="66677"/>
                  </a:lnTo>
                  <a:lnTo>
                    <a:pt x="9525" y="74319"/>
                  </a:lnTo>
                  <a:lnTo>
                    <a:pt x="8461" y="83433"/>
                  </a:lnTo>
                  <a:lnTo>
                    <a:pt x="8203" y="95095"/>
                  </a:lnTo>
                  <a:lnTo>
                    <a:pt x="0" y="103437"/>
                  </a:lnTo>
                  <a:lnTo>
                    <a:pt x="616" y="103884"/>
                  </a:lnTo>
                  <a:lnTo>
                    <a:pt x="4124" y="104379"/>
                  </a:lnTo>
                  <a:lnTo>
                    <a:pt x="5483" y="103452"/>
                  </a:lnTo>
                  <a:lnTo>
                    <a:pt x="6388" y="101777"/>
                  </a:lnTo>
                  <a:lnTo>
                    <a:pt x="6992" y="99601"/>
                  </a:lnTo>
                  <a:lnTo>
                    <a:pt x="7395" y="99209"/>
                  </a:lnTo>
                  <a:lnTo>
                    <a:pt x="7843" y="101596"/>
                  </a:lnTo>
                  <a:lnTo>
                    <a:pt x="7961" y="101597"/>
                  </a:lnTo>
                  <a:lnTo>
                    <a:pt x="8190" y="95559"/>
                  </a:lnTo>
                  <a:lnTo>
                    <a:pt x="55016" y="95250"/>
                  </a:lnTo>
                  <a:lnTo>
                    <a:pt x="79402" y="95250"/>
                  </a:lnTo>
                  <a:lnTo>
                    <a:pt x="81068" y="96308"/>
                  </a:lnTo>
                  <a:lnTo>
                    <a:pt x="82178" y="98072"/>
                  </a:lnTo>
                  <a:lnTo>
                    <a:pt x="82919" y="100307"/>
                  </a:lnTo>
                  <a:lnTo>
                    <a:pt x="84471" y="101796"/>
                  </a:lnTo>
                  <a:lnTo>
                    <a:pt x="93494" y="104658"/>
                  </a:lnTo>
                  <a:lnTo>
                    <a:pt x="103450" y="104775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108">
            <a:extLst>
              <a:ext uri="{FF2B5EF4-FFF2-40B4-BE49-F238E27FC236}">
                <a16:creationId xmlns:a16="http://schemas.microsoft.com/office/drawing/2014/main" id="{6E033FB5-4EE8-555C-8BD8-DD7942C90741}"/>
              </a:ext>
            </a:extLst>
          </p:cNvPr>
          <p:cNvGrpSpPr/>
          <p:nvPr/>
        </p:nvGrpSpPr>
        <p:grpSpPr>
          <a:xfrm>
            <a:off x="5734050" y="2838450"/>
            <a:ext cx="381001" cy="799815"/>
            <a:chOff x="5734050" y="2838450"/>
            <a:chExt cx="381001" cy="799815"/>
          </a:xfrm>
        </p:grpSpPr>
        <p:sp>
          <p:nvSpPr>
            <p:cNvPr id="239" name="SMARTInkShape-481">
              <a:extLst>
                <a:ext uri="{FF2B5EF4-FFF2-40B4-BE49-F238E27FC236}">
                  <a16:creationId xmlns:a16="http://schemas.microsoft.com/office/drawing/2014/main" id="{B6CA218E-F50A-7F30-4DF9-EDE7A163A60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829300" y="34385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9525" y="0"/>
                  </a:moveTo>
                  <a:lnTo>
                    <a:pt x="9525" y="0"/>
                  </a:lnTo>
                  <a:lnTo>
                    <a:pt x="19016" y="0"/>
                  </a:lnTo>
                  <a:lnTo>
                    <a:pt x="19047" y="8201"/>
                  </a:lnTo>
                  <a:lnTo>
                    <a:pt x="17990" y="8642"/>
                  </a:lnTo>
                  <a:lnTo>
                    <a:pt x="10849" y="9408"/>
                  </a:lnTo>
                  <a:lnTo>
                    <a:pt x="10113" y="12295"/>
                  </a:lnTo>
                  <a:lnTo>
                    <a:pt x="9559" y="18654"/>
                  </a:lnTo>
                  <a:lnTo>
                    <a:pt x="4044" y="18972"/>
                  </a:lnTo>
                  <a:lnTo>
                    <a:pt x="6383" y="19016"/>
                  </a:lnTo>
                  <a:lnTo>
                    <a:pt x="6372" y="19027"/>
                  </a:lnTo>
                  <a:lnTo>
                    <a:pt x="93" y="19050"/>
                  </a:lnTo>
                  <a:lnTo>
                    <a:pt x="0" y="11"/>
                  </a:lnTo>
                  <a:lnTo>
                    <a:pt x="5056" y="3"/>
                  </a:lnTo>
                  <a:lnTo>
                    <a:pt x="6545" y="1061"/>
                  </a:lnTo>
                  <a:lnTo>
                    <a:pt x="7539" y="2824"/>
                  </a:lnTo>
                  <a:lnTo>
                    <a:pt x="9263" y="9701"/>
                  </a:lnTo>
                  <a:lnTo>
                    <a:pt x="9409" y="14189"/>
                  </a:lnTo>
                  <a:lnTo>
                    <a:pt x="10506" y="15810"/>
                  </a:lnTo>
                  <a:lnTo>
                    <a:pt x="12296" y="16890"/>
                  </a:lnTo>
                  <a:lnTo>
                    <a:pt x="14548" y="17610"/>
                  </a:lnTo>
                  <a:lnTo>
                    <a:pt x="16049" y="19148"/>
                  </a:lnTo>
                  <a:lnTo>
                    <a:pt x="19050" y="28575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482">
              <a:extLst>
                <a:ext uri="{FF2B5EF4-FFF2-40B4-BE49-F238E27FC236}">
                  <a16:creationId xmlns:a16="http://schemas.microsoft.com/office/drawing/2014/main" id="{484E5B72-A019-3D9D-E1B1-D6C707E57B8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838825" y="3552825"/>
              <a:ext cx="76201" cy="85440"/>
            </a:xfrm>
            <a:custGeom>
              <a:avLst/>
              <a:gdLst/>
              <a:ahLst/>
              <a:cxnLst/>
              <a:rect l="0" t="0" r="0" b="0"/>
              <a:pathLst>
                <a:path w="76201" h="85440">
                  <a:moveTo>
                    <a:pt x="9525" y="0"/>
                  </a:moveTo>
                  <a:lnTo>
                    <a:pt x="9525" y="0"/>
                  </a:lnTo>
                  <a:lnTo>
                    <a:pt x="4037" y="0"/>
                  </a:lnTo>
                  <a:lnTo>
                    <a:pt x="9525" y="0"/>
                  </a:lnTo>
                  <a:lnTo>
                    <a:pt x="9525" y="45340"/>
                  </a:lnTo>
                  <a:lnTo>
                    <a:pt x="9525" y="61684"/>
                  </a:lnTo>
                  <a:lnTo>
                    <a:pt x="6703" y="67279"/>
                  </a:lnTo>
                  <a:lnTo>
                    <a:pt x="10" y="76186"/>
                  </a:lnTo>
                  <a:lnTo>
                    <a:pt x="0" y="84400"/>
                  </a:lnTo>
                  <a:lnTo>
                    <a:pt x="0" y="79976"/>
                  </a:lnTo>
                  <a:lnTo>
                    <a:pt x="0" y="85439"/>
                  </a:lnTo>
                  <a:lnTo>
                    <a:pt x="0" y="80583"/>
                  </a:lnTo>
                  <a:lnTo>
                    <a:pt x="1058" y="79123"/>
                  </a:lnTo>
                  <a:lnTo>
                    <a:pt x="9132" y="76314"/>
                  </a:lnTo>
                  <a:lnTo>
                    <a:pt x="55280" y="76200"/>
                  </a:lnTo>
                  <a:lnTo>
                    <a:pt x="76200" y="7620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83">
              <a:extLst>
                <a:ext uri="{FF2B5EF4-FFF2-40B4-BE49-F238E27FC236}">
                  <a16:creationId xmlns:a16="http://schemas.microsoft.com/office/drawing/2014/main" id="{FA764CB5-F500-09D5-C826-1C270F71817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734050" y="2867025"/>
              <a:ext cx="381001" cy="523876"/>
            </a:xfrm>
            <a:custGeom>
              <a:avLst/>
              <a:gdLst/>
              <a:ahLst/>
              <a:cxnLst/>
              <a:rect l="0" t="0" r="0" b="0"/>
              <a:pathLst>
                <a:path w="381001" h="523876">
                  <a:moveTo>
                    <a:pt x="9525" y="0"/>
                  </a:moveTo>
                  <a:lnTo>
                    <a:pt x="9525" y="0"/>
                  </a:lnTo>
                  <a:lnTo>
                    <a:pt x="9525" y="18658"/>
                  </a:lnTo>
                  <a:lnTo>
                    <a:pt x="14581" y="23990"/>
                  </a:lnTo>
                  <a:lnTo>
                    <a:pt x="19886" y="26537"/>
                  </a:lnTo>
                  <a:lnTo>
                    <a:pt x="22782" y="27217"/>
                  </a:lnTo>
                  <a:lnTo>
                    <a:pt x="24713" y="29786"/>
                  </a:lnTo>
                  <a:lnTo>
                    <a:pt x="28488" y="41398"/>
                  </a:lnTo>
                  <a:lnTo>
                    <a:pt x="30634" y="43474"/>
                  </a:lnTo>
                  <a:lnTo>
                    <a:pt x="51267" y="55741"/>
                  </a:lnTo>
                  <a:lnTo>
                    <a:pt x="93216" y="102627"/>
                  </a:lnTo>
                  <a:lnTo>
                    <a:pt x="139852" y="149376"/>
                  </a:lnTo>
                  <a:lnTo>
                    <a:pt x="187240" y="196766"/>
                  </a:lnTo>
                  <a:lnTo>
                    <a:pt x="214048" y="223573"/>
                  </a:lnTo>
                  <a:lnTo>
                    <a:pt x="216841" y="229188"/>
                  </a:lnTo>
                  <a:lnTo>
                    <a:pt x="219037" y="246171"/>
                  </a:lnTo>
                  <a:lnTo>
                    <a:pt x="219064" y="252269"/>
                  </a:lnTo>
                  <a:lnTo>
                    <a:pt x="220126" y="253904"/>
                  </a:lnTo>
                  <a:lnTo>
                    <a:pt x="221892" y="254994"/>
                  </a:lnTo>
                  <a:lnTo>
                    <a:pt x="224128" y="255721"/>
                  </a:lnTo>
                  <a:lnTo>
                    <a:pt x="224561" y="257264"/>
                  </a:lnTo>
                  <a:lnTo>
                    <a:pt x="219351" y="266270"/>
                  </a:lnTo>
                  <a:lnTo>
                    <a:pt x="219075" y="284390"/>
                  </a:lnTo>
                  <a:lnTo>
                    <a:pt x="210874" y="293831"/>
                  </a:lnTo>
                  <a:lnTo>
                    <a:pt x="209943" y="299904"/>
                  </a:lnTo>
                  <a:lnTo>
                    <a:pt x="208754" y="301536"/>
                  </a:lnTo>
                  <a:lnTo>
                    <a:pt x="206902" y="302624"/>
                  </a:lnTo>
                  <a:lnTo>
                    <a:pt x="204610" y="303349"/>
                  </a:lnTo>
                  <a:lnTo>
                    <a:pt x="196327" y="309427"/>
                  </a:lnTo>
                  <a:lnTo>
                    <a:pt x="193089" y="314971"/>
                  </a:lnTo>
                  <a:lnTo>
                    <a:pt x="192227" y="317930"/>
                  </a:lnTo>
                  <a:lnTo>
                    <a:pt x="190593" y="319904"/>
                  </a:lnTo>
                  <a:lnTo>
                    <a:pt x="165021" y="339994"/>
                  </a:lnTo>
                  <a:lnTo>
                    <a:pt x="128058" y="377827"/>
                  </a:lnTo>
                  <a:lnTo>
                    <a:pt x="125706" y="384176"/>
                  </a:lnTo>
                  <a:lnTo>
                    <a:pt x="119016" y="390525"/>
                  </a:lnTo>
                  <a:lnTo>
                    <a:pt x="111105" y="396875"/>
                  </a:lnTo>
                  <a:lnTo>
                    <a:pt x="91765" y="422275"/>
                  </a:lnTo>
                  <a:lnTo>
                    <a:pt x="85587" y="425803"/>
                  </a:lnTo>
                  <a:lnTo>
                    <a:pt x="79313" y="428429"/>
                  </a:lnTo>
                  <a:lnTo>
                    <a:pt x="49917" y="453872"/>
                  </a:lnTo>
                  <a:lnTo>
                    <a:pt x="39865" y="456762"/>
                  </a:lnTo>
                  <a:lnTo>
                    <a:pt x="29013" y="466321"/>
                  </a:lnTo>
                  <a:lnTo>
                    <a:pt x="10885" y="466724"/>
                  </a:lnTo>
                  <a:lnTo>
                    <a:pt x="10432" y="467783"/>
                  </a:lnTo>
                  <a:lnTo>
                    <a:pt x="9928" y="471781"/>
                  </a:lnTo>
                  <a:lnTo>
                    <a:pt x="8736" y="473271"/>
                  </a:lnTo>
                  <a:lnTo>
                    <a:pt x="54" y="476235"/>
                  </a:lnTo>
                  <a:lnTo>
                    <a:pt x="3" y="476250"/>
                  </a:lnTo>
                  <a:lnTo>
                    <a:pt x="0" y="476250"/>
                  </a:lnTo>
                  <a:lnTo>
                    <a:pt x="45698" y="476250"/>
                  </a:lnTo>
                  <a:lnTo>
                    <a:pt x="90255" y="476250"/>
                  </a:lnTo>
                  <a:lnTo>
                    <a:pt x="135668" y="476250"/>
                  </a:lnTo>
                  <a:lnTo>
                    <a:pt x="175608" y="476250"/>
                  </a:lnTo>
                  <a:lnTo>
                    <a:pt x="222419" y="476250"/>
                  </a:lnTo>
                  <a:lnTo>
                    <a:pt x="262367" y="477308"/>
                  </a:lnTo>
                  <a:lnTo>
                    <a:pt x="297569" y="484892"/>
                  </a:lnTo>
                  <a:lnTo>
                    <a:pt x="342241" y="485760"/>
                  </a:lnTo>
                  <a:lnTo>
                    <a:pt x="345635" y="485765"/>
                  </a:lnTo>
                  <a:lnTo>
                    <a:pt x="352230" y="488593"/>
                  </a:lnTo>
                  <a:lnTo>
                    <a:pt x="361381" y="494907"/>
                  </a:lnTo>
                  <a:lnTo>
                    <a:pt x="366838" y="495183"/>
                  </a:lnTo>
                  <a:lnTo>
                    <a:pt x="368383" y="496281"/>
                  </a:lnTo>
                  <a:lnTo>
                    <a:pt x="369414" y="498070"/>
                  </a:lnTo>
                  <a:lnTo>
                    <a:pt x="371354" y="504429"/>
                  </a:lnTo>
                  <a:lnTo>
                    <a:pt x="380990" y="504825"/>
                  </a:lnTo>
                  <a:lnTo>
                    <a:pt x="381000" y="513026"/>
                  </a:lnTo>
                  <a:lnTo>
                    <a:pt x="379941" y="513467"/>
                  </a:lnTo>
                  <a:lnTo>
                    <a:pt x="371591" y="514340"/>
                  </a:lnTo>
                  <a:lnTo>
                    <a:pt x="361950" y="523875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484">
              <a:extLst>
                <a:ext uri="{FF2B5EF4-FFF2-40B4-BE49-F238E27FC236}">
                  <a16:creationId xmlns:a16="http://schemas.microsoft.com/office/drawing/2014/main" id="{DE9C67F9-628C-939E-61A4-B5BB17E4524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753100" y="2838450"/>
              <a:ext cx="228601" cy="9526"/>
            </a:xfrm>
            <a:custGeom>
              <a:avLst/>
              <a:gdLst/>
              <a:ahLst/>
              <a:cxnLst/>
              <a:rect l="0" t="0" r="0" b="0"/>
              <a:pathLst>
                <a:path w="228601" h="9526">
                  <a:moveTo>
                    <a:pt x="9525" y="0"/>
                  </a:moveTo>
                  <a:lnTo>
                    <a:pt x="9525" y="0"/>
                  </a:lnTo>
                  <a:lnTo>
                    <a:pt x="393" y="0"/>
                  </a:lnTo>
                  <a:lnTo>
                    <a:pt x="0" y="9490"/>
                  </a:lnTo>
                  <a:lnTo>
                    <a:pt x="45247" y="9525"/>
                  </a:lnTo>
                  <a:lnTo>
                    <a:pt x="89179" y="9525"/>
                  </a:lnTo>
                  <a:lnTo>
                    <a:pt x="133367" y="9525"/>
                  </a:lnTo>
                  <a:lnTo>
                    <a:pt x="180139" y="9525"/>
                  </a:lnTo>
                  <a:lnTo>
                    <a:pt x="227692" y="9525"/>
                  </a:lnTo>
                  <a:lnTo>
                    <a:pt x="228600" y="9525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4" name="SMARTInkShape-485">
            <a:extLst>
              <a:ext uri="{FF2B5EF4-FFF2-40B4-BE49-F238E27FC236}">
                <a16:creationId xmlns:a16="http://schemas.microsoft.com/office/drawing/2014/main" id="{D55B04F5-6649-75BE-9B5F-552CA909B3C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029575" y="2647950"/>
            <a:ext cx="133351" cy="104776"/>
          </a:xfrm>
          <a:custGeom>
            <a:avLst/>
            <a:gdLst/>
            <a:ahLst/>
            <a:cxnLst/>
            <a:rect l="0" t="0" r="0" b="0"/>
            <a:pathLst>
              <a:path w="133351" h="104776">
                <a:moveTo>
                  <a:pt x="9525" y="19050"/>
                </a:moveTo>
                <a:lnTo>
                  <a:pt x="9525" y="19050"/>
                </a:lnTo>
                <a:lnTo>
                  <a:pt x="9525" y="28540"/>
                </a:lnTo>
                <a:lnTo>
                  <a:pt x="9525" y="20371"/>
                </a:lnTo>
                <a:lnTo>
                  <a:pt x="9525" y="24799"/>
                </a:lnTo>
                <a:lnTo>
                  <a:pt x="9525" y="13994"/>
                </a:lnTo>
                <a:lnTo>
                  <a:pt x="10583" y="12504"/>
                </a:lnTo>
                <a:lnTo>
                  <a:pt x="12347" y="11511"/>
                </a:lnTo>
                <a:lnTo>
                  <a:pt x="18935" y="9560"/>
                </a:lnTo>
                <a:lnTo>
                  <a:pt x="19040" y="1327"/>
                </a:lnTo>
                <a:lnTo>
                  <a:pt x="20101" y="885"/>
                </a:lnTo>
                <a:lnTo>
                  <a:pt x="47232" y="0"/>
                </a:lnTo>
                <a:lnTo>
                  <a:pt x="47509" y="5056"/>
                </a:lnTo>
                <a:lnTo>
                  <a:pt x="48606" y="6546"/>
                </a:lnTo>
                <a:lnTo>
                  <a:pt x="57098" y="9510"/>
                </a:lnTo>
                <a:lnTo>
                  <a:pt x="57116" y="9515"/>
                </a:lnTo>
                <a:lnTo>
                  <a:pt x="66281" y="18657"/>
                </a:lnTo>
                <a:lnTo>
                  <a:pt x="66675" y="36766"/>
                </a:lnTo>
                <a:lnTo>
                  <a:pt x="57265" y="47498"/>
                </a:lnTo>
                <a:lnTo>
                  <a:pt x="57184" y="52644"/>
                </a:lnTo>
                <a:lnTo>
                  <a:pt x="54343" y="57970"/>
                </a:lnTo>
                <a:lnTo>
                  <a:pt x="29934" y="84365"/>
                </a:lnTo>
                <a:lnTo>
                  <a:pt x="20493" y="85606"/>
                </a:lnTo>
                <a:lnTo>
                  <a:pt x="20013" y="86704"/>
                </a:lnTo>
                <a:lnTo>
                  <a:pt x="19088" y="94855"/>
                </a:lnTo>
                <a:lnTo>
                  <a:pt x="10853" y="95215"/>
                </a:lnTo>
                <a:lnTo>
                  <a:pt x="15275" y="95243"/>
                </a:lnTo>
                <a:lnTo>
                  <a:pt x="12757" y="95248"/>
                </a:lnTo>
                <a:lnTo>
                  <a:pt x="15656" y="95249"/>
                </a:lnTo>
                <a:lnTo>
                  <a:pt x="10542" y="95250"/>
                </a:lnTo>
                <a:lnTo>
                  <a:pt x="9977" y="98072"/>
                </a:lnTo>
                <a:lnTo>
                  <a:pt x="9725" y="100738"/>
                </a:lnTo>
                <a:lnTo>
                  <a:pt x="9614" y="98395"/>
                </a:lnTo>
                <a:lnTo>
                  <a:pt x="9584" y="98405"/>
                </a:lnTo>
                <a:lnTo>
                  <a:pt x="9525" y="104773"/>
                </a:lnTo>
                <a:lnTo>
                  <a:pt x="4037" y="104774"/>
                </a:lnTo>
                <a:lnTo>
                  <a:pt x="6380" y="104775"/>
                </a:lnTo>
                <a:lnTo>
                  <a:pt x="0" y="104775"/>
                </a:lnTo>
                <a:lnTo>
                  <a:pt x="33113" y="104775"/>
                </a:lnTo>
                <a:lnTo>
                  <a:pt x="61423" y="95839"/>
                </a:lnTo>
                <a:lnTo>
                  <a:pt x="107976" y="95251"/>
                </a:lnTo>
                <a:lnTo>
                  <a:pt x="118801" y="95250"/>
                </a:lnTo>
                <a:lnTo>
                  <a:pt x="124414" y="98072"/>
                </a:lnTo>
                <a:lnTo>
                  <a:pt x="131585" y="103451"/>
                </a:lnTo>
                <a:lnTo>
                  <a:pt x="132173" y="102834"/>
                </a:lnTo>
                <a:lnTo>
                  <a:pt x="133195" y="96458"/>
                </a:lnTo>
                <a:lnTo>
                  <a:pt x="133320" y="100976"/>
                </a:lnTo>
                <a:lnTo>
                  <a:pt x="133349" y="95334"/>
                </a:lnTo>
                <a:lnTo>
                  <a:pt x="133350" y="100754"/>
                </a:lnTo>
                <a:lnTo>
                  <a:pt x="133350" y="95527"/>
                </a:lnTo>
                <a:lnTo>
                  <a:pt x="133350" y="104775"/>
                </a:lnTo>
              </a:path>
            </a:pathLst>
          </a:custGeom>
          <a:ln w="6350">
            <a:solidFill>
              <a:srgbClr val="93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SMARTInkShape-486">
            <a:extLst>
              <a:ext uri="{FF2B5EF4-FFF2-40B4-BE49-F238E27FC236}">
                <a16:creationId xmlns:a16="http://schemas.microsoft.com/office/drawing/2014/main" id="{AABC4DC8-8BE9-E091-8AF9-D8C2B817398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905750" y="2790825"/>
            <a:ext cx="161810" cy="638176"/>
          </a:xfrm>
          <a:custGeom>
            <a:avLst/>
            <a:gdLst/>
            <a:ahLst/>
            <a:cxnLst/>
            <a:rect l="0" t="0" r="0" b="0"/>
            <a:pathLst>
              <a:path w="161810" h="638176">
                <a:moveTo>
                  <a:pt x="0" y="0"/>
                </a:moveTo>
                <a:lnTo>
                  <a:pt x="0" y="0"/>
                </a:lnTo>
                <a:lnTo>
                  <a:pt x="14465" y="0"/>
                </a:lnTo>
                <a:lnTo>
                  <a:pt x="15994" y="1058"/>
                </a:lnTo>
                <a:lnTo>
                  <a:pt x="17012" y="2822"/>
                </a:lnTo>
                <a:lnTo>
                  <a:pt x="17691" y="5056"/>
                </a:lnTo>
                <a:lnTo>
                  <a:pt x="19203" y="6546"/>
                </a:lnTo>
                <a:lnTo>
                  <a:pt x="23704" y="8201"/>
                </a:lnTo>
                <a:lnTo>
                  <a:pt x="25328" y="9701"/>
                </a:lnTo>
                <a:lnTo>
                  <a:pt x="27132" y="14189"/>
                </a:lnTo>
                <a:lnTo>
                  <a:pt x="28670" y="15809"/>
                </a:lnTo>
                <a:lnTo>
                  <a:pt x="33203" y="17610"/>
                </a:lnTo>
                <a:lnTo>
                  <a:pt x="34836" y="19148"/>
                </a:lnTo>
                <a:lnTo>
                  <a:pt x="45448" y="38292"/>
                </a:lnTo>
                <a:lnTo>
                  <a:pt x="46174" y="41403"/>
                </a:lnTo>
                <a:lnTo>
                  <a:pt x="52252" y="50838"/>
                </a:lnTo>
                <a:lnTo>
                  <a:pt x="57796" y="54345"/>
                </a:lnTo>
                <a:lnTo>
                  <a:pt x="63787" y="56962"/>
                </a:lnTo>
                <a:lnTo>
                  <a:pt x="69978" y="61652"/>
                </a:lnTo>
                <a:lnTo>
                  <a:pt x="73434" y="67265"/>
                </a:lnTo>
                <a:lnTo>
                  <a:pt x="76029" y="73288"/>
                </a:lnTo>
                <a:lnTo>
                  <a:pt x="92603" y="95265"/>
                </a:lnTo>
                <a:lnTo>
                  <a:pt x="94901" y="111127"/>
                </a:lnTo>
                <a:lnTo>
                  <a:pt x="95095" y="117476"/>
                </a:lnTo>
                <a:lnTo>
                  <a:pt x="98003" y="123825"/>
                </a:lnTo>
                <a:lnTo>
                  <a:pt x="100261" y="127000"/>
                </a:lnTo>
                <a:lnTo>
                  <a:pt x="116482" y="174097"/>
                </a:lnTo>
                <a:lnTo>
                  <a:pt x="121649" y="188462"/>
                </a:lnTo>
                <a:lnTo>
                  <a:pt x="126002" y="202243"/>
                </a:lnTo>
                <a:lnTo>
                  <a:pt x="131173" y="216910"/>
                </a:lnTo>
                <a:lnTo>
                  <a:pt x="135527" y="230781"/>
                </a:lnTo>
                <a:lnTo>
                  <a:pt x="140698" y="245474"/>
                </a:lnTo>
                <a:lnTo>
                  <a:pt x="145641" y="287927"/>
                </a:lnTo>
                <a:lnTo>
                  <a:pt x="151064" y="306524"/>
                </a:lnTo>
                <a:lnTo>
                  <a:pt x="153436" y="348963"/>
                </a:lnTo>
                <a:lnTo>
                  <a:pt x="158939" y="359748"/>
                </a:lnTo>
                <a:lnTo>
                  <a:pt x="161809" y="393304"/>
                </a:lnTo>
                <a:lnTo>
                  <a:pt x="159052" y="399874"/>
                </a:lnTo>
                <a:lnTo>
                  <a:pt x="155356" y="406322"/>
                </a:lnTo>
                <a:lnTo>
                  <a:pt x="152984" y="419085"/>
                </a:lnTo>
                <a:lnTo>
                  <a:pt x="152402" y="463550"/>
                </a:lnTo>
                <a:lnTo>
                  <a:pt x="152401" y="469900"/>
                </a:lnTo>
                <a:lnTo>
                  <a:pt x="149578" y="476250"/>
                </a:lnTo>
                <a:lnTo>
                  <a:pt x="145853" y="482600"/>
                </a:lnTo>
                <a:lnTo>
                  <a:pt x="143463" y="495300"/>
                </a:lnTo>
                <a:lnTo>
                  <a:pt x="142990" y="508000"/>
                </a:lnTo>
                <a:lnTo>
                  <a:pt x="140104" y="514350"/>
                </a:lnTo>
                <a:lnTo>
                  <a:pt x="136352" y="520700"/>
                </a:lnTo>
                <a:lnTo>
                  <a:pt x="133181" y="530225"/>
                </a:lnTo>
                <a:lnTo>
                  <a:pt x="127067" y="539750"/>
                </a:lnTo>
                <a:lnTo>
                  <a:pt x="123727" y="549275"/>
                </a:lnTo>
                <a:lnTo>
                  <a:pt x="117563" y="558800"/>
                </a:lnTo>
                <a:lnTo>
                  <a:pt x="115267" y="568325"/>
                </a:lnTo>
                <a:lnTo>
                  <a:pt x="114729" y="574675"/>
                </a:lnTo>
                <a:lnTo>
                  <a:pt x="111668" y="581025"/>
                </a:lnTo>
                <a:lnTo>
                  <a:pt x="109371" y="584200"/>
                </a:lnTo>
                <a:lnTo>
                  <a:pt x="103996" y="587728"/>
                </a:lnTo>
                <a:lnTo>
                  <a:pt x="101081" y="588668"/>
                </a:lnTo>
                <a:lnTo>
                  <a:pt x="99137" y="590354"/>
                </a:lnTo>
                <a:lnTo>
                  <a:pt x="96977" y="595049"/>
                </a:lnTo>
                <a:lnTo>
                  <a:pt x="95762" y="603643"/>
                </a:lnTo>
                <a:lnTo>
                  <a:pt x="94533" y="605628"/>
                </a:lnTo>
                <a:lnTo>
                  <a:pt x="92656" y="606952"/>
                </a:lnTo>
                <a:lnTo>
                  <a:pt x="90346" y="607835"/>
                </a:lnTo>
                <a:lnTo>
                  <a:pt x="88805" y="609481"/>
                </a:lnTo>
                <a:lnTo>
                  <a:pt x="87094" y="614133"/>
                </a:lnTo>
                <a:lnTo>
                  <a:pt x="85580" y="615797"/>
                </a:lnTo>
                <a:lnTo>
                  <a:pt x="81074" y="617646"/>
                </a:lnTo>
                <a:lnTo>
                  <a:pt x="79449" y="619197"/>
                </a:lnTo>
                <a:lnTo>
                  <a:pt x="76628" y="627196"/>
                </a:lnTo>
                <a:lnTo>
                  <a:pt x="73568" y="628004"/>
                </a:lnTo>
                <a:lnTo>
                  <a:pt x="68037" y="628522"/>
                </a:lnTo>
                <a:lnTo>
                  <a:pt x="67280" y="631415"/>
                </a:lnTo>
                <a:lnTo>
                  <a:pt x="66676" y="638165"/>
                </a:lnTo>
                <a:lnTo>
                  <a:pt x="57184" y="638175"/>
                </a:lnTo>
                <a:lnTo>
                  <a:pt x="57150" y="628684"/>
                </a:lnTo>
                <a:lnTo>
                  <a:pt x="57150" y="634145"/>
                </a:lnTo>
                <a:lnTo>
                  <a:pt x="57150" y="619125"/>
                </a:lnTo>
              </a:path>
            </a:pathLst>
          </a:custGeom>
          <a:ln w="6350">
            <a:solidFill>
              <a:srgbClr val="93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3" name="SMARTInkShape-Group111">
            <a:extLst>
              <a:ext uri="{FF2B5EF4-FFF2-40B4-BE49-F238E27FC236}">
                <a16:creationId xmlns:a16="http://schemas.microsoft.com/office/drawing/2014/main" id="{2800E677-CBC0-265F-6348-051BB09AFC09}"/>
              </a:ext>
            </a:extLst>
          </p:cNvPr>
          <p:cNvGrpSpPr/>
          <p:nvPr/>
        </p:nvGrpSpPr>
        <p:grpSpPr>
          <a:xfrm>
            <a:off x="6832840" y="2804388"/>
            <a:ext cx="1111011" cy="634138"/>
            <a:chOff x="6832840" y="2804388"/>
            <a:chExt cx="1111011" cy="634138"/>
          </a:xfrm>
        </p:grpSpPr>
        <p:sp>
          <p:nvSpPr>
            <p:cNvPr id="246" name="SMARTInkShape-487">
              <a:extLst>
                <a:ext uri="{FF2B5EF4-FFF2-40B4-BE49-F238E27FC236}">
                  <a16:creationId xmlns:a16="http://schemas.microsoft.com/office/drawing/2014/main" id="{25D141F5-A7BB-197F-A816-3E0A6C63F0C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439035" y="2804388"/>
              <a:ext cx="257166" cy="148363"/>
            </a:xfrm>
            <a:custGeom>
              <a:avLst/>
              <a:gdLst/>
              <a:ahLst/>
              <a:cxnLst/>
              <a:rect l="0" t="0" r="0" b="0"/>
              <a:pathLst>
                <a:path w="257166" h="148363">
                  <a:moveTo>
                    <a:pt x="9515" y="138837"/>
                  </a:moveTo>
                  <a:lnTo>
                    <a:pt x="9515" y="138837"/>
                  </a:lnTo>
                  <a:lnTo>
                    <a:pt x="9515" y="148327"/>
                  </a:lnTo>
                  <a:lnTo>
                    <a:pt x="0" y="148362"/>
                  </a:lnTo>
                  <a:lnTo>
                    <a:pt x="17916" y="131494"/>
                  </a:lnTo>
                  <a:lnTo>
                    <a:pt x="31173" y="122668"/>
                  </a:lnTo>
                  <a:lnTo>
                    <a:pt x="72810" y="75596"/>
                  </a:lnTo>
                  <a:lnTo>
                    <a:pt x="101949" y="46403"/>
                  </a:lnTo>
                  <a:lnTo>
                    <a:pt x="103513" y="42016"/>
                  </a:lnTo>
                  <a:lnTo>
                    <a:pt x="103931" y="39365"/>
                  </a:lnTo>
                  <a:lnTo>
                    <a:pt x="105267" y="37597"/>
                  </a:lnTo>
                  <a:lnTo>
                    <a:pt x="109575" y="35633"/>
                  </a:lnTo>
                  <a:lnTo>
                    <a:pt x="111146" y="34051"/>
                  </a:lnTo>
                  <a:lnTo>
                    <a:pt x="112892" y="29471"/>
                  </a:lnTo>
                  <a:lnTo>
                    <a:pt x="114416" y="27826"/>
                  </a:lnTo>
                  <a:lnTo>
                    <a:pt x="118932" y="25999"/>
                  </a:lnTo>
                  <a:lnTo>
                    <a:pt x="120560" y="24453"/>
                  </a:lnTo>
                  <a:lnTo>
                    <a:pt x="123386" y="16464"/>
                  </a:lnTo>
                  <a:lnTo>
                    <a:pt x="126447" y="15658"/>
                  </a:lnTo>
                  <a:lnTo>
                    <a:pt x="128744" y="15442"/>
                  </a:lnTo>
                  <a:lnTo>
                    <a:pt x="130276" y="14241"/>
                  </a:lnTo>
                  <a:lnTo>
                    <a:pt x="133305" y="5607"/>
                  </a:lnTo>
                  <a:lnTo>
                    <a:pt x="133340" y="5488"/>
                  </a:lnTo>
                  <a:lnTo>
                    <a:pt x="133340" y="0"/>
                  </a:lnTo>
                  <a:lnTo>
                    <a:pt x="133340" y="5211"/>
                  </a:lnTo>
                  <a:lnTo>
                    <a:pt x="141541" y="5463"/>
                  </a:lnTo>
                  <a:lnTo>
                    <a:pt x="165521" y="28153"/>
                  </a:lnTo>
                  <a:lnTo>
                    <a:pt x="168810" y="34258"/>
                  </a:lnTo>
                  <a:lnTo>
                    <a:pt x="171329" y="40499"/>
                  </a:lnTo>
                  <a:lnTo>
                    <a:pt x="175977" y="46801"/>
                  </a:lnTo>
                  <a:lnTo>
                    <a:pt x="205563" y="70048"/>
                  </a:lnTo>
                  <a:lnTo>
                    <a:pt x="215652" y="84000"/>
                  </a:lnTo>
                  <a:lnTo>
                    <a:pt x="224287" y="90134"/>
                  </a:lnTo>
                  <a:lnTo>
                    <a:pt x="233080" y="104188"/>
                  </a:lnTo>
                  <a:lnTo>
                    <a:pt x="238699" y="107562"/>
                  </a:lnTo>
                  <a:lnTo>
                    <a:pt x="250930" y="109729"/>
                  </a:lnTo>
                  <a:lnTo>
                    <a:pt x="253009" y="110965"/>
                  </a:lnTo>
                  <a:lnTo>
                    <a:pt x="254394" y="112847"/>
                  </a:lnTo>
                  <a:lnTo>
                    <a:pt x="257163" y="119782"/>
                  </a:lnTo>
                  <a:lnTo>
                    <a:pt x="257164" y="119783"/>
                  </a:lnTo>
                  <a:lnTo>
                    <a:pt x="257165" y="119787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88">
              <a:extLst>
                <a:ext uri="{FF2B5EF4-FFF2-40B4-BE49-F238E27FC236}">
                  <a16:creationId xmlns:a16="http://schemas.microsoft.com/office/drawing/2014/main" id="{F909B408-735C-C76A-DE93-66964B116A1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859447" y="3171836"/>
              <a:ext cx="17729" cy="27240"/>
            </a:xfrm>
            <a:custGeom>
              <a:avLst/>
              <a:gdLst/>
              <a:ahLst/>
              <a:cxnLst/>
              <a:rect l="0" t="0" r="0" b="0"/>
              <a:pathLst>
                <a:path w="17729" h="27240">
                  <a:moveTo>
                    <a:pt x="8203" y="9514"/>
                  </a:moveTo>
                  <a:lnTo>
                    <a:pt x="8203" y="9514"/>
                  </a:lnTo>
                  <a:lnTo>
                    <a:pt x="16404" y="9514"/>
                  </a:lnTo>
                  <a:lnTo>
                    <a:pt x="12279" y="9514"/>
                  </a:lnTo>
                  <a:lnTo>
                    <a:pt x="10920" y="10572"/>
                  </a:lnTo>
                  <a:lnTo>
                    <a:pt x="8224" y="18961"/>
                  </a:lnTo>
                  <a:lnTo>
                    <a:pt x="8206" y="19029"/>
                  </a:lnTo>
                  <a:lnTo>
                    <a:pt x="3" y="27239"/>
                  </a:lnTo>
                  <a:lnTo>
                    <a:pt x="8097" y="19145"/>
                  </a:lnTo>
                  <a:lnTo>
                    <a:pt x="8171" y="14014"/>
                  </a:lnTo>
                  <a:lnTo>
                    <a:pt x="7123" y="12514"/>
                  </a:lnTo>
                  <a:lnTo>
                    <a:pt x="5367" y="11514"/>
                  </a:lnTo>
                  <a:lnTo>
                    <a:pt x="3137" y="10847"/>
                  </a:lnTo>
                  <a:lnTo>
                    <a:pt x="1651" y="9344"/>
                  </a:lnTo>
                  <a:lnTo>
                    <a:pt x="0" y="4853"/>
                  </a:lnTo>
                  <a:lnTo>
                    <a:pt x="617" y="3231"/>
                  </a:lnTo>
                  <a:lnTo>
                    <a:pt x="2088" y="2151"/>
                  </a:lnTo>
                  <a:lnTo>
                    <a:pt x="8097" y="26"/>
                  </a:lnTo>
                  <a:lnTo>
                    <a:pt x="13228" y="0"/>
                  </a:lnTo>
                  <a:lnTo>
                    <a:pt x="13669" y="1055"/>
                  </a:lnTo>
                  <a:lnTo>
                    <a:pt x="11338" y="5049"/>
                  </a:lnTo>
                  <a:lnTo>
                    <a:pt x="11352" y="7596"/>
                  </a:lnTo>
                  <a:lnTo>
                    <a:pt x="17728" y="19039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89">
              <a:extLst>
                <a:ext uri="{FF2B5EF4-FFF2-40B4-BE49-F238E27FC236}">
                  <a16:creationId xmlns:a16="http://schemas.microsoft.com/office/drawing/2014/main" id="{0741E029-9757-D11E-4E0C-F3C98324878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839075" y="3248026"/>
              <a:ext cx="104776" cy="114300"/>
            </a:xfrm>
            <a:custGeom>
              <a:avLst/>
              <a:gdLst/>
              <a:ahLst/>
              <a:cxnLst/>
              <a:rect l="0" t="0" r="0" b="0"/>
              <a:pathLst>
                <a:path w="104776" h="114300">
                  <a:moveTo>
                    <a:pt x="9525" y="9524"/>
                  </a:moveTo>
                  <a:lnTo>
                    <a:pt x="9525" y="9524"/>
                  </a:lnTo>
                  <a:lnTo>
                    <a:pt x="9525" y="4036"/>
                  </a:lnTo>
                  <a:lnTo>
                    <a:pt x="9525" y="6380"/>
                  </a:lnTo>
                  <a:lnTo>
                    <a:pt x="9525" y="3415"/>
                  </a:lnTo>
                  <a:lnTo>
                    <a:pt x="9525" y="6185"/>
                  </a:lnTo>
                  <a:lnTo>
                    <a:pt x="9525" y="88"/>
                  </a:lnTo>
                  <a:lnTo>
                    <a:pt x="15013" y="17"/>
                  </a:lnTo>
                  <a:lnTo>
                    <a:pt x="9801" y="0"/>
                  </a:lnTo>
                  <a:lnTo>
                    <a:pt x="9607" y="5056"/>
                  </a:lnTo>
                  <a:lnTo>
                    <a:pt x="10638" y="6545"/>
                  </a:lnTo>
                  <a:lnTo>
                    <a:pt x="12384" y="7538"/>
                  </a:lnTo>
                  <a:lnTo>
                    <a:pt x="17733" y="9131"/>
                  </a:lnTo>
                  <a:lnTo>
                    <a:pt x="18464" y="12172"/>
                  </a:lnTo>
                  <a:lnTo>
                    <a:pt x="18935" y="22747"/>
                  </a:lnTo>
                  <a:lnTo>
                    <a:pt x="16177" y="28807"/>
                  </a:lnTo>
                  <a:lnTo>
                    <a:pt x="13960" y="31904"/>
                  </a:lnTo>
                  <a:lnTo>
                    <a:pt x="13539" y="35027"/>
                  </a:lnTo>
                  <a:lnTo>
                    <a:pt x="15896" y="41320"/>
                  </a:lnTo>
                  <a:lnTo>
                    <a:pt x="15888" y="44480"/>
                  </a:lnTo>
                  <a:lnTo>
                    <a:pt x="11095" y="59977"/>
                  </a:lnTo>
                  <a:lnTo>
                    <a:pt x="9617" y="80306"/>
                  </a:lnTo>
                  <a:lnTo>
                    <a:pt x="6743" y="86138"/>
                  </a:lnTo>
                  <a:lnTo>
                    <a:pt x="2997" y="92258"/>
                  </a:lnTo>
                  <a:lnTo>
                    <a:pt x="395" y="102916"/>
                  </a:lnTo>
                  <a:lnTo>
                    <a:pt x="0" y="114299"/>
                  </a:lnTo>
                  <a:lnTo>
                    <a:pt x="5056" y="114299"/>
                  </a:lnTo>
                  <a:lnTo>
                    <a:pt x="10361" y="111477"/>
                  </a:lnTo>
                  <a:lnTo>
                    <a:pt x="16246" y="107753"/>
                  </a:lnTo>
                  <a:lnTo>
                    <a:pt x="28032" y="104891"/>
                  </a:lnTo>
                  <a:lnTo>
                    <a:pt x="73911" y="104774"/>
                  </a:lnTo>
                  <a:lnTo>
                    <a:pt x="79768" y="104774"/>
                  </a:lnTo>
                  <a:lnTo>
                    <a:pt x="85899" y="101952"/>
                  </a:lnTo>
                  <a:lnTo>
                    <a:pt x="92152" y="98228"/>
                  </a:lnTo>
                  <a:lnTo>
                    <a:pt x="104775" y="95249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90">
              <a:extLst>
                <a:ext uri="{FF2B5EF4-FFF2-40B4-BE49-F238E27FC236}">
                  <a16:creationId xmlns:a16="http://schemas.microsoft.com/office/drawing/2014/main" id="{B0B8D167-05C9-2CD8-D2D0-1B7AB95613C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545124" y="2981325"/>
              <a:ext cx="160590" cy="300651"/>
            </a:xfrm>
            <a:custGeom>
              <a:avLst/>
              <a:gdLst/>
              <a:ahLst/>
              <a:cxnLst/>
              <a:rect l="0" t="0" r="0" b="0"/>
              <a:pathLst>
                <a:path w="160590" h="300651">
                  <a:moveTo>
                    <a:pt x="17726" y="28575"/>
                  </a:moveTo>
                  <a:lnTo>
                    <a:pt x="17726" y="28575"/>
                  </a:lnTo>
                  <a:lnTo>
                    <a:pt x="17726" y="19050"/>
                  </a:lnTo>
                  <a:lnTo>
                    <a:pt x="9525" y="19050"/>
                  </a:lnTo>
                  <a:lnTo>
                    <a:pt x="13950" y="19050"/>
                  </a:lnTo>
                  <a:lnTo>
                    <a:pt x="8202" y="19050"/>
                  </a:lnTo>
                  <a:lnTo>
                    <a:pt x="8201" y="32307"/>
                  </a:lnTo>
                  <a:lnTo>
                    <a:pt x="5379" y="38347"/>
                  </a:lnTo>
                  <a:lnTo>
                    <a:pt x="1654" y="44560"/>
                  </a:lnTo>
                  <a:lnTo>
                    <a:pt x="0" y="50849"/>
                  </a:lnTo>
                  <a:lnTo>
                    <a:pt x="616" y="54008"/>
                  </a:lnTo>
                  <a:lnTo>
                    <a:pt x="5484" y="64568"/>
                  </a:lnTo>
                  <a:lnTo>
                    <a:pt x="9189" y="101339"/>
                  </a:lnTo>
                  <a:lnTo>
                    <a:pt x="29309" y="134743"/>
                  </a:lnTo>
                  <a:lnTo>
                    <a:pt x="31798" y="137454"/>
                  </a:lnTo>
                  <a:lnTo>
                    <a:pt x="37386" y="140466"/>
                  </a:lnTo>
                  <a:lnTo>
                    <a:pt x="52732" y="142558"/>
                  </a:lnTo>
                  <a:lnTo>
                    <a:pt x="68536" y="142833"/>
                  </a:lnTo>
                  <a:lnTo>
                    <a:pt x="74881" y="140034"/>
                  </a:lnTo>
                  <a:lnTo>
                    <a:pt x="87577" y="129614"/>
                  </a:lnTo>
                  <a:lnTo>
                    <a:pt x="91104" y="123576"/>
                  </a:lnTo>
                  <a:lnTo>
                    <a:pt x="93730" y="117364"/>
                  </a:lnTo>
                  <a:lnTo>
                    <a:pt x="118345" y="80255"/>
                  </a:lnTo>
                  <a:lnTo>
                    <a:pt x="120654" y="73416"/>
                  </a:lnTo>
                  <a:lnTo>
                    <a:pt x="123451" y="42181"/>
                  </a:lnTo>
                  <a:lnTo>
                    <a:pt x="130687" y="30576"/>
                  </a:lnTo>
                  <a:lnTo>
                    <a:pt x="131849" y="18477"/>
                  </a:lnTo>
                  <a:lnTo>
                    <a:pt x="132026" y="0"/>
                  </a:lnTo>
                  <a:lnTo>
                    <a:pt x="137082" y="5056"/>
                  </a:lnTo>
                  <a:lnTo>
                    <a:pt x="137514" y="8663"/>
                  </a:lnTo>
                  <a:lnTo>
                    <a:pt x="135181" y="22793"/>
                  </a:lnTo>
                  <a:lnTo>
                    <a:pt x="138014" y="30591"/>
                  </a:lnTo>
                  <a:lnTo>
                    <a:pt x="137157" y="40407"/>
                  </a:lnTo>
                  <a:lnTo>
                    <a:pt x="133039" y="63955"/>
                  </a:lnTo>
                  <a:lnTo>
                    <a:pt x="140316" y="109841"/>
                  </a:lnTo>
                  <a:lnTo>
                    <a:pt x="149644" y="157313"/>
                  </a:lnTo>
                  <a:lnTo>
                    <a:pt x="159151" y="201781"/>
                  </a:lnTo>
                  <a:lnTo>
                    <a:pt x="160517" y="244010"/>
                  </a:lnTo>
                  <a:lnTo>
                    <a:pt x="160589" y="268350"/>
                  </a:lnTo>
                  <a:lnTo>
                    <a:pt x="157774" y="275547"/>
                  </a:lnTo>
                  <a:lnTo>
                    <a:pt x="154053" y="282274"/>
                  </a:lnTo>
                  <a:lnTo>
                    <a:pt x="151467" y="293354"/>
                  </a:lnTo>
                  <a:lnTo>
                    <a:pt x="150278" y="293994"/>
                  </a:lnTo>
                  <a:lnTo>
                    <a:pt x="146136" y="294706"/>
                  </a:lnTo>
                  <a:lnTo>
                    <a:pt x="144607" y="295954"/>
                  </a:lnTo>
                  <a:lnTo>
                    <a:pt x="142910" y="300163"/>
                  </a:lnTo>
                  <a:lnTo>
                    <a:pt x="141398" y="300650"/>
                  </a:lnTo>
                  <a:lnTo>
                    <a:pt x="139333" y="299917"/>
                  </a:lnTo>
                  <a:lnTo>
                    <a:pt x="134216" y="297338"/>
                  </a:lnTo>
                  <a:lnTo>
                    <a:pt x="128413" y="296192"/>
                  </a:lnTo>
                  <a:lnTo>
                    <a:pt x="126442" y="294828"/>
                  </a:lnTo>
                  <a:lnTo>
                    <a:pt x="125128" y="292860"/>
                  </a:lnTo>
                  <a:lnTo>
                    <a:pt x="124253" y="290490"/>
                  </a:lnTo>
                  <a:lnTo>
                    <a:pt x="122610" y="288910"/>
                  </a:lnTo>
                  <a:lnTo>
                    <a:pt x="112371" y="283552"/>
                  </a:lnTo>
                  <a:lnTo>
                    <a:pt x="97022" y="270644"/>
                  </a:lnTo>
                  <a:lnTo>
                    <a:pt x="84385" y="264657"/>
                  </a:lnTo>
                  <a:lnTo>
                    <a:pt x="81216" y="262163"/>
                  </a:lnTo>
                  <a:lnTo>
                    <a:pt x="77694" y="256570"/>
                  </a:lnTo>
                  <a:lnTo>
                    <a:pt x="75070" y="250556"/>
                  </a:lnTo>
                  <a:lnTo>
                    <a:pt x="66840" y="239971"/>
                  </a:lnTo>
                  <a:lnTo>
                    <a:pt x="63190" y="238945"/>
                  </a:lnTo>
                  <a:lnTo>
                    <a:pt x="60735" y="238672"/>
                  </a:lnTo>
                  <a:lnTo>
                    <a:pt x="59099" y="237431"/>
                  </a:lnTo>
                  <a:lnTo>
                    <a:pt x="57281" y="233231"/>
                  </a:lnTo>
                  <a:lnTo>
                    <a:pt x="55738" y="231687"/>
                  </a:lnTo>
                  <a:lnTo>
                    <a:pt x="46301" y="22860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91">
              <a:extLst>
                <a:ext uri="{FF2B5EF4-FFF2-40B4-BE49-F238E27FC236}">
                  <a16:creationId xmlns:a16="http://schemas.microsoft.com/office/drawing/2014/main" id="{55B5DC90-22AE-1AF5-1F10-989E7ECC127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096128" y="3124200"/>
              <a:ext cx="304798" cy="19051"/>
            </a:xfrm>
            <a:custGeom>
              <a:avLst/>
              <a:gdLst/>
              <a:ahLst/>
              <a:cxnLst/>
              <a:rect l="0" t="0" r="0" b="0"/>
              <a:pathLst>
                <a:path w="304798" h="19051">
                  <a:moveTo>
                    <a:pt x="9522" y="19050"/>
                  </a:moveTo>
                  <a:lnTo>
                    <a:pt x="9522" y="19050"/>
                  </a:lnTo>
                  <a:lnTo>
                    <a:pt x="19635" y="13994"/>
                  </a:lnTo>
                  <a:lnTo>
                    <a:pt x="21556" y="13562"/>
                  </a:lnTo>
                  <a:lnTo>
                    <a:pt x="21778" y="14333"/>
                  </a:lnTo>
                  <a:lnTo>
                    <a:pt x="20867" y="15905"/>
                  </a:lnTo>
                  <a:lnTo>
                    <a:pt x="19202" y="16953"/>
                  </a:lnTo>
                  <a:lnTo>
                    <a:pt x="9533" y="19048"/>
                  </a:lnTo>
                  <a:lnTo>
                    <a:pt x="0" y="19050"/>
                  </a:lnTo>
                  <a:lnTo>
                    <a:pt x="18361" y="17992"/>
                  </a:lnTo>
                  <a:lnTo>
                    <a:pt x="38599" y="13562"/>
                  </a:lnTo>
                  <a:lnTo>
                    <a:pt x="53298" y="15895"/>
                  </a:lnTo>
                  <a:lnTo>
                    <a:pt x="95394" y="9991"/>
                  </a:lnTo>
                  <a:lnTo>
                    <a:pt x="109070" y="10791"/>
                  </a:lnTo>
                  <a:lnTo>
                    <a:pt x="134621" y="15074"/>
                  </a:lnTo>
                  <a:lnTo>
                    <a:pt x="176083" y="10465"/>
                  </a:lnTo>
                  <a:lnTo>
                    <a:pt x="216861" y="9649"/>
                  </a:lnTo>
                  <a:lnTo>
                    <a:pt x="263393" y="9533"/>
                  </a:lnTo>
                  <a:lnTo>
                    <a:pt x="277477" y="9527"/>
                  </a:lnTo>
                  <a:lnTo>
                    <a:pt x="280234" y="8468"/>
                  </a:lnTo>
                  <a:lnTo>
                    <a:pt x="282072" y="6704"/>
                  </a:lnTo>
                  <a:lnTo>
                    <a:pt x="283297" y="4469"/>
                  </a:lnTo>
                  <a:lnTo>
                    <a:pt x="285172" y="2979"/>
                  </a:lnTo>
                  <a:lnTo>
                    <a:pt x="290078" y="1325"/>
                  </a:lnTo>
                  <a:lnTo>
                    <a:pt x="291808" y="1941"/>
                  </a:lnTo>
                  <a:lnTo>
                    <a:pt x="292963" y="3411"/>
                  </a:lnTo>
                  <a:lnTo>
                    <a:pt x="293733" y="5449"/>
                  </a:lnTo>
                  <a:lnTo>
                    <a:pt x="294246" y="5749"/>
                  </a:lnTo>
                  <a:lnTo>
                    <a:pt x="294588" y="4891"/>
                  </a:lnTo>
                  <a:lnTo>
                    <a:pt x="295272" y="2"/>
                  </a:lnTo>
                  <a:lnTo>
                    <a:pt x="304797" y="0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92">
              <a:extLst>
                <a:ext uri="{FF2B5EF4-FFF2-40B4-BE49-F238E27FC236}">
                  <a16:creationId xmlns:a16="http://schemas.microsoft.com/office/drawing/2014/main" id="{AEC4234B-3EF7-42DC-09FE-D46854AD11C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858000" y="3248142"/>
              <a:ext cx="9526" cy="28425"/>
            </a:xfrm>
            <a:custGeom>
              <a:avLst/>
              <a:gdLst/>
              <a:ahLst/>
              <a:cxnLst/>
              <a:rect l="0" t="0" r="0" b="0"/>
              <a:pathLst>
                <a:path w="9526" h="28425">
                  <a:moveTo>
                    <a:pt x="0" y="9408"/>
                  </a:moveTo>
                  <a:lnTo>
                    <a:pt x="0" y="9408"/>
                  </a:lnTo>
                  <a:lnTo>
                    <a:pt x="9491" y="9408"/>
                  </a:lnTo>
                  <a:lnTo>
                    <a:pt x="9525" y="28341"/>
                  </a:lnTo>
                  <a:lnTo>
                    <a:pt x="4469" y="28424"/>
                  </a:lnTo>
                  <a:lnTo>
                    <a:pt x="2980" y="27377"/>
                  </a:lnTo>
                  <a:lnTo>
                    <a:pt x="1987" y="25621"/>
                  </a:lnTo>
                  <a:lnTo>
                    <a:pt x="261" y="18755"/>
                  </a:lnTo>
                  <a:lnTo>
                    <a:pt x="0" y="0"/>
                  </a:lnTo>
                  <a:lnTo>
                    <a:pt x="0" y="4974"/>
                  </a:lnTo>
                  <a:lnTo>
                    <a:pt x="1058" y="6452"/>
                  </a:lnTo>
                  <a:lnTo>
                    <a:pt x="5056" y="8094"/>
                  </a:lnTo>
                  <a:lnTo>
                    <a:pt x="6545" y="9590"/>
                  </a:lnTo>
                  <a:lnTo>
                    <a:pt x="9525" y="18933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93">
              <a:extLst>
                <a:ext uri="{FF2B5EF4-FFF2-40B4-BE49-F238E27FC236}">
                  <a16:creationId xmlns:a16="http://schemas.microsoft.com/office/drawing/2014/main" id="{72B7C0C0-CE8E-E907-8CE4-4DAF84378AC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832840" y="3324225"/>
              <a:ext cx="91836" cy="114301"/>
            </a:xfrm>
            <a:custGeom>
              <a:avLst/>
              <a:gdLst/>
              <a:ahLst/>
              <a:cxnLst/>
              <a:rect l="0" t="0" r="0" b="0"/>
              <a:pathLst>
                <a:path w="91836" h="114301">
                  <a:moveTo>
                    <a:pt x="15635" y="9525"/>
                  </a:moveTo>
                  <a:lnTo>
                    <a:pt x="15635" y="9525"/>
                  </a:lnTo>
                  <a:lnTo>
                    <a:pt x="15635" y="0"/>
                  </a:lnTo>
                  <a:lnTo>
                    <a:pt x="15635" y="46370"/>
                  </a:lnTo>
                  <a:lnTo>
                    <a:pt x="12813" y="55181"/>
                  </a:lnTo>
                  <a:lnTo>
                    <a:pt x="9090" y="62625"/>
                  </a:lnTo>
                  <a:lnTo>
                    <a:pt x="6503" y="79260"/>
                  </a:lnTo>
                  <a:lnTo>
                    <a:pt x="6111" y="112810"/>
                  </a:lnTo>
                  <a:lnTo>
                    <a:pt x="5052" y="113307"/>
                  </a:lnTo>
                  <a:lnTo>
                    <a:pt x="623" y="114006"/>
                  </a:lnTo>
                  <a:lnTo>
                    <a:pt x="2965" y="114169"/>
                  </a:lnTo>
                  <a:lnTo>
                    <a:pt x="2955" y="114213"/>
                  </a:lnTo>
                  <a:lnTo>
                    <a:pt x="0" y="114274"/>
                  </a:lnTo>
                  <a:lnTo>
                    <a:pt x="6021" y="114300"/>
                  </a:lnTo>
                  <a:lnTo>
                    <a:pt x="6084" y="109243"/>
                  </a:lnTo>
                  <a:lnTo>
                    <a:pt x="7151" y="107754"/>
                  </a:lnTo>
                  <a:lnTo>
                    <a:pt x="12651" y="105658"/>
                  </a:lnTo>
                  <a:lnTo>
                    <a:pt x="15809" y="105037"/>
                  </a:lnTo>
                  <a:lnTo>
                    <a:pt x="28776" y="104809"/>
                  </a:lnTo>
                  <a:lnTo>
                    <a:pt x="30746" y="103740"/>
                  </a:lnTo>
                  <a:lnTo>
                    <a:pt x="32059" y="101968"/>
                  </a:lnTo>
                  <a:lnTo>
                    <a:pt x="32934" y="99728"/>
                  </a:lnTo>
                  <a:lnTo>
                    <a:pt x="35635" y="98236"/>
                  </a:lnTo>
                  <a:lnTo>
                    <a:pt x="61106" y="95367"/>
                  </a:lnTo>
                  <a:lnTo>
                    <a:pt x="67678" y="95284"/>
                  </a:lnTo>
                  <a:lnTo>
                    <a:pt x="73338" y="92443"/>
                  </a:lnTo>
                  <a:lnTo>
                    <a:pt x="79381" y="88711"/>
                  </a:lnTo>
                  <a:lnTo>
                    <a:pt x="91835" y="85725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112">
            <a:extLst>
              <a:ext uri="{FF2B5EF4-FFF2-40B4-BE49-F238E27FC236}">
                <a16:creationId xmlns:a16="http://schemas.microsoft.com/office/drawing/2014/main" id="{76A6D45A-9F4F-DA75-1DB6-B0C1CAFDBF94}"/>
              </a:ext>
            </a:extLst>
          </p:cNvPr>
          <p:cNvGrpSpPr/>
          <p:nvPr/>
        </p:nvGrpSpPr>
        <p:grpSpPr>
          <a:xfrm>
            <a:off x="6335576" y="2895600"/>
            <a:ext cx="417597" cy="476202"/>
            <a:chOff x="6335576" y="2895600"/>
            <a:chExt cx="417597" cy="476202"/>
          </a:xfrm>
        </p:grpSpPr>
        <p:sp>
          <p:nvSpPr>
            <p:cNvPr id="254" name="SMARTInkShape-494">
              <a:extLst>
                <a:ext uri="{FF2B5EF4-FFF2-40B4-BE49-F238E27FC236}">
                  <a16:creationId xmlns:a16="http://schemas.microsoft.com/office/drawing/2014/main" id="{E40567A4-9841-B502-42F5-5B6E348F00E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619890" y="3048000"/>
              <a:ext cx="133283" cy="323802"/>
            </a:xfrm>
            <a:custGeom>
              <a:avLst/>
              <a:gdLst/>
              <a:ahLst/>
              <a:cxnLst/>
              <a:rect l="0" t="0" r="0" b="0"/>
              <a:pathLst>
                <a:path w="133283" h="323802">
                  <a:moveTo>
                    <a:pt x="28560" y="0"/>
                  </a:moveTo>
                  <a:lnTo>
                    <a:pt x="28560" y="0"/>
                  </a:lnTo>
                  <a:lnTo>
                    <a:pt x="37692" y="0"/>
                  </a:lnTo>
                  <a:lnTo>
                    <a:pt x="28942" y="0"/>
                  </a:lnTo>
                  <a:lnTo>
                    <a:pt x="36795" y="0"/>
                  </a:lnTo>
                  <a:lnTo>
                    <a:pt x="29770" y="0"/>
                  </a:lnTo>
                  <a:lnTo>
                    <a:pt x="34287" y="0"/>
                  </a:lnTo>
                  <a:lnTo>
                    <a:pt x="31785" y="0"/>
                  </a:lnTo>
                  <a:lnTo>
                    <a:pt x="34689" y="0"/>
                  </a:lnTo>
                  <a:lnTo>
                    <a:pt x="28560" y="0"/>
                  </a:lnTo>
                  <a:lnTo>
                    <a:pt x="28560" y="8201"/>
                  </a:lnTo>
                  <a:lnTo>
                    <a:pt x="22015" y="16868"/>
                  </a:lnTo>
                  <a:lnTo>
                    <a:pt x="19918" y="25694"/>
                  </a:lnTo>
                  <a:lnTo>
                    <a:pt x="19045" y="69461"/>
                  </a:lnTo>
                  <a:lnTo>
                    <a:pt x="19038" y="84316"/>
                  </a:lnTo>
                  <a:lnTo>
                    <a:pt x="20095" y="87961"/>
                  </a:lnTo>
                  <a:lnTo>
                    <a:pt x="21859" y="90391"/>
                  </a:lnTo>
                  <a:lnTo>
                    <a:pt x="24092" y="92010"/>
                  </a:lnTo>
                  <a:lnTo>
                    <a:pt x="26575" y="99455"/>
                  </a:lnTo>
                  <a:lnTo>
                    <a:pt x="28736" y="108760"/>
                  </a:lnTo>
                  <a:lnTo>
                    <a:pt x="36645" y="121632"/>
                  </a:lnTo>
                  <a:lnTo>
                    <a:pt x="46160" y="131834"/>
                  </a:lnTo>
                  <a:lnTo>
                    <a:pt x="49788" y="132676"/>
                  </a:lnTo>
                  <a:lnTo>
                    <a:pt x="69963" y="133311"/>
                  </a:lnTo>
                  <a:lnTo>
                    <a:pt x="72036" y="132266"/>
                  </a:lnTo>
                  <a:lnTo>
                    <a:pt x="73419" y="130510"/>
                  </a:lnTo>
                  <a:lnTo>
                    <a:pt x="74341" y="128282"/>
                  </a:lnTo>
                  <a:lnTo>
                    <a:pt x="76014" y="126796"/>
                  </a:lnTo>
                  <a:lnTo>
                    <a:pt x="80696" y="125146"/>
                  </a:lnTo>
                  <a:lnTo>
                    <a:pt x="82367" y="123647"/>
                  </a:lnTo>
                  <a:lnTo>
                    <a:pt x="93053" y="104579"/>
                  </a:lnTo>
                  <a:lnTo>
                    <a:pt x="96006" y="88874"/>
                  </a:lnTo>
                  <a:lnTo>
                    <a:pt x="103398" y="78078"/>
                  </a:lnTo>
                  <a:lnTo>
                    <a:pt x="104491" y="68967"/>
                  </a:lnTo>
                  <a:lnTo>
                    <a:pt x="104749" y="49472"/>
                  </a:lnTo>
                  <a:lnTo>
                    <a:pt x="112960" y="39586"/>
                  </a:lnTo>
                  <a:lnTo>
                    <a:pt x="114251" y="29006"/>
                  </a:lnTo>
                  <a:lnTo>
                    <a:pt x="114285" y="19054"/>
                  </a:lnTo>
                  <a:lnTo>
                    <a:pt x="114285" y="64584"/>
                  </a:lnTo>
                  <a:lnTo>
                    <a:pt x="115343" y="80637"/>
                  </a:lnTo>
                  <a:lnTo>
                    <a:pt x="122927" y="117586"/>
                  </a:lnTo>
                  <a:lnTo>
                    <a:pt x="124606" y="136558"/>
                  </a:lnTo>
                  <a:lnTo>
                    <a:pt x="132429" y="174628"/>
                  </a:lnTo>
                  <a:lnTo>
                    <a:pt x="133282" y="219075"/>
                  </a:lnTo>
                  <a:lnTo>
                    <a:pt x="132252" y="231775"/>
                  </a:lnTo>
                  <a:lnTo>
                    <a:pt x="124397" y="268686"/>
                  </a:lnTo>
                  <a:lnTo>
                    <a:pt x="123012" y="279224"/>
                  </a:lnTo>
                  <a:lnTo>
                    <a:pt x="112067" y="304604"/>
                  </a:lnTo>
                  <a:lnTo>
                    <a:pt x="108007" y="311063"/>
                  </a:lnTo>
                  <a:lnTo>
                    <a:pt x="106203" y="317462"/>
                  </a:lnTo>
                  <a:lnTo>
                    <a:pt x="104665" y="319591"/>
                  </a:lnTo>
                  <a:lnTo>
                    <a:pt x="102580" y="321011"/>
                  </a:lnTo>
                  <a:lnTo>
                    <a:pt x="96686" y="323289"/>
                  </a:lnTo>
                  <a:lnTo>
                    <a:pt x="77049" y="323801"/>
                  </a:lnTo>
                  <a:lnTo>
                    <a:pt x="68455" y="321006"/>
                  </a:lnTo>
                  <a:lnTo>
                    <a:pt x="49963" y="308659"/>
                  </a:lnTo>
                  <a:lnTo>
                    <a:pt x="30593" y="302740"/>
                  </a:lnTo>
                  <a:lnTo>
                    <a:pt x="23114" y="298593"/>
                  </a:lnTo>
                  <a:lnTo>
                    <a:pt x="9689" y="295930"/>
                  </a:lnTo>
                  <a:lnTo>
                    <a:pt x="153" y="295286"/>
                  </a:lnTo>
                  <a:lnTo>
                    <a:pt x="0" y="287075"/>
                  </a:lnTo>
                  <a:lnTo>
                    <a:pt x="1054" y="286633"/>
                  </a:lnTo>
                  <a:lnTo>
                    <a:pt x="13243" y="285867"/>
                  </a:lnTo>
                  <a:lnTo>
                    <a:pt x="14115" y="286886"/>
                  </a:lnTo>
                  <a:lnTo>
                    <a:pt x="13638" y="288624"/>
                  </a:lnTo>
                  <a:lnTo>
                    <a:pt x="9510" y="295275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95">
              <a:extLst>
                <a:ext uri="{FF2B5EF4-FFF2-40B4-BE49-F238E27FC236}">
                  <a16:creationId xmlns:a16="http://schemas.microsoft.com/office/drawing/2014/main" id="{A785F029-595A-FE6D-A39D-C8245B1B9EC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335576" y="2895600"/>
              <a:ext cx="150950" cy="438151"/>
            </a:xfrm>
            <a:custGeom>
              <a:avLst/>
              <a:gdLst/>
              <a:ahLst/>
              <a:cxnLst/>
              <a:rect l="0" t="0" r="0" b="0"/>
              <a:pathLst>
                <a:path w="150950" h="438151">
                  <a:moveTo>
                    <a:pt x="131899" y="9525"/>
                  </a:moveTo>
                  <a:lnTo>
                    <a:pt x="131899" y="9525"/>
                  </a:lnTo>
                  <a:lnTo>
                    <a:pt x="141031" y="9525"/>
                  </a:lnTo>
                  <a:lnTo>
                    <a:pt x="141424" y="10"/>
                  </a:lnTo>
                  <a:lnTo>
                    <a:pt x="149625" y="1"/>
                  </a:lnTo>
                  <a:lnTo>
                    <a:pt x="145200" y="0"/>
                  </a:lnTo>
                  <a:lnTo>
                    <a:pt x="150949" y="0"/>
                  </a:lnTo>
                  <a:lnTo>
                    <a:pt x="136401" y="0"/>
                  </a:lnTo>
                  <a:lnTo>
                    <a:pt x="134902" y="1058"/>
                  </a:lnTo>
                  <a:lnTo>
                    <a:pt x="133900" y="2822"/>
                  </a:lnTo>
                  <a:lnTo>
                    <a:pt x="133233" y="5056"/>
                  </a:lnTo>
                  <a:lnTo>
                    <a:pt x="131730" y="6546"/>
                  </a:lnTo>
                  <a:lnTo>
                    <a:pt x="127238" y="8201"/>
                  </a:lnTo>
                  <a:lnTo>
                    <a:pt x="125617" y="9701"/>
                  </a:lnTo>
                  <a:lnTo>
                    <a:pt x="123815" y="14189"/>
                  </a:lnTo>
                  <a:lnTo>
                    <a:pt x="122276" y="15809"/>
                  </a:lnTo>
                  <a:lnTo>
                    <a:pt x="117745" y="17610"/>
                  </a:lnTo>
                  <a:lnTo>
                    <a:pt x="116112" y="19148"/>
                  </a:lnTo>
                  <a:lnTo>
                    <a:pt x="114300" y="23680"/>
                  </a:lnTo>
                  <a:lnTo>
                    <a:pt x="112757" y="25312"/>
                  </a:lnTo>
                  <a:lnTo>
                    <a:pt x="108221" y="27125"/>
                  </a:lnTo>
                  <a:lnTo>
                    <a:pt x="106589" y="28666"/>
                  </a:lnTo>
                  <a:lnTo>
                    <a:pt x="94766" y="47514"/>
                  </a:lnTo>
                  <a:lnTo>
                    <a:pt x="94229" y="52162"/>
                  </a:lnTo>
                  <a:lnTo>
                    <a:pt x="91168" y="57755"/>
                  </a:lnTo>
                  <a:lnTo>
                    <a:pt x="87339" y="63769"/>
                  </a:lnTo>
                  <a:lnTo>
                    <a:pt x="84124" y="73105"/>
                  </a:lnTo>
                  <a:lnTo>
                    <a:pt x="66976" y="93372"/>
                  </a:lnTo>
                  <a:lnTo>
                    <a:pt x="66002" y="97237"/>
                  </a:lnTo>
                  <a:lnTo>
                    <a:pt x="65743" y="99750"/>
                  </a:lnTo>
                  <a:lnTo>
                    <a:pt x="62632" y="105364"/>
                  </a:lnTo>
                  <a:lnTo>
                    <a:pt x="58780" y="111387"/>
                  </a:lnTo>
                  <a:lnTo>
                    <a:pt x="55554" y="120728"/>
                  </a:lnTo>
                  <a:lnTo>
                    <a:pt x="49422" y="130198"/>
                  </a:lnTo>
                  <a:lnTo>
                    <a:pt x="47137" y="139707"/>
                  </a:lnTo>
                  <a:lnTo>
                    <a:pt x="46602" y="146053"/>
                  </a:lnTo>
                  <a:lnTo>
                    <a:pt x="43542" y="152401"/>
                  </a:lnTo>
                  <a:lnTo>
                    <a:pt x="39711" y="158751"/>
                  </a:lnTo>
                  <a:lnTo>
                    <a:pt x="36499" y="168275"/>
                  </a:lnTo>
                  <a:lnTo>
                    <a:pt x="30372" y="177800"/>
                  </a:lnTo>
                  <a:lnTo>
                    <a:pt x="28087" y="187325"/>
                  </a:lnTo>
                  <a:lnTo>
                    <a:pt x="27161" y="212725"/>
                  </a:lnTo>
                  <a:lnTo>
                    <a:pt x="24318" y="219075"/>
                  </a:lnTo>
                  <a:lnTo>
                    <a:pt x="20585" y="225425"/>
                  </a:lnTo>
                  <a:lnTo>
                    <a:pt x="7976" y="262642"/>
                  </a:lnTo>
                  <a:lnTo>
                    <a:pt x="724" y="276050"/>
                  </a:lnTo>
                  <a:lnTo>
                    <a:pt x="0" y="279284"/>
                  </a:lnTo>
                  <a:lnTo>
                    <a:pt x="575" y="282497"/>
                  </a:lnTo>
                  <a:lnTo>
                    <a:pt x="6279" y="295260"/>
                  </a:lnTo>
                  <a:lnTo>
                    <a:pt x="10849" y="328069"/>
                  </a:lnTo>
                  <a:lnTo>
                    <a:pt x="15599" y="341328"/>
                  </a:lnTo>
                  <a:lnTo>
                    <a:pt x="16267" y="345027"/>
                  </a:lnTo>
                  <a:lnTo>
                    <a:pt x="19828" y="351959"/>
                  </a:lnTo>
                  <a:lnTo>
                    <a:pt x="42229" y="378081"/>
                  </a:lnTo>
                  <a:lnTo>
                    <a:pt x="48217" y="390576"/>
                  </a:lnTo>
                  <a:lnTo>
                    <a:pt x="50711" y="393734"/>
                  </a:lnTo>
                  <a:lnTo>
                    <a:pt x="56304" y="397243"/>
                  </a:lnTo>
                  <a:lnTo>
                    <a:pt x="59278" y="398178"/>
                  </a:lnTo>
                  <a:lnTo>
                    <a:pt x="61260" y="399861"/>
                  </a:lnTo>
                  <a:lnTo>
                    <a:pt x="69759" y="413143"/>
                  </a:lnTo>
                  <a:lnTo>
                    <a:pt x="75354" y="416452"/>
                  </a:lnTo>
                  <a:lnTo>
                    <a:pt x="81367" y="418982"/>
                  </a:lnTo>
                  <a:lnTo>
                    <a:pt x="91953" y="427146"/>
                  </a:lnTo>
                  <a:lnTo>
                    <a:pt x="98308" y="428187"/>
                  </a:lnTo>
                  <a:lnTo>
                    <a:pt x="99980" y="429391"/>
                  </a:lnTo>
                  <a:lnTo>
                    <a:pt x="101095" y="431252"/>
                  </a:lnTo>
                  <a:lnTo>
                    <a:pt x="101838" y="433551"/>
                  </a:lnTo>
                  <a:lnTo>
                    <a:pt x="103391" y="435084"/>
                  </a:lnTo>
                  <a:lnTo>
                    <a:pt x="112418" y="438030"/>
                  </a:lnTo>
                  <a:lnTo>
                    <a:pt x="122374" y="438150"/>
                  </a:lnTo>
                  <a:lnTo>
                    <a:pt x="116886" y="438150"/>
                  </a:lnTo>
                  <a:lnTo>
                    <a:pt x="121443" y="438150"/>
                  </a:lnTo>
                  <a:lnTo>
                    <a:pt x="114091" y="438150"/>
                  </a:lnTo>
                  <a:lnTo>
                    <a:pt x="118273" y="433093"/>
                  </a:lnTo>
                  <a:lnTo>
                    <a:pt x="118582" y="431604"/>
                  </a:lnTo>
                  <a:lnTo>
                    <a:pt x="117729" y="430611"/>
                  </a:lnTo>
                  <a:lnTo>
                    <a:pt x="112849" y="428625"/>
                  </a:lnTo>
                </a:path>
              </a:pathLst>
            </a:custGeom>
            <a:ln w="6350">
              <a:solidFill>
                <a:srgbClr val="93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113">
            <a:extLst>
              <a:ext uri="{FF2B5EF4-FFF2-40B4-BE49-F238E27FC236}">
                <a16:creationId xmlns:a16="http://schemas.microsoft.com/office/drawing/2014/main" id="{0EF29387-B5B0-B5E2-84D5-DD2131214AF8}"/>
              </a:ext>
            </a:extLst>
          </p:cNvPr>
          <p:cNvGrpSpPr/>
          <p:nvPr/>
        </p:nvGrpSpPr>
        <p:grpSpPr>
          <a:xfrm>
            <a:off x="4953000" y="2413870"/>
            <a:ext cx="104776" cy="205506"/>
            <a:chOff x="4953000" y="2413870"/>
            <a:chExt cx="104776" cy="205506"/>
          </a:xfrm>
        </p:grpSpPr>
        <p:sp>
          <p:nvSpPr>
            <p:cNvPr id="257" name="SMARTInkShape-496">
              <a:extLst>
                <a:ext uri="{FF2B5EF4-FFF2-40B4-BE49-F238E27FC236}">
                  <a16:creationId xmlns:a16="http://schemas.microsoft.com/office/drawing/2014/main" id="{3205A7C0-E413-78DC-798F-441F964400D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953000" y="2413870"/>
              <a:ext cx="19051" cy="24531"/>
            </a:xfrm>
            <a:custGeom>
              <a:avLst/>
              <a:gdLst/>
              <a:ahLst/>
              <a:cxnLst/>
              <a:rect l="0" t="0" r="0" b="0"/>
              <a:pathLst>
                <a:path w="19051" h="24531">
                  <a:moveTo>
                    <a:pt x="9525" y="15005"/>
                  </a:moveTo>
                  <a:lnTo>
                    <a:pt x="9525" y="15005"/>
                  </a:lnTo>
                  <a:lnTo>
                    <a:pt x="19050" y="15005"/>
                  </a:lnTo>
                  <a:lnTo>
                    <a:pt x="19050" y="24520"/>
                  </a:lnTo>
                  <a:lnTo>
                    <a:pt x="395" y="24530"/>
                  </a:lnTo>
                  <a:lnTo>
                    <a:pt x="0" y="6838"/>
                  </a:lnTo>
                  <a:lnTo>
                    <a:pt x="1059" y="6386"/>
                  </a:lnTo>
                  <a:lnTo>
                    <a:pt x="9132" y="5515"/>
                  </a:lnTo>
                  <a:lnTo>
                    <a:pt x="9447" y="0"/>
                  </a:lnTo>
                  <a:lnTo>
                    <a:pt x="9522" y="5204"/>
                  </a:lnTo>
                  <a:lnTo>
                    <a:pt x="19016" y="5479"/>
                  </a:lnTo>
                  <a:lnTo>
                    <a:pt x="19050" y="14613"/>
                  </a:lnTo>
                  <a:lnTo>
                    <a:pt x="4039" y="150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97">
              <a:extLst>
                <a:ext uri="{FF2B5EF4-FFF2-40B4-BE49-F238E27FC236}">
                  <a16:creationId xmlns:a16="http://schemas.microsoft.com/office/drawing/2014/main" id="{E5F85EB6-F8D9-E4FC-2E0F-55A39B89724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957037" y="2514600"/>
              <a:ext cx="100739" cy="104776"/>
            </a:xfrm>
            <a:custGeom>
              <a:avLst/>
              <a:gdLst/>
              <a:ahLst/>
              <a:cxnLst/>
              <a:rect l="0" t="0" r="0" b="0"/>
              <a:pathLst>
                <a:path w="100739" h="104776">
                  <a:moveTo>
                    <a:pt x="5488" y="9525"/>
                  </a:moveTo>
                  <a:lnTo>
                    <a:pt x="5488" y="9525"/>
                  </a:lnTo>
                  <a:lnTo>
                    <a:pt x="5488" y="4469"/>
                  </a:lnTo>
                  <a:lnTo>
                    <a:pt x="6546" y="2979"/>
                  </a:lnTo>
                  <a:lnTo>
                    <a:pt x="8310" y="1986"/>
                  </a:lnTo>
                  <a:lnTo>
                    <a:pt x="14620" y="116"/>
                  </a:lnTo>
                  <a:lnTo>
                    <a:pt x="6778" y="10"/>
                  </a:lnTo>
                  <a:lnTo>
                    <a:pt x="13803" y="1"/>
                  </a:lnTo>
                  <a:lnTo>
                    <a:pt x="9287" y="0"/>
                  </a:lnTo>
                  <a:lnTo>
                    <a:pt x="15011" y="0"/>
                  </a:lnTo>
                  <a:lnTo>
                    <a:pt x="9525" y="0"/>
                  </a:lnTo>
                  <a:lnTo>
                    <a:pt x="11869" y="0"/>
                  </a:lnTo>
                  <a:lnTo>
                    <a:pt x="12917" y="1058"/>
                  </a:lnTo>
                  <a:lnTo>
                    <a:pt x="14737" y="8201"/>
                  </a:lnTo>
                  <a:lnTo>
                    <a:pt x="14931" y="14189"/>
                  </a:lnTo>
                  <a:lnTo>
                    <a:pt x="12155" y="19711"/>
                  </a:lnTo>
                  <a:lnTo>
                    <a:pt x="8451" y="25694"/>
                  </a:lnTo>
                  <a:lnTo>
                    <a:pt x="6074" y="38158"/>
                  </a:lnTo>
                  <a:lnTo>
                    <a:pt x="5488" y="82811"/>
                  </a:lnTo>
                  <a:lnTo>
                    <a:pt x="5488" y="103403"/>
                  </a:lnTo>
                  <a:lnTo>
                    <a:pt x="4430" y="103861"/>
                  </a:lnTo>
                  <a:lnTo>
                    <a:pt x="0" y="104504"/>
                  </a:lnTo>
                  <a:lnTo>
                    <a:pt x="13689" y="104775"/>
                  </a:lnTo>
                  <a:lnTo>
                    <a:pt x="22356" y="98229"/>
                  </a:lnTo>
                  <a:lnTo>
                    <a:pt x="31181" y="96133"/>
                  </a:lnTo>
                  <a:lnTo>
                    <a:pt x="78513" y="95252"/>
                  </a:lnTo>
                  <a:lnTo>
                    <a:pt x="99249" y="95250"/>
                  </a:lnTo>
                  <a:lnTo>
                    <a:pt x="99746" y="94192"/>
                  </a:lnTo>
                  <a:lnTo>
                    <a:pt x="100738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114">
            <a:extLst>
              <a:ext uri="{FF2B5EF4-FFF2-40B4-BE49-F238E27FC236}">
                <a16:creationId xmlns:a16="http://schemas.microsoft.com/office/drawing/2014/main" id="{0C669A4F-DD99-ACF1-BBD1-F1747303CAC2}"/>
              </a:ext>
            </a:extLst>
          </p:cNvPr>
          <p:cNvGrpSpPr/>
          <p:nvPr/>
        </p:nvGrpSpPr>
        <p:grpSpPr>
          <a:xfrm>
            <a:off x="1905000" y="2495550"/>
            <a:ext cx="95251" cy="171451"/>
            <a:chOff x="1905000" y="2495550"/>
            <a:chExt cx="95251" cy="171451"/>
          </a:xfrm>
        </p:grpSpPr>
        <p:sp>
          <p:nvSpPr>
            <p:cNvPr id="260" name="SMARTInkShape-498">
              <a:extLst>
                <a:ext uri="{FF2B5EF4-FFF2-40B4-BE49-F238E27FC236}">
                  <a16:creationId xmlns:a16="http://schemas.microsoft.com/office/drawing/2014/main" id="{69553B64-2F64-33D7-AB8B-34254C102F7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914525" y="2495550"/>
              <a:ext cx="15014" cy="28541"/>
            </a:xfrm>
            <a:custGeom>
              <a:avLst/>
              <a:gdLst/>
              <a:ahLst/>
              <a:cxnLst/>
              <a:rect l="0" t="0" r="0" b="0"/>
              <a:pathLst>
                <a:path w="15014" h="2854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10583" y="6546"/>
                  </a:lnTo>
                  <a:lnTo>
                    <a:pt x="12347" y="7539"/>
                  </a:lnTo>
                  <a:lnTo>
                    <a:pt x="14582" y="8201"/>
                  </a:lnTo>
                  <a:lnTo>
                    <a:pt x="15013" y="8642"/>
                  </a:lnTo>
                  <a:lnTo>
                    <a:pt x="14242" y="8937"/>
                  </a:lnTo>
                  <a:lnTo>
                    <a:pt x="12670" y="9133"/>
                  </a:lnTo>
                  <a:lnTo>
                    <a:pt x="11621" y="10322"/>
                  </a:lnTo>
                  <a:lnTo>
                    <a:pt x="9549" y="18931"/>
                  </a:lnTo>
                  <a:lnTo>
                    <a:pt x="9526" y="28179"/>
                  </a:lnTo>
                  <a:lnTo>
                    <a:pt x="1324" y="28540"/>
                  </a:lnTo>
                  <a:lnTo>
                    <a:pt x="883" y="27494"/>
                  </a:lnTo>
                  <a:lnTo>
                    <a:pt x="0" y="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99">
              <a:extLst>
                <a:ext uri="{FF2B5EF4-FFF2-40B4-BE49-F238E27FC236}">
                  <a16:creationId xmlns:a16="http://schemas.microsoft.com/office/drawing/2014/main" id="{C9AB7348-97F5-25DC-EC63-9578D0777F3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905000" y="2562227"/>
              <a:ext cx="95251" cy="104774"/>
            </a:xfrm>
            <a:custGeom>
              <a:avLst/>
              <a:gdLst/>
              <a:ahLst/>
              <a:cxnLst/>
              <a:rect l="0" t="0" r="0" b="0"/>
              <a:pathLst>
                <a:path w="95251" h="104774">
                  <a:moveTo>
                    <a:pt x="19050" y="9523"/>
                  </a:moveTo>
                  <a:lnTo>
                    <a:pt x="19050" y="9523"/>
                  </a:lnTo>
                  <a:lnTo>
                    <a:pt x="19050" y="4035"/>
                  </a:lnTo>
                  <a:lnTo>
                    <a:pt x="19050" y="6378"/>
                  </a:lnTo>
                  <a:lnTo>
                    <a:pt x="19050" y="0"/>
                  </a:lnTo>
                  <a:lnTo>
                    <a:pt x="19050" y="44533"/>
                  </a:lnTo>
                  <a:lnTo>
                    <a:pt x="19050" y="74317"/>
                  </a:lnTo>
                  <a:lnTo>
                    <a:pt x="12504" y="83431"/>
                  </a:lnTo>
                  <a:lnTo>
                    <a:pt x="9641" y="94725"/>
                  </a:lnTo>
                  <a:lnTo>
                    <a:pt x="9560" y="100149"/>
                  </a:lnTo>
                  <a:lnTo>
                    <a:pt x="8490" y="101691"/>
                  </a:lnTo>
                  <a:lnTo>
                    <a:pt x="6718" y="102718"/>
                  </a:lnTo>
                  <a:lnTo>
                    <a:pt x="0" y="104773"/>
                  </a:lnTo>
                  <a:lnTo>
                    <a:pt x="23680" y="104773"/>
                  </a:lnTo>
                  <a:lnTo>
                    <a:pt x="29222" y="101951"/>
                  </a:lnTo>
                  <a:lnTo>
                    <a:pt x="35213" y="98227"/>
                  </a:lnTo>
                  <a:lnTo>
                    <a:pt x="47682" y="95837"/>
                  </a:lnTo>
                  <a:lnTo>
                    <a:pt x="80700" y="95251"/>
                  </a:lnTo>
                  <a:lnTo>
                    <a:pt x="82375" y="94192"/>
                  </a:lnTo>
                  <a:lnTo>
                    <a:pt x="83491" y="92427"/>
                  </a:lnTo>
                  <a:lnTo>
                    <a:pt x="84236" y="90192"/>
                  </a:lnTo>
                  <a:lnTo>
                    <a:pt x="85791" y="88702"/>
                  </a:lnTo>
                  <a:lnTo>
                    <a:pt x="95250" y="857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3" name="SMARTInkShape-500">
            <a:extLst>
              <a:ext uri="{FF2B5EF4-FFF2-40B4-BE49-F238E27FC236}">
                <a16:creationId xmlns:a16="http://schemas.microsoft.com/office/drawing/2014/main" id="{17FC6EA1-DE60-E3FC-2E21-3D42DEA9013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504950" y="1990725"/>
            <a:ext cx="352426" cy="215038"/>
          </a:xfrm>
          <a:custGeom>
            <a:avLst/>
            <a:gdLst/>
            <a:ahLst/>
            <a:cxnLst/>
            <a:rect l="0" t="0" r="0" b="0"/>
            <a:pathLst>
              <a:path w="352426" h="215038">
                <a:moveTo>
                  <a:pt x="9525" y="200025"/>
                </a:moveTo>
                <a:lnTo>
                  <a:pt x="9525" y="200025"/>
                </a:lnTo>
                <a:lnTo>
                  <a:pt x="9525" y="205081"/>
                </a:lnTo>
                <a:lnTo>
                  <a:pt x="8467" y="206571"/>
                </a:lnTo>
                <a:lnTo>
                  <a:pt x="6703" y="207564"/>
                </a:lnTo>
                <a:lnTo>
                  <a:pt x="3" y="209549"/>
                </a:lnTo>
                <a:lnTo>
                  <a:pt x="0" y="215037"/>
                </a:lnTo>
                <a:lnTo>
                  <a:pt x="0" y="209557"/>
                </a:lnTo>
                <a:lnTo>
                  <a:pt x="5057" y="209552"/>
                </a:lnTo>
                <a:lnTo>
                  <a:pt x="10361" y="206729"/>
                </a:lnTo>
                <a:lnTo>
                  <a:pt x="13257" y="204494"/>
                </a:lnTo>
                <a:lnTo>
                  <a:pt x="16475" y="199189"/>
                </a:lnTo>
                <a:lnTo>
                  <a:pt x="17334" y="196292"/>
                </a:lnTo>
                <a:lnTo>
                  <a:pt x="18964" y="194362"/>
                </a:lnTo>
                <a:lnTo>
                  <a:pt x="32156" y="185952"/>
                </a:lnTo>
                <a:lnTo>
                  <a:pt x="35459" y="180365"/>
                </a:lnTo>
                <a:lnTo>
                  <a:pt x="37984" y="174354"/>
                </a:lnTo>
                <a:lnTo>
                  <a:pt x="42634" y="168154"/>
                </a:lnTo>
                <a:lnTo>
                  <a:pt x="63589" y="154271"/>
                </a:lnTo>
                <a:lnTo>
                  <a:pt x="70817" y="142841"/>
                </a:lnTo>
                <a:lnTo>
                  <a:pt x="74728" y="139678"/>
                </a:lnTo>
                <a:lnTo>
                  <a:pt x="88229" y="134166"/>
                </a:lnTo>
                <a:lnTo>
                  <a:pt x="90569" y="131778"/>
                </a:lnTo>
                <a:lnTo>
                  <a:pt x="102238" y="117268"/>
                </a:lnTo>
                <a:lnTo>
                  <a:pt x="111314" y="108947"/>
                </a:lnTo>
                <a:lnTo>
                  <a:pt x="123862" y="102777"/>
                </a:lnTo>
                <a:lnTo>
                  <a:pt x="127025" y="100268"/>
                </a:lnTo>
                <a:lnTo>
                  <a:pt x="130539" y="94658"/>
                </a:lnTo>
                <a:lnTo>
                  <a:pt x="133159" y="88637"/>
                </a:lnTo>
                <a:lnTo>
                  <a:pt x="137851" y="82433"/>
                </a:lnTo>
                <a:lnTo>
                  <a:pt x="143464" y="78970"/>
                </a:lnTo>
                <a:lnTo>
                  <a:pt x="146443" y="78047"/>
                </a:lnTo>
                <a:lnTo>
                  <a:pt x="148428" y="76373"/>
                </a:lnTo>
                <a:lnTo>
                  <a:pt x="150635" y="71691"/>
                </a:lnTo>
                <a:lnTo>
                  <a:pt x="152281" y="70019"/>
                </a:lnTo>
                <a:lnTo>
                  <a:pt x="156933" y="68161"/>
                </a:lnTo>
                <a:lnTo>
                  <a:pt x="158597" y="66607"/>
                </a:lnTo>
                <a:lnTo>
                  <a:pt x="166544" y="53548"/>
                </a:lnTo>
                <a:lnTo>
                  <a:pt x="172092" y="50257"/>
                </a:lnTo>
                <a:lnTo>
                  <a:pt x="175053" y="49380"/>
                </a:lnTo>
                <a:lnTo>
                  <a:pt x="177027" y="47737"/>
                </a:lnTo>
                <a:lnTo>
                  <a:pt x="179220" y="43088"/>
                </a:lnTo>
                <a:lnTo>
                  <a:pt x="180863" y="41426"/>
                </a:lnTo>
                <a:lnTo>
                  <a:pt x="199503" y="29006"/>
                </a:lnTo>
                <a:lnTo>
                  <a:pt x="209144" y="19453"/>
                </a:lnTo>
                <a:lnTo>
                  <a:pt x="209550" y="0"/>
                </a:lnTo>
                <a:lnTo>
                  <a:pt x="209550" y="8201"/>
                </a:lnTo>
                <a:lnTo>
                  <a:pt x="232216" y="40382"/>
                </a:lnTo>
                <a:lnTo>
                  <a:pt x="250050" y="54857"/>
                </a:lnTo>
                <a:lnTo>
                  <a:pt x="261293" y="78028"/>
                </a:lnTo>
                <a:lnTo>
                  <a:pt x="300321" y="111102"/>
                </a:lnTo>
                <a:lnTo>
                  <a:pt x="306738" y="123820"/>
                </a:lnTo>
                <a:lnTo>
                  <a:pt x="317883" y="136524"/>
                </a:lnTo>
                <a:lnTo>
                  <a:pt x="324020" y="140052"/>
                </a:lnTo>
                <a:lnTo>
                  <a:pt x="330276" y="142679"/>
                </a:lnTo>
                <a:lnTo>
                  <a:pt x="350937" y="160470"/>
                </a:lnTo>
                <a:lnTo>
                  <a:pt x="352420" y="171393"/>
                </a:lnTo>
                <a:lnTo>
                  <a:pt x="352425" y="1809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7" name="SMARTInkShape-Group116">
            <a:extLst>
              <a:ext uri="{FF2B5EF4-FFF2-40B4-BE49-F238E27FC236}">
                <a16:creationId xmlns:a16="http://schemas.microsoft.com/office/drawing/2014/main" id="{BEF7780B-4108-1F9C-A5E7-C74472C9403B}"/>
              </a:ext>
            </a:extLst>
          </p:cNvPr>
          <p:cNvGrpSpPr/>
          <p:nvPr/>
        </p:nvGrpSpPr>
        <p:grpSpPr>
          <a:xfrm>
            <a:off x="4219575" y="2181226"/>
            <a:ext cx="676276" cy="380986"/>
            <a:chOff x="4219575" y="2181226"/>
            <a:chExt cx="676276" cy="380986"/>
          </a:xfrm>
        </p:grpSpPr>
        <p:sp>
          <p:nvSpPr>
            <p:cNvPr id="264" name="SMARTInkShape-501">
              <a:extLst>
                <a:ext uri="{FF2B5EF4-FFF2-40B4-BE49-F238E27FC236}">
                  <a16:creationId xmlns:a16="http://schemas.microsoft.com/office/drawing/2014/main" id="{320A2B7F-772A-4BC0-1CF5-82B909D33C4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667253" y="2286003"/>
              <a:ext cx="228598" cy="180532"/>
            </a:xfrm>
            <a:custGeom>
              <a:avLst/>
              <a:gdLst/>
              <a:ahLst/>
              <a:cxnLst/>
              <a:rect l="0" t="0" r="0" b="0"/>
              <a:pathLst>
                <a:path w="228598" h="180532">
                  <a:moveTo>
                    <a:pt x="9522" y="47622"/>
                  </a:moveTo>
                  <a:lnTo>
                    <a:pt x="9522" y="47622"/>
                  </a:lnTo>
                  <a:lnTo>
                    <a:pt x="9522" y="39421"/>
                  </a:lnTo>
                  <a:lnTo>
                    <a:pt x="8464" y="38980"/>
                  </a:lnTo>
                  <a:lnTo>
                    <a:pt x="0" y="38097"/>
                  </a:lnTo>
                  <a:lnTo>
                    <a:pt x="5054" y="38097"/>
                  </a:lnTo>
                  <a:lnTo>
                    <a:pt x="6544" y="37039"/>
                  </a:lnTo>
                  <a:lnTo>
                    <a:pt x="7536" y="35275"/>
                  </a:lnTo>
                  <a:lnTo>
                    <a:pt x="9130" y="29896"/>
                  </a:lnTo>
                  <a:lnTo>
                    <a:pt x="12171" y="29160"/>
                  </a:lnTo>
                  <a:lnTo>
                    <a:pt x="14462" y="28964"/>
                  </a:lnTo>
                  <a:lnTo>
                    <a:pt x="15991" y="27775"/>
                  </a:lnTo>
                  <a:lnTo>
                    <a:pt x="17689" y="23632"/>
                  </a:lnTo>
                  <a:lnTo>
                    <a:pt x="19199" y="22103"/>
                  </a:lnTo>
                  <a:lnTo>
                    <a:pt x="23701" y="20405"/>
                  </a:lnTo>
                  <a:lnTo>
                    <a:pt x="35214" y="18257"/>
                  </a:lnTo>
                  <a:lnTo>
                    <a:pt x="48316" y="8732"/>
                  </a:lnTo>
                  <a:lnTo>
                    <a:pt x="52517" y="4585"/>
                  </a:lnTo>
                  <a:lnTo>
                    <a:pt x="57911" y="2036"/>
                  </a:lnTo>
                  <a:lnTo>
                    <a:pt x="75760" y="7"/>
                  </a:lnTo>
                  <a:lnTo>
                    <a:pt x="81124" y="0"/>
                  </a:lnTo>
                  <a:lnTo>
                    <a:pt x="82657" y="1057"/>
                  </a:lnTo>
                  <a:lnTo>
                    <a:pt x="83679" y="2821"/>
                  </a:lnTo>
                  <a:lnTo>
                    <a:pt x="85318" y="8198"/>
                  </a:lnTo>
                  <a:lnTo>
                    <a:pt x="88365" y="8934"/>
                  </a:lnTo>
                  <a:lnTo>
                    <a:pt x="90659" y="9130"/>
                  </a:lnTo>
                  <a:lnTo>
                    <a:pt x="92188" y="10319"/>
                  </a:lnTo>
                  <a:lnTo>
                    <a:pt x="94844" y="17689"/>
                  </a:lnTo>
                  <a:lnTo>
                    <a:pt x="95247" y="63505"/>
                  </a:lnTo>
                  <a:lnTo>
                    <a:pt x="95247" y="79373"/>
                  </a:lnTo>
                  <a:lnTo>
                    <a:pt x="85546" y="110239"/>
                  </a:lnTo>
                  <a:lnTo>
                    <a:pt x="69554" y="130094"/>
                  </a:lnTo>
                  <a:lnTo>
                    <a:pt x="31745" y="167213"/>
                  </a:lnTo>
                  <a:lnTo>
                    <a:pt x="25396" y="169566"/>
                  </a:lnTo>
                  <a:lnTo>
                    <a:pt x="23280" y="171251"/>
                  </a:lnTo>
                  <a:lnTo>
                    <a:pt x="19243" y="177621"/>
                  </a:lnTo>
                  <a:lnTo>
                    <a:pt x="11011" y="180531"/>
                  </a:lnTo>
                  <a:lnTo>
                    <a:pt x="10514" y="179620"/>
                  </a:lnTo>
                  <a:lnTo>
                    <a:pt x="9533" y="171560"/>
                  </a:lnTo>
                  <a:lnTo>
                    <a:pt x="14582" y="166424"/>
                  </a:lnTo>
                  <a:lnTo>
                    <a:pt x="17063" y="161101"/>
                  </a:lnTo>
                  <a:lnTo>
                    <a:pt x="17724" y="158199"/>
                  </a:lnTo>
                  <a:lnTo>
                    <a:pt x="23712" y="149060"/>
                  </a:lnTo>
                  <a:lnTo>
                    <a:pt x="70866" y="117469"/>
                  </a:lnTo>
                  <a:lnTo>
                    <a:pt x="114356" y="95247"/>
                  </a:lnTo>
                  <a:lnTo>
                    <a:pt x="130543" y="88544"/>
                  </a:lnTo>
                  <a:lnTo>
                    <a:pt x="150549" y="81223"/>
                  </a:lnTo>
                  <a:lnTo>
                    <a:pt x="170785" y="66498"/>
                  </a:lnTo>
                  <a:lnTo>
                    <a:pt x="177503" y="61303"/>
                  </a:lnTo>
                  <a:lnTo>
                    <a:pt x="190439" y="55146"/>
                  </a:lnTo>
                  <a:lnTo>
                    <a:pt x="196821" y="50966"/>
                  </a:lnTo>
                  <a:lnTo>
                    <a:pt x="203186" y="49108"/>
                  </a:lnTo>
                  <a:lnTo>
                    <a:pt x="205307" y="47554"/>
                  </a:lnTo>
                  <a:lnTo>
                    <a:pt x="206720" y="45460"/>
                  </a:lnTo>
                  <a:lnTo>
                    <a:pt x="207662" y="43006"/>
                  </a:lnTo>
                  <a:lnTo>
                    <a:pt x="209349" y="41370"/>
                  </a:lnTo>
                  <a:lnTo>
                    <a:pt x="214045" y="39552"/>
                  </a:lnTo>
                  <a:lnTo>
                    <a:pt x="215720" y="38008"/>
                  </a:lnTo>
                  <a:lnTo>
                    <a:pt x="219034" y="28699"/>
                  </a:lnTo>
                  <a:lnTo>
                    <a:pt x="219061" y="23554"/>
                  </a:lnTo>
                  <a:lnTo>
                    <a:pt x="218007" y="22051"/>
                  </a:lnTo>
                  <a:lnTo>
                    <a:pt x="216245" y="21050"/>
                  </a:lnTo>
                  <a:lnTo>
                    <a:pt x="209371" y="19311"/>
                  </a:lnTo>
                  <a:lnTo>
                    <a:pt x="204882" y="19164"/>
                  </a:lnTo>
                  <a:lnTo>
                    <a:pt x="203262" y="20183"/>
                  </a:lnTo>
                  <a:lnTo>
                    <a:pt x="202182" y="21921"/>
                  </a:lnTo>
                  <a:lnTo>
                    <a:pt x="201462" y="24138"/>
                  </a:lnTo>
                  <a:lnTo>
                    <a:pt x="199924" y="25616"/>
                  </a:lnTo>
                  <a:lnTo>
                    <a:pt x="195392" y="27258"/>
                  </a:lnTo>
                  <a:lnTo>
                    <a:pt x="177313" y="29371"/>
                  </a:lnTo>
                  <a:lnTo>
                    <a:pt x="165894" y="36099"/>
                  </a:lnTo>
                  <a:lnTo>
                    <a:pt x="120650" y="79376"/>
                  </a:lnTo>
                  <a:lnTo>
                    <a:pt x="99480" y="110240"/>
                  </a:lnTo>
                  <a:lnTo>
                    <a:pt x="96501" y="120386"/>
                  </a:lnTo>
                  <a:lnTo>
                    <a:pt x="95412" y="136487"/>
                  </a:lnTo>
                  <a:lnTo>
                    <a:pt x="98143" y="142857"/>
                  </a:lnTo>
                  <a:lnTo>
                    <a:pt x="101825" y="149215"/>
                  </a:lnTo>
                  <a:lnTo>
                    <a:pt x="104958" y="158745"/>
                  </a:lnTo>
                  <a:lnTo>
                    <a:pt x="109441" y="165096"/>
                  </a:lnTo>
                  <a:lnTo>
                    <a:pt x="114961" y="168624"/>
                  </a:lnTo>
                  <a:lnTo>
                    <a:pt x="127128" y="170889"/>
                  </a:lnTo>
                  <a:lnTo>
                    <a:pt x="174622" y="171446"/>
                  </a:lnTo>
                  <a:lnTo>
                    <a:pt x="184147" y="171447"/>
                  </a:lnTo>
                  <a:lnTo>
                    <a:pt x="190497" y="168625"/>
                  </a:lnTo>
                  <a:lnTo>
                    <a:pt x="196847" y="164901"/>
                  </a:lnTo>
                  <a:lnTo>
                    <a:pt x="207666" y="162314"/>
                  </a:lnTo>
                  <a:lnTo>
                    <a:pt x="214046" y="162038"/>
                  </a:lnTo>
                  <a:lnTo>
                    <a:pt x="215722" y="160941"/>
                  </a:lnTo>
                  <a:lnTo>
                    <a:pt x="216838" y="159151"/>
                  </a:lnTo>
                  <a:lnTo>
                    <a:pt x="217583" y="156900"/>
                  </a:lnTo>
                  <a:lnTo>
                    <a:pt x="219137" y="155399"/>
                  </a:lnTo>
                  <a:lnTo>
                    <a:pt x="228597" y="152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502">
              <a:extLst>
                <a:ext uri="{FF2B5EF4-FFF2-40B4-BE49-F238E27FC236}">
                  <a16:creationId xmlns:a16="http://schemas.microsoft.com/office/drawing/2014/main" id="{7001A17A-A36D-392B-968A-F6EC358DC52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429125" y="2438410"/>
              <a:ext cx="19051" cy="123802"/>
            </a:xfrm>
            <a:custGeom>
              <a:avLst/>
              <a:gdLst/>
              <a:ahLst/>
              <a:cxnLst/>
              <a:rect l="0" t="0" r="0" b="0"/>
              <a:pathLst>
                <a:path w="19051" h="123802">
                  <a:moveTo>
                    <a:pt x="0" y="9515"/>
                  </a:moveTo>
                  <a:lnTo>
                    <a:pt x="0" y="9515"/>
                  </a:lnTo>
                  <a:lnTo>
                    <a:pt x="0" y="4459"/>
                  </a:lnTo>
                  <a:lnTo>
                    <a:pt x="1058" y="2969"/>
                  </a:lnTo>
                  <a:lnTo>
                    <a:pt x="2822" y="1976"/>
                  </a:lnTo>
                  <a:lnTo>
                    <a:pt x="9491" y="0"/>
                  </a:lnTo>
                  <a:lnTo>
                    <a:pt x="9525" y="44466"/>
                  </a:lnTo>
                  <a:lnTo>
                    <a:pt x="9525" y="88537"/>
                  </a:lnTo>
                  <a:lnTo>
                    <a:pt x="9525" y="123801"/>
                  </a:lnTo>
                  <a:lnTo>
                    <a:pt x="19050" y="1142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503">
              <a:extLst>
                <a:ext uri="{FF2B5EF4-FFF2-40B4-BE49-F238E27FC236}">
                  <a16:creationId xmlns:a16="http://schemas.microsoft.com/office/drawing/2014/main" id="{7A9171A9-A98E-96BB-0436-D053085353F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219575" y="2181226"/>
              <a:ext cx="161912" cy="266568"/>
            </a:xfrm>
            <a:custGeom>
              <a:avLst/>
              <a:gdLst/>
              <a:ahLst/>
              <a:cxnLst/>
              <a:rect l="0" t="0" r="0" b="0"/>
              <a:pathLst>
                <a:path w="161912" h="266568">
                  <a:moveTo>
                    <a:pt x="66675" y="9524"/>
                  </a:moveTo>
                  <a:lnTo>
                    <a:pt x="66675" y="9524"/>
                  </a:lnTo>
                  <a:lnTo>
                    <a:pt x="66675" y="0"/>
                  </a:lnTo>
                  <a:lnTo>
                    <a:pt x="66675" y="19245"/>
                  </a:lnTo>
                  <a:lnTo>
                    <a:pt x="67733" y="22354"/>
                  </a:lnTo>
                  <a:lnTo>
                    <a:pt x="69497" y="24428"/>
                  </a:lnTo>
                  <a:lnTo>
                    <a:pt x="71731" y="25810"/>
                  </a:lnTo>
                  <a:lnTo>
                    <a:pt x="72163" y="28848"/>
                  </a:lnTo>
                  <a:lnTo>
                    <a:pt x="66859" y="70904"/>
                  </a:lnTo>
                  <a:lnTo>
                    <a:pt x="65671" y="89212"/>
                  </a:lnTo>
                  <a:lnTo>
                    <a:pt x="58038" y="127027"/>
                  </a:lnTo>
                  <a:lnTo>
                    <a:pt x="56170" y="170589"/>
                  </a:lnTo>
                  <a:lnTo>
                    <a:pt x="52128" y="180945"/>
                  </a:lnTo>
                  <a:lnTo>
                    <a:pt x="52449" y="191897"/>
                  </a:lnTo>
                  <a:lnTo>
                    <a:pt x="56737" y="221183"/>
                  </a:lnTo>
                  <a:lnTo>
                    <a:pt x="57069" y="239834"/>
                  </a:lnTo>
                  <a:lnTo>
                    <a:pt x="59936" y="246998"/>
                  </a:lnTo>
                  <a:lnTo>
                    <a:pt x="71337" y="261635"/>
                  </a:lnTo>
                  <a:lnTo>
                    <a:pt x="76861" y="264448"/>
                  </a:lnTo>
                  <a:lnTo>
                    <a:pt x="95308" y="266502"/>
                  </a:lnTo>
                  <a:lnTo>
                    <a:pt x="98464" y="266567"/>
                  </a:lnTo>
                  <a:lnTo>
                    <a:pt x="104792" y="263818"/>
                  </a:lnTo>
                  <a:lnTo>
                    <a:pt x="122592" y="250887"/>
                  </a:lnTo>
                  <a:lnTo>
                    <a:pt x="135925" y="247550"/>
                  </a:lnTo>
                  <a:lnTo>
                    <a:pt x="138241" y="245466"/>
                  </a:lnTo>
                  <a:lnTo>
                    <a:pt x="159229" y="219017"/>
                  </a:lnTo>
                  <a:lnTo>
                    <a:pt x="161570" y="203192"/>
                  </a:lnTo>
                  <a:lnTo>
                    <a:pt x="161911" y="186000"/>
                  </a:lnTo>
                  <a:lnTo>
                    <a:pt x="159097" y="180385"/>
                  </a:lnTo>
                  <a:lnTo>
                    <a:pt x="148667" y="168158"/>
                  </a:lnTo>
                  <a:lnTo>
                    <a:pt x="139805" y="164694"/>
                  </a:lnTo>
                  <a:lnTo>
                    <a:pt x="129869" y="162097"/>
                  </a:lnTo>
                  <a:lnTo>
                    <a:pt x="117267" y="155743"/>
                  </a:lnTo>
                  <a:lnTo>
                    <a:pt x="69718" y="147473"/>
                  </a:lnTo>
                  <a:lnTo>
                    <a:pt x="31739" y="143278"/>
                  </a:lnTo>
                  <a:lnTo>
                    <a:pt x="27510" y="144202"/>
                  </a:lnTo>
                  <a:lnTo>
                    <a:pt x="24689" y="145876"/>
                  </a:lnTo>
                  <a:lnTo>
                    <a:pt x="22810" y="148050"/>
                  </a:lnTo>
                  <a:lnTo>
                    <a:pt x="17899" y="150466"/>
                  </a:lnTo>
                  <a:lnTo>
                    <a:pt x="0" y="1523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117">
            <a:extLst>
              <a:ext uri="{FF2B5EF4-FFF2-40B4-BE49-F238E27FC236}">
                <a16:creationId xmlns:a16="http://schemas.microsoft.com/office/drawing/2014/main" id="{E7F9D671-F023-C740-DC8B-11C1C9162BB5}"/>
              </a:ext>
            </a:extLst>
          </p:cNvPr>
          <p:cNvGrpSpPr/>
          <p:nvPr/>
        </p:nvGrpSpPr>
        <p:grpSpPr>
          <a:xfrm>
            <a:off x="3667125" y="2266951"/>
            <a:ext cx="247651" cy="190500"/>
            <a:chOff x="3667125" y="2266951"/>
            <a:chExt cx="247651" cy="190500"/>
          </a:xfrm>
        </p:grpSpPr>
        <p:sp>
          <p:nvSpPr>
            <p:cNvPr id="268" name="SMARTInkShape-504">
              <a:extLst>
                <a:ext uri="{FF2B5EF4-FFF2-40B4-BE49-F238E27FC236}">
                  <a16:creationId xmlns:a16="http://schemas.microsoft.com/office/drawing/2014/main" id="{0AC93EF3-8267-899A-3C17-0D93ED4B00B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667125" y="2343150"/>
              <a:ext cx="247651" cy="19051"/>
            </a:xfrm>
            <a:custGeom>
              <a:avLst/>
              <a:gdLst/>
              <a:ahLst/>
              <a:cxnLst/>
              <a:rect l="0" t="0" r="0" b="0"/>
              <a:pathLst>
                <a:path w="247651" h="19051">
                  <a:moveTo>
                    <a:pt x="0" y="19050"/>
                  </a:moveTo>
                  <a:lnTo>
                    <a:pt x="0" y="19050"/>
                  </a:lnTo>
                  <a:lnTo>
                    <a:pt x="45988" y="19050"/>
                  </a:lnTo>
                  <a:lnTo>
                    <a:pt x="93439" y="19050"/>
                  </a:lnTo>
                  <a:lnTo>
                    <a:pt x="140128" y="19050"/>
                  </a:lnTo>
                  <a:lnTo>
                    <a:pt x="158639" y="17992"/>
                  </a:lnTo>
                  <a:lnTo>
                    <a:pt x="187728" y="10849"/>
                  </a:lnTo>
                  <a:lnTo>
                    <a:pt x="222095" y="9559"/>
                  </a:lnTo>
                  <a:lnTo>
                    <a:pt x="228531" y="6718"/>
                  </a:lnTo>
                  <a:lnTo>
                    <a:pt x="237563" y="393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505">
              <a:extLst>
                <a:ext uri="{FF2B5EF4-FFF2-40B4-BE49-F238E27FC236}">
                  <a16:creationId xmlns:a16="http://schemas.microsoft.com/office/drawing/2014/main" id="{693B09D4-03CC-4F93-FD89-742A31B465C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743325" y="2266951"/>
              <a:ext cx="9526" cy="190500"/>
            </a:xfrm>
            <a:custGeom>
              <a:avLst/>
              <a:gdLst/>
              <a:ahLst/>
              <a:cxnLst/>
              <a:rect l="0" t="0" r="0" b="0"/>
              <a:pathLst>
                <a:path w="9526" h="190500">
                  <a:moveTo>
                    <a:pt x="0" y="19049"/>
                  </a:moveTo>
                  <a:lnTo>
                    <a:pt x="0" y="19049"/>
                  </a:lnTo>
                  <a:lnTo>
                    <a:pt x="0" y="13993"/>
                  </a:lnTo>
                  <a:lnTo>
                    <a:pt x="1058" y="12503"/>
                  </a:lnTo>
                  <a:lnTo>
                    <a:pt x="2822" y="11510"/>
                  </a:lnTo>
                  <a:lnTo>
                    <a:pt x="8201" y="9916"/>
                  </a:lnTo>
                  <a:lnTo>
                    <a:pt x="8937" y="6876"/>
                  </a:lnTo>
                  <a:lnTo>
                    <a:pt x="9525" y="0"/>
                  </a:lnTo>
                  <a:lnTo>
                    <a:pt x="9525" y="31798"/>
                  </a:lnTo>
                  <a:lnTo>
                    <a:pt x="588" y="76449"/>
                  </a:lnTo>
                  <a:lnTo>
                    <a:pt x="23" y="120463"/>
                  </a:lnTo>
                  <a:lnTo>
                    <a:pt x="0" y="165001"/>
                  </a:lnTo>
                  <a:lnTo>
                    <a:pt x="0" y="188490"/>
                  </a:lnTo>
                  <a:lnTo>
                    <a:pt x="1058" y="189160"/>
                  </a:lnTo>
                  <a:lnTo>
                    <a:pt x="9525" y="1904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118">
            <a:extLst>
              <a:ext uri="{FF2B5EF4-FFF2-40B4-BE49-F238E27FC236}">
                <a16:creationId xmlns:a16="http://schemas.microsoft.com/office/drawing/2014/main" id="{8163F89D-444E-1A78-3130-CAD88934F46C}"/>
              </a:ext>
            </a:extLst>
          </p:cNvPr>
          <p:cNvGrpSpPr/>
          <p:nvPr/>
        </p:nvGrpSpPr>
        <p:grpSpPr>
          <a:xfrm>
            <a:off x="2962275" y="2171700"/>
            <a:ext cx="276222" cy="295272"/>
            <a:chOff x="2962275" y="2171700"/>
            <a:chExt cx="276222" cy="295272"/>
          </a:xfrm>
        </p:grpSpPr>
        <p:sp>
          <p:nvSpPr>
            <p:cNvPr id="271" name="SMARTInkShape-506">
              <a:extLst>
                <a:ext uri="{FF2B5EF4-FFF2-40B4-BE49-F238E27FC236}">
                  <a16:creationId xmlns:a16="http://schemas.microsoft.com/office/drawing/2014/main" id="{C974C12A-06B9-E676-0516-CA1D6961B73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152775" y="2381251"/>
              <a:ext cx="85722" cy="85721"/>
            </a:xfrm>
            <a:custGeom>
              <a:avLst/>
              <a:gdLst/>
              <a:ahLst/>
              <a:cxnLst/>
              <a:rect l="0" t="0" r="0" b="0"/>
              <a:pathLst>
                <a:path w="85722" h="85721">
                  <a:moveTo>
                    <a:pt x="38100" y="9524"/>
                  </a:moveTo>
                  <a:lnTo>
                    <a:pt x="38100" y="9524"/>
                  </a:lnTo>
                  <a:lnTo>
                    <a:pt x="38100" y="115"/>
                  </a:lnTo>
                  <a:lnTo>
                    <a:pt x="20490" y="0"/>
                  </a:lnTo>
                  <a:lnTo>
                    <a:pt x="20010" y="1058"/>
                  </a:lnTo>
                  <a:lnTo>
                    <a:pt x="19477" y="5055"/>
                  </a:lnTo>
                  <a:lnTo>
                    <a:pt x="18276" y="6545"/>
                  </a:lnTo>
                  <a:lnTo>
                    <a:pt x="1728" y="17609"/>
                  </a:lnTo>
                  <a:lnTo>
                    <a:pt x="768" y="21231"/>
                  </a:lnTo>
                  <a:lnTo>
                    <a:pt x="4" y="60335"/>
                  </a:lnTo>
                  <a:lnTo>
                    <a:pt x="2824" y="66679"/>
                  </a:lnTo>
                  <a:lnTo>
                    <a:pt x="17610" y="84235"/>
                  </a:lnTo>
                  <a:lnTo>
                    <a:pt x="23680" y="85283"/>
                  </a:lnTo>
                  <a:lnTo>
                    <a:pt x="51204" y="85720"/>
                  </a:lnTo>
                  <a:lnTo>
                    <a:pt x="57329" y="82900"/>
                  </a:lnTo>
                  <a:lnTo>
                    <a:pt x="79386" y="63334"/>
                  </a:lnTo>
                  <a:lnTo>
                    <a:pt x="82908" y="57076"/>
                  </a:lnTo>
                  <a:lnTo>
                    <a:pt x="85169" y="44434"/>
                  </a:lnTo>
                  <a:lnTo>
                    <a:pt x="85721" y="6349"/>
                  </a:lnTo>
                  <a:lnTo>
                    <a:pt x="84664" y="4232"/>
                  </a:lnTo>
                  <a:lnTo>
                    <a:pt x="82901" y="2821"/>
                  </a:lnTo>
                  <a:lnTo>
                    <a:pt x="78120" y="1253"/>
                  </a:lnTo>
                  <a:lnTo>
                    <a:pt x="34921" y="3"/>
                  </a:lnTo>
                  <a:lnTo>
                    <a:pt x="28573" y="2823"/>
                  </a:lnTo>
                  <a:lnTo>
                    <a:pt x="20931" y="8200"/>
                  </a:lnTo>
                  <a:lnTo>
                    <a:pt x="14550" y="9132"/>
                  </a:lnTo>
                  <a:lnTo>
                    <a:pt x="12875" y="10321"/>
                  </a:lnTo>
                  <a:lnTo>
                    <a:pt x="11758" y="12172"/>
                  </a:lnTo>
                  <a:lnTo>
                    <a:pt x="11014" y="14464"/>
                  </a:lnTo>
                  <a:lnTo>
                    <a:pt x="9459" y="15993"/>
                  </a:lnTo>
                  <a:lnTo>
                    <a:pt x="0" y="190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507">
              <a:extLst>
                <a:ext uri="{FF2B5EF4-FFF2-40B4-BE49-F238E27FC236}">
                  <a16:creationId xmlns:a16="http://schemas.microsoft.com/office/drawing/2014/main" id="{21D877EB-4153-8B6F-58D8-D2B1138283A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962275" y="2171700"/>
              <a:ext cx="133336" cy="247520"/>
            </a:xfrm>
            <a:custGeom>
              <a:avLst/>
              <a:gdLst/>
              <a:ahLst/>
              <a:cxnLst/>
              <a:rect l="0" t="0" r="0" b="0"/>
              <a:pathLst>
                <a:path w="133336" h="247520">
                  <a:moveTo>
                    <a:pt x="38100" y="9525"/>
                  </a:moveTo>
                  <a:lnTo>
                    <a:pt x="38100" y="9525"/>
                  </a:lnTo>
                  <a:lnTo>
                    <a:pt x="38100" y="0"/>
                  </a:lnTo>
                  <a:lnTo>
                    <a:pt x="38100" y="45539"/>
                  </a:lnTo>
                  <a:lnTo>
                    <a:pt x="37042" y="78691"/>
                  </a:lnTo>
                  <a:lnTo>
                    <a:pt x="30562" y="97310"/>
                  </a:lnTo>
                  <a:lnTo>
                    <a:pt x="25927" y="133531"/>
                  </a:lnTo>
                  <a:lnTo>
                    <a:pt x="21088" y="152453"/>
                  </a:lnTo>
                  <a:lnTo>
                    <a:pt x="19103" y="199190"/>
                  </a:lnTo>
                  <a:lnTo>
                    <a:pt x="19061" y="212560"/>
                  </a:lnTo>
                  <a:lnTo>
                    <a:pt x="21877" y="219002"/>
                  </a:lnTo>
                  <a:lnTo>
                    <a:pt x="25598" y="225392"/>
                  </a:lnTo>
                  <a:lnTo>
                    <a:pt x="27252" y="231760"/>
                  </a:lnTo>
                  <a:lnTo>
                    <a:pt x="28752" y="233882"/>
                  </a:lnTo>
                  <a:lnTo>
                    <a:pt x="30810" y="235296"/>
                  </a:lnTo>
                  <a:lnTo>
                    <a:pt x="33240" y="236239"/>
                  </a:lnTo>
                  <a:lnTo>
                    <a:pt x="34860" y="237926"/>
                  </a:lnTo>
                  <a:lnTo>
                    <a:pt x="36660" y="242623"/>
                  </a:lnTo>
                  <a:lnTo>
                    <a:pt x="38198" y="244298"/>
                  </a:lnTo>
                  <a:lnTo>
                    <a:pt x="42730" y="246161"/>
                  </a:lnTo>
                  <a:lnTo>
                    <a:pt x="68654" y="247519"/>
                  </a:lnTo>
                  <a:lnTo>
                    <a:pt x="75668" y="244770"/>
                  </a:lnTo>
                  <a:lnTo>
                    <a:pt x="82314" y="241078"/>
                  </a:lnTo>
                  <a:lnTo>
                    <a:pt x="92005" y="237942"/>
                  </a:lnTo>
                  <a:lnTo>
                    <a:pt x="126999" y="206336"/>
                  </a:lnTo>
                  <a:lnTo>
                    <a:pt x="130527" y="200008"/>
                  </a:lnTo>
                  <a:lnTo>
                    <a:pt x="132792" y="187322"/>
                  </a:lnTo>
                  <a:lnTo>
                    <a:pt x="133335" y="163806"/>
                  </a:lnTo>
                  <a:lnTo>
                    <a:pt x="123233" y="157426"/>
                  </a:lnTo>
                  <a:lnTo>
                    <a:pt x="97576" y="150240"/>
                  </a:lnTo>
                  <a:lnTo>
                    <a:pt x="93626" y="147785"/>
                  </a:lnTo>
                  <a:lnTo>
                    <a:pt x="77953" y="144330"/>
                  </a:lnTo>
                  <a:lnTo>
                    <a:pt x="35445" y="142913"/>
                  </a:lnTo>
                  <a:lnTo>
                    <a:pt x="12777" y="151079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119">
            <a:extLst>
              <a:ext uri="{FF2B5EF4-FFF2-40B4-BE49-F238E27FC236}">
                <a16:creationId xmlns:a16="http://schemas.microsoft.com/office/drawing/2014/main" id="{68B798CD-E3A9-E6FC-2A03-8A112ACAC219}"/>
              </a:ext>
            </a:extLst>
          </p:cNvPr>
          <p:cNvGrpSpPr/>
          <p:nvPr/>
        </p:nvGrpSpPr>
        <p:grpSpPr>
          <a:xfrm>
            <a:off x="2181235" y="2266950"/>
            <a:ext cx="171441" cy="66676"/>
            <a:chOff x="2181235" y="2266950"/>
            <a:chExt cx="171441" cy="66676"/>
          </a:xfrm>
        </p:grpSpPr>
        <p:sp>
          <p:nvSpPr>
            <p:cNvPr id="274" name="SMARTInkShape-508">
              <a:extLst>
                <a:ext uri="{FF2B5EF4-FFF2-40B4-BE49-F238E27FC236}">
                  <a16:creationId xmlns:a16="http://schemas.microsoft.com/office/drawing/2014/main" id="{7B71C07A-D8CF-7DCE-E338-7395538D68C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219325" y="2333625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45661" y="0"/>
                  </a:lnTo>
                  <a:lnTo>
                    <a:pt x="92034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509">
              <a:extLst>
                <a:ext uri="{FF2B5EF4-FFF2-40B4-BE49-F238E27FC236}">
                  <a16:creationId xmlns:a16="http://schemas.microsoft.com/office/drawing/2014/main" id="{227AF069-142A-8855-806F-AB5ECAE3334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181235" y="2266950"/>
              <a:ext cx="152391" cy="9526"/>
            </a:xfrm>
            <a:custGeom>
              <a:avLst/>
              <a:gdLst/>
              <a:ahLst/>
              <a:cxnLst/>
              <a:rect l="0" t="0" r="0" b="0"/>
              <a:pathLst>
                <a:path w="152391" h="9526">
                  <a:moveTo>
                    <a:pt x="19040" y="0"/>
                  </a:moveTo>
                  <a:lnTo>
                    <a:pt x="19040" y="0"/>
                  </a:lnTo>
                  <a:lnTo>
                    <a:pt x="10839" y="0"/>
                  </a:lnTo>
                  <a:lnTo>
                    <a:pt x="10398" y="1058"/>
                  </a:lnTo>
                  <a:lnTo>
                    <a:pt x="9631" y="8201"/>
                  </a:lnTo>
                  <a:lnTo>
                    <a:pt x="6745" y="8937"/>
                  </a:lnTo>
                  <a:lnTo>
                    <a:pt x="0" y="9524"/>
                  </a:lnTo>
                  <a:lnTo>
                    <a:pt x="14180" y="9525"/>
                  </a:lnTo>
                  <a:lnTo>
                    <a:pt x="19702" y="6703"/>
                  </a:lnTo>
                  <a:lnTo>
                    <a:pt x="22656" y="4469"/>
                  </a:lnTo>
                  <a:lnTo>
                    <a:pt x="31583" y="1986"/>
                  </a:lnTo>
                  <a:lnTo>
                    <a:pt x="49505" y="392"/>
                  </a:lnTo>
                  <a:lnTo>
                    <a:pt x="56569" y="2997"/>
                  </a:lnTo>
                  <a:lnTo>
                    <a:pt x="59934" y="5173"/>
                  </a:lnTo>
                  <a:lnTo>
                    <a:pt x="63236" y="5565"/>
                  </a:lnTo>
                  <a:lnTo>
                    <a:pt x="104172" y="124"/>
                  </a:lnTo>
                  <a:lnTo>
                    <a:pt x="151676" y="0"/>
                  </a:lnTo>
                  <a:lnTo>
                    <a:pt x="15239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7" name="SMARTInkShape-510">
            <a:extLst>
              <a:ext uri="{FF2B5EF4-FFF2-40B4-BE49-F238E27FC236}">
                <a16:creationId xmlns:a16="http://schemas.microsoft.com/office/drawing/2014/main" id="{EDBFB1FE-C373-E267-2EB4-8B15497152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642360" y="2209800"/>
            <a:ext cx="163328" cy="342769"/>
          </a:xfrm>
          <a:custGeom>
            <a:avLst/>
            <a:gdLst/>
            <a:ahLst/>
            <a:cxnLst/>
            <a:rect l="0" t="0" r="0" b="0"/>
            <a:pathLst>
              <a:path w="163328" h="342769">
                <a:moveTo>
                  <a:pt x="24515" y="0"/>
                </a:moveTo>
                <a:lnTo>
                  <a:pt x="24515" y="0"/>
                </a:lnTo>
                <a:lnTo>
                  <a:pt x="24515" y="9525"/>
                </a:lnTo>
                <a:lnTo>
                  <a:pt x="19458" y="9525"/>
                </a:lnTo>
                <a:lnTo>
                  <a:pt x="17969" y="10583"/>
                </a:lnTo>
                <a:lnTo>
                  <a:pt x="16976" y="12347"/>
                </a:lnTo>
                <a:lnTo>
                  <a:pt x="15252" y="19226"/>
                </a:lnTo>
                <a:lnTo>
                  <a:pt x="15106" y="23714"/>
                </a:lnTo>
                <a:lnTo>
                  <a:pt x="12219" y="29237"/>
                </a:lnTo>
                <a:lnTo>
                  <a:pt x="8467" y="35219"/>
                </a:lnTo>
                <a:lnTo>
                  <a:pt x="6058" y="47683"/>
                </a:lnTo>
                <a:lnTo>
                  <a:pt x="4485" y="70053"/>
                </a:lnTo>
                <a:lnTo>
                  <a:pt x="443" y="78054"/>
                </a:lnTo>
                <a:lnTo>
                  <a:pt x="0" y="81669"/>
                </a:lnTo>
                <a:lnTo>
                  <a:pt x="6469" y="120643"/>
                </a:lnTo>
                <a:lnTo>
                  <a:pt x="15816" y="133349"/>
                </a:lnTo>
                <a:lnTo>
                  <a:pt x="29062" y="147374"/>
                </a:lnTo>
                <a:lnTo>
                  <a:pt x="34650" y="150166"/>
                </a:lnTo>
                <a:lnTo>
                  <a:pt x="52918" y="152313"/>
                </a:lnTo>
                <a:lnTo>
                  <a:pt x="66186" y="152389"/>
                </a:lnTo>
                <a:lnTo>
                  <a:pt x="68170" y="151334"/>
                </a:lnTo>
                <a:lnTo>
                  <a:pt x="69494" y="149573"/>
                </a:lnTo>
                <a:lnTo>
                  <a:pt x="72022" y="144793"/>
                </a:lnTo>
                <a:lnTo>
                  <a:pt x="96767" y="117204"/>
                </a:lnTo>
                <a:lnTo>
                  <a:pt x="98960" y="111004"/>
                </a:lnTo>
                <a:lnTo>
                  <a:pt x="100603" y="108928"/>
                </a:lnTo>
                <a:lnTo>
                  <a:pt x="106914" y="104947"/>
                </a:lnTo>
                <a:lnTo>
                  <a:pt x="108762" y="100265"/>
                </a:lnTo>
                <a:lnTo>
                  <a:pt x="111006" y="88636"/>
                </a:lnTo>
                <a:lnTo>
                  <a:pt x="118402" y="78047"/>
                </a:lnTo>
                <a:lnTo>
                  <a:pt x="119645" y="68161"/>
                </a:lnTo>
                <a:lnTo>
                  <a:pt x="119764" y="49077"/>
                </a:lnTo>
                <a:lnTo>
                  <a:pt x="129287" y="38103"/>
                </a:lnTo>
                <a:lnTo>
                  <a:pt x="129290" y="38100"/>
                </a:lnTo>
                <a:lnTo>
                  <a:pt x="129290" y="84478"/>
                </a:lnTo>
                <a:lnTo>
                  <a:pt x="129290" y="130617"/>
                </a:lnTo>
                <a:lnTo>
                  <a:pt x="137932" y="174651"/>
                </a:lnTo>
                <a:lnTo>
                  <a:pt x="139612" y="193683"/>
                </a:lnTo>
                <a:lnTo>
                  <a:pt x="150558" y="235303"/>
                </a:lnTo>
                <a:lnTo>
                  <a:pt x="154618" y="244279"/>
                </a:lnTo>
                <a:lnTo>
                  <a:pt x="157738" y="287160"/>
                </a:lnTo>
                <a:lnTo>
                  <a:pt x="163327" y="307822"/>
                </a:lnTo>
                <a:lnTo>
                  <a:pt x="157947" y="337835"/>
                </a:lnTo>
                <a:lnTo>
                  <a:pt x="156861" y="339524"/>
                </a:lnTo>
                <a:lnTo>
                  <a:pt x="155079" y="340649"/>
                </a:lnTo>
                <a:lnTo>
                  <a:pt x="147514" y="342233"/>
                </a:lnTo>
                <a:lnTo>
                  <a:pt x="135477" y="342768"/>
                </a:lnTo>
                <a:lnTo>
                  <a:pt x="129217" y="340019"/>
                </a:lnTo>
                <a:lnTo>
                  <a:pt x="122908" y="336328"/>
                </a:lnTo>
                <a:lnTo>
                  <a:pt x="110234" y="333958"/>
                </a:lnTo>
                <a:lnTo>
                  <a:pt x="107061" y="333764"/>
                </a:lnTo>
                <a:lnTo>
                  <a:pt x="100713" y="330726"/>
                </a:lnTo>
                <a:lnTo>
                  <a:pt x="84840" y="318209"/>
                </a:lnTo>
                <a:lnTo>
                  <a:pt x="75315" y="315476"/>
                </a:lnTo>
                <a:lnTo>
                  <a:pt x="68965" y="314837"/>
                </a:lnTo>
                <a:lnTo>
                  <a:pt x="62615" y="311730"/>
                </a:lnTo>
                <a:lnTo>
                  <a:pt x="56265" y="307880"/>
                </a:lnTo>
                <a:lnTo>
                  <a:pt x="45446" y="305206"/>
                </a:lnTo>
                <a:lnTo>
                  <a:pt x="19505" y="304800"/>
                </a:lnTo>
                <a:lnTo>
                  <a:pt x="18000" y="305858"/>
                </a:lnTo>
                <a:lnTo>
                  <a:pt x="16996" y="307622"/>
                </a:lnTo>
                <a:lnTo>
                  <a:pt x="14990" y="3143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0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256A-B205-4D66-8650-66134F6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7256C-B0D4-40C9-8ED1-219CE08ED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</a:rPr>
              <a:t>For each observation, the model’s error:</a:t>
            </a:r>
          </a:p>
          <a:p>
            <a:endParaRPr lang="en-US" b="0" dirty="0">
              <a:latin typeface="Cambria Math" panose="02040503050406030204" pitchFamily="18" charset="0"/>
            </a:endParaRPr>
          </a:p>
          <a:p>
            <a:endParaRPr lang="en-US" b="0" dirty="0">
              <a:latin typeface="Cambria Math" panose="02040503050406030204" pitchFamily="18" charset="0"/>
            </a:endParaRPr>
          </a:p>
          <a:p>
            <a:r>
              <a:rPr lang="en-US" dirty="0">
                <a:latin typeface="Cambria Math" panose="02040503050406030204" pitchFamily="18" charset="0"/>
              </a:rPr>
              <a:t>The sum of squared errors (SSE):</a:t>
            </a:r>
          </a:p>
          <a:p>
            <a:endParaRPr lang="en-US" b="0" dirty="0">
              <a:latin typeface="Cambria Math" panose="02040503050406030204" pitchFamily="18" charset="0"/>
            </a:endParaRPr>
          </a:p>
          <a:p>
            <a:r>
              <a:rPr lang="en-US" dirty="0">
                <a:latin typeface="Cambria Math" panose="02040503050406030204" pitchFamily="18" charset="0"/>
              </a:rPr>
              <a:t>We estimate the regression line as</a:t>
            </a:r>
            <a:endParaRPr lang="en-US" b="0" i="1" dirty="0">
              <a:latin typeface="Cambria Math" panose="02040503050406030204" pitchFamily="18" charset="0"/>
            </a:endParaRPr>
          </a:p>
        </p:txBody>
      </p:sp>
      <p:sp>
        <p:nvSpPr>
          <p:cNvPr id="4" name="SMARTInkShape-511">
            <a:extLst>
              <a:ext uri="{FF2B5EF4-FFF2-40B4-BE49-F238E27FC236}">
                <a16:creationId xmlns:a16="http://schemas.microsoft.com/office/drawing/2014/main" id="{A288E0DB-A85C-5176-7CA0-F1842FD043D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00175" y="2133600"/>
            <a:ext cx="190448" cy="361899"/>
          </a:xfrm>
          <a:custGeom>
            <a:avLst/>
            <a:gdLst/>
            <a:ahLst/>
            <a:cxnLst/>
            <a:rect l="0" t="0" r="0" b="0"/>
            <a:pathLst>
              <a:path w="190448" h="361899">
                <a:moveTo>
                  <a:pt x="9525" y="9525"/>
                </a:moveTo>
                <a:lnTo>
                  <a:pt x="9525" y="9525"/>
                </a:lnTo>
                <a:lnTo>
                  <a:pt x="9525" y="0"/>
                </a:lnTo>
                <a:lnTo>
                  <a:pt x="9525" y="8201"/>
                </a:lnTo>
                <a:lnTo>
                  <a:pt x="1324" y="17610"/>
                </a:lnTo>
                <a:lnTo>
                  <a:pt x="393" y="23680"/>
                </a:lnTo>
                <a:lnTo>
                  <a:pt x="5" y="69340"/>
                </a:lnTo>
                <a:lnTo>
                  <a:pt x="0" y="87545"/>
                </a:lnTo>
                <a:lnTo>
                  <a:pt x="2823" y="94648"/>
                </a:lnTo>
                <a:lnTo>
                  <a:pt x="6546" y="101332"/>
                </a:lnTo>
                <a:lnTo>
                  <a:pt x="8936" y="114247"/>
                </a:lnTo>
                <a:lnTo>
                  <a:pt x="9132" y="117440"/>
                </a:lnTo>
                <a:lnTo>
                  <a:pt x="12173" y="123809"/>
                </a:lnTo>
                <a:lnTo>
                  <a:pt x="33120" y="147374"/>
                </a:lnTo>
                <a:lnTo>
                  <a:pt x="38709" y="150166"/>
                </a:lnTo>
                <a:lnTo>
                  <a:pt x="57203" y="152204"/>
                </a:lnTo>
                <a:lnTo>
                  <a:pt x="80700" y="152396"/>
                </a:lnTo>
                <a:lnTo>
                  <a:pt x="86314" y="149576"/>
                </a:lnTo>
                <a:lnTo>
                  <a:pt x="89293" y="147342"/>
                </a:lnTo>
                <a:lnTo>
                  <a:pt x="92602" y="142038"/>
                </a:lnTo>
                <a:lnTo>
                  <a:pt x="93485" y="139142"/>
                </a:lnTo>
                <a:lnTo>
                  <a:pt x="95131" y="137212"/>
                </a:lnTo>
                <a:lnTo>
                  <a:pt x="99783" y="135066"/>
                </a:lnTo>
                <a:lnTo>
                  <a:pt x="101447" y="133436"/>
                </a:lnTo>
                <a:lnTo>
                  <a:pt x="112119" y="114119"/>
                </a:lnTo>
                <a:lnTo>
                  <a:pt x="115071" y="98401"/>
                </a:lnTo>
                <a:lnTo>
                  <a:pt x="122463" y="87603"/>
                </a:lnTo>
                <a:lnTo>
                  <a:pt x="123556" y="78492"/>
                </a:lnTo>
                <a:lnTo>
                  <a:pt x="123705" y="72633"/>
                </a:lnTo>
                <a:lnTo>
                  <a:pt x="126594" y="66500"/>
                </a:lnTo>
                <a:lnTo>
                  <a:pt x="130347" y="60247"/>
                </a:lnTo>
                <a:lnTo>
                  <a:pt x="132954" y="49496"/>
                </a:lnTo>
                <a:lnTo>
                  <a:pt x="133233" y="43123"/>
                </a:lnTo>
                <a:lnTo>
                  <a:pt x="136120" y="37510"/>
                </a:lnTo>
                <a:lnTo>
                  <a:pt x="141541" y="30340"/>
                </a:lnTo>
                <a:lnTo>
                  <a:pt x="142875" y="19061"/>
                </a:lnTo>
                <a:lnTo>
                  <a:pt x="142875" y="19050"/>
                </a:lnTo>
                <a:lnTo>
                  <a:pt x="142875" y="24107"/>
                </a:lnTo>
                <a:lnTo>
                  <a:pt x="145697" y="29411"/>
                </a:lnTo>
                <a:lnTo>
                  <a:pt x="149421" y="35296"/>
                </a:lnTo>
                <a:lnTo>
                  <a:pt x="151811" y="47698"/>
                </a:lnTo>
                <a:lnTo>
                  <a:pt x="152007" y="50849"/>
                </a:lnTo>
                <a:lnTo>
                  <a:pt x="155048" y="57172"/>
                </a:lnTo>
                <a:lnTo>
                  <a:pt x="157340" y="60340"/>
                </a:lnTo>
                <a:lnTo>
                  <a:pt x="160567" y="74911"/>
                </a:lnTo>
                <a:lnTo>
                  <a:pt x="164569" y="105023"/>
                </a:lnTo>
                <a:lnTo>
                  <a:pt x="169411" y="123898"/>
                </a:lnTo>
                <a:lnTo>
                  <a:pt x="174094" y="161931"/>
                </a:lnTo>
                <a:lnTo>
                  <a:pt x="178936" y="180977"/>
                </a:lnTo>
                <a:lnTo>
                  <a:pt x="183619" y="226614"/>
                </a:lnTo>
                <a:lnTo>
                  <a:pt x="189140" y="253608"/>
                </a:lnTo>
                <a:lnTo>
                  <a:pt x="190447" y="297246"/>
                </a:lnTo>
                <a:lnTo>
                  <a:pt x="189440" y="336451"/>
                </a:lnTo>
                <a:lnTo>
                  <a:pt x="181367" y="359941"/>
                </a:lnTo>
                <a:lnTo>
                  <a:pt x="180178" y="360611"/>
                </a:lnTo>
                <a:lnTo>
                  <a:pt x="170239" y="361832"/>
                </a:lnTo>
                <a:lnTo>
                  <a:pt x="161739" y="361898"/>
                </a:lnTo>
                <a:lnTo>
                  <a:pt x="153729" y="359104"/>
                </a:lnTo>
                <a:lnTo>
                  <a:pt x="133467" y="345473"/>
                </a:lnTo>
                <a:lnTo>
                  <a:pt x="115617" y="338352"/>
                </a:lnTo>
                <a:lnTo>
                  <a:pt x="95842" y="326492"/>
                </a:lnTo>
                <a:lnTo>
                  <a:pt x="79453" y="323139"/>
                </a:lnTo>
                <a:lnTo>
                  <a:pt x="66690" y="316380"/>
                </a:lnTo>
                <a:lnTo>
                  <a:pt x="49507" y="314445"/>
                </a:lnTo>
                <a:lnTo>
                  <a:pt x="48880" y="313347"/>
                </a:lnTo>
                <a:lnTo>
                  <a:pt x="48183" y="309304"/>
                </a:lnTo>
                <a:lnTo>
                  <a:pt x="46939" y="307803"/>
                </a:lnTo>
                <a:lnTo>
                  <a:pt x="38507" y="304917"/>
                </a:lnTo>
                <a:lnTo>
                  <a:pt x="28575" y="304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512">
            <a:extLst>
              <a:ext uri="{FF2B5EF4-FFF2-40B4-BE49-F238E27FC236}">
                <a16:creationId xmlns:a16="http://schemas.microsoft.com/office/drawing/2014/main" id="{4A516CE3-152D-4EBE-FF17-BE0FE74424D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905000" y="2219325"/>
            <a:ext cx="247651" cy="38101"/>
          </a:xfrm>
          <a:custGeom>
            <a:avLst/>
            <a:gdLst/>
            <a:ahLst/>
            <a:cxnLst/>
            <a:rect l="0" t="0" r="0" b="0"/>
            <a:pathLst>
              <a:path w="247651" h="38101">
                <a:moveTo>
                  <a:pt x="19050" y="38100"/>
                </a:moveTo>
                <a:lnTo>
                  <a:pt x="19050" y="38100"/>
                </a:lnTo>
                <a:lnTo>
                  <a:pt x="0" y="38100"/>
                </a:lnTo>
                <a:lnTo>
                  <a:pt x="40698" y="37042"/>
                </a:lnTo>
                <a:lnTo>
                  <a:pt x="59231" y="30561"/>
                </a:lnTo>
                <a:lnTo>
                  <a:pt x="106778" y="28691"/>
                </a:lnTo>
                <a:lnTo>
                  <a:pt x="148843" y="20384"/>
                </a:lnTo>
                <a:lnTo>
                  <a:pt x="193653" y="18070"/>
                </a:lnTo>
                <a:lnTo>
                  <a:pt x="236078" y="9642"/>
                </a:lnTo>
                <a:lnTo>
                  <a:pt x="236760" y="8545"/>
                </a:lnTo>
                <a:lnTo>
                  <a:pt x="237945" y="1334"/>
                </a:lnTo>
                <a:lnTo>
                  <a:pt x="240867" y="593"/>
                </a:lnTo>
                <a:lnTo>
                  <a:pt x="246310" y="117"/>
                </a:lnTo>
                <a:lnTo>
                  <a:pt x="241898" y="23"/>
                </a:lnTo>
                <a:lnTo>
                  <a:pt x="247650" y="0"/>
                </a:lnTo>
                <a:lnTo>
                  <a:pt x="24765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MARTInkShape-Group123">
            <a:extLst>
              <a:ext uri="{FF2B5EF4-FFF2-40B4-BE49-F238E27FC236}">
                <a16:creationId xmlns:a16="http://schemas.microsoft.com/office/drawing/2014/main" id="{D5C68C08-3660-63DB-AB7D-A58B9C94A17F}"/>
              </a:ext>
            </a:extLst>
          </p:cNvPr>
          <p:cNvGrpSpPr/>
          <p:nvPr/>
        </p:nvGrpSpPr>
        <p:grpSpPr>
          <a:xfrm>
            <a:off x="2543175" y="1933575"/>
            <a:ext cx="314326" cy="533352"/>
            <a:chOff x="2543175" y="1933575"/>
            <a:chExt cx="314326" cy="533352"/>
          </a:xfrm>
        </p:grpSpPr>
        <p:sp>
          <p:nvSpPr>
            <p:cNvPr id="6" name="SMARTInkShape-513">
              <a:extLst>
                <a:ext uri="{FF2B5EF4-FFF2-40B4-BE49-F238E27FC236}">
                  <a16:creationId xmlns:a16="http://schemas.microsoft.com/office/drawing/2014/main" id="{C83A21E9-0D09-6039-4CC0-BA8F30AE4FBD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543175" y="1933575"/>
              <a:ext cx="314326" cy="161926"/>
            </a:xfrm>
            <a:custGeom>
              <a:avLst/>
              <a:gdLst/>
              <a:ahLst/>
              <a:cxnLst/>
              <a:rect l="0" t="0" r="0" b="0"/>
              <a:pathLst>
                <a:path w="314326" h="161926">
                  <a:moveTo>
                    <a:pt x="0" y="161925"/>
                  </a:moveTo>
                  <a:lnTo>
                    <a:pt x="0" y="161925"/>
                  </a:lnTo>
                  <a:lnTo>
                    <a:pt x="0" y="156869"/>
                  </a:lnTo>
                  <a:lnTo>
                    <a:pt x="1058" y="155379"/>
                  </a:lnTo>
                  <a:lnTo>
                    <a:pt x="2822" y="154386"/>
                  </a:lnTo>
                  <a:lnTo>
                    <a:pt x="9701" y="152662"/>
                  </a:lnTo>
                  <a:lnTo>
                    <a:pt x="14189" y="152516"/>
                  </a:lnTo>
                  <a:lnTo>
                    <a:pt x="15809" y="151419"/>
                  </a:lnTo>
                  <a:lnTo>
                    <a:pt x="16890" y="149629"/>
                  </a:lnTo>
                  <a:lnTo>
                    <a:pt x="17610" y="147378"/>
                  </a:lnTo>
                  <a:lnTo>
                    <a:pt x="23680" y="139153"/>
                  </a:lnTo>
                  <a:lnTo>
                    <a:pt x="29222" y="135929"/>
                  </a:lnTo>
                  <a:lnTo>
                    <a:pt x="35213" y="133438"/>
                  </a:lnTo>
                  <a:lnTo>
                    <a:pt x="82551" y="88893"/>
                  </a:lnTo>
                  <a:lnTo>
                    <a:pt x="129117" y="42333"/>
                  </a:lnTo>
                  <a:lnTo>
                    <a:pt x="137849" y="33601"/>
                  </a:lnTo>
                  <a:lnTo>
                    <a:pt x="140642" y="27986"/>
                  </a:lnTo>
                  <a:lnTo>
                    <a:pt x="142434" y="20815"/>
                  </a:lnTo>
                  <a:lnTo>
                    <a:pt x="143639" y="20227"/>
                  </a:lnTo>
                  <a:lnTo>
                    <a:pt x="147801" y="19573"/>
                  </a:lnTo>
                  <a:lnTo>
                    <a:pt x="149334" y="18340"/>
                  </a:lnTo>
                  <a:lnTo>
                    <a:pt x="151996" y="10895"/>
                  </a:lnTo>
                  <a:lnTo>
                    <a:pt x="152400" y="0"/>
                  </a:lnTo>
                  <a:lnTo>
                    <a:pt x="198770" y="46370"/>
                  </a:lnTo>
                  <a:lnTo>
                    <a:pt x="218492" y="68914"/>
                  </a:lnTo>
                  <a:lnTo>
                    <a:pt x="226224" y="79312"/>
                  </a:lnTo>
                  <a:lnTo>
                    <a:pt x="269343" y="114244"/>
                  </a:lnTo>
                  <a:lnTo>
                    <a:pt x="278458" y="120625"/>
                  </a:lnTo>
                  <a:lnTo>
                    <a:pt x="302999" y="150518"/>
                  </a:lnTo>
                  <a:lnTo>
                    <a:pt x="306822" y="151564"/>
                  </a:lnTo>
                  <a:lnTo>
                    <a:pt x="309323" y="151843"/>
                  </a:lnTo>
                  <a:lnTo>
                    <a:pt x="310990" y="153087"/>
                  </a:lnTo>
                  <a:lnTo>
                    <a:pt x="314299" y="161845"/>
                  </a:lnTo>
                  <a:lnTo>
                    <a:pt x="314324" y="161922"/>
                  </a:lnTo>
                  <a:lnTo>
                    <a:pt x="314325" y="161925"/>
                  </a:lnTo>
                  <a:lnTo>
                    <a:pt x="31432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14">
              <a:extLst>
                <a:ext uri="{FF2B5EF4-FFF2-40B4-BE49-F238E27FC236}">
                  <a16:creationId xmlns:a16="http://schemas.microsoft.com/office/drawing/2014/main" id="{CEB93EA4-C340-CDC2-2340-DBCE1FAB24AD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619491" y="2162175"/>
              <a:ext cx="171335" cy="304752"/>
            </a:xfrm>
            <a:custGeom>
              <a:avLst/>
              <a:gdLst/>
              <a:ahLst/>
              <a:cxnLst/>
              <a:rect l="0" t="0" r="0" b="0"/>
              <a:pathLst>
                <a:path w="171335" h="304752">
                  <a:moveTo>
                    <a:pt x="9409" y="9525"/>
                  </a:moveTo>
                  <a:lnTo>
                    <a:pt x="9409" y="9525"/>
                  </a:lnTo>
                  <a:lnTo>
                    <a:pt x="14897" y="9525"/>
                  </a:lnTo>
                  <a:lnTo>
                    <a:pt x="9491" y="9525"/>
                  </a:lnTo>
                  <a:lnTo>
                    <a:pt x="9433" y="4469"/>
                  </a:lnTo>
                  <a:lnTo>
                    <a:pt x="10483" y="2979"/>
                  </a:lnTo>
                  <a:lnTo>
                    <a:pt x="12242" y="1986"/>
                  </a:lnTo>
                  <a:lnTo>
                    <a:pt x="18543" y="116"/>
                  </a:lnTo>
                  <a:lnTo>
                    <a:pt x="13369" y="23"/>
                  </a:lnTo>
                  <a:lnTo>
                    <a:pt x="18933" y="0"/>
                  </a:lnTo>
                  <a:lnTo>
                    <a:pt x="10733" y="0"/>
                  </a:lnTo>
                  <a:lnTo>
                    <a:pt x="10292" y="1058"/>
                  </a:lnTo>
                  <a:lnTo>
                    <a:pt x="8374" y="25510"/>
                  </a:lnTo>
                  <a:lnTo>
                    <a:pt x="1875" y="38122"/>
                  </a:lnTo>
                  <a:lnTo>
                    <a:pt x="0" y="68527"/>
                  </a:lnTo>
                  <a:lnTo>
                    <a:pt x="9591" y="100640"/>
                  </a:lnTo>
                  <a:lnTo>
                    <a:pt x="16775" y="114110"/>
                  </a:lnTo>
                  <a:lnTo>
                    <a:pt x="17495" y="117348"/>
                  </a:lnTo>
                  <a:lnTo>
                    <a:pt x="23564" y="126963"/>
                  </a:lnTo>
                  <a:lnTo>
                    <a:pt x="32066" y="136514"/>
                  </a:lnTo>
                  <a:lnTo>
                    <a:pt x="38176" y="140048"/>
                  </a:lnTo>
                  <a:lnTo>
                    <a:pt x="41287" y="140990"/>
                  </a:lnTo>
                  <a:lnTo>
                    <a:pt x="43361" y="142677"/>
                  </a:lnTo>
                  <a:lnTo>
                    <a:pt x="47338" y="149048"/>
                  </a:lnTo>
                  <a:lnTo>
                    <a:pt x="52019" y="150911"/>
                  </a:lnTo>
                  <a:lnTo>
                    <a:pt x="78052" y="144068"/>
                  </a:lnTo>
                  <a:lnTo>
                    <a:pt x="85073" y="140583"/>
                  </a:lnTo>
                  <a:lnTo>
                    <a:pt x="88426" y="138172"/>
                  </a:lnTo>
                  <a:lnTo>
                    <a:pt x="92153" y="132671"/>
                  </a:lnTo>
                  <a:lnTo>
                    <a:pt x="94867" y="126698"/>
                  </a:lnTo>
                  <a:lnTo>
                    <a:pt x="110206" y="107923"/>
                  </a:lnTo>
                  <a:lnTo>
                    <a:pt x="116220" y="95245"/>
                  </a:lnTo>
                  <a:lnTo>
                    <a:pt x="120381" y="88898"/>
                  </a:lnTo>
                  <a:lnTo>
                    <a:pt x="123781" y="79374"/>
                  </a:lnTo>
                  <a:lnTo>
                    <a:pt x="129962" y="69850"/>
                  </a:lnTo>
                  <a:lnTo>
                    <a:pt x="132265" y="60325"/>
                  </a:lnTo>
                  <a:lnTo>
                    <a:pt x="132804" y="53975"/>
                  </a:lnTo>
                  <a:lnTo>
                    <a:pt x="135865" y="47625"/>
                  </a:lnTo>
                  <a:lnTo>
                    <a:pt x="139695" y="41275"/>
                  </a:lnTo>
                  <a:lnTo>
                    <a:pt x="142355" y="30456"/>
                  </a:lnTo>
                  <a:lnTo>
                    <a:pt x="142724" y="20539"/>
                  </a:lnTo>
                  <a:lnTo>
                    <a:pt x="150957" y="10980"/>
                  </a:lnTo>
                  <a:lnTo>
                    <a:pt x="152281" y="38"/>
                  </a:lnTo>
                  <a:lnTo>
                    <a:pt x="152283" y="5068"/>
                  </a:lnTo>
                  <a:lnTo>
                    <a:pt x="151225" y="6554"/>
                  </a:lnTo>
                  <a:lnTo>
                    <a:pt x="149461" y="7544"/>
                  </a:lnTo>
                  <a:lnTo>
                    <a:pt x="147228" y="8204"/>
                  </a:lnTo>
                  <a:lnTo>
                    <a:pt x="146796" y="9703"/>
                  </a:lnTo>
                  <a:lnTo>
                    <a:pt x="151352" y="22667"/>
                  </a:lnTo>
                  <a:lnTo>
                    <a:pt x="152268" y="70229"/>
                  </a:lnTo>
                  <a:lnTo>
                    <a:pt x="152283" y="114322"/>
                  </a:lnTo>
                  <a:lnTo>
                    <a:pt x="153342" y="127010"/>
                  </a:lnTo>
                  <a:lnTo>
                    <a:pt x="164042" y="174273"/>
                  </a:lnTo>
                  <a:lnTo>
                    <a:pt x="170694" y="210948"/>
                  </a:lnTo>
                  <a:lnTo>
                    <a:pt x="171309" y="253858"/>
                  </a:lnTo>
                  <a:lnTo>
                    <a:pt x="171334" y="298528"/>
                  </a:lnTo>
                  <a:lnTo>
                    <a:pt x="170276" y="300619"/>
                  </a:lnTo>
                  <a:lnTo>
                    <a:pt x="168512" y="302012"/>
                  </a:lnTo>
                  <a:lnTo>
                    <a:pt x="163133" y="304249"/>
                  </a:lnTo>
                  <a:lnTo>
                    <a:pt x="148668" y="304751"/>
                  </a:lnTo>
                  <a:lnTo>
                    <a:pt x="142563" y="301956"/>
                  </a:lnTo>
                  <a:lnTo>
                    <a:pt x="139453" y="299729"/>
                  </a:lnTo>
                  <a:lnTo>
                    <a:pt x="124964" y="296595"/>
                  </a:lnTo>
                  <a:lnTo>
                    <a:pt x="97510" y="294294"/>
                  </a:lnTo>
                  <a:lnTo>
                    <a:pt x="74267" y="287084"/>
                  </a:lnTo>
                  <a:lnTo>
                    <a:pt x="28588" y="285750"/>
                  </a:lnTo>
                  <a:lnTo>
                    <a:pt x="28497" y="280694"/>
                  </a:lnTo>
                  <a:lnTo>
                    <a:pt x="29543" y="279204"/>
                  </a:lnTo>
                  <a:lnTo>
                    <a:pt x="31298" y="278211"/>
                  </a:lnTo>
                  <a:lnTo>
                    <a:pt x="37984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24">
            <a:extLst>
              <a:ext uri="{FF2B5EF4-FFF2-40B4-BE49-F238E27FC236}">
                <a16:creationId xmlns:a16="http://schemas.microsoft.com/office/drawing/2014/main" id="{BBC3C8DC-A454-E5A4-9605-662B33250A63}"/>
              </a:ext>
            </a:extLst>
          </p:cNvPr>
          <p:cNvGrpSpPr/>
          <p:nvPr/>
        </p:nvGrpSpPr>
        <p:grpSpPr>
          <a:xfrm>
            <a:off x="1685925" y="2447925"/>
            <a:ext cx="104776" cy="171451"/>
            <a:chOff x="1685925" y="2447925"/>
            <a:chExt cx="104776" cy="171451"/>
          </a:xfrm>
        </p:grpSpPr>
        <p:sp>
          <p:nvSpPr>
            <p:cNvPr id="9" name="SMARTInkShape-515">
              <a:extLst>
                <a:ext uri="{FF2B5EF4-FFF2-40B4-BE49-F238E27FC236}">
                  <a16:creationId xmlns:a16="http://schemas.microsoft.com/office/drawing/2014/main" id="{F76BAC9A-B0BE-B2E5-76F2-9746D2A3E65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724025" y="24479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16">
              <a:extLst>
                <a:ext uri="{FF2B5EF4-FFF2-40B4-BE49-F238E27FC236}">
                  <a16:creationId xmlns:a16="http://schemas.microsoft.com/office/drawing/2014/main" id="{EFC3BB7F-A9A4-9B4B-6CD6-4B1A31F6D4B0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685925" y="2524125"/>
              <a:ext cx="104776" cy="95251"/>
            </a:xfrm>
            <a:custGeom>
              <a:avLst/>
              <a:gdLst/>
              <a:ahLst/>
              <a:cxnLst/>
              <a:rect l="0" t="0" r="0" b="0"/>
              <a:pathLst>
                <a:path w="104776" h="95251">
                  <a:moveTo>
                    <a:pt x="19050" y="0"/>
                  </a:moveTo>
                  <a:lnTo>
                    <a:pt x="19050" y="0"/>
                  </a:lnTo>
                  <a:lnTo>
                    <a:pt x="19050" y="41314"/>
                  </a:lnTo>
                  <a:lnTo>
                    <a:pt x="17992" y="43418"/>
                  </a:lnTo>
                  <a:lnTo>
                    <a:pt x="16228" y="44820"/>
                  </a:lnTo>
                  <a:lnTo>
                    <a:pt x="13993" y="45755"/>
                  </a:lnTo>
                  <a:lnTo>
                    <a:pt x="12504" y="47437"/>
                  </a:lnTo>
                  <a:lnTo>
                    <a:pt x="10849" y="52127"/>
                  </a:lnTo>
                  <a:lnTo>
                    <a:pt x="9560" y="74353"/>
                  </a:lnTo>
                  <a:lnTo>
                    <a:pt x="393" y="85285"/>
                  </a:lnTo>
                  <a:lnTo>
                    <a:pt x="0" y="95247"/>
                  </a:lnTo>
                  <a:lnTo>
                    <a:pt x="8201" y="95250"/>
                  </a:lnTo>
                  <a:lnTo>
                    <a:pt x="17610" y="87049"/>
                  </a:lnTo>
                  <a:lnTo>
                    <a:pt x="23680" y="86117"/>
                  </a:lnTo>
                  <a:lnTo>
                    <a:pt x="41403" y="85760"/>
                  </a:lnTo>
                  <a:lnTo>
                    <a:pt x="47682" y="82918"/>
                  </a:lnTo>
                  <a:lnTo>
                    <a:pt x="54000" y="79186"/>
                  </a:lnTo>
                  <a:lnTo>
                    <a:pt x="66680" y="76790"/>
                  </a:lnTo>
                  <a:lnTo>
                    <a:pt x="10477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125">
            <a:extLst>
              <a:ext uri="{FF2B5EF4-FFF2-40B4-BE49-F238E27FC236}">
                <a16:creationId xmlns:a16="http://schemas.microsoft.com/office/drawing/2014/main" id="{03104B20-E01F-7918-188F-6430DCDBA7B0}"/>
              </a:ext>
            </a:extLst>
          </p:cNvPr>
          <p:cNvGrpSpPr/>
          <p:nvPr/>
        </p:nvGrpSpPr>
        <p:grpSpPr>
          <a:xfrm>
            <a:off x="2962275" y="2352675"/>
            <a:ext cx="114301" cy="208223"/>
            <a:chOff x="2962275" y="2352675"/>
            <a:chExt cx="114301" cy="208223"/>
          </a:xfrm>
        </p:grpSpPr>
        <p:sp>
          <p:nvSpPr>
            <p:cNvPr id="12" name="SMARTInkShape-517">
              <a:extLst>
                <a:ext uri="{FF2B5EF4-FFF2-40B4-BE49-F238E27FC236}">
                  <a16:creationId xmlns:a16="http://schemas.microsoft.com/office/drawing/2014/main" id="{8BD84090-54F7-C7DC-4E97-A237F9726870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990850" y="23526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18">
              <a:extLst>
                <a:ext uri="{FF2B5EF4-FFF2-40B4-BE49-F238E27FC236}">
                  <a16:creationId xmlns:a16="http://schemas.microsoft.com/office/drawing/2014/main" id="{4207B30D-C855-9FD5-51DC-559E31956E12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962275" y="2447925"/>
              <a:ext cx="114301" cy="112973"/>
            </a:xfrm>
            <a:custGeom>
              <a:avLst/>
              <a:gdLst/>
              <a:ahLst/>
              <a:cxnLst/>
              <a:rect l="0" t="0" r="0" b="0"/>
              <a:pathLst>
                <a:path w="114301" h="112973">
                  <a:moveTo>
                    <a:pt x="19050" y="0"/>
                  </a:moveTo>
                  <a:lnTo>
                    <a:pt x="19050" y="0"/>
                  </a:lnTo>
                  <a:lnTo>
                    <a:pt x="19050" y="44476"/>
                  </a:lnTo>
                  <a:lnTo>
                    <a:pt x="19050" y="80699"/>
                  </a:lnTo>
                  <a:lnTo>
                    <a:pt x="16228" y="86314"/>
                  </a:lnTo>
                  <a:lnTo>
                    <a:pt x="10850" y="93485"/>
                  </a:lnTo>
                  <a:lnTo>
                    <a:pt x="9641" y="103296"/>
                  </a:lnTo>
                  <a:lnTo>
                    <a:pt x="8544" y="103789"/>
                  </a:lnTo>
                  <a:lnTo>
                    <a:pt x="395" y="104737"/>
                  </a:lnTo>
                  <a:lnTo>
                    <a:pt x="35" y="112972"/>
                  </a:lnTo>
                  <a:lnTo>
                    <a:pt x="0" y="104778"/>
                  </a:lnTo>
                  <a:lnTo>
                    <a:pt x="31799" y="104775"/>
                  </a:lnTo>
                  <a:lnTo>
                    <a:pt x="38122" y="101953"/>
                  </a:lnTo>
                  <a:lnTo>
                    <a:pt x="41290" y="99719"/>
                  </a:lnTo>
                  <a:lnTo>
                    <a:pt x="44460" y="99287"/>
                  </a:lnTo>
                  <a:lnTo>
                    <a:pt x="50804" y="101630"/>
                  </a:lnTo>
                  <a:lnTo>
                    <a:pt x="53978" y="101620"/>
                  </a:lnTo>
                  <a:lnTo>
                    <a:pt x="73025" y="95949"/>
                  </a:lnTo>
                  <a:lnTo>
                    <a:pt x="102894" y="95258"/>
                  </a:lnTo>
                  <a:lnTo>
                    <a:pt x="113859" y="86118"/>
                  </a:lnTo>
                  <a:lnTo>
                    <a:pt x="1143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26">
            <a:extLst>
              <a:ext uri="{FF2B5EF4-FFF2-40B4-BE49-F238E27FC236}">
                <a16:creationId xmlns:a16="http://schemas.microsoft.com/office/drawing/2014/main" id="{1319A310-144E-21FF-0A6C-911DC2B64121}"/>
              </a:ext>
            </a:extLst>
          </p:cNvPr>
          <p:cNvGrpSpPr/>
          <p:nvPr/>
        </p:nvGrpSpPr>
        <p:grpSpPr>
          <a:xfrm>
            <a:off x="5915025" y="2828925"/>
            <a:ext cx="396198" cy="600076"/>
            <a:chOff x="5915025" y="2828925"/>
            <a:chExt cx="396198" cy="600076"/>
          </a:xfrm>
        </p:grpSpPr>
        <p:sp>
          <p:nvSpPr>
            <p:cNvPr id="15" name="SMARTInkShape-519">
              <a:extLst>
                <a:ext uri="{FF2B5EF4-FFF2-40B4-BE49-F238E27FC236}">
                  <a16:creationId xmlns:a16="http://schemas.microsoft.com/office/drawing/2014/main" id="{EDF4B00F-2A3B-6DF4-A960-2F96BF090E8D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048375" y="32861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20">
              <a:extLst>
                <a:ext uri="{FF2B5EF4-FFF2-40B4-BE49-F238E27FC236}">
                  <a16:creationId xmlns:a16="http://schemas.microsoft.com/office/drawing/2014/main" id="{93CF9D89-70A8-C7D2-BB83-D22986C1BAB2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029325" y="335280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lnTo>
                    <a:pt x="931" y="0"/>
                  </a:lnTo>
                  <a:lnTo>
                    <a:pt x="8283" y="0"/>
                  </a:lnTo>
                  <a:lnTo>
                    <a:pt x="8973" y="2822"/>
                  </a:lnTo>
                  <a:lnTo>
                    <a:pt x="9522" y="23680"/>
                  </a:lnTo>
                  <a:lnTo>
                    <a:pt x="6702" y="29222"/>
                  </a:lnTo>
                  <a:lnTo>
                    <a:pt x="2978" y="35213"/>
                  </a:lnTo>
                  <a:lnTo>
                    <a:pt x="392" y="45781"/>
                  </a:lnTo>
                  <a:lnTo>
                    <a:pt x="0" y="76200"/>
                  </a:lnTo>
                  <a:lnTo>
                    <a:pt x="5056" y="76200"/>
                  </a:lnTo>
                  <a:lnTo>
                    <a:pt x="6545" y="75142"/>
                  </a:lnTo>
                  <a:lnTo>
                    <a:pt x="7539" y="73378"/>
                  </a:lnTo>
                  <a:lnTo>
                    <a:pt x="8201" y="71143"/>
                  </a:lnTo>
                  <a:lnTo>
                    <a:pt x="9701" y="69654"/>
                  </a:lnTo>
                  <a:lnTo>
                    <a:pt x="14189" y="67999"/>
                  </a:lnTo>
                  <a:lnTo>
                    <a:pt x="60718" y="66675"/>
                  </a:lnTo>
                  <a:lnTo>
                    <a:pt x="7620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21">
              <a:extLst>
                <a:ext uri="{FF2B5EF4-FFF2-40B4-BE49-F238E27FC236}">
                  <a16:creationId xmlns:a16="http://schemas.microsoft.com/office/drawing/2014/main" id="{109E6B85-0CBB-0A78-A315-8EC7320CEC03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915025" y="2867025"/>
              <a:ext cx="396198" cy="352426"/>
            </a:xfrm>
            <a:custGeom>
              <a:avLst/>
              <a:gdLst/>
              <a:ahLst/>
              <a:cxnLst/>
              <a:rect l="0" t="0" r="0" b="0"/>
              <a:pathLst>
                <a:path w="396198" h="352426">
                  <a:moveTo>
                    <a:pt x="19050" y="9525"/>
                  </a:moveTo>
                  <a:lnTo>
                    <a:pt x="19050" y="9525"/>
                  </a:lnTo>
                  <a:lnTo>
                    <a:pt x="9525" y="9525"/>
                  </a:lnTo>
                  <a:lnTo>
                    <a:pt x="9525" y="392"/>
                  </a:lnTo>
                  <a:lnTo>
                    <a:pt x="9525" y="5173"/>
                  </a:lnTo>
                  <a:lnTo>
                    <a:pt x="8467" y="5565"/>
                  </a:lnTo>
                  <a:lnTo>
                    <a:pt x="1324" y="942"/>
                  </a:lnTo>
                  <a:lnTo>
                    <a:pt x="1941" y="628"/>
                  </a:lnTo>
                  <a:lnTo>
                    <a:pt x="5749" y="186"/>
                  </a:lnTo>
                  <a:lnTo>
                    <a:pt x="3260" y="83"/>
                  </a:lnTo>
                  <a:lnTo>
                    <a:pt x="2174" y="1114"/>
                  </a:lnTo>
                  <a:lnTo>
                    <a:pt x="966" y="5081"/>
                  </a:lnTo>
                  <a:lnTo>
                    <a:pt x="644" y="5504"/>
                  </a:lnTo>
                  <a:lnTo>
                    <a:pt x="1" y="1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17333" y="17610"/>
                  </a:lnTo>
                  <a:lnTo>
                    <a:pt x="41103" y="38292"/>
                  </a:lnTo>
                  <a:lnTo>
                    <a:pt x="87463" y="69854"/>
                  </a:lnTo>
                  <a:lnTo>
                    <a:pt x="133159" y="104775"/>
                  </a:lnTo>
                  <a:lnTo>
                    <a:pt x="145641" y="114300"/>
                  </a:lnTo>
                  <a:lnTo>
                    <a:pt x="170857" y="133350"/>
                  </a:lnTo>
                  <a:lnTo>
                    <a:pt x="187246" y="148167"/>
                  </a:lnTo>
                  <a:lnTo>
                    <a:pt x="193641" y="150519"/>
                  </a:lnTo>
                  <a:lnTo>
                    <a:pt x="195769" y="152204"/>
                  </a:lnTo>
                  <a:lnTo>
                    <a:pt x="199822" y="158574"/>
                  </a:lnTo>
                  <a:lnTo>
                    <a:pt x="217310" y="169995"/>
                  </a:lnTo>
                  <a:lnTo>
                    <a:pt x="228470" y="180847"/>
                  </a:lnTo>
                  <a:lnTo>
                    <a:pt x="228600" y="198691"/>
                  </a:lnTo>
                  <a:lnTo>
                    <a:pt x="220399" y="208109"/>
                  </a:lnTo>
                  <a:lnTo>
                    <a:pt x="205186" y="210324"/>
                  </a:lnTo>
                  <a:lnTo>
                    <a:pt x="194263" y="217070"/>
                  </a:lnTo>
                  <a:lnTo>
                    <a:pt x="187587" y="222770"/>
                  </a:lnTo>
                  <a:lnTo>
                    <a:pt x="183914" y="228832"/>
                  </a:lnTo>
                  <a:lnTo>
                    <a:pt x="182935" y="231929"/>
                  </a:lnTo>
                  <a:lnTo>
                    <a:pt x="180165" y="233994"/>
                  </a:lnTo>
                  <a:lnTo>
                    <a:pt x="163333" y="240131"/>
                  </a:lnTo>
                  <a:lnTo>
                    <a:pt x="142998" y="254529"/>
                  </a:lnTo>
                  <a:lnTo>
                    <a:pt x="136580" y="257057"/>
                  </a:lnTo>
                  <a:lnTo>
                    <a:pt x="110934" y="272260"/>
                  </a:lnTo>
                  <a:lnTo>
                    <a:pt x="99309" y="276109"/>
                  </a:lnTo>
                  <a:lnTo>
                    <a:pt x="76252" y="292632"/>
                  </a:lnTo>
                  <a:lnTo>
                    <a:pt x="60332" y="295985"/>
                  </a:lnTo>
                  <a:lnTo>
                    <a:pt x="47626" y="302745"/>
                  </a:lnTo>
                  <a:lnTo>
                    <a:pt x="44451" y="303430"/>
                  </a:lnTo>
                  <a:lnTo>
                    <a:pt x="42334" y="304945"/>
                  </a:lnTo>
                  <a:lnTo>
                    <a:pt x="40922" y="307014"/>
                  </a:lnTo>
                  <a:lnTo>
                    <a:pt x="39981" y="309451"/>
                  </a:lnTo>
                  <a:lnTo>
                    <a:pt x="38296" y="311076"/>
                  </a:lnTo>
                  <a:lnTo>
                    <a:pt x="33601" y="312881"/>
                  </a:lnTo>
                  <a:lnTo>
                    <a:pt x="20815" y="314198"/>
                  </a:lnTo>
                  <a:lnTo>
                    <a:pt x="9528" y="323847"/>
                  </a:lnTo>
                  <a:lnTo>
                    <a:pt x="4037" y="323849"/>
                  </a:lnTo>
                  <a:lnTo>
                    <a:pt x="19557" y="323850"/>
                  </a:lnTo>
                  <a:lnTo>
                    <a:pt x="27389" y="326672"/>
                  </a:lnTo>
                  <a:lnTo>
                    <a:pt x="30959" y="328906"/>
                  </a:lnTo>
                  <a:lnTo>
                    <a:pt x="35456" y="329338"/>
                  </a:lnTo>
                  <a:lnTo>
                    <a:pt x="51898" y="327005"/>
                  </a:lnTo>
                  <a:lnTo>
                    <a:pt x="95314" y="332909"/>
                  </a:lnTo>
                  <a:lnTo>
                    <a:pt x="140894" y="333334"/>
                  </a:lnTo>
                  <a:lnTo>
                    <a:pt x="181969" y="333370"/>
                  </a:lnTo>
                  <a:lnTo>
                    <a:pt x="223674" y="333374"/>
                  </a:lnTo>
                  <a:lnTo>
                    <a:pt x="264484" y="333375"/>
                  </a:lnTo>
                  <a:lnTo>
                    <a:pt x="311021" y="333375"/>
                  </a:lnTo>
                  <a:lnTo>
                    <a:pt x="329979" y="334433"/>
                  </a:lnTo>
                  <a:lnTo>
                    <a:pt x="357780" y="342017"/>
                  </a:lnTo>
                  <a:lnTo>
                    <a:pt x="379499" y="342890"/>
                  </a:lnTo>
                  <a:lnTo>
                    <a:pt x="380000" y="343951"/>
                  </a:lnTo>
                  <a:lnTo>
                    <a:pt x="380555" y="347953"/>
                  </a:lnTo>
                  <a:lnTo>
                    <a:pt x="381762" y="349444"/>
                  </a:lnTo>
                  <a:lnTo>
                    <a:pt x="390471" y="352410"/>
                  </a:lnTo>
                  <a:lnTo>
                    <a:pt x="390489" y="352415"/>
                  </a:lnTo>
                  <a:lnTo>
                    <a:pt x="396006" y="352423"/>
                  </a:lnTo>
                  <a:lnTo>
                    <a:pt x="391456" y="352425"/>
                  </a:lnTo>
                  <a:lnTo>
                    <a:pt x="396197" y="352425"/>
                  </a:lnTo>
                  <a:lnTo>
                    <a:pt x="390525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22">
              <a:extLst>
                <a:ext uri="{FF2B5EF4-FFF2-40B4-BE49-F238E27FC236}">
                  <a16:creationId xmlns:a16="http://schemas.microsoft.com/office/drawing/2014/main" id="{F5AF85DB-CC18-21C4-975F-16DC0A4A3E7E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924553" y="2828925"/>
              <a:ext cx="276223" cy="19051"/>
            </a:xfrm>
            <a:custGeom>
              <a:avLst/>
              <a:gdLst/>
              <a:ahLst/>
              <a:cxnLst/>
              <a:rect l="0" t="0" r="0" b="0"/>
              <a:pathLst>
                <a:path w="276223" h="19051">
                  <a:moveTo>
                    <a:pt x="19047" y="0"/>
                  </a:moveTo>
                  <a:lnTo>
                    <a:pt x="19047" y="0"/>
                  </a:lnTo>
                  <a:lnTo>
                    <a:pt x="9638" y="0"/>
                  </a:lnTo>
                  <a:lnTo>
                    <a:pt x="9556" y="5056"/>
                  </a:lnTo>
                  <a:lnTo>
                    <a:pt x="8486" y="6546"/>
                  </a:lnTo>
                  <a:lnTo>
                    <a:pt x="882" y="9264"/>
                  </a:lnTo>
                  <a:lnTo>
                    <a:pt x="0" y="9524"/>
                  </a:lnTo>
                  <a:lnTo>
                    <a:pt x="5054" y="14581"/>
                  </a:lnTo>
                  <a:lnTo>
                    <a:pt x="10359" y="17064"/>
                  </a:lnTo>
                  <a:lnTo>
                    <a:pt x="57549" y="19027"/>
                  </a:lnTo>
                  <a:lnTo>
                    <a:pt x="101922" y="19049"/>
                  </a:lnTo>
                  <a:lnTo>
                    <a:pt x="147927" y="19050"/>
                  </a:lnTo>
                  <a:lnTo>
                    <a:pt x="193596" y="10408"/>
                  </a:lnTo>
                  <a:lnTo>
                    <a:pt x="231212" y="9560"/>
                  </a:lnTo>
                  <a:lnTo>
                    <a:pt x="237873" y="6718"/>
                  </a:lnTo>
                  <a:lnTo>
                    <a:pt x="244362" y="2986"/>
                  </a:lnTo>
                  <a:lnTo>
                    <a:pt x="257150" y="590"/>
                  </a:lnTo>
                  <a:lnTo>
                    <a:pt x="2762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127">
            <a:extLst>
              <a:ext uri="{FF2B5EF4-FFF2-40B4-BE49-F238E27FC236}">
                <a16:creationId xmlns:a16="http://schemas.microsoft.com/office/drawing/2014/main" id="{A6323F70-1D05-4175-74E1-B4480B81E799}"/>
              </a:ext>
            </a:extLst>
          </p:cNvPr>
          <p:cNvGrpSpPr/>
          <p:nvPr/>
        </p:nvGrpSpPr>
        <p:grpSpPr>
          <a:xfrm>
            <a:off x="6462852" y="2547213"/>
            <a:ext cx="1995349" cy="834163"/>
            <a:chOff x="6462852" y="2547213"/>
            <a:chExt cx="1995349" cy="834163"/>
          </a:xfrm>
        </p:grpSpPr>
        <p:sp>
          <p:nvSpPr>
            <p:cNvPr id="20" name="SMARTInkShape-523">
              <a:extLst>
                <a:ext uri="{FF2B5EF4-FFF2-40B4-BE49-F238E27FC236}">
                  <a16:creationId xmlns:a16="http://schemas.microsoft.com/office/drawing/2014/main" id="{FFDD2757-E0D3-DCBB-7A46-3E644430EB23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258175" y="2547213"/>
              <a:ext cx="200026" cy="129303"/>
            </a:xfrm>
            <a:custGeom>
              <a:avLst/>
              <a:gdLst/>
              <a:ahLst/>
              <a:cxnLst/>
              <a:rect l="0" t="0" r="0" b="0"/>
              <a:pathLst>
                <a:path w="200026" h="129303">
                  <a:moveTo>
                    <a:pt x="19050" y="24537"/>
                  </a:moveTo>
                  <a:lnTo>
                    <a:pt x="19050" y="24537"/>
                  </a:lnTo>
                  <a:lnTo>
                    <a:pt x="13562" y="24537"/>
                  </a:lnTo>
                  <a:lnTo>
                    <a:pt x="18119" y="24537"/>
                  </a:lnTo>
                  <a:lnTo>
                    <a:pt x="13378" y="24537"/>
                  </a:lnTo>
                  <a:lnTo>
                    <a:pt x="15840" y="24537"/>
                  </a:lnTo>
                  <a:lnTo>
                    <a:pt x="9833" y="24537"/>
                  </a:lnTo>
                  <a:lnTo>
                    <a:pt x="28458" y="5604"/>
                  </a:lnTo>
                  <a:lnTo>
                    <a:pt x="37705" y="5490"/>
                  </a:lnTo>
                  <a:lnTo>
                    <a:pt x="43039" y="431"/>
                  </a:lnTo>
                  <a:lnTo>
                    <a:pt x="44567" y="0"/>
                  </a:lnTo>
                  <a:lnTo>
                    <a:pt x="45587" y="771"/>
                  </a:lnTo>
                  <a:lnTo>
                    <a:pt x="47223" y="4555"/>
                  </a:lnTo>
                  <a:lnTo>
                    <a:pt x="55791" y="5405"/>
                  </a:lnTo>
                  <a:lnTo>
                    <a:pt x="56244" y="6491"/>
                  </a:lnTo>
                  <a:lnTo>
                    <a:pt x="57150" y="51357"/>
                  </a:lnTo>
                  <a:lnTo>
                    <a:pt x="50604" y="60370"/>
                  </a:lnTo>
                  <a:lnTo>
                    <a:pt x="48948" y="66216"/>
                  </a:lnTo>
                  <a:lnTo>
                    <a:pt x="47448" y="68198"/>
                  </a:lnTo>
                  <a:lnTo>
                    <a:pt x="41341" y="72046"/>
                  </a:lnTo>
                  <a:lnTo>
                    <a:pt x="39541" y="76696"/>
                  </a:lnTo>
                  <a:lnTo>
                    <a:pt x="38002" y="78360"/>
                  </a:lnTo>
                  <a:lnTo>
                    <a:pt x="33470" y="80208"/>
                  </a:lnTo>
                  <a:lnTo>
                    <a:pt x="31839" y="81760"/>
                  </a:lnTo>
                  <a:lnTo>
                    <a:pt x="29004" y="89758"/>
                  </a:lnTo>
                  <a:lnTo>
                    <a:pt x="28703" y="95837"/>
                  </a:lnTo>
                  <a:lnTo>
                    <a:pt x="27601" y="97471"/>
                  </a:lnTo>
                  <a:lnTo>
                    <a:pt x="25809" y="98560"/>
                  </a:lnTo>
                  <a:lnTo>
                    <a:pt x="23557" y="99285"/>
                  </a:lnTo>
                  <a:lnTo>
                    <a:pt x="11245" y="108810"/>
                  </a:lnTo>
                  <a:lnTo>
                    <a:pt x="4977" y="109832"/>
                  </a:lnTo>
                  <a:lnTo>
                    <a:pt x="3318" y="111034"/>
                  </a:lnTo>
                  <a:lnTo>
                    <a:pt x="2211" y="112893"/>
                  </a:lnTo>
                  <a:lnTo>
                    <a:pt x="1" y="119782"/>
                  </a:lnTo>
                  <a:lnTo>
                    <a:pt x="1" y="119784"/>
                  </a:lnTo>
                  <a:lnTo>
                    <a:pt x="0" y="119787"/>
                  </a:lnTo>
                  <a:lnTo>
                    <a:pt x="37868" y="119787"/>
                  </a:lnTo>
                  <a:lnTo>
                    <a:pt x="46111" y="122609"/>
                  </a:lnTo>
                  <a:lnTo>
                    <a:pt x="49792" y="124843"/>
                  </a:lnTo>
                  <a:lnTo>
                    <a:pt x="69847" y="128429"/>
                  </a:lnTo>
                  <a:lnTo>
                    <a:pt x="117046" y="129302"/>
                  </a:lnTo>
                  <a:lnTo>
                    <a:pt x="123634" y="126485"/>
                  </a:lnTo>
                  <a:lnTo>
                    <a:pt x="126874" y="124252"/>
                  </a:lnTo>
                  <a:lnTo>
                    <a:pt x="131149" y="123822"/>
                  </a:lnTo>
                  <a:lnTo>
                    <a:pt x="169650" y="129288"/>
                  </a:lnTo>
                  <a:lnTo>
                    <a:pt x="179492" y="121109"/>
                  </a:lnTo>
                  <a:lnTo>
                    <a:pt x="189045" y="119903"/>
                  </a:lnTo>
                  <a:lnTo>
                    <a:pt x="200025" y="119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24">
              <a:extLst>
                <a:ext uri="{FF2B5EF4-FFF2-40B4-BE49-F238E27FC236}">
                  <a16:creationId xmlns:a16="http://schemas.microsoft.com/office/drawing/2014/main" id="{6626019D-710D-1444-6DC8-E4B1B35F7E7C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143875" y="2667000"/>
              <a:ext cx="190455" cy="714376"/>
            </a:xfrm>
            <a:custGeom>
              <a:avLst/>
              <a:gdLst/>
              <a:ahLst/>
              <a:cxnLst/>
              <a:rect l="0" t="0" r="0" b="0"/>
              <a:pathLst>
                <a:path w="190455" h="71437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10583" y="6546"/>
                  </a:lnTo>
                  <a:lnTo>
                    <a:pt x="12347" y="7539"/>
                  </a:lnTo>
                  <a:lnTo>
                    <a:pt x="19226" y="9264"/>
                  </a:lnTo>
                  <a:lnTo>
                    <a:pt x="27135" y="9490"/>
                  </a:lnTo>
                  <a:lnTo>
                    <a:pt x="41706" y="22779"/>
                  </a:lnTo>
                  <a:lnTo>
                    <a:pt x="44995" y="28821"/>
                  </a:lnTo>
                  <a:lnTo>
                    <a:pt x="47514" y="35034"/>
                  </a:lnTo>
                  <a:lnTo>
                    <a:pt x="53825" y="44483"/>
                  </a:lnTo>
                  <a:lnTo>
                    <a:pt x="57224" y="53985"/>
                  </a:lnTo>
                  <a:lnTo>
                    <a:pt x="82634" y="98797"/>
                  </a:lnTo>
                  <a:lnTo>
                    <a:pt x="104780" y="142897"/>
                  </a:lnTo>
                  <a:lnTo>
                    <a:pt x="127197" y="182232"/>
                  </a:lnTo>
                  <a:lnTo>
                    <a:pt x="137760" y="209923"/>
                  </a:lnTo>
                  <a:lnTo>
                    <a:pt x="147257" y="257224"/>
                  </a:lnTo>
                  <a:lnTo>
                    <a:pt x="166801" y="304806"/>
                  </a:lnTo>
                  <a:lnTo>
                    <a:pt x="171896" y="352426"/>
                  </a:lnTo>
                  <a:lnTo>
                    <a:pt x="184627" y="400050"/>
                  </a:lnTo>
                  <a:lnTo>
                    <a:pt x="189727" y="447675"/>
                  </a:lnTo>
                  <a:lnTo>
                    <a:pt x="190398" y="488754"/>
                  </a:lnTo>
                  <a:lnTo>
                    <a:pt x="190454" y="506149"/>
                  </a:lnTo>
                  <a:lnTo>
                    <a:pt x="184835" y="521642"/>
                  </a:lnTo>
                  <a:lnTo>
                    <a:pt x="177399" y="535582"/>
                  </a:lnTo>
                  <a:lnTo>
                    <a:pt x="171097" y="555331"/>
                  </a:lnTo>
                  <a:lnTo>
                    <a:pt x="143318" y="600058"/>
                  </a:lnTo>
                  <a:lnTo>
                    <a:pt x="130263" y="620415"/>
                  </a:lnTo>
                  <a:lnTo>
                    <a:pt x="98254" y="653057"/>
                  </a:lnTo>
                  <a:lnTo>
                    <a:pt x="57340" y="682961"/>
                  </a:lnTo>
                  <a:lnTo>
                    <a:pt x="50884" y="685597"/>
                  </a:lnTo>
                  <a:lnTo>
                    <a:pt x="41301" y="691972"/>
                  </a:lnTo>
                  <a:lnTo>
                    <a:pt x="31757" y="695390"/>
                  </a:lnTo>
                  <a:lnTo>
                    <a:pt x="20933" y="703395"/>
                  </a:lnTo>
                  <a:lnTo>
                    <a:pt x="11818" y="705621"/>
                  </a:lnTo>
                  <a:lnTo>
                    <a:pt x="0" y="714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25">
              <a:extLst>
                <a:ext uri="{FF2B5EF4-FFF2-40B4-BE49-F238E27FC236}">
                  <a16:creationId xmlns:a16="http://schemas.microsoft.com/office/drawing/2014/main" id="{11EFF9DA-3776-73BC-49CF-848E18537080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639050" y="2762250"/>
              <a:ext cx="276226" cy="152401"/>
            </a:xfrm>
            <a:custGeom>
              <a:avLst/>
              <a:gdLst/>
              <a:ahLst/>
              <a:cxnLst/>
              <a:rect l="0" t="0" r="0" b="0"/>
              <a:pathLst>
                <a:path w="276226" h="152401">
                  <a:moveTo>
                    <a:pt x="0" y="152400"/>
                  </a:moveTo>
                  <a:lnTo>
                    <a:pt x="0" y="152400"/>
                  </a:lnTo>
                  <a:lnTo>
                    <a:pt x="0" y="147344"/>
                  </a:lnTo>
                  <a:lnTo>
                    <a:pt x="1058" y="145854"/>
                  </a:lnTo>
                  <a:lnTo>
                    <a:pt x="2822" y="144861"/>
                  </a:lnTo>
                  <a:lnTo>
                    <a:pt x="5056" y="144199"/>
                  </a:lnTo>
                  <a:lnTo>
                    <a:pt x="19297" y="135510"/>
                  </a:lnTo>
                  <a:lnTo>
                    <a:pt x="22390" y="134790"/>
                  </a:lnTo>
                  <a:lnTo>
                    <a:pt x="24452" y="133252"/>
                  </a:lnTo>
                  <a:lnTo>
                    <a:pt x="25826" y="131168"/>
                  </a:lnTo>
                  <a:lnTo>
                    <a:pt x="26742" y="128720"/>
                  </a:lnTo>
                  <a:lnTo>
                    <a:pt x="49872" y="102796"/>
                  </a:lnTo>
                  <a:lnTo>
                    <a:pt x="56738" y="98604"/>
                  </a:lnTo>
                  <a:lnTo>
                    <a:pt x="60050" y="97486"/>
                  </a:lnTo>
                  <a:lnTo>
                    <a:pt x="104597" y="57277"/>
                  </a:lnTo>
                  <a:lnTo>
                    <a:pt x="121933" y="39989"/>
                  </a:lnTo>
                  <a:lnTo>
                    <a:pt x="122984" y="36117"/>
                  </a:lnTo>
                  <a:lnTo>
                    <a:pt x="123264" y="33603"/>
                  </a:lnTo>
                  <a:lnTo>
                    <a:pt x="126398" y="27988"/>
                  </a:lnTo>
                  <a:lnTo>
                    <a:pt x="130259" y="21964"/>
                  </a:lnTo>
                  <a:lnTo>
                    <a:pt x="133314" y="9687"/>
                  </a:lnTo>
                  <a:lnTo>
                    <a:pt x="133340" y="4517"/>
                  </a:lnTo>
                  <a:lnTo>
                    <a:pt x="134401" y="3011"/>
                  </a:lnTo>
                  <a:lnTo>
                    <a:pt x="136168" y="2007"/>
                  </a:lnTo>
                  <a:lnTo>
                    <a:pt x="141550" y="396"/>
                  </a:lnTo>
                  <a:lnTo>
                    <a:pt x="137126" y="78"/>
                  </a:lnTo>
                  <a:lnTo>
                    <a:pt x="139615" y="35"/>
                  </a:lnTo>
                  <a:lnTo>
                    <a:pt x="139643" y="23"/>
                  </a:lnTo>
                  <a:lnTo>
                    <a:pt x="133658" y="1"/>
                  </a:lnTo>
                  <a:lnTo>
                    <a:pt x="152170" y="0"/>
                  </a:lnTo>
                  <a:lnTo>
                    <a:pt x="152332" y="5056"/>
                  </a:lnTo>
                  <a:lnTo>
                    <a:pt x="153412" y="6546"/>
                  </a:lnTo>
                  <a:lnTo>
                    <a:pt x="168642" y="16868"/>
                  </a:lnTo>
                  <a:lnTo>
                    <a:pt x="176850" y="25694"/>
                  </a:lnTo>
                  <a:lnTo>
                    <a:pt x="191095" y="55181"/>
                  </a:lnTo>
                  <a:lnTo>
                    <a:pt x="214865" y="82473"/>
                  </a:lnTo>
                  <a:lnTo>
                    <a:pt x="221066" y="95235"/>
                  </a:lnTo>
                  <a:lnTo>
                    <a:pt x="223577" y="98415"/>
                  </a:lnTo>
                  <a:lnTo>
                    <a:pt x="229190" y="101948"/>
                  </a:lnTo>
                  <a:lnTo>
                    <a:pt x="235213" y="104577"/>
                  </a:lnTo>
                  <a:lnTo>
                    <a:pt x="256735" y="123394"/>
                  </a:lnTo>
                  <a:lnTo>
                    <a:pt x="266296" y="123814"/>
                  </a:lnTo>
                  <a:lnTo>
                    <a:pt x="2762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26">
              <a:extLst>
                <a:ext uri="{FF2B5EF4-FFF2-40B4-BE49-F238E27FC236}">
                  <a16:creationId xmlns:a16="http://schemas.microsoft.com/office/drawing/2014/main" id="{2DC93DE1-9F2E-713D-BA99-E82E3CB033E8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096250" y="3086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27">
              <a:extLst>
                <a:ext uri="{FF2B5EF4-FFF2-40B4-BE49-F238E27FC236}">
                  <a16:creationId xmlns:a16="http://schemas.microsoft.com/office/drawing/2014/main" id="{C5FCF7DE-C881-CD82-9269-CE6E5F8508D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067675" y="3162300"/>
              <a:ext cx="95251" cy="76201"/>
            </a:xfrm>
            <a:custGeom>
              <a:avLst/>
              <a:gdLst/>
              <a:ahLst/>
              <a:cxnLst/>
              <a:rect l="0" t="0" r="0" b="0"/>
              <a:pathLst>
                <a:path w="95251" h="76201">
                  <a:moveTo>
                    <a:pt x="0" y="9525"/>
                  </a:moveTo>
                  <a:lnTo>
                    <a:pt x="0" y="9525"/>
                  </a:lnTo>
                  <a:lnTo>
                    <a:pt x="9521" y="3"/>
                  </a:lnTo>
                  <a:lnTo>
                    <a:pt x="18935" y="0"/>
                  </a:lnTo>
                  <a:lnTo>
                    <a:pt x="19050" y="36258"/>
                  </a:lnTo>
                  <a:lnTo>
                    <a:pt x="12503" y="45340"/>
                  </a:lnTo>
                  <a:lnTo>
                    <a:pt x="10407" y="54239"/>
                  </a:lnTo>
                  <a:lnTo>
                    <a:pt x="9535" y="74714"/>
                  </a:lnTo>
                  <a:lnTo>
                    <a:pt x="8474" y="75209"/>
                  </a:lnTo>
                  <a:lnTo>
                    <a:pt x="116" y="76189"/>
                  </a:lnTo>
                  <a:lnTo>
                    <a:pt x="33202" y="76200"/>
                  </a:lnTo>
                  <a:lnTo>
                    <a:pt x="38746" y="73378"/>
                  </a:lnTo>
                  <a:lnTo>
                    <a:pt x="44737" y="69654"/>
                  </a:lnTo>
                  <a:lnTo>
                    <a:pt x="57207" y="67264"/>
                  </a:lnTo>
                  <a:lnTo>
                    <a:pt x="94818" y="66675"/>
                  </a:lnTo>
                  <a:lnTo>
                    <a:pt x="952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28">
              <a:extLst>
                <a:ext uri="{FF2B5EF4-FFF2-40B4-BE49-F238E27FC236}">
                  <a16:creationId xmlns:a16="http://schemas.microsoft.com/office/drawing/2014/main" id="{C145835D-2224-2ADB-7960-7C6D25A5414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734300" y="2971800"/>
              <a:ext cx="133350" cy="304786"/>
            </a:xfrm>
            <a:custGeom>
              <a:avLst/>
              <a:gdLst/>
              <a:ahLst/>
              <a:cxnLst/>
              <a:rect l="0" t="0" r="0" b="0"/>
              <a:pathLst>
                <a:path w="133350" h="304786">
                  <a:moveTo>
                    <a:pt x="0" y="38100"/>
                  </a:moveTo>
                  <a:lnTo>
                    <a:pt x="0" y="38100"/>
                  </a:lnTo>
                  <a:lnTo>
                    <a:pt x="0" y="82576"/>
                  </a:lnTo>
                  <a:lnTo>
                    <a:pt x="0" y="98429"/>
                  </a:lnTo>
                  <a:lnTo>
                    <a:pt x="2822" y="104777"/>
                  </a:lnTo>
                  <a:lnTo>
                    <a:pt x="23598" y="128324"/>
                  </a:lnTo>
                  <a:lnTo>
                    <a:pt x="29185" y="131117"/>
                  </a:lnTo>
                  <a:lnTo>
                    <a:pt x="36339" y="132909"/>
                  </a:lnTo>
                  <a:lnTo>
                    <a:pt x="58726" y="124396"/>
                  </a:lnTo>
                  <a:lnTo>
                    <a:pt x="61376" y="124206"/>
                  </a:lnTo>
                  <a:lnTo>
                    <a:pt x="67142" y="121172"/>
                  </a:lnTo>
                  <a:lnTo>
                    <a:pt x="79467" y="110601"/>
                  </a:lnTo>
                  <a:lnTo>
                    <a:pt x="82944" y="104542"/>
                  </a:lnTo>
                  <a:lnTo>
                    <a:pt x="95317" y="70724"/>
                  </a:lnTo>
                  <a:lnTo>
                    <a:pt x="101502" y="59526"/>
                  </a:lnTo>
                  <a:lnTo>
                    <a:pt x="104863" y="44331"/>
                  </a:lnTo>
                  <a:lnTo>
                    <a:pt x="113332" y="29040"/>
                  </a:lnTo>
                  <a:lnTo>
                    <a:pt x="114300" y="0"/>
                  </a:lnTo>
                  <a:lnTo>
                    <a:pt x="114300" y="42562"/>
                  </a:lnTo>
                  <a:lnTo>
                    <a:pt x="115358" y="79488"/>
                  </a:lnTo>
                  <a:lnTo>
                    <a:pt x="122943" y="124031"/>
                  </a:lnTo>
                  <a:lnTo>
                    <a:pt x="123747" y="171385"/>
                  </a:lnTo>
                  <a:lnTo>
                    <a:pt x="124876" y="212441"/>
                  </a:lnTo>
                  <a:lnTo>
                    <a:pt x="132761" y="257159"/>
                  </a:lnTo>
                  <a:lnTo>
                    <a:pt x="133349" y="304228"/>
                  </a:lnTo>
                  <a:lnTo>
                    <a:pt x="119160" y="304785"/>
                  </a:lnTo>
                  <a:lnTo>
                    <a:pt x="113637" y="301971"/>
                  </a:lnTo>
                  <a:lnTo>
                    <a:pt x="107656" y="298251"/>
                  </a:lnTo>
                  <a:lnTo>
                    <a:pt x="64436" y="283568"/>
                  </a:lnTo>
                  <a:lnTo>
                    <a:pt x="49783" y="278401"/>
                  </a:lnTo>
                  <a:lnTo>
                    <a:pt x="32034" y="275453"/>
                  </a:lnTo>
                  <a:lnTo>
                    <a:pt x="19107" y="268743"/>
                  </a:lnTo>
                  <a:lnTo>
                    <a:pt x="11418" y="267104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29">
              <a:extLst>
                <a:ext uri="{FF2B5EF4-FFF2-40B4-BE49-F238E27FC236}">
                  <a16:creationId xmlns:a16="http://schemas.microsoft.com/office/drawing/2014/main" id="{22D45D26-501C-B1F0-707B-D72C8814789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391400" y="3086493"/>
              <a:ext cx="200026" cy="28183"/>
            </a:xfrm>
            <a:custGeom>
              <a:avLst/>
              <a:gdLst/>
              <a:ahLst/>
              <a:cxnLst/>
              <a:rect l="0" t="0" r="0" b="0"/>
              <a:pathLst>
                <a:path w="200026" h="28183">
                  <a:moveTo>
                    <a:pt x="0" y="18657"/>
                  </a:moveTo>
                  <a:lnTo>
                    <a:pt x="0" y="18657"/>
                  </a:lnTo>
                  <a:lnTo>
                    <a:pt x="5056" y="13601"/>
                  </a:lnTo>
                  <a:lnTo>
                    <a:pt x="10361" y="11118"/>
                  </a:lnTo>
                  <a:lnTo>
                    <a:pt x="53275" y="6325"/>
                  </a:lnTo>
                  <a:lnTo>
                    <a:pt x="84549" y="197"/>
                  </a:lnTo>
                  <a:lnTo>
                    <a:pt x="88116" y="0"/>
                  </a:lnTo>
                  <a:lnTo>
                    <a:pt x="131644" y="8750"/>
                  </a:lnTo>
                  <a:lnTo>
                    <a:pt x="140705" y="11784"/>
                  </a:lnTo>
                  <a:lnTo>
                    <a:pt x="148260" y="15602"/>
                  </a:lnTo>
                  <a:lnTo>
                    <a:pt x="164557" y="18053"/>
                  </a:lnTo>
                  <a:lnTo>
                    <a:pt x="170029" y="18255"/>
                  </a:lnTo>
                  <a:lnTo>
                    <a:pt x="173678" y="19447"/>
                  </a:lnTo>
                  <a:lnTo>
                    <a:pt x="176110" y="21300"/>
                  </a:lnTo>
                  <a:lnTo>
                    <a:pt x="177732" y="23594"/>
                  </a:lnTo>
                  <a:lnTo>
                    <a:pt x="179871" y="25124"/>
                  </a:lnTo>
                  <a:lnTo>
                    <a:pt x="185071" y="26822"/>
                  </a:lnTo>
                  <a:lnTo>
                    <a:pt x="200025" y="28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30">
              <a:extLst>
                <a:ext uri="{FF2B5EF4-FFF2-40B4-BE49-F238E27FC236}">
                  <a16:creationId xmlns:a16="http://schemas.microsoft.com/office/drawing/2014/main" id="{866461C9-053F-EE5D-3664-0F14A3356FE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105650" y="31051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9" y="9525"/>
                  </a:lnTo>
                  <a:lnTo>
                    <a:pt x="2980" y="8467"/>
                  </a:lnTo>
                  <a:lnTo>
                    <a:pt x="1987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31">
              <a:extLst>
                <a:ext uri="{FF2B5EF4-FFF2-40B4-BE49-F238E27FC236}">
                  <a16:creationId xmlns:a16="http://schemas.microsoft.com/office/drawing/2014/main" id="{7FB68D14-EA42-10E0-ADAE-06D72E707758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096125" y="3171941"/>
              <a:ext cx="85726" cy="85610"/>
            </a:xfrm>
            <a:custGeom>
              <a:avLst/>
              <a:gdLst/>
              <a:ahLst/>
              <a:cxnLst/>
              <a:rect l="0" t="0" r="0" b="0"/>
              <a:pathLst>
                <a:path w="85726" h="85610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9132" y="9020"/>
                  </a:lnTo>
                  <a:lnTo>
                    <a:pt x="9515" y="23589"/>
                  </a:lnTo>
                  <a:lnTo>
                    <a:pt x="6698" y="29117"/>
                  </a:lnTo>
                  <a:lnTo>
                    <a:pt x="2977" y="35101"/>
                  </a:lnTo>
                  <a:lnTo>
                    <a:pt x="391" y="45666"/>
                  </a:lnTo>
                  <a:lnTo>
                    <a:pt x="0" y="85609"/>
                  </a:lnTo>
                  <a:lnTo>
                    <a:pt x="13257" y="85609"/>
                  </a:lnTo>
                  <a:lnTo>
                    <a:pt x="19297" y="82787"/>
                  </a:lnTo>
                  <a:lnTo>
                    <a:pt x="25510" y="79063"/>
                  </a:lnTo>
                  <a:lnTo>
                    <a:pt x="36233" y="76476"/>
                  </a:lnTo>
                  <a:lnTo>
                    <a:pt x="83548" y="76084"/>
                  </a:lnTo>
                  <a:lnTo>
                    <a:pt x="85725" y="76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32">
              <a:extLst>
                <a:ext uri="{FF2B5EF4-FFF2-40B4-BE49-F238E27FC236}">
                  <a16:creationId xmlns:a16="http://schemas.microsoft.com/office/drawing/2014/main" id="{751AEFF1-5057-6E01-2F10-E5D37AE420B1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791325" y="2952750"/>
              <a:ext cx="190375" cy="285736"/>
            </a:xfrm>
            <a:custGeom>
              <a:avLst/>
              <a:gdLst/>
              <a:ahLst/>
              <a:cxnLst/>
              <a:rect l="0" t="0" r="0" b="0"/>
              <a:pathLst>
                <a:path w="190375" h="285736">
                  <a:moveTo>
                    <a:pt x="47625" y="0"/>
                  </a:moveTo>
                  <a:lnTo>
                    <a:pt x="47625" y="0"/>
                  </a:lnTo>
                  <a:lnTo>
                    <a:pt x="42138" y="0"/>
                  </a:lnTo>
                  <a:lnTo>
                    <a:pt x="47350" y="0"/>
                  </a:lnTo>
                  <a:lnTo>
                    <a:pt x="42083" y="0"/>
                  </a:lnTo>
                  <a:lnTo>
                    <a:pt x="47600" y="0"/>
                  </a:lnTo>
                  <a:lnTo>
                    <a:pt x="42132" y="0"/>
                  </a:lnTo>
                  <a:lnTo>
                    <a:pt x="44478" y="0"/>
                  </a:lnTo>
                  <a:lnTo>
                    <a:pt x="41515" y="0"/>
                  </a:lnTo>
                  <a:lnTo>
                    <a:pt x="47622" y="0"/>
                  </a:lnTo>
                  <a:lnTo>
                    <a:pt x="39424" y="0"/>
                  </a:lnTo>
                  <a:lnTo>
                    <a:pt x="43849" y="0"/>
                  </a:lnTo>
                  <a:lnTo>
                    <a:pt x="38185" y="0"/>
                  </a:lnTo>
                  <a:lnTo>
                    <a:pt x="38102" y="22390"/>
                  </a:lnTo>
                  <a:lnTo>
                    <a:pt x="35279" y="28648"/>
                  </a:lnTo>
                  <a:lnTo>
                    <a:pt x="31555" y="34958"/>
                  </a:lnTo>
                  <a:lnTo>
                    <a:pt x="29458" y="45518"/>
                  </a:lnTo>
                  <a:lnTo>
                    <a:pt x="28691" y="68527"/>
                  </a:lnTo>
                  <a:lnTo>
                    <a:pt x="38898" y="111899"/>
                  </a:lnTo>
                  <a:lnTo>
                    <a:pt x="46267" y="135164"/>
                  </a:lnTo>
                  <a:lnTo>
                    <a:pt x="52666" y="142270"/>
                  </a:lnTo>
                  <a:lnTo>
                    <a:pt x="65856" y="151807"/>
                  </a:lnTo>
                  <a:lnTo>
                    <a:pt x="89043" y="152384"/>
                  </a:lnTo>
                  <a:lnTo>
                    <a:pt x="95314" y="149571"/>
                  </a:lnTo>
                  <a:lnTo>
                    <a:pt x="107962" y="139141"/>
                  </a:lnTo>
                  <a:lnTo>
                    <a:pt x="111483" y="133102"/>
                  </a:lnTo>
                  <a:lnTo>
                    <a:pt x="114988" y="117442"/>
                  </a:lnTo>
                  <a:lnTo>
                    <a:pt x="121765" y="104769"/>
                  </a:lnTo>
                  <a:lnTo>
                    <a:pt x="133445" y="70732"/>
                  </a:lnTo>
                  <a:lnTo>
                    <a:pt x="140699" y="57324"/>
                  </a:lnTo>
                  <a:lnTo>
                    <a:pt x="143646" y="41298"/>
                  </a:lnTo>
                  <a:lnTo>
                    <a:pt x="151038" y="30459"/>
                  </a:lnTo>
                  <a:lnTo>
                    <a:pt x="152400" y="19058"/>
                  </a:lnTo>
                  <a:lnTo>
                    <a:pt x="152400" y="19050"/>
                  </a:lnTo>
                  <a:lnTo>
                    <a:pt x="159938" y="36950"/>
                  </a:lnTo>
                  <a:lnTo>
                    <a:pt x="161891" y="83087"/>
                  </a:lnTo>
                  <a:lnTo>
                    <a:pt x="162982" y="127032"/>
                  </a:lnTo>
                  <a:lnTo>
                    <a:pt x="170567" y="165103"/>
                  </a:lnTo>
                  <a:lnTo>
                    <a:pt x="172246" y="184151"/>
                  </a:lnTo>
                  <a:lnTo>
                    <a:pt x="185629" y="226749"/>
                  </a:lnTo>
                  <a:lnTo>
                    <a:pt x="190072" y="258585"/>
                  </a:lnTo>
                  <a:lnTo>
                    <a:pt x="190374" y="269352"/>
                  </a:lnTo>
                  <a:lnTo>
                    <a:pt x="187622" y="275992"/>
                  </a:lnTo>
                  <a:lnTo>
                    <a:pt x="182288" y="283823"/>
                  </a:lnTo>
                  <a:lnTo>
                    <a:pt x="178736" y="284893"/>
                  </a:lnTo>
                  <a:lnTo>
                    <a:pt x="158319" y="285735"/>
                  </a:lnTo>
                  <a:lnTo>
                    <a:pt x="127857" y="276048"/>
                  </a:lnTo>
                  <a:lnTo>
                    <a:pt x="116670" y="269940"/>
                  </a:lnTo>
                  <a:lnTo>
                    <a:pt x="69695" y="258625"/>
                  </a:lnTo>
                  <a:lnTo>
                    <a:pt x="45478" y="256403"/>
                  </a:lnTo>
                  <a:lnTo>
                    <a:pt x="25954" y="249012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33">
              <a:extLst>
                <a:ext uri="{FF2B5EF4-FFF2-40B4-BE49-F238E27FC236}">
                  <a16:creationId xmlns:a16="http://schemas.microsoft.com/office/drawing/2014/main" id="{692A2D4D-B11E-7DBB-86DD-93C2EFDFD46C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462852" y="2762250"/>
              <a:ext cx="127216" cy="491264"/>
            </a:xfrm>
            <a:custGeom>
              <a:avLst/>
              <a:gdLst/>
              <a:ahLst/>
              <a:cxnLst/>
              <a:rect l="0" t="0" r="0" b="0"/>
              <a:pathLst>
                <a:path w="127216" h="491264">
                  <a:moveTo>
                    <a:pt x="118923" y="0"/>
                  </a:moveTo>
                  <a:lnTo>
                    <a:pt x="118923" y="0"/>
                  </a:lnTo>
                  <a:lnTo>
                    <a:pt x="127123" y="0"/>
                  </a:lnTo>
                  <a:lnTo>
                    <a:pt x="122699" y="0"/>
                  </a:lnTo>
                  <a:lnTo>
                    <a:pt x="125216" y="0"/>
                  </a:lnTo>
                  <a:lnTo>
                    <a:pt x="119961" y="0"/>
                  </a:lnTo>
                  <a:lnTo>
                    <a:pt x="127215" y="0"/>
                  </a:lnTo>
                  <a:lnTo>
                    <a:pt x="120138" y="0"/>
                  </a:lnTo>
                  <a:lnTo>
                    <a:pt x="124651" y="0"/>
                  </a:lnTo>
                  <a:lnTo>
                    <a:pt x="110723" y="0"/>
                  </a:lnTo>
                  <a:lnTo>
                    <a:pt x="110281" y="1058"/>
                  </a:lnTo>
                  <a:lnTo>
                    <a:pt x="109791" y="5056"/>
                  </a:lnTo>
                  <a:lnTo>
                    <a:pt x="108602" y="6546"/>
                  </a:lnTo>
                  <a:lnTo>
                    <a:pt x="96175" y="14189"/>
                  </a:lnTo>
                  <a:lnTo>
                    <a:pt x="92938" y="19711"/>
                  </a:lnTo>
                  <a:lnTo>
                    <a:pt x="92074" y="22666"/>
                  </a:lnTo>
                  <a:lnTo>
                    <a:pt x="90441" y="24636"/>
                  </a:lnTo>
                  <a:lnTo>
                    <a:pt x="77243" y="33113"/>
                  </a:lnTo>
                  <a:lnTo>
                    <a:pt x="49062" y="69493"/>
                  </a:lnTo>
                  <a:lnTo>
                    <a:pt x="45541" y="78864"/>
                  </a:lnTo>
                  <a:lnTo>
                    <a:pt x="44601" y="84326"/>
                  </a:lnTo>
                  <a:lnTo>
                    <a:pt x="41859" y="89025"/>
                  </a:lnTo>
                  <a:lnTo>
                    <a:pt x="33166" y="97069"/>
                  </a:lnTo>
                  <a:lnTo>
                    <a:pt x="27893" y="109817"/>
                  </a:lnTo>
                  <a:lnTo>
                    <a:pt x="16505" y="152006"/>
                  </a:lnTo>
                  <a:lnTo>
                    <a:pt x="12024" y="171333"/>
                  </a:lnTo>
                  <a:lnTo>
                    <a:pt x="6816" y="190465"/>
                  </a:lnTo>
                  <a:lnTo>
                    <a:pt x="2451" y="209540"/>
                  </a:lnTo>
                  <a:lnTo>
                    <a:pt x="0" y="215893"/>
                  </a:lnTo>
                  <a:lnTo>
                    <a:pt x="99" y="231419"/>
                  </a:lnTo>
                  <a:lnTo>
                    <a:pt x="4226" y="275636"/>
                  </a:lnTo>
                  <a:lnTo>
                    <a:pt x="5505" y="288664"/>
                  </a:lnTo>
                  <a:lnTo>
                    <a:pt x="13250" y="332490"/>
                  </a:lnTo>
                  <a:lnTo>
                    <a:pt x="19086" y="364760"/>
                  </a:lnTo>
                  <a:lnTo>
                    <a:pt x="30608" y="392045"/>
                  </a:lnTo>
                  <a:lnTo>
                    <a:pt x="33105" y="402842"/>
                  </a:lnTo>
                  <a:lnTo>
                    <a:pt x="55543" y="439862"/>
                  </a:lnTo>
                  <a:lnTo>
                    <a:pt x="67088" y="453736"/>
                  </a:lnTo>
                  <a:lnTo>
                    <a:pt x="73289" y="466668"/>
                  </a:lnTo>
                  <a:lnTo>
                    <a:pt x="75800" y="469862"/>
                  </a:lnTo>
                  <a:lnTo>
                    <a:pt x="81413" y="473411"/>
                  </a:lnTo>
                  <a:lnTo>
                    <a:pt x="84391" y="474357"/>
                  </a:lnTo>
                  <a:lnTo>
                    <a:pt x="86377" y="476046"/>
                  </a:lnTo>
                  <a:lnTo>
                    <a:pt x="88583" y="480746"/>
                  </a:lnTo>
                  <a:lnTo>
                    <a:pt x="90229" y="482422"/>
                  </a:lnTo>
                  <a:lnTo>
                    <a:pt x="99856" y="485770"/>
                  </a:lnTo>
                  <a:lnTo>
                    <a:pt x="99873" y="485775"/>
                  </a:lnTo>
                  <a:lnTo>
                    <a:pt x="94817" y="490832"/>
                  </a:lnTo>
                  <a:lnTo>
                    <a:pt x="93328" y="491263"/>
                  </a:lnTo>
                  <a:lnTo>
                    <a:pt x="92335" y="490492"/>
                  </a:lnTo>
                  <a:lnTo>
                    <a:pt x="90348" y="485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128">
            <a:extLst>
              <a:ext uri="{FF2B5EF4-FFF2-40B4-BE49-F238E27FC236}">
                <a16:creationId xmlns:a16="http://schemas.microsoft.com/office/drawing/2014/main" id="{DAD86A0F-3B30-A376-B05E-45A0BAEF4430}"/>
              </a:ext>
            </a:extLst>
          </p:cNvPr>
          <p:cNvGrpSpPr/>
          <p:nvPr/>
        </p:nvGrpSpPr>
        <p:grpSpPr>
          <a:xfrm>
            <a:off x="142886" y="3571875"/>
            <a:ext cx="304388" cy="238126"/>
            <a:chOff x="142886" y="3571875"/>
            <a:chExt cx="304388" cy="238126"/>
          </a:xfrm>
        </p:grpSpPr>
        <p:sp>
          <p:nvSpPr>
            <p:cNvPr id="32" name="SMARTInkShape-534">
              <a:extLst>
                <a:ext uri="{FF2B5EF4-FFF2-40B4-BE49-F238E27FC236}">
                  <a16:creationId xmlns:a16="http://schemas.microsoft.com/office/drawing/2014/main" id="{02D3F7E4-6070-5473-70B2-31C3AAF1496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19100" y="3724275"/>
              <a:ext cx="28174" cy="85726"/>
            </a:xfrm>
            <a:custGeom>
              <a:avLst/>
              <a:gdLst/>
              <a:ahLst/>
              <a:cxnLst/>
              <a:rect l="0" t="0" r="0" b="0"/>
              <a:pathLst>
                <a:path w="28174" h="85726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6071" y="1058"/>
                  </a:lnTo>
                  <a:lnTo>
                    <a:pt x="17064" y="2822"/>
                  </a:lnTo>
                  <a:lnTo>
                    <a:pt x="18658" y="8201"/>
                  </a:lnTo>
                  <a:lnTo>
                    <a:pt x="25519" y="16868"/>
                  </a:lnTo>
                  <a:lnTo>
                    <a:pt x="27669" y="25694"/>
                  </a:lnTo>
                  <a:lnTo>
                    <a:pt x="28173" y="31881"/>
                  </a:lnTo>
                  <a:lnTo>
                    <a:pt x="25574" y="38158"/>
                  </a:lnTo>
                  <a:lnTo>
                    <a:pt x="21949" y="44476"/>
                  </a:lnTo>
                  <a:lnTo>
                    <a:pt x="18851" y="53982"/>
                  </a:lnTo>
                  <a:lnTo>
                    <a:pt x="10962" y="64794"/>
                  </a:lnTo>
                  <a:lnTo>
                    <a:pt x="8750" y="7390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35">
              <a:extLst>
                <a:ext uri="{FF2B5EF4-FFF2-40B4-BE49-F238E27FC236}">
                  <a16:creationId xmlns:a16="http://schemas.microsoft.com/office/drawing/2014/main" id="{EA361DB3-AC55-BCFB-80F2-E30791FA503E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47650" y="3571875"/>
              <a:ext cx="133351" cy="141387"/>
            </a:xfrm>
            <a:custGeom>
              <a:avLst/>
              <a:gdLst/>
              <a:ahLst/>
              <a:cxnLst/>
              <a:rect l="0" t="0" r="0" b="0"/>
              <a:pathLst>
                <a:path w="133351" h="141387">
                  <a:moveTo>
                    <a:pt x="0" y="28575"/>
                  </a:moveTo>
                  <a:lnTo>
                    <a:pt x="0" y="28575"/>
                  </a:lnTo>
                  <a:lnTo>
                    <a:pt x="8201" y="28575"/>
                  </a:lnTo>
                  <a:lnTo>
                    <a:pt x="8642" y="27517"/>
                  </a:lnTo>
                  <a:lnTo>
                    <a:pt x="9522" y="14028"/>
                  </a:lnTo>
                  <a:lnTo>
                    <a:pt x="10581" y="12527"/>
                  </a:lnTo>
                  <a:lnTo>
                    <a:pt x="12346" y="11526"/>
                  </a:lnTo>
                  <a:lnTo>
                    <a:pt x="17726" y="9921"/>
                  </a:lnTo>
                  <a:lnTo>
                    <a:pt x="18461" y="6879"/>
                  </a:lnTo>
                  <a:lnTo>
                    <a:pt x="18658" y="4586"/>
                  </a:lnTo>
                  <a:lnTo>
                    <a:pt x="19847" y="3057"/>
                  </a:lnTo>
                  <a:lnTo>
                    <a:pt x="28173" y="119"/>
                  </a:lnTo>
                  <a:lnTo>
                    <a:pt x="46266" y="0"/>
                  </a:lnTo>
                  <a:lnTo>
                    <a:pt x="46719" y="1058"/>
                  </a:lnTo>
                  <a:lnTo>
                    <a:pt x="47222" y="5057"/>
                  </a:lnTo>
                  <a:lnTo>
                    <a:pt x="50268" y="10361"/>
                  </a:lnTo>
                  <a:lnTo>
                    <a:pt x="54091" y="16247"/>
                  </a:lnTo>
                  <a:lnTo>
                    <a:pt x="55791" y="22390"/>
                  </a:lnTo>
                  <a:lnTo>
                    <a:pt x="57302" y="24452"/>
                  </a:lnTo>
                  <a:lnTo>
                    <a:pt x="59368" y="25826"/>
                  </a:lnTo>
                  <a:lnTo>
                    <a:pt x="61804" y="26743"/>
                  </a:lnTo>
                  <a:lnTo>
                    <a:pt x="63427" y="29470"/>
                  </a:lnTo>
                  <a:lnTo>
                    <a:pt x="66247" y="49873"/>
                  </a:lnTo>
                  <a:lnTo>
                    <a:pt x="66670" y="95065"/>
                  </a:lnTo>
                  <a:lnTo>
                    <a:pt x="66674" y="107914"/>
                  </a:lnTo>
                  <a:lnTo>
                    <a:pt x="63852" y="114284"/>
                  </a:lnTo>
                  <a:lnTo>
                    <a:pt x="60129" y="120643"/>
                  </a:lnTo>
                  <a:lnTo>
                    <a:pt x="57542" y="131468"/>
                  </a:lnTo>
                  <a:lnTo>
                    <a:pt x="48983" y="141386"/>
                  </a:lnTo>
                  <a:lnTo>
                    <a:pt x="48531" y="140824"/>
                  </a:lnTo>
                  <a:lnTo>
                    <a:pt x="47744" y="134543"/>
                  </a:lnTo>
                  <a:lnTo>
                    <a:pt x="44856" y="133881"/>
                  </a:lnTo>
                  <a:lnTo>
                    <a:pt x="42604" y="133703"/>
                  </a:lnTo>
                  <a:lnTo>
                    <a:pt x="41103" y="132527"/>
                  </a:lnTo>
                  <a:lnTo>
                    <a:pt x="39435" y="128398"/>
                  </a:lnTo>
                  <a:lnTo>
                    <a:pt x="38110" y="82653"/>
                  </a:lnTo>
                  <a:lnTo>
                    <a:pt x="38103" y="73056"/>
                  </a:lnTo>
                  <a:lnTo>
                    <a:pt x="40924" y="66689"/>
                  </a:lnTo>
                  <a:lnTo>
                    <a:pt x="52289" y="52652"/>
                  </a:lnTo>
                  <a:lnTo>
                    <a:pt x="57812" y="49859"/>
                  </a:lnTo>
                  <a:lnTo>
                    <a:pt x="60766" y="49115"/>
                  </a:lnTo>
                  <a:lnTo>
                    <a:pt x="76030" y="39070"/>
                  </a:lnTo>
                  <a:lnTo>
                    <a:pt x="98852" y="38111"/>
                  </a:lnTo>
                  <a:lnTo>
                    <a:pt x="100826" y="39165"/>
                  </a:lnTo>
                  <a:lnTo>
                    <a:pt x="102143" y="40927"/>
                  </a:lnTo>
                  <a:lnTo>
                    <a:pt x="103020" y="43160"/>
                  </a:lnTo>
                  <a:lnTo>
                    <a:pt x="104663" y="44648"/>
                  </a:lnTo>
                  <a:lnTo>
                    <a:pt x="114905" y="49859"/>
                  </a:lnTo>
                  <a:lnTo>
                    <a:pt x="120919" y="53910"/>
                  </a:lnTo>
                  <a:lnTo>
                    <a:pt x="133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36">
              <a:extLst>
                <a:ext uri="{FF2B5EF4-FFF2-40B4-BE49-F238E27FC236}">
                  <a16:creationId xmlns:a16="http://schemas.microsoft.com/office/drawing/2014/main" id="{109561F1-5FF2-52E7-593A-1A8BAD36C218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42886" y="3592249"/>
              <a:ext cx="85550" cy="131586"/>
            </a:xfrm>
            <a:custGeom>
              <a:avLst/>
              <a:gdLst/>
              <a:ahLst/>
              <a:cxnLst/>
              <a:rect l="0" t="0" r="0" b="0"/>
              <a:pathLst>
                <a:path w="85550" h="131586">
                  <a:moveTo>
                    <a:pt x="47614" y="8201"/>
                  </a:moveTo>
                  <a:lnTo>
                    <a:pt x="47614" y="8201"/>
                  </a:lnTo>
                  <a:lnTo>
                    <a:pt x="57023" y="8201"/>
                  </a:lnTo>
                  <a:lnTo>
                    <a:pt x="51628" y="8201"/>
                  </a:lnTo>
                  <a:lnTo>
                    <a:pt x="56204" y="8201"/>
                  </a:lnTo>
                  <a:lnTo>
                    <a:pt x="47646" y="8201"/>
                  </a:lnTo>
                  <a:lnTo>
                    <a:pt x="47624" y="3144"/>
                  </a:lnTo>
                  <a:lnTo>
                    <a:pt x="46562" y="1655"/>
                  </a:lnTo>
                  <a:lnTo>
                    <a:pt x="44796" y="662"/>
                  </a:lnTo>
                  <a:lnTo>
                    <a:pt x="42560" y="0"/>
                  </a:lnTo>
                  <a:lnTo>
                    <a:pt x="41070" y="617"/>
                  </a:lnTo>
                  <a:lnTo>
                    <a:pt x="40076" y="2087"/>
                  </a:lnTo>
                  <a:lnTo>
                    <a:pt x="39414" y="4125"/>
                  </a:lnTo>
                  <a:lnTo>
                    <a:pt x="37914" y="5483"/>
                  </a:lnTo>
                  <a:lnTo>
                    <a:pt x="30004" y="7843"/>
                  </a:lnTo>
                  <a:lnTo>
                    <a:pt x="15433" y="21427"/>
                  </a:lnTo>
                  <a:lnTo>
                    <a:pt x="12145" y="27485"/>
                  </a:lnTo>
                  <a:lnTo>
                    <a:pt x="9625" y="33704"/>
                  </a:lnTo>
                  <a:lnTo>
                    <a:pt x="3314" y="43157"/>
                  </a:lnTo>
                  <a:lnTo>
                    <a:pt x="974" y="52660"/>
                  </a:lnTo>
                  <a:lnTo>
                    <a:pt x="0" y="96709"/>
                  </a:lnTo>
                  <a:lnTo>
                    <a:pt x="2816" y="103277"/>
                  </a:lnTo>
                  <a:lnTo>
                    <a:pt x="13247" y="116117"/>
                  </a:lnTo>
                  <a:lnTo>
                    <a:pt x="22109" y="119664"/>
                  </a:lnTo>
                  <a:lnTo>
                    <a:pt x="32045" y="122298"/>
                  </a:lnTo>
                  <a:lnTo>
                    <a:pt x="47047" y="129791"/>
                  </a:lnTo>
                  <a:lnTo>
                    <a:pt x="60202" y="131585"/>
                  </a:lnTo>
                  <a:lnTo>
                    <a:pt x="66614" y="129008"/>
                  </a:lnTo>
                  <a:lnTo>
                    <a:pt x="72992" y="125393"/>
                  </a:lnTo>
                  <a:lnTo>
                    <a:pt x="79354" y="123787"/>
                  </a:lnTo>
                  <a:lnTo>
                    <a:pt x="81474" y="122299"/>
                  </a:lnTo>
                  <a:lnTo>
                    <a:pt x="82887" y="120250"/>
                  </a:lnTo>
                  <a:lnTo>
                    <a:pt x="84458" y="115151"/>
                  </a:lnTo>
                  <a:lnTo>
                    <a:pt x="85549" y="95088"/>
                  </a:lnTo>
                  <a:lnTo>
                    <a:pt x="82818" y="86328"/>
                  </a:lnTo>
                  <a:lnTo>
                    <a:pt x="79135" y="77849"/>
                  </a:lnTo>
                  <a:lnTo>
                    <a:pt x="71521" y="49031"/>
                  </a:lnTo>
                  <a:lnTo>
                    <a:pt x="68843" y="44946"/>
                  </a:lnTo>
                  <a:lnTo>
                    <a:pt x="53833" y="32795"/>
                  </a:lnTo>
                  <a:lnTo>
                    <a:pt x="47556" y="29715"/>
                  </a:lnTo>
                  <a:lnTo>
                    <a:pt x="28559" y="27467"/>
                  </a:lnTo>
                  <a:lnTo>
                    <a:pt x="9514" y="27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129">
            <a:extLst>
              <a:ext uri="{FF2B5EF4-FFF2-40B4-BE49-F238E27FC236}">
                <a16:creationId xmlns:a16="http://schemas.microsoft.com/office/drawing/2014/main" id="{9BEBD48F-902E-AC37-28D1-B23C0A637551}"/>
              </a:ext>
            </a:extLst>
          </p:cNvPr>
          <p:cNvGrpSpPr/>
          <p:nvPr/>
        </p:nvGrpSpPr>
        <p:grpSpPr>
          <a:xfrm>
            <a:off x="993961" y="3286125"/>
            <a:ext cx="1673040" cy="638165"/>
            <a:chOff x="993961" y="3286125"/>
            <a:chExt cx="1673040" cy="638165"/>
          </a:xfrm>
        </p:grpSpPr>
        <p:sp>
          <p:nvSpPr>
            <p:cNvPr id="36" name="SMARTInkShape-537">
              <a:extLst>
                <a:ext uri="{FF2B5EF4-FFF2-40B4-BE49-F238E27FC236}">
                  <a16:creationId xmlns:a16="http://schemas.microsoft.com/office/drawing/2014/main" id="{6AAC782C-8DCD-CA99-00D7-A7AFE7B4641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409825" y="3619500"/>
              <a:ext cx="257176" cy="19051"/>
            </a:xfrm>
            <a:custGeom>
              <a:avLst/>
              <a:gdLst/>
              <a:ahLst/>
              <a:cxnLst/>
              <a:rect l="0" t="0" r="0" b="0"/>
              <a:pathLst>
                <a:path w="2571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562"/>
                  </a:lnTo>
                  <a:lnTo>
                    <a:pt x="0" y="18118"/>
                  </a:lnTo>
                  <a:lnTo>
                    <a:pt x="0" y="13718"/>
                  </a:lnTo>
                  <a:lnTo>
                    <a:pt x="1058" y="12320"/>
                  </a:lnTo>
                  <a:lnTo>
                    <a:pt x="5056" y="10767"/>
                  </a:lnTo>
                  <a:lnTo>
                    <a:pt x="52064" y="9532"/>
                  </a:lnTo>
                  <a:lnTo>
                    <a:pt x="98147" y="9525"/>
                  </a:lnTo>
                  <a:lnTo>
                    <a:pt x="142198" y="9525"/>
                  </a:lnTo>
                  <a:lnTo>
                    <a:pt x="183812" y="8467"/>
                  </a:lnTo>
                  <a:lnTo>
                    <a:pt x="221041" y="589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38">
              <a:extLst>
                <a:ext uri="{FF2B5EF4-FFF2-40B4-BE49-F238E27FC236}">
                  <a16:creationId xmlns:a16="http://schemas.microsoft.com/office/drawing/2014/main" id="{5D7B08CB-A3E2-DA59-1185-524CA159E6DC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133600" y="35814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39">
              <a:extLst>
                <a:ext uri="{FF2B5EF4-FFF2-40B4-BE49-F238E27FC236}">
                  <a16:creationId xmlns:a16="http://schemas.microsoft.com/office/drawing/2014/main" id="{2503B763-0E36-6B40-6360-D94F7050F0D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105025" y="3695734"/>
              <a:ext cx="95251" cy="104703"/>
            </a:xfrm>
            <a:custGeom>
              <a:avLst/>
              <a:gdLst/>
              <a:ahLst/>
              <a:cxnLst/>
              <a:rect l="0" t="0" r="0" b="0"/>
              <a:pathLst>
                <a:path w="95251" h="104703">
                  <a:moveTo>
                    <a:pt x="9525" y="9491"/>
                  </a:moveTo>
                  <a:lnTo>
                    <a:pt x="9525" y="9491"/>
                  </a:lnTo>
                  <a:lnTo>
                    <a:pt x="9525" y="0"/>
                  </a:lnTo>
                  <a:lnTo>
                    <a:pt x="9525" y="17658"/>
                  </a:lnTo>
                  <a:lnTo>
                    <a:pt x="14582" y="23670"/>
                  </a:lnTo>
                  <a:lnTo>
                    <a:pt x="15013" y="26352"/>
                  </a:lnTo>
                  <a:lnTo>
                    <a:pt x="14242" y="29198"/>
                  </a:lnTo>
                  <a:lnTo>
                    <a:pt x="11621" y="35183"/>
                  </a:lnTo>
                  <a:lnTo>
                    <a:pt x="9532" y="74285"/>
                  </a:lnTo>
                  <a:lnTo>
                    <a:pt x="2980" y="83399"/>
                  </a:lnTo>
                  <a:lnTo>
                    <a:pt x="392" y="93451"/>
                  </a:lnTo>
                  <a:lnTo>
                    <a:pt x="1" y="104702"/>
                  </a:lnTo>
                  <a:lnTo>
                    <a:pt x="0" y="99673"/>
                  </a:lnTo>
                  <a:lnTo>
                    <a:pt x="1058" y="98188"/>
                  </a:lnTo>
                  <a:lnTo>
                    <a:pt x="2822" y="97197"/>
                  </a:lnTo>
                  <a:lnTo>
                    <a:pt x="8201" y="95607"/>
                  </a:lnTo>
                  <a:lnTo>
                    <a:pt x="16868" y="88747"/>
                  </a:lnTo>
                  <a:lnTo>
                    <a:pt x="25694" y="86596"/>
                  </a:lnTo>
                  <a:lnTo>
                    <a:pt x="36258" y="85810"/>
                  </a:lnTo>
                  <a:lnTo>
                    <a:pt x="45340" y="79169"/>
                  </a:lnTo>
                  <a:lnTo>
                    <a:pt x="54239" y="77055"/>
                  </a:lnTo>
                  <a:lnTo>
                    <a:pt x="83847" y="76176"/>
                  </a:lnTo>
                  <a:lnTo>
                    <a:pt x="84473" y="75115"/>
                  </a:lnTo>
                  <a:lnTo>
                    <a:pt x="85560" y="67966"/>
                  </a:lnTo>
                  <a:lnTo>
                    <a:pt x="88474" y="67230"/>
                  </a:lnTo>
                  <a:lnTo>
                    <a:pt x="95250" y="66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40">
              <a:extLst>
                <a:ext uri="{FF2B5EF4-FFF2-40B4-BE49-F238E27FC236}">
                  <a16:creationId xmlns:a16="http://schemas.microsoft.com/office/drawing/2014/main" id="{987D52C2-BA08-B157-C5DF-09461196642B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838328" y="3552825"/>
              <a:ext cx="142862" cy="266535"/>
            </a:xfrm>
            <a:custGeom>
              <a:avLst/>
              <a:gdLst/>
              <a:ahLst/>
              <a:cxnLst/>
              <a:rect l="0" t="0" r="0" b="0"/>
              <a:pathLst>
                <a:path w="142862" h="266535">
                  <a:moveTo>
                    <a:pt x="9522" y="9525"/>
                  </a:moveTo>
                  <a:lnTo>
                    <a:pt x="9522" y="9525"/>
                  </a:lnTo>
                  <a:lnTo>
                    <a:pt x="4034" y="9525"/>
                  </a:lnTo>
                  <a:lnTo>
                    <a:pt x="9440" y="9525"/>
                  </a:lnTo>
                  <a:lnTo>
                    <a:pt x="4018" y="9525"/>
                  </a:lnTo>
                  <a:lnTo>
                    <a:pt x="9245" y="9525"/>
                  </a:lnTo>
                  <a:lnTo>
                    <a:pt x="9522" y="0"/>
                  </a:lnTo>
                  <a:lnTo>
                    <a:pt x="9522" y="9132"/>
                  </a:lnTo>
                  <a:lnTo>
                    <a:pt x="2976" y="17052"/>
                  </a:lnTo>
                  <a:lnTo>
                    <a:pt x="880" y="25749"/>
                  </a:lnTo>
                  <a:lnTo>
                    <a:pt x="4" y="72145"/>
                  </a:lnTo>
                  <a:lnTo>
                    <a:pt x="0" y="78984"/>
                  </a:lnTo>
                  <a:lnTo>
                    <a:pt x="9698" y="110219"/>
                  </a:lnTo>
                  <a:lnTo>
                    <a:pt x="25691" y="130096"/>
                  </a:lnTo>
                  <a:lnTo>
                    <a:pt x="35009" y="138618"/>
                  </a:lnTo>
                  <a:lnTo>
                    <a:pt x="41311" y="140983"/>
                  </a:lnTo>
                  <a:lnTo>
                    <a:pt x="60326" y="142709"/>
                  </a:lnTo>
                  <a:lnTo>
                    <a:pt x="66673" y="139979"/>
                  </a:lnTo>
                  <a:lnTo>
                    <a:pt x="89289" y="120208"/>
                  </a:lnTo>
                  <a:lnTo>
                    <a:pt x="92599" y="114104"/>
                  </a:lnTo>
                  <a:lnTo>
                    <a:pt x="105538" y="70109"/>
                  </a:lnTo>
                  <a:lnTo>
                    <a:pt x="112253" y="57201"/>
                  </a:lnTo>
                  <a:lnTo>
                    <a:pt x="114297" y="9584"/>
                  </a:lnTo>
                  <a:lnTo>
                    <a:pt x="114297" y="9526"/>
                  </a:lnTo>
                  <a:lnTo>
                    <a:pt x="114297" y="52087"/>
                  </a:lnTo>
                  <a:lnTo>
                    <a:pt x="115355" y="89013"/>
                  </a:lnTo>
                  <a:lnTo>
                    <a:pt x="123998" y="133556"/>
                  </a:lnTo>
                  <a:lnTo>
                    <a:pt x="132707" y="180801"/>
                  </a:lnTo>
                  <a:lnTo>
                    <a:pt x="134121" y="192539"/>
                  </a:lnTo>
                  <a:lnTo>
                    <a:pt x="140830" y="211521"/>
                  </a:lnTo>
                  <a:lnTo>
                    <a:pt x="142856" y="257117"/>
                  </a:lnTo>
                  <a:lnTo>
                    <a:pt x="142861" y="260312"/>
                  </a:lnTo>
                  <a:lnTo>
                    <a:pt x="141807" y="262441"/>
                  </a:lnTo>
                  <a:lnTo>
                    <a:pt x="140045" y="263861"/>
                  </a:lnTo>
                  <a:lnTo>
                    <a:pt x="135265" y="265438"/>
                  </a:lnTo>
                  <a:lnTo>
                    <a:pt x="125538" y="266534"/>
                  </a:lnTo>
                  <a:lnTo>
                    <a:pt x="113687" y="259139"/>
                  </a:lnTo>
                  <a:lnTo>
                    <a:pt x="69231" y="249687"/>
                  </a:lnTo>
                  <a:lnTo>
                    <a:pt x="45024" y="245006"/>
                  </a:lnTo>
                  <a:lnTo>
                    <a:pt x="26765" y="239485"/>
                  </a:lnTo>
                  <a:lnTo>
                    <a:pt x="1914" y="238160"/>
                  </a:lnTo>
                  <a:lnTo>
                    <a:pt x="2333" y="237090"/>
                  </a:lnTo>
                  <a:lnTo>
                    <a:pt x="9522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41">
              <a:extLst>
                <a:ext uri="{FF2B5EF4-FFF2-40B4-BE49-F238E27FC236}">
                  <a16:creationId xmlns:a16="http://schemas.microsoft.com/office/drawing/2014/main" id="{7CBDBF95-5E3E-753B-709B-1A1F055A925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486020" y="3286125"/>
              <a:ext cx="161806" cy="533362"/>
            </a:xfrm>
            <a:custGeom>
              <a:avLst/>
              <a:gdLst/>
              <a:ahLst/>
              <a:cxnLst/>
              <a:rect l="0" t="0" r="0" b="0"/>
              <a:pathLst>
                <a:path w="161806" h="533362">
                  <a:moveTo>
                    <a:pt x="133230" y="19050"/>
                  </a:moveTo>
                  <a:lnTo>
                    <a:pt x="133230" y="19050"/>
                  </a:lnTo>
                  <a:lnTo>
                    <a:pt x="133230" y="13993"/>
                  </a:lnTo>
                  <a:lnTo>
                    <a:pt x="134288" y="12504"/>
                  </a:lnTo>
                  <a:lnTo>
                    <a:pt x="136052" y="11511"/>
                  </a:lnTo>
                  <a:lnTo>
                    <a:pt x="138287" y="10849"/>
                  </a:lnTo>
                  <a:lnTo>
                    <a:pt x="138718" y="10408"/>
                  </a:lnTo>
                  <a:lnTo>
                    <a:pt x="137947" y="10114"/>
                  </a:lnTo>
                  <a:lnTo>
                    <a:pt x="134162" y="9642"/>
                  </a:lnTo>
                  <a:lnTo>
                    <a:pt x="142755" y="9525"/>
                  </a:lnTo>
                  <a:lnTo>
                    <a:pt x="137698" y="9525"/>
                  </a:lnTo>
                  <a:lnTo>
                    <a:pt x="136209" y="8467"/>
                  </a:lnTo>
                  <a:lnTo>
                    <a:pt x="135216" y="6703"/>
                  </a:lnTo>
                  <a:lnTo>
                    <a:pt x="133623" y="1324"/>
                  </a:lnTo>
                  <a:lnTo>
                    <a:pt x="130582" y="589"/>
                  </a:lnTo>
                  <a:lnTo>
                    <a:pt x="128290" y="393"/>
                  </a:lnTo>
                  <a:lnTo>
                    <a:pt x="126761" y="1320"/>
                  </a:lnTo>
                  <a:lnTo>
                    <a:pt x="125743" y="2997"/>
                  </a:lnTo>
                  <a:lnTo>
                    <a:pt x="125063" y="5173"/>
                  </a:lnTo>
                  <a:lnTo>
                    <a:pt x="123552" y="5565"/>
                  </a:lnTo>
                  <a:lnTo>
                    <a:pt x="110567" y="942"/>
                  </a:lnTo>
                  <a:lnTo>
                    <a:pt x="107538" y="1686"/>
                  </a:lnTo>
                  <a:lnTo>
                    <a:pt x="95072" y="7663"/>
                  </a:lnTo>
                  <a:lnTo>
                    <a:pt x="72512" y="9493"/>
                  </a:lnTo>
                  <a:lnTo>
                    <a:pt x="66380" y="6688"/>
                  </a:lnTo>
                  <a:lnTo>
                    <a:pt x="58877" y="1321"/>
                  </a:lnTo>
                  <a:lnTo>
                    <a:pt x="47544" y="3"/>
                  </a:lnTo>
                  <a:lnTo>
                    <a:pt x="38373" y="0"/>
                  </a:lnTo>
                  <a:lnTo>
                    <a:pt x="43545" y="0"/>
                  </a:lnTo>
                  <a:lnTo>
                    <a:pt x="37980" y="0"/>
                  </a:lnTo>
                  <a:lnTo>
                    <a:pt x="43037" y="0"/>
                  </a:lnTo>
                  <a:lnTo>
                    <a:pt x="44526" y="1058"/>
                  </a:lnTo>
                  <a:lnTo>
                    <a:pt x="45519" y="2822"/>
                  </a:lnTo>
                  <a:lnTo>
                    <a:pt x="47243" y="9701"/>
                  </a:lnTo>
                  <a:lnTo>
                    <a:pt x="47502" y="54571"/>
                  </a:lnTo>
                  <a:lnTo>
                    <a:pt x="38863" y="99518"/>
                  </a:lnTo>
                  <a:lnTo>
                    <a:pt x="38096" y="143437"/>
                  </a:lnTo>
                  <a:lnTo>
                    <a:pt x="38003" y="188690"/>
                  </a:lnTo>
                  <a:lnTo>
                    <a:pt x="40807" y="235572"/>
                  </a:lnTo>
                  <a:lnTo>
                    <a:pt x="46182" y="275721"/>
                  </a:lnTo>
                  <a:lnTo>
                    <a:pt x="40698" y="314225"/>
                  </a:lnTo>
                  <a:lnTo>
                    <a:pt x="38517" y="352405"/>
                  </a:lnTo>
                  <a:lnTo>
                    <a:pt x="38051" y="393502"/>
                  </a:lnTo>
                  <a:lnTo>
                    <a:pt x="37986" y="440332"/>
                  </a:lnTo>
                  <a:lnTo>
                    <a:pt x="36923" y="460081"/>
                  </a:lnTo>
                  <a:lnTo>
                    <a:pt x="28279" y="490845"/>
                  </a:lnTo>
                  <a:lnTo>
                    <a:pt x="21090" y="504572"/>
                  </a:lnTo>
                  <a:lnTo>
                    <a:pt x="20370" y="507831"/>
                  </a:lnTo>
                  <a:lnTo>
                    <a:pt x="10372" y="523669"/>
                  </a:lnTo>
                  <a:lnTo>
                    <a:pt x="9835" y="528370"/>
                  </a:lnTo>
                  <a:lnTo>
                    <a:pt x="8633" y="530046"/>
                  </a:lnTo>
                  <a:lnTo>
                    <a:pt x="6774" y="531164"/>
                  </a:lnTo>
                  <a:lnTo>
                    <a:pt x="0" y="533361"/>
                  </a:lnTo>
                  <a:lnTo>
                    <a:pt x="4972" y="528332"/>
                  </a:lnTo>
                  <a:lnTo>
                    <a:pt x="10257" y="525856"/>
                  </a:lnTo>
                  <a:lnTo>
                    <a:pt x="23813" y="521227"/>
                  </a:lnTo>
                  <a:lnTo>
                    <a:pt x="36605" y="516387"/>
                  </a:lnTo>
                  <a:lnTo>
                    <a:pt x="74058" y="511581"/>
                  </a:lnTo>
                  <a:lnTo>
                    <a:pt x="81531" y="507828"/>
                  </a:lnTo>
                  <a:lnTo>
                    <a:pt x="98186" y="505221"/>
                  </a:lnTo>
                  <a:lnTo>
                    <a:pt x="117345" y="504859"/>
                  </a:lnTo>
                  <a:lnTo>
                    <a:pt x="123700" y="502018"/>
                  </a:lnTo>
                  <a:lnTo>
                    <a:pt x="131348" y="496627"/>
                  </a:lnTo>
                  <a:lnTo>
                    <a:pt x="137729" y="495693"/>
                  </a:lnTo>
                  <a:lnTo>
                    <a:pt x="143343" y="498297"/>
                  </a:lnTo>
                  <a:lnTo>
                    <a:pt x="146322" y="500473"/>
                  </a:lnTo>
                  <a:lnTo>
                    <a:pt x="148308" y="500865"/>
                  </a:lnTo>
                  <a:lnTo>
                    <a:pt x="149632" y="500069"/>
                  </a:lnTo>
                  <a:lnTo>
                    <a:pt x="150515" y="498479"/>
                  </a:lnTo>
                  <a:lnTo>
                    <a:pt x="152161" y="497419"/>
                  </a:lnTo>
                  <a:lnTo>
                    <a:pt x="161805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42">
              <a:extLst>
                <a:ext uri="{FF2B5EF4-FFF2-40B4-BE49-F238E27FC236}">
                  <a16:creationId xmlns:a16="http://schemas.microsoft.com/office/drawing/2014/main" id="{C8B10877-B06E-A215-C140-241886022D3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191949" y="3800475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1324"/>
                  </a:lnTo>
                  <a:lnTo>
                    <a:pt x="617" y="883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43">
              <a:extLst>
                <a:ext uri="{FF2B5EF4-FFF2-40B4-BE49-F238E27FC236}">
                  <a16:creationId xmlns:a16="http://schemas.microsoft.com/office/drawing/2014/main" id="{0E0D8E83-3C14-97E1-585E-5D0D7A6C4BD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171575" y="3839899"/>
              <a:ext cx="85726" cy="84391"/>
            </a:xfrm>
            <a:custGeom>
              <a:avLst/>
              <a:gdLst/>
              <a:ahLst/>
              <a:cxnLst/>
              <a:rect l="0" t="0" r="0" b="0"/>
              <a:pathLst>
                <a:path w="85726" h="84391">
                  <a:moveTo>
                    <a:pt x="9525" y="8201"/>
                  </a:moveTo>
                  <a:lnTo>
                    <a:pt x="9525" y="8201"/>
                  </a:lnTo>
                  <a:lnTo>
                    <a:pt x="4037" y="8201"/>
                  </a:lnTo>
                  <a:lnTo>
                    <a:pt x="6381" y="8201"/>
                  </a:lnTo>
                  <a:lnTo>
                    <a:pt x="7429" y="7143"/>
                  </a:lnTo>
                  <a:lnTo>
                    <a:pt x="9249" y="0"/>
                  </a:lnTo>
                  <a:lnTo>
                    <a:pt x="9471" y="4425"/>
                  </a:lnTo>
                  <a:lnTo>
                    <a:pt x="9501" y="1937"/>
                  </a:lnTo>
                  <a:lnTo>
                    <a:pt x="9509" y="1908"/>
                  </a:lnTo>
                  <a:lnTo>
                    <a:pt x="9525" y="49514"/>
                  </a:lnTo>
                  <a:lnTo>
                    <a:pt x="8467" y="51619"/>
                  </a:lnTo>
                  <a:lnTo>
                    <a:pt x="6703" y="53021"/>
                  </a:lnTo>
                  <a:lnTo>
                    <a:pt x="4468" y="53956"/>
                  </a:lnTo>
                  <a:lnTo>
                    <a:pt x="2979" y="55638"/>
                  </a:lnTo>
                  <a:lnTo>
                    <a:pt x="1324" y="60328"/>
                  </a:lnTo>
                  <a:lnTo>
                    <a:pt x="0" y="84390"/>
                  </a:lnTo>
                  <a:lnTo>
                    <a:pt x="0" y="79341"/>
                  </a:lnTo>
                  <a:lnTo>
                    <a:pt x="1058" y="77853"/>
                  </a:lnTo>
                  <a:lnTo>
                    <a:pt x="2822" y="76860"/>
                  </a:lnTo>
                  <a:lnTo>
                    <a:pt x="17334" y="74992"/>
                  </a:lnTo>
                  <a:lnTo>
                    <a:pt x="32157" y="74886"/>
                  </a:lnTo>
                  <a:lnTo>
                    <a:pt x="34138" y="73825"/>
                  </a:lnTo>
                  <a:lnTo>
                    <a:pt x="35459" y="72058"/>
                  </a:lnTo>
                  <a:lnTo>
                    <a:pt x="36339" y="69823"/>
                  </a:lnTo>
                  <a:lnTo>
                    <a:pt x="37984" y="68332"/>
                  </a:lnTo>
                  <a:lnTo>
                    <a:pt x="42635" y="66676"/>
                  </a:lnTo>
                  <a:lnTo>
                    <a:pt x="85725" y="65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44">
              <a:extLst>
                <a:ext uri="{FF2B5EF4-FFF2-40B4-BE49-F238E27FC236}">
                  <a16:creationId xmlns:a16="http://schemas.microsoft.com/office/drawing/2014/main" id="{12C69FB3-5170-4133-FB9E-1BCCA98EEED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993961" y="3371850"/>
              <a:ext cx="377640" cy="361834"/>
            </a:xfrm>
            <a:custGeom>
              <a:avLst/>
              <a:gdLst/>
              <a:ahLst/>
              <a:cxnLst/>
              <a:rect l="0" t="0" r="0" b="0"/>
              <a:pathLst>
                <a:path w="377640" h="361834">
                  <a:moveTo>
                    <a:pt x="25214" y="19050"/>
                  </a:moveTo>
                  <a:lnTo>
                    <a:pt x="25214" y="19050"/>
                  </a:lnTo>
                  <a:lnTo>
                    <a:pt x="17013" y="19050"/>
                  </a:lnTo>
                  <a:lnTo>
                    <a:pt x="16572" y="17992"/>
                  </a:lnTo>
                  <a:lnTo>
                    <a:pt x="15950" y="13562"/>
                  </a:lnTo>
                  <a:lnTo>
                    <a:pt x="15724" y="18118"/>
                  </a:lnTo>
                  <a:lnTo>
                    <a:pt x="15690" y="9893"/>
                  </a:lnTo>
                  <a:lnTo>
                    <a:pt x="6199" y="9525"/>
                  </a:lnTo>
                  <a:lnTo>
                    <a:pt x="6164" y="0"/>
                  </a:lnTo>
                  <a:lnTo>
                    <a:pt x="676" y="0"/>
                  </a:lnTo>
                  <a:lnTo>
                    <a:pt x="3019" y="0"/>
                  </a:lnTo>
                  <a:lnTo>
                    <a:pt x="55" y="0"/>
                  </a:lnTo>
                  <a:lnTo>
                    <a:pt x="2825" y="0"/>
                  </a:lnTo>
                  <a:lnTo>
                    <a:pt x="0" y="0"/>
                  </a:lnTo>
                  <a:lnTo>
                    <a:pt x="6138" y="0"/>
                  </a:lnTo>
                  <a:lnTo>
                    <a:pt x="11213" y="5057"/>
                  </a:lnTo>
                  <a:lnTo>
                    <a:pt x="16522" y="7539"/>
                  </a:lnTo>
                  <a:lnTo>
                    <a:pt x="49764" y="19148"/>
                  </a:lnTo>
                  <a:lnTo>
                    <a:pt x="95413" y="44535"/>
                  </a:lnTo>
                  <a:lnTo>
                    <a:pt x="139534" y="66680"/>
                  </a:lnTo>
                  <a:lnTo>
                    <a:pt x="184905" y="95250"/>
                  </a:lnTo>
                  <a:lnTo>
                    <a:pt x="192496" y="100542"/>
                  </a:lnTo>
                  <a:lnTo>
                    <a:pt x="214290" y="109274"/>
                  </a:lnTo>
                  <a:lnTo>
                    <a:pt x="217939" y="112008"/>
                  </a:lnTo>
                  <a:lnTo>
                    <a:pt x="231144" y="130253"/>
                  </a:lnTo>
                  <a:lnTo>
                    <a:pt x="234750" y="139723"/>
                  </a:lnTo>
                  <a:lnTo>
                    <a:pt x="242824" y="150521"/>
                  </a:lnTo>
                  <a:lnTo>
                    <a:pt x="243855" y="156900"/>
                  </a:lnTo>
                  <a:lnTo>
                    <a:pt x="244286" y="193685"/>
                  </a:lnTo>
                  <a:lnTo>
                    <a:pt x="241465" y="200030"/>
                  </a:lnTo>
                  <a:lnTo>
                    <a:pt x="237742" y="206377"/>
                  </a:lnTo>
                  <a:lnTo>
                    <a:pt x="234588" y="215900"/>
                  </a:lnTo>
                  <a:lnTo>
                    <a:pt x="218340" y="238125"/>
                  </a:lnTo>
                  <a:lnTo>
                    <a:pt x="217465" y="241300"/>
                  </a:lnTo>
                  <a:lnTo>
                    <a:pt x="210848" y="247650"/>
                  </a:lnTo>
                  <a:lnTo>
                    <a:pt x="187548" y="263878"/>
                  </a:lnTo>
                  <a:lnTo>
                    <a:pt x="184237" y="264818"/>
                  </a:lnTo>
                  <a:lnTo>
                    <a:pt x="177735" y="271508"/>
                  </a:lnTo>
                  <a:lnTo>
                    <a:pt x="174520" y="276255"/>
                  </a:lnTo>
                  <a:lnTo>
                    <a:pt x="170260" y="279420"/>
                  </a:lnTo>
                  <a:lnTo>
                    <a:pt x="155209" y="285991"/>
                  </a:lnTo>
                  <a:lnTo>
                    <a:pt x="140106" y="300458"/>
                  </a:lnTo>
                  <a:lnTo>
                    <a:pt x="133427" y="303928"/>
                  </a:lnTo>
                  <a:lnTo>
                    <a:pt x="108650" y="320877"/>
                  </a:lnTo>
                  <a:lnTo>
                    <a:pt x="102499" y="329201"/>
                  </a:lnTo>
                  <a:lnTo>
                    <a:pt x="82242" y="340670"/>
                  </a:lnTo>
                  <a:lnTo>
                    <a:pt x="79107" y="341413"/>
                  </a:lnTo>
                  <a:lnTo>
                    <a:pt x="77018" y="342967"/>
                  </a:lnTo>
                  <a:lnTo>
                    <a:pt x="75625" y="345061"/>
                  </a:lnTo>
                  <a:lnTo>
                    <a:pt x="74696" y="347516"/>
                  </a:lnTo>
                  <a:lnTo>
                    <a:pt x="73019" y="349152"/>
                  </a:lnTo>
                  <a:lnTo>
                    <a:pt x="63353" y="352414"/>
                  </a:lnTo>
                  <a:lnTo>
                    <a:pt x="68382" y="357478"/>
                  </a:lnTo>
                  <a:lnTo>
                    <a:pt x="73680" y="359963"/>
                  </a:lnTo>
                  <a:lnTo>
                    <a:pt x="95113" y="361833"/>
                  </a:lnTo>
                  <a:lnTo>
                    <a:pt x="140085" y="353301"/>
                  </a:lnTo>
                  <a:lnTo>
                    <a:pt x="181619" y="352502"/>
                  </a:lnTo>
                  <a:lnTo>
                    <a:pt x="227511" y="352432"/>
                  </a:lnTo>
                  <a:lnTo>
                    <a:pt x="266435" y="351367"/>
                  </a:lnTo>
                  <a:lnTo>
                    <a:pt x="312255" y="343293"/>
                  </a:lnTo>
                  <a:lnTo>
                    <a:pt x="358493" y="342900"/>
                  </a:lnTo>
                  <a:lnTo>
                    <a:pt x="377639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45">
              <a:extLst>
                <a:ext uri="{FF2B5EF4-FFF2-40B4-BE49-F238E27FC236}">
                  <a16:creationId xmlns:a16="http://schemas.microsoft.com/office/drawing/2014/main" id="{95AE98A2-923E-C861-DEC6-0464B8A0085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009653" y="3324225"/>
              <a:ext cx="304798" cy="34064"/>
            </a:xfrm>
            <a:custGeom>
              <a:avLst/>
              <a:gdLst/>
              <a:ahLst/>
              <a:cxnLst/>
              <a:rect l="0" t="0" r="0" b="0"/>
              <a:pathLst>
                <a:path w="304798" h="34064">
                  <a:moveTo>
                    <a:pt x="9522" y="28575"/>
                  </a:moveTo>
                  <a:lnTo>
                    <a:pt x="9522" y="28575"/>
                  </a:lnTo>
                  <a:lnTo>
                    <a:pt x="0" y="28575"/>
                  </a:lnTo>
                  <a:lnTo>
                    <a:pt x="5055" y="28575"/>
                  </a:lnTo>
                  <a:lnTo>
                    <a:pt x="6544" y="29633"/>
                  </a:lnTo>
                  <a:lnTo>
                    <a:pt x="7536" y="31397"/>
                  </a:lnTo>
                  <a:lnTo>
                    <a:pt x="8198" y="33632"/>
                  </a:lnTo>
                  <a:lnTo>
                    <a:pt x="9698" y="34063"/>
                  </a:lnTo>
                  <a:lnTo>
                    <a:pt x="22531" y="29973"/>
                  </a:lnTo>
                  <a:lnTo>
                    <a:pt x="62399" y="28629"/>
                  </a:lnTo>
                  <a:lnTo>
                    <a:pt x="105464" y="28582"/>
                  </a:lnTo>
                  <a:lnTo>
                    <a:pt x="144949" y="25754"/>
                  </a:lnTo>
                  <a:lnTo>
                    <a:pt x="189712" y="19933"/>
                  </a:lnTo>
                  <a:lnTo>
                    <a:pt x="211549" y="18253"/>
                  </a:lnTo>
                  <a:lnTo>
                    <a:pt x="257103" y="10129"/>
                  </a:lnTo>
                  <a:lnTo>
                    <a:pt x="268783" y="8735"/>
                  </a:lnTo>
                  <a:lnTo>
                    <a:pt x="288361" y="1360"/>
                  </a:lnTo>
                  <a:lnTo>
                    <a:pt x="3047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130">
            <a:extLst>
              <a:ext uri="{FF2B5EF4-FFF2-40B4-BE49-F238E27FC236}">
                <a16:creationId xmlns:a16="http://schemas.microsoft.com/office/drawing/2014/main" id="{C963561F-26ED-9B2B-C7F4-CD8FB209D48D}"/>
              </a:ext>
            </a:extLst>
          </p:cNvPr>
          <p:cNvGrpSpPr/>
          <p:nvPr/>
        </p:nvGrpSpPr>
        <p:grpSpPr>
          <a:xfrm>
            <a:off x="2934056" y="3257943"/>
            <a:ext cx="1980845" cy="604379"/>
            <a:chOff x="2934056" y="3257943"/>
            <a:chExt cx="1980845" cy="604379"/>
          </a:xfrm>
        </p:grpSpPr>
        <p:sp>
          <p:nvSpPr>
            <p:cNvPr id="46" name="SMARTInkShape-546">
              <a:extLst>
                <a:ext uri="{FF2B5EF4-FFF2-40B4-BE49-F238E27FC236}">
                  <a16:creationId xmlns:a16="http://schemas.microsoft.com/office/drawing/2014/main" id="{9739BC8C-8B73-81AE-9595-2A2F6680526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762500" y="3257943"/>
              <a:ext cx="152401" cy="113908"/>
            </a:xfrm>
            <a:custGeom>
              <a:avLst/>
              <a:gdLst/>
              <a:ahLst/>
              <a:cxnLst/>
              <a:rect l="0" t="0" r="0" b="0"/>
              <a:pathLst>
                <a:path w="152401" h="113908">
                  <a:moveTo>
                    <a:pt x="0" y="37707"/>
                  </a:moveTo>
                  <a:lnTo>
                    <a:pt x="0" y="37707"/>
                  </a:lnTo>
                  <a:lnTo>
                    <a:pt x="9132" y="28575"/>
                  </a:lnTo>
                  <a:lnTo>
                    <a:pt x="9522" y="18776"/>
                  </a:lnTo>
                  <a:lnTo>
                    <a:pt x="17726" y="10466"/>
                  </a:lnTo>
                  <a:lnTo>
                    <a:pt x="27135" y="9249"/>
                  </a:lnTo>
                  <a:lnTo>
                    <a:pt x="43030" y="9132"/>
                  </a:lnTo>
                  <a:lnTo>
                    <a:pt x="44561" y="8074"/>
                  </a:lnTo>
                  <a:lnTo>
                    <a:pt x="45582" y="6310"/>
                  </a:lnTo>
                  <a:lnTo>
                    <a:pt x="47505" y="0"/>
                  </a:lnTo>
                  <a:lnTo>
                    <a:pt x="47589" y="4780"/>
                  </a:lnTo>
                  <a:lnTo>
                    <a:pt x="48659" y="6230"/>
                  </a:lnTo>
                  <a:lnTo>
                    <a:pt x="55823" y="8749"/>
                  </a:lnTo>
                  <a:lnTo>
                    <a:pt x="56561" y="11784"/>
                  </a:lnTo>
                  <a:lnTo>
                    <a:pt x="57140" y="31795"/>
                  </a:lnTo>
                  <a:lnTo>
                    <a:pt x="54323" y="37902"/>
                  </a:lnTo>
                  <a:lnTo>
                    <a:pt x="50602" y="44143"/>
                  </a:lnTo>
                  <a:lnTo>
                    <a:pt x="48948" y="50445"/>
                  </a:lnTo>
                  <a:lnTo>
                    <a:pt x="47449" y="52550"/>
                  </a:lnTo>
                  <a:lnTo>
                    <a:pt x="45391" y="53952"/>
                  </a:lnTo>
                  <a:lnTo>
                    <a:pt x="42960" y="54887"/>
                  </a:lnTo>
                  <a:lnTo>
                    <a:pt x="41340" y="56569"/>
                  </a:lnTo>
                  <a:lnTo>
                    <a:pt x="35918" y="66872"/>
                  </a:lnTo>
                  <a:lnTo>
                    <a:pt x="14513" y="89841"/>
                  </a:lnTo>
                  <a:lnTo>
                    <a:pt x="8920" y="92628"/>
                  </a:lnTo>
                  <a:lnTo>
                    <a:pt x="1762" y="94417"/>
                  </a:lnTo>
                  <a:lnTo>
                    <a:pt x="1174" y="95622"/>
                  </a:lnTo>
                  <a:lnTo>
                    <a:pt x="0" y="104379"/>
                  </a:lnTo>
                  <a:lnTo>
                    <a:pt x="45518" y="104382"/>
                  </a:lnTo>
                  <a:lnTo>
                    <a:pt x="93090" y="104382"/>
                  </a:lnTo>
                  <a:lnTo>
                    <a:pt x="132920" y="104382"/>
                  </a:lnTo>
                  <a:lnTo>
                    <a:pt x="142471" y="113514"/>
                  </a:lnTo>
                  <a:lnTo>
                    <a:pt x="152400" y="11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47">
              <a:extLst>
                <a:ext uri="{FF2B5EF4-FFF2-40B4-BE49-F238E27FC236}">
                  <a16:creationId xmlns:a16="http://schemas.microsoft.com/office/drawing/2014/main" id="{B39BB6D9-1C99-ECDF-BCB2-F4BFB50CF38D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477229" y="3324308"/>
              <a:ext cx="190022" cy="538014"/>
            </a:xfrm>
            <a:custGeom>
              <a:avLst/>
              <a:gdLst/>
              <a:ahLst/>
              <a:cxnLst/>
              <a:rect l="0" t="0" r="0" b="0"/>
              <a:pathLst>
                <a:path w="190022" h="538014">
                  <a:moveTo>
                    <a:pt x="47146" y="9442"/>
                  </a:moveTo>
                  <a:lnTo>
                    <a:pt x="47146" y="9442"/>
                  </a:lnTo>
                  <a:lnTo>
                    <a:pt x="74592" y="9442"/>
                  </a:lnTo>
                  <a:lnTo>
                    <a:pt x="83333" y="6620"/>
                  </a:lnTo>
                  <a:lnTo>
                    <a:pt x="90746" y="2896"/>
                  </a:lnTo>
                  <a:lnTo>
                    <a:pt x="97569" y="1241"/>
                  </a:lnTo>
                  <a:lnTo>
                    <a:pt x="100869" y="1858"/>
                  </a:lnTo>
                  <a:lnTo>
                    <a:pt x="107359" y="5366"/>
                  </a:lnTo>
                  <a:lnTo>
                    <a:pt x="111630" y="5666"/>
                  </a:lnTo>
                  <a:lnTo>
                    <a:pt x="134712" y="883"/>
                  </a:lnTo>
                  <a:lnTo>
                    <a:pt x="141803" y="3168"/>
                  </a:lnTo>
                  <a:lnTo>
                    <a:pt x="148482" y="6654"/>
                  </a:lnTo>
                  <a:lnTo>
                    <a:pt x="164216" y="8891"/>
                  </a:lnTo>
                  <a:lnTo>
                    <a:pt x="177280" y="9333"/>
                  </a:lnTo>
                  <a:lnTo>
                    <a:pt x="178352" y="8311"/>
                  </a:lnTo>
                  <a:lnTo>
                    <a:pt x="179543" y="4354"/>
                  </a:lnTo>
                  <a:lnTo>
                    <a:pt x="180919" y="3933"/>
                  </a:lnTo>
                  <a:lnTo>
                    <a:pt x="185269" y="6288"/>
                  </a:lnTo>
                  <a:lnTo>
                    <a:pt x="186853" y="6281"/>
                  </a:lnTo>
                  <a:lnTo>
                    <a:pt x="187909" y="5218"/>
                  </a:lnTo>
                  <a:lnTo>
                    <a:pt x="189897" y="227"/>
                  </a:lnTo>
                  <a:lnTo>
                    <a:pt x="189996" y="5466"/>
                  </a:lnTo>
                  <a:lnTo>
                    <a:pt x="190021" y="0"/>
                  </a:lnTo>
                  <a:lnTo>
                    <a:pt x="190021" y="23597"/>
                  </a:lnTo>
                  <a:lnTo>
                    <a:pt x="187199" y="29139"/>
                  </a:lnTo>
                  <a:lnTo>
                    <a:pt x="184965" y="32098"/>
                  </a:lnTo>
                  <a:lnTo>
                    <a:pt x="182482" y="41031"/>
                  </a:lnTo>
                  <a:lnTo>
                    <a:pt x="180548" y="86309"/>
                  </a:lnTo>
                  <a:lnTo>
                    <a:pt x="177679" y="126623"/>
                  </a:lnTo>
                  <a:lnTo>
                    <a:pt x="171854" y="171746"/>
                  </a:lnTo>
                  <a:lnTo>
                    <a:pt x="171087" y="213986"/>
                  </a:lnTo>
                  <a:lnTo>
                    <a:pt x="170987" y="257687"/>
                  </a:lnTo>
                  <a:lnTo>
                    <a:pt x="172031" y="297191"/>
                  </a:lnTo>
                  <a:lnTo>
                    <a:pt x="179908" y="342748"/>
                  </a:lnTo>
                  <a:lnTo>
                    <a:pt x="180462" y="387263"/>
                  </a:lnTo>
                  <a:lnTo>
                    <a:pt x="180495" y="430528"/>
                  </a:lnTo>
                  <a:lnTo>
                    <a:pt x="180496" y="477887"/>
                  </a:lnTo>
                  <a:lnTo>
                    <a:pt x="180496" y="512693"/>
                  </a:lnTo>
                  <a:lnTo>
                    <a:pt x="189905" y="523664"/>
                  </a:lnTo>
                  <a:lnTo>
                    <a:pt x="189998" y="529254"/>
                  </a:lnTo>
                  <a:lnTo>
                    <a:pt x="190011" y="526925"/>
                  </a:lnTo>
                  <a:lnTo>
                    <a:pt x="190014" y="526939"/>
                  </a:lnTo>
                  <a:lnTo>
                    <a:pt x="190018" y="529777"/>
                  </a:lnTo>
                  <a:lnTo>
                    <a:pt x="188961" y="529899"/>
                  </a:lnTo>
                  <a:lnTo>
                    <a:pt x="184964" y="527212"/>
                  </a:lnTo>
                  <a:lnTo>
                    <a:pt x="184533" y="527130"/>
                  </a:lnTo>
                  <a:lnTo>
                    <a:pt x="189745" y="533014"/>
                  </a:lnTo>
                  <a:lnTo>
                    <a:pt x="184479" y="533257"/>
                  </a:lnTo>
                  <a:lnTo>
                    <a:pt x="189996" y="533317"/>
                  </a:lnTo>
                  <a:lnTo>
                    <a:pt x="184957" y="528260"/>
                  </a:lnTo>
                  <a:lnTo>
                    <a:pt x="183469" y="527829"/>
                  </a:lnTo>
                  <a:lnTo>
                    <a:pt x="182478" y="528600"/>
                  </a:lnTo>
                  <a:lnTo>
                    <a:pt x="180887" y="532385"/>
                  </a:lnTo>
                  <a:lnTo>
                    <a:pt x="172969" y="526587"/>
                  </a:lnTo>
                  <a:lnTo>
                    <a:pt x="167273" y="525034"/>
                  </a:lnTo>
                  <a:lnTo>
                    <a:pt x="164273" y="525678"/>
                  </a:lnTo>
                  <a:lnTo>
                    <a:pt x="151852" y="531495"/>
                  </a:lnTo>
                  <a:lnTo>
                    <a:pt x="139554" y="535599"/>
                  </a:lnTo>
                  <a:lnTo>
                    <a:pt x="134151" y="538013"/>
                  </a:lnTo>
                  <a:lnTo>
                    <a:pt x="122504" y="537874"/>
                  </a:lnTo>
                  <a:lnTo>
                    <a:pt x="85172" y="533717"/>
                  </a:lnTo>
                  <a:lnTo>
                    <a:pt x="39853" y="533327"/>
                  </a:lnTo>
                  <a:lnTo>
                    <a:pt x="0" y="533317"/>
                  </a:lnTo>
                  <a:lnTo>
                    <a:pt x="9046" y="53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48">
              <a:extLst>
                <a:ext uri="{FF2B5EF4-FFF2-40B4-BE49-F238E27FC236}">
                  <a16:creationId xmlns:a16="http://schemas.microsoft.com/office/drawing/2014/main" id="{A37E5293-105E-3909-10F8-61AC7306EDE6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429125" y="3409950"/>
              <a:ext cx="128967" cy="419101"/>
            </a:xfrm>
            <a:custGeom>
              <a:avLst/>
              <a:gdLst/>
              <a:ahLst/>
              <a:cxnLst/>
              <a:rect l="0" t="0" r="0" b="0"/>
              <a:pathLst>
                <a:path w="128967" h="419101">
                  <a:moveTo>
                    <a:pt x="47625" y="0"/>
                  </a:moveTo>
                  <a:lnTo>
                    <a:pt x="47625" y="0"/>
                  </a:lnTo>
                  <a:lnTo>
                    <a:pt x="61814" y="0"/>
                  </a:lnTo>
                  <a:lnTo>
                    <a:pt x="63435" y="1058"/>
                  </a:lnTo>
                  <a:lnTo>
                    <a:pt x="64515" y="2822"/>
                  </a:lnTo>
                  <a:lnTo>
                    <a:pt x="65235" y="5057"/>
                  </a:lnTo>
                  <a:lnTo>
                    <a:pt x="91102" y="42562"/>
                  </a:lnTo>
                  <a:lnTo>
                    <a:pt x="102546" y="88622"/>
                  </a:lnTo>
                  <a:lnTo>
                    <a:pt x="112086" y="133732"/>
                  </a:lnTo>
                  <a:lnTo>
                    <a:pt x="122070" y="181025"/>
                  </a:lnTo>
                  <a:lnTo>
                    <a:pt x="128966" y="218027"/>
                  </a:lnTo>
                  <a:lnTo>
                    <a:pt x="124711" y="258500"/>
                  </a:lnTo>
                  <a:lnTo>
                    <a:pt x="122942" y="287933"/>
                  </a:lnTo>
                  <a:lnTo>
                    <a:pt x="104537" y="333317"/>
                  </a:lnTo>
                  <a:lnTo>
                    <a:pt x="82536" y="369621"/>
                  </a:lnTo>
                  <a:lnTo>
                    <a:pt x="73372" y="378765"/>
                  </a:lnTo>
                  <a:lnTo>
                    <a:pt x="63302" y="385298"/>
                  </a:lnTo>
                  <a:lnTo>
                    <a:pt x="55298" y="388202"/>
                  </a:lnTo>
                  <a:lnTo>
                    <a:pt x="52741" y="390035"/>
                  </a:lnTo>
                  <a:lnTo>
                    <a:pt x="51035" y="392314"/>
                  </a:lnTo>
                  <a:lnTo>
                    <a:pt x="48082" y="397671"/>
                  </a:lnTo>
                  <a:lnTo>
                    <a:pt x="43242" y="403578"/>
                  </a:lnTo>
                  <a:lnTo>
                    <a:pt x="37564" y="406910"/>
                  </a:lnTo>
                  <a:lnTo>
                    <a:pt x="22155" y="410282"/>
                  </a:lnTo>
                  <a:lnTo>
                    <a:pt x="10079" y="418694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49">
              <a:extLst>
                <a:ext uri="{FF2B5EF4-FFF2-40B4-BE49-F238E27FC236}">
                  <a16:creationId xmlns:a16="http://schemas.microsoft.com/office/drawing/2014/main" id="{A18C3208-DEA4-5830-C461-EE38D59BC34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419600" y="36385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491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50">
              <a:extLst>
                <a:ext uri="{FF2B5EF4-FFF2-40B4-BE49-F238E27FC236}">
                  <a16:creationId xmlns:a16="http://schemas.microsoft.com/office/drawing/2014/main" id="{F2E595CE-74B5-8913-ADD8-F2C8E0E14CD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381500" y="3686175"/>
              <a:ext cx="95251" cy="66676"/>
            </a:xfrm>
            <a:custGeom>
              <a:avLst/>
              <a:gdLst/>
              <a:ahLst/>
              <a:cxnLst/>
              <a:rect l="0" t="0" r="0" b="0"/>
              <a:pathLst>
                <a:path w="95251" h="66676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24538" y="1058"/>
                  </a:lnTo>
                  <a:lnTo>
                    <a:pt x="19671" y="9701"/>
                  </a:lnTo>
                  <a:lnTo>
                    <a:pt x="19074" y="26824"/>
                  </a:lnTo>
                  <a:lnTo>
                    <a:pt x="12509" y="35833"/>
                  </a:lnTo>
                  <a:lnTo>
                    <a:pt x="9918" y="45863"/>
                  </a:lnTo>
                  <a:lnTo>
                    <a:pt x="1358" y="55671"/>
                  </a:lnTo>
                  <a:lnTo>
                    <a:pt x="0" y="66664"/>
                  </a:lnTo>
                  <a:lnTo>
                    <a:pt x="32181" y="66675"/>
                  </a:lnTo>
                  <a:lnTo>
                    <a:pt x="38292" y="63853"/>
                  </a:lnTo>
                  <a:lnTo>
                    <a:pt x="45781" y="58474"/>
                  </a:lnTo>
                  <a:lnTo>
                    <a:pt x="55665" y="57267"/>
                  </a:lnTo>
                  <a:lnTo>
                    <a:pt x="84247" y="57150"/>
                  </a:lnTo>
                  <a:lnTo>
                    <a:pt x="9525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51">
              <a:extLst>
                <a:ext uri="{FF2B5EF4-FFF2-40B4-BE49-F238E27FC236}">
                  <a16:creationId xmlns:a16="http://schemas.microsoft.com/office/drawing/2014/main" id="{325E8FE5-E7B1-FE3C-DD23-881F9B45B82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124456" y="3543310"/>
              <a:ext cx="199895" cy="142854"/>
            </a:xfrm>
            <a:custGeom>
              <a:avLst/>
              <a:gdLst/>
              <a:ahLst/>
              <a:cxnLst/>
              <a:rect l="0" t="0" r="0" b="0"/>
              <a:pathLst>
                <a:path w="199895" h="142854">
                  <a:moveTo>
                    <a:pt x="18919" y="47615"/>
                  </a:moveTo>
                  <a:lnTo>
                    <a:pt x="18919" y="47615"/>
                  </a:lnTo>
                  <a:lnTo>
                    <a:pt x="18919" y="28682"/>
                  </a:lnTo>
                  <a:lnTo>
                    <a:pt x="23975" y="28599"/>
                  </a:lnTo>
                  <a:lnTo>
                    <a:pt x="25465" y="27530"/>
                  </a:lnTo>
                  <a:lnTo>
                    <a:pt x="28051" y="20367"/>
                  </a:lnTo>
                  <a:lnTo>
                    <a:pt x="31092" y="19630"/>
                  </a:lnTo>
                  <a:lnTo>
                    <a:pt x="33384" y="19433"/>
                  </a:lnTo>
                  <a:lnTo>
                    <a:pt x="38753" y="16392"/>
                  </a:lnTo>
                  <a:lnTo>
                    <a:pt x="46982" y="9917"/>
                  </a:lnTo>
                  <a:lnTo>
                    <a:pt x="64814" y="9525"/>
                  </a:lnTo>
                  <a:lnTo>
                    <a:pt x="65391" y="8464"/>
                  </a:lnTo>
                  <a:lnTo>
                    <a:pt x="66032" y="4462"/>
                  </a:lnTo>
                  <a:lnTo>
                    <a:pt x="67261" y="2971"/>
                  </a:lnTo>
                  <a:lnTo>
                    <a:pt x="75663" y="107"/>
                  </a:lnTo>
                  <a:lnTo>
                    <a:pt x="84234" y="0"/>
                  </a:lnTo>
                  <a:lnTo>
                    <a:pt x="84687" y="1055"/>
                  </a:lnTo>
                  <a:lnTo>
                    <a:pt x="85475" y="8192"/>
                  </a:lnTo>
                  <a:lnTo>
                    <a:pt x="88364" y="8927"/>
                  </a:lnTo>
                  <a:lnTo>
                    <a:pt x="90615" y="9123"/>
                  </a:lnTo>
                  <a:lnTo>
                    <a:pt x="92117" y="10312"/>
                  </a:lnTo>
                  <a:lnTo>
                    <a:pt x="94724" y="17682"/>
                  </a:lnTo>
                  <a:lnTo>
                    <a:pt x="95084" y="32178"/>
                  </a:lnTo>
                  <a:lnTo>
                    <a:pt x="92282" y="38285"/>
                  </a:lnTo>
                  <a:lnTo>
                    <a:pt x="88566" y="44526"/>
                  </a:lnTo>
                  <a:lnTo>
                    <a:pt x="85416" y="53991"/>
                  </a:lnTo>
                  <a:lnTo>
                    <a:pt x="69170" y="76192"/>
                  </a:lnTo>
                  <a:lnTo>
                    <a:pt x="62006" y="93947"/>
                  </a:lnTo>
                  <a:lnTo>
                    <a:pt x="59285" y="97553"/>
                  </a:lnTo>
                  <a:lnTo>
                    <a:pt x="41064" y="112794"/>
                  </a:lnTo>
                  <a:lnTo>
                    <a:pt x="31595" y="126312"/>
                  </a:lnTo>
                  <a:lnTo>
                    <a:pt x="11275" y="141267"/>
                  </a:lnTo>
                  <a:lnTo>
                    <a:pt x="0" y="142853"/>
                  </a:lnTo>
                  <a:lnTo>
                    <a:pt x="15681" y="125997"/>
                  </a:lnTo>
                  <a:lnTo>
                    <a:pt x="19018" y="117171"/>
                  </a:lnTo>
                  <a:lnTo>
                    <a:pt x="23549" y="110984"/>
                  </a:lnTo>
                  <a:lnTo>
                    <a:pt x="69209" y="76188"/>
                  </a:lnTo>
                  <a:lnTo>
                    <a:pt x="83561" y="69487"/>
                  </a:lnTo>
                  <a:lnTo>
                    <a:pt x="102949" y="62166"/>
                  </a:lnTo>
                  <a:lnTo>
                    <a:pt x="123053" y="47440"/>
                  </a:lnTo>
                  <a:lnTo>
                    <a:pt x="126442" y="44324"/>
                  </a:lnTo>
                  <a:lnTo>
                    <a:pt x="135851" y="40860"/>
                  </a:lnTo>
                  <a:lnTo>
                    <a:pt x="146030" y="38263"/>
                  </a:lnTo>
                  <a:lnTo>
                    <a:pt x="159509" y="30051"/>
                  </a:lnTo>
                  <a:lnTo>
                    <a:pt x="171307" y="19051"/>
                  </a:lnTo>
                  <a:lnTo>
                    <a:pt x="157129" y="19040"/>
                  </a:lnTo>
                  <a:lnTo>
                    <a:pt x="151607" y="21862"/>
                  </a:lnTo>
                  <a:lnTo>
                    <a:pt x="145625" y="25586"/>
                  </a:lnTo>
                  <a:lnTo>
                    <a:pt x="136307" y="28741"/>
                  </a:lnTo>
                  <a:lnTo>
                    <a:pt x="93267" y="60353"/>
                  </a:lnTo>
                  <a:lnTo>
                    <a:pt x="74018" y="73022"/>
                  </a:lnTo>
                  <a:lnTo>
                    <a:pt x="60654" y="92066"/>
                  </a:lnTo>
                  <a:lnTo>
                    <a:pt x="58096" y="101590"/>
                  </a:lnTo>
                  <a:lnTo>
                    <a:pt x="57061" y="118789"/>
                  </a:lnTo>
                  <a:lnTo>
                    <a:pt x="58105" y="120464"/>
                  </a:lnTo>
                  <a:lnTo>
                    <a:pt x="59860" y="121581"/>
                  </a:lnTo>
                  <a:lnTo>
                    <a:pt x="65224" y="123374"/>
                  </a:lnTo>
                  <a:lnTo>
                    <a:pt x="88900" y="123804"/>
                  </a:lnTo>
                  <a:lnTo>
                    <a:pt x="95177" y="120988"/>
                  </a:lnTo>
                  <a:lnTo>
                    <a:pt x="101495" y="117267"/>
                  </a:lnTo>
                  <a:lnTo>
                    <a:pt x="112060" y="115172"/>
                  </a:lnTo>
                  <a:lnTo>
                    <a:pt x="135071" y="114406"/>
                  </a:lnTo>
                  <a:lnTo>
                    <a:pt x="142156" y="111519"/>
                  </a:lnTo>
                  <a:lnTo>
                    <a:pt x="148832" y="107767"/>
                  </a:lnTo>
                  <a:lnTo>
                    <a:pt x="161742" y="105358"/>
                  </a:lnTo>
                  <a:lnTo>
                    <a:pt x="199894" y="104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52">
              <a:extLst>
                <a:ext uri="{FF2B5EF4-FFF2-40B4-BE49-F238E27FC236}">
                  <a16:creationId xmlns:a16="http://schemas.microsoft.com/office/drawing/2014/main" id="{B3B4FC18-C256-5CBA-6D6E-46B32CE0FB8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019550" y="3705225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263" y="9701"/>
                  </a:lnTo>
                  <a:lnTo>
                    <a:pt x="9525" y="55868"/>
                  </a:lnTo>
                  <a:lnTo>
                    <a:pt x="6703" y="64694"/>
                  </a:lnTo>
                  <a:lnTo>
                    <a:pt x="4469" y="68529"/>
                  </a:lnTo>
                  <a:lnTo>
                    <a:pt x="4037" y="72144"/>
                  </a:lnTo>
                  <a:lnTo>
                    <a:pt x="8593" y="88784"/>
                  </a:lnTo>
                  <a:lnTo>
                    <a:pt x="7846" y="90939"/>
                  </a:lnTo>
                  <a:lnTo>
                    <a:pt x="6288" y="92376"/>
                  </a:lnTo>
                  <a:lnTo>
                    <a:pt x="4192" y="93334"/>
                  </a:lnTo>
                  <a:lnTo>
                    <a:pt x="2795" y="95031"/>
                  </a:lnTo>
                  <a:lnTo>
                    <a:pt x="1242" y="99739"/>
                  </a:lnTo>
                  <a:lnTo>
                    <a:pt x="33" y="118833"/>
                  </a:lnTo>
                  <a:lnTo>
                    <a:pt x="1080" y="120497"/>
                  </a:lnTo>
                  <a:lnTo>
                    <a:pt x="2837" y="121606"/>
                  </a:lnTo>
                  <a:lnTo>
                    <a:pt x="95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53">
              <a:extLst>
                <a:ext uri="{FF2B5EF4-FFF2-40B4-BE49-F238E27FC236}">
                  <a16:creationId xmlns:a16="http://schemas.microsoft.com/office/drawing/2014/main" id="{34BC32AF-F11E-1B0A-042F-D338AB93B79A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838575" y="3495675"/>
              <a:ext cx="114252" cy="219065"/>
            </a:xfrm>
            <a:custGeom>
              <a:avLst/>
              <a:gdLst/>
              <a:ahLst/>
              <a:cxnLst/>
              <a:rect l="0" t="0" r="0" b="0"/>
              <a:pathLst>
                <a:path w="114252" h="219065">
                  <a:moveTo>
                    <a:pt x="47625" y="0"/>
                  </a:moveTo>
                  <a:lnTo>
                    <a:pt x="47625" y="0"/>
                  </a:lnTo>
                  <a:lnTo>
                    <a:pt x="57150" y="0"/>
                  </a:lnTo>
                  <a:lnTo>
                    <a:pt x="57150" y="14189"/>
                  </a:lnTo>
                  <a:lnTo>
                    <a:pt x="54328" y="19712"/>
                  </a:lnTo>
                  <a:lnTo>
                    <a:pt x="50604" y="25694"/>
                  </a:lnTo>
                  <a:lnTo>
                    <a:pt x="38002" y="62625"/>
                  </a:lnTo>
                  <a:lnTo>
                    <a:pt x="31838" y="73824"/>
                  </a:lnTo>
                  <a:lnTo>
                    <a:pt x="20501" y="120805"/>
                  </a:lnTo>
                  <a:lnTo>
                    <a:pt x="19075" y="167906"/>
                  </a:lnTo>
                  <a:lnTo>
                    <a:pt x="19053" y="184102"/>
                  </a:lnTo>
                  <a:lnTo>
                    <a:pt x="21873" y="190479"/>
                  </a:lnTo>
                  <a:lnTo>
                    <a:pt x="25596" y="196840"/>
                  </a:lnTo>
                  <a:lnTo>
                    <a:pt x="28183" y="207667"/>
                  </a:lnTo>
                  <a:lnTo>
                    <a:pt x="28459" y="214049"/>
                  </a:lnTo>
                  <a:lnTo>
                    <a:pt x="29556" y="215724"/>
                  </a:lnTo>
                  <a:lnTo>
                    <a:pt x="31346" y="216841"/>
                  </a:lnTo>
                  <a:lnTo>
                    <a:pt x="38921" y="218413"/>
                  </a:lnTo>
                  <a:lnTo>
                    <a:pt x="64808" y="219064"/>
                  </a:lnTo>
                  <a:lnTo>
                    <a:pt x="73911" y="212527"/>
                  </a:lnTo>
                  <a:lnTo>
                    <a:pt x="82813" y="209374"/>
                  </a:lnTo>
                  <a:lnTo>
                    <a:pt x="92153" y="203265"/>
                  </a:lnTo>
                  <a:lnTo>
                    <a:pt x="101623" y="199927"/>
                  </a:lnTo>
                  <a:lnTo>
                    <a:pt x="107960" y="195395"/>
                  </a:lnTo>
                  <a:lnTo>
                    <a:pt x="111483" y="189853"/>
                  </a:lnTo>
                  <a:lnTo>
                    <a:pt x="113744" y="177672"/>
                  </a:lnTo>
                  <a:lnTo>
                    <a:pt x="114251" y="158739"/>
                  </a:lnTo>
                  <a:lnTo>
                    <a:pt x="111456" y="152395"/>
                  </a:lnTo>
                  <a:lnTo>
                    <a:pt x="109229" y="149222"/>
                  </a:lnTo>
                  <a:lnTo>
                    <a:pt x="103932" y="145696"/>
                  </a:lnTo>
                  <a:lnTo>
                    <a:pt x="98050" y="143070"/>
                  </a:lnTo>
                  <a:lnTo>
                    <a:pt x="91908" y="138376"/>
                  </a:lnTo>
                  <a:lnTo>
                    <a:pt x="82829" y="135584"/>
                  </a:lnTo>
                  <a:lnTo>
                    <a:pt x="36364" y="13338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54">
              <a:extLst>
                <a:ext uri="{FF2B5EF4-FFF2-40B4-BE49-F238E27FC236}">
                  <a16:creationId xmlns:a16="http://schemas.microsoft.com/office/drawing/2014/main" id="{02CCC266-C3C0-EF17-B06F-5F1F5AE9FEC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524250" y="362902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37585" y="589"/>
                  </a:lnTo>
                  <a:lnTo>
                    <a:pt x="84030" y="10"/>
                  </a:lnTo>
                  <a:lnTo>
                    <a:pt x="130150" y="0"/>
                  </a:lnTo>
                  <a:lnTo>
                    <a:pt x="140990" y="0"/>
                  </a:lnTo>
                  <a:lnTo>
                    <a:pt x="150107" y="6546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55">
              <a:extLst>
                <a:ext uri="{FF2B5EF4-FFF2-40B4-BE49-F238E27FC236}">
                  <a16:creationId xmlns:a16="http://schemas.microsoft.com/office/drawing/2014/main" id="{DC54B379-733A-7346-0385-0421DB7F3729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591973" y="3562360"/>
              <a:ext cx="18003" cy="152391"/>
            </a:xfrm>
            <a:custGeom>
              <a:avLst/>
              <a:gdLst/>
              <a:ahLst/>
              <a:cxnLst/>
              <a:rect l="0" t="0" r="0" b="0"/>
              <a:pathLst>
                <a:path w="18003" h="152391">
                  <a:moveTo>
                    <a:pt x="8477" y="9515"/>
                  </a:moveTo>
                  <a:lnTo>
                    <a:pt x="8477" y="9515"/>
                  </a:lnTo>
                  <a:lnTo>
                    <a:pt x="17609" y="9515"/>
                  </a:lnTo>
                  <a:lnTo>
                    <a:pt x="18002" y="0"/>
                  </a:lnTo>
                  <a:lnTo>
                    <a:pt x="18002" y="8192"/>
                  </a:lnTo>
                  <a:lnTo>
                    <a:pt x="11456" y="16858"/>
                  </a:lnTo>
                  <a:lnTo>
                    <a:pt x="9801" y="22656"/>
                  </a:lnTo>
                  <a:lnTo>
                    <a:pt x="8500" y="69782"/>
                  </a:lnTo>
                  <a:lnTo>
                    <a:pt x="7421" y="98327"/>
                  </a:lnTo>
                  <a:lnTo>
                    <a:pt x="3421" y="106490"/>
                  </a:lnTo>
                  <a:lnTo>
                    <a:pt x="2989" y="110148"/>
                  </a:lnTo>
                  <a:lnTo>
                    <a:pt x="5322" y="120354"/>
                  </a:lnTo>
                  <a:lnTo>
                    <a:pt x="0" y="136477"/>
                  </a:lnTo>
                  <a:lnTo>
                    <a:pt x="709" y="139665"/>
                  </a:lnTo>
                  <a:lnTo>
                    <a:pt x="8477" y="15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56">
              <a:extLst>
                <a:ext uri="{FF2B5EF4-FFF2-40B4-BE49-F238E27FC236}">
                  <a16:creationId xmlns:a16="http://schemas.microsoft.com/office/drawing/2014/main" id="{9F5C1CEA-E310-85B1-E7CB-CAB5D25F5CE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305178" y="3657766"/>
              <a:ext cx="85684" cy="104169"/>
            </a:xfrm>
            <a:custGeom>
              <a:avLst/>
              <a:gdLst/>
              <a:ahLst/>
              <a:cxnLst/>
              <a:rect l="0" t="0" r="0" b="0"/>
              <a:pathLst>
                <a:path w="85684" h="104169">
                  <a:moveTo>
                    <a:pt x="28572" y="18884"/>
                  </a:moveTo>
                  <a:lnTo>
                    <a:pt x="28572" y="18884"/>
                  </a:lnTo>
                  <a:lnTo>
                    <a:pt x="14383" y="18884"/>
                  </a:lnTo>
                  <a:lnTo>
                    <a:pt x="12763" y="19942"/>
                  </a:lnTo>
                  <a:lnTo>
                    <a:pt x="11683" y="21706"/>
                  </a:lnTo>
                  <a:lnTo>
                    <a:pt x="10962" y="23941"/>
                  </a:lnTo>
                  <a:lnTo>
                    <a:pt x="9424" y="25430"/>
                  </a:lnTo>
                  <a:lnTo>
                    <a:pt x="4892" y="27085"/>
                  </a:lnTo>
                  <a:lnTo>
                    <a:pt x="3260" y="28585"/>
                  </a:lnTo>
                  <a:lnTo>
                    <a:pt x="1448" y="33073"/>
                  </a:lnTo>
                  <a:lnTo>
                    <a:pt x="0" y="79212"/>
                  </a:lnTo>
                  <a:lnTo>
                    <a:pt x="2820" y="85561"/>
                  </a:lnTo>
                  <a:lnTo>
                    <a:pt x="5054" y="88735"/>
                  </a:lnTo>
                  <a:lnTo>
                    <a:pt x="10359" y="92262"/>
                  </a:lnTo>
                  <a:lnTo>
                    <a:pt x="16244" y="94888"/>
                  </a:lnTo>
                  <a:lnTo>
                    <a:pt x="25507" y="101258"/>
                  </a:lnTo>
                  <a:lnTo>
                    <a:pt x="34955" y="103616"/>
                  </a:lnTo>
                  <a:lnTo>
                    <a:pt x="41286" y="104168"/>
                  </a:lnTo>
                  <a:lnTo>
                    <a:pt x="47629" y="101591"/>
                  </a:lnTo>
                  <a:lnTo>
                    <a:pt x="53975" y="97976"/>
                  </a:lnTo>
                  <a:lnTo>
                    <a:pt x="63498" y="94882"/>
                  </a:lnTo>
                  <a:lnTo>
                    <a:pt x="69847" y="90408"/>
                  </a:lnTo>
                  <a:lnTo>
                    <a:pt x="73375" y="82070"/>
                  </a:lnTo>
                  <a:lnTo>
                    <a:pt x="76001" y="72366"/>
                  </a:lnTo>
                  <a:lnTo>
                    <a:pt x="82371" y="59895"/>
                  </a:lnTo>
                  <a:lnTo>
                    <a:pt x="85683" y="15835"/>
                  </a:lnTo>
                  <a:lnTo>
                    <a:pt x="82883" y="9415"/>
                  </a:lnTo>
                  <a:lnTo>
                    <a:pt x="77517" y="1727"/>
                  </a:lnTo>
                  <a:lnTo>
                    <a:pt x="54854" y="0"/>
                  </a:lnTo>
                  <a:lnTo>
                    <a:pt x="48015" y="2730"/>
                  </a:lnTo>
                  <a:lnTo>
                    <a:pt x="41446" y="6413"/>
                  </a:lnTo>
                  <a:lnTo>
                    <a:pt x="35000" y="8049"/>
                  </a:lnTo>
                  <a:lnTo>
                    <a:pt x="32857" y="9545"/>
                  </a:lnTo>
                  <a:lnTo>
                    <a:pt x="31429" y="11600"/>
                  </a:lnTo>
                  <a:lnTo>
                    <a:pt x="30477" y="14028"/>
                  </a:lnTo>
                  <a:lnTo>
                    <a:pt x="28783" y="15647"/>
                  </a:lnTo>
                  <a:lnTo>
                    <a:pt x="19047" y="18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57">
              <a:extLst>
                <a:ext uri="{FF2B5EF4-FFF2-40B4-BE49-F238E27FC236}">
                  <a16:creationId xmlns:a16="http://schemas.microsoft.com/office/drawing/2014/main" id="{CF060131-C43C-C0BE-E9B2-9907BAF3B06D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143250" y="3495675"/>
              <a:ext cx="95095" cy="209501"/>
            </a:xfrm>
            <a:custGeom>
              <a:avLst/>
              <a:gdLst/>
              <a:ahLst/>
              <a:cxnLst/>
              <a:rect l="0" t="0" r="0" b="0"/>
              <a:pathLst>
                <a:path w="95095" h="209501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6" y="8467"/>
                  </a:lnTo>
                  <a:lnTo>
                    <a:pt x="7538" y="6703"/>
                  </a:lnTo>
                  <a:lnTo>
                    <a:pt x="9133" y="1324"/>
                  </a:lnTo>
                  <a:lnTo>
                    <a:pt x="12173" y="589"/>
                  </a:lnTo>
                  <a:lnTo>
                    <a:pt x="19039" y="0"/>
                  </a:lnTo>
                  <a:lnTo>
                    <a:pt x="24103" y="5057"/>
                  </a:lnTo>
                  <a:lnTo>
                    <a:pt x="24536" y="7605"/>
                  </a:lnTo>
                  <a:lnTo>
                    <a:pt x="23765" y="10361"/>
                  </a:lnTo>
                  <a:lnTo>
                    <a:pt x="22194" y="13257"/>
                  </a:lnTo>
                  <a:lnTo>
                    <a:pt x="14075" y="55478"/>
                  </a:lnTo>
                  <a:lnTo>
                    <a:pt x="3245" y="98513"/>
                  </a:lnTo>
                  <a:lnTo>
                    <a:pt x="190" y="142880"/>
                  </a:lnTo>
                  <a:lnTo>
                    <a:pt x="11" y="182269"/>
                  </a:lnTo>
                  <a:lnTo>
                    <a:pt x="2827" y="189664"/>
                  </a:lnTo>
                  <a:lnTo>
                    <a:pt x="6548" y="196478"/>
                  </a:lnTo>
                  <a:lnTo>
                    <a:pt x="8202" y="203035"/>
                  </a:lnTo>
                  <a:lnTo>
                    <a:pt x="9702" y="205206"/>
                  </a:lnTo>
                  <a:lnTo>
                    <a:pt x="11760" y="206654"/>
                  </a:lnTo>
                  <a:lnTo>
                    <a:pt x="16868" y="208263"/>
                  </a:lnTo>
                  <a:lnTo>
                    <a:pt x="38169" y="209500"/>
                  </a:lnTo>
                  <a:lnTo>
                    <a:pt x="41321" y="208458"/>
                  </a:lnTo>
                  <a:lnTo>
                    <a:pt x="43422" y="206706"/>
                  </a:lnTo>
                  <a:lnTo>
                    <a:pt x="44823" y="204479"/>
                  </a:lnTo>
                  <a:lnTo>
                    <a:pt x="71291" y="184039"/>
                  </a:lnTo>
                  <a:lnTo>
                    <a:pt x="92590" y="144859"/>
                  </a:lnTo>
                  <a:lnTo>
                    <a:pt x="95094" y="120766"/>
                  </a:lnTo>
                  <a:lnTo>
                    <a:pt x="92359" y="114352"/>
                  </a:lnTo>
                  <a:lnTo>
                    <a:pt x="90147" y="111159"/>
                  </a:lnTo>
                  <a:lnTo>
                    <a:pt x="84868" y="107612"/>
                  </a:lnTo>
                  <a:lnTo>
                    <a:pt x="77936" y="106036"/>
                  </a:lnTo>
                  <a:lnTo>
                    <a:pt x="35445" y="104797"/>
                  </a:lnTo>
                  <a:lnTo>
                    <a:pt x="190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58">
              <a:extLst>
                <a:ext uri="{FF2B5EF4-FFF2-40B4-BE49-F238E27FC236}">
                  <a16:creationId xmlns:a16="http://schemas.microsoft.com/office/drawing/2014/main" id="{2672C0E8-2706-3A22-752D-D75AC8ADCF5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934056" y="3352917"/>
              <a:ext cx="132029" cy="438034"/>
            </a:xfrm>
            <a:custGeom>
              <a:avLst/>
              <a:gdLst/>
              <a:ahLst/>
              <a:cxnLst/>
              <a:rect l="0" t="0" r="0" b="0"/>
              <a:pathLst>
                <a:path w="132029" h="438034">
                  <a:moveTo>
                    <a:pt x="113944" y="18933"/>
                  </a:moveTo>
                  <a:lnTo>
                    <a:pt x="113944" y="18933"/>
                  </a:lnTo>
                  <a:lnTo>
                    <a:pt x="119000" y="18933"/>
                  </a:lnTo>
                  <a:lnTo>
                    <a:pt x="120490" y="17875"/>
                  </a:lnTo>
                  <a:lnTo>
                    <a:pt x="121482" y="16111"/>
                  </a:lnTo>
                  <a:lnTo>
                    <a:pt x="123466" y="9418"/>
                  </a:lnTo>
                  <a:lnTo>
                    <a:pt x="131669" y="1208"/>
                  </a:lnTo>
                  <a:lnTo>
                    <a:pt x="131053" y="766"/>
                  </a:lnTo>
                  <a:lnTo>
                    <a:pt x="127245" y="145"/>
                  </a:lnTo>
                  <a:lnTo>
                    <a:pt x="129733" y="0"/>
                  </a:lnTo>
                  <a:lnTo>
                    <a:pt x="130820" y="1019"/>
                  </a:lnTo>
                  <a:lnTo>
                    <a:pt x="132028" y="4974"/>
                  </a:lnTo>
                  <a:lnTo>
                    <a:pt x="131292" y="6452"/>
                  </a:lnTo>
                  <a:lnTo>
                    <a:pt x="129742" y="7437"/>
                  </a:lnTo>
                  <a:lnTo>
                    <a:pt x="122506" y="8824"/>
                  </a:lnTo>
                  <a:lnTo>
                    <a:pt x="115635" y="9293"/>
                  </a:lnTo>
                  <a:lnTo>
                    <a:pt x="69295" y="54066"/>
                  </a:lnTo>
                  <a:lnTo>
                    <a:pt x="53678" y="71794"/>
                  </a:lnTo>
                  <a:lnTo>
                    <a:pt x="29938" y="114872"/>
                  </a:lnTo>
                  <a:lnTo>
                    <a:pt x="19857" y="153478"/>
                  </a:lnTo>
                  <a:lnTo>
                    <a:pt x="8772" y="197949"/>
                  </a:lnTo>
                  <a:lnTo>
                    <a:pt x="1447" y="237621"/>
                  </a:lnTo>
                  <a:lnTo>
                    <a:pt x="0" y="276032"/>
                  </a:lnTo>
                  <a:lnTo>
                    <a:pt x="2537" y="314193"/>
                  </a:lnTo>
                  <a:lnTo>
                    <a:pt x="11409" y="360995"/>
                  </a:lnTo>
                  <a:lnTo>
                    <a:pt x="26014" y="402899"/>
                  </a:lnTo>
                  <a:lnTo>
                    <a:pt x="33798" y="414805"/>
                  </a:lnTo>
                  <a:lnTo>
                    <a:pt x="35990" y="421713"/>
                  </a:lnTo>
                  <a:lnTo>
                    <a:pt x="37633" y="423978"/>
                  </a:lnTo>
                  <a:lnTo>
                    <a:pt x="39787" y="425488"/>
                  </a:lnTo>
                  <a:lnTo>
                    <a:pt x="45791" y="427911"/>
                  </a:lnTo>
                  <a:lnTo>
                    <a:pt x="56364" y="437625"/>
                  </a:lnTo>
                  <a:lnTo>
                    <a:pt x="75844" y="438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31">
            <a:extLst>
              <a:ext uri="{FF2B5EF4-FFF2-40B4-BE49-F238E27FC236}">
                <a16:creationId xmlns:a16="http://schemas.microsoft.com/office/drawing/2014/main" id="{F6FA3787-12D9-81C0-117F-77B009672925}"/>
              </a:ext>
            </a:extLst>
          </p:cNvPr>
          <p:cNvGrpSpPr/>
          <p:nvPr/>
        </p:nvGrpSpPr>
        <p:grpSpPr>
          <a:xfrm>
            <a:off x="6124575" y="4019560"/>
            <a:ext cx="647701" cy="238116"/>
            <a:chOff x="6124575" y="4019560"/>
            <a:chExt cx="647701" cy="238116"/>
          </a:xfrm>
        </p:grpSpPr>
        <p:sp>
          <p:nvSpPr>
            <p:cNvPr id="60" name="SMARTInkShape-559">
              <a:extLst>
                <a:ext uri="{FF2B5EF4-FFF2-40B4-BE49-F238E27FC236}">
                  <a16:creationId xmlns:a16="http://schemas.microsoft.com/office/drawing/2014/main" id="{78475574-A62C-4206-ACC0-8383884EB55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581775" y="4109684"/>
              <a:ext cx="190501" cy="128942"/>
            </a:xfrm>
            <a:custGeom>
              <a:avLst/>
              <a:gdLst/>
              <a:ahLst/>
              <a:cxnLst/>
              <a:rect l="0" t="0" r="0" b="0"/>
              <a:pathLst>
                <a:path w="190501" h="128942">
                  <a:moveTo>
                    <a:pt x="0" y="128941"/>
                  </a:moveTo>
                  <a:lnTo>
                    <a:pt x="0" y="128941"/>
                  </a:lnTo>
                  <a:lnTo>
                    <a:pt x="0" y="123884"/>
                  </a:lnTo>
                  <a:lnTo>
                    <a:pt x="1058" y="122395"/>
                  </a:lnTo>
                  <a:lnTo>
                    <a:pt x="2822" y="121402"/>
                  </a:lnTo>
                  <a:lnTo>
                    <a:pt x="8200" y="119809"/>
                  </a:lnTo>
                  <a:lnTo>
                    <a:pt x="16867" y="112947"/>
                  </a:lnTo>
                  <a:lnTo>
                    <a:pt x="25694" y="110797"/>
                  </a:lnTo>
                  <a:lnTo>
                    <a:pt x="31881" y="110293"/>
                  </a:lnTo>
                  <a:lnTo>
                    <a:pt x="33954" y="109101"/>
                  </a:lnTo>
                  <a:lnTo>
                    <a:pt x="35336" y="107247"/>
                  </a:lnTo>
                  <a:lnTo>
                    <a:pt x="36257" y="104954"/>
                  </a:lnTo>
                  <a:lnTo>
                    <a:pt x="37930" y="103424"/>
                  </a:lnTo>
                  <a:lnTo>
                    <a:pt x="48218" y="98148"/>
                  </a:lnTo>
                  <a:lnTo>
                    <a:pt x="54239" y="94088"/>
                  </a:lnTo>
                  <a:lnTo>
                    <a:pt x="63578" y="90745"/>
                  </a:lnTo>
                  <a:lnTo>
                    <a:pt x="79385" y="77710"/>
                  </a:lnTo>
                  <a:lnTo>
                    <a:pt x="82907" y="71600"/>
                  </a:lnTo>
                  <a:lnTo>
                    <a:pt x="85531" y="65356"/>
                  </a:lnTo>
                  <a:lnTo>
                    <a:pt x="102127" y="43211"/>
                  </a:lnTo>
                  <a:lnTo>
                    <a:pt x="104426" y="27340"/>
                  </a:lnTo>
                  <a:lnTo>
                    <a:pt x="104620" y="20991"/>
                  </a:lnTo>
                  <a:lnTo>
                    <a:pt x="101884" y="14641"/>
                  </a:lnTo>
                  <a:lnTo>
                    <a:pt x="99673" y="11466"/>
                  </a:lnTo>
                  <a:lnTo>
                    <a:pt x="94393" y="7938"/>
                  </a:lnTo>
                  <a:lnTo>
                    <a:pt x="91504" y="6998"/>
                  </a:lnTo>
                  <a:lnTo>
                    <a:pt x="89578" y="5312"/>
                  </a:lnTo>
                  <a:lnTo>
                    <a:pt x="87437" y="617"/>
                  </a:lnTo>
                  <a:lnTo>
                    <a:pt x="85809" y="0"/>
                  </a:lnTo>
                  <a:lnTo>
                    <a:pt x="83664" y="647"/>
                  </a:lnTo>
                  <a:lnTo>
                    <a:pt x="81176" y="2137"/>
                  </a:lnTo>
                  <a:lnTo>
                    <a:pt x="58955" y="7546"/>
                  </a:lnTo>
                  <a:lnTo>
                    <a:pt x="35031" y="27483"/>
                  </a:lnTo>
                  <a:lnTo>
                    <a:pt x="25432" y="41965"/>
                  </a:lnTo>
                  <a:lnTo>
                    <a:pt x="11760" y="79157"/>
                  </a:lnTo>
                  <a:lnTo>
                    <a:pt x="11014" y="83052"/>
                  </a:lnTo>
                  <a:lnTo>
                    <a:pt x="11577" y="86706"/>
                  </a:lnTo>
                  <a:lnTo>
                    <a:pt x="17856" y="98358"/>
                  </a:lnTo>
                  <a:lnTo>
                    <a:pt x="23753" y="104827"/>
                  </a:lnTo>
                  <a:lnTo>
                    <a:pt x="29254" y="107640"/>
                  </a:lnTo>
                  <a:lnTo>
                    <a:pt x="51084" y="109595"/>
                  </a:lnTo>
                  <a:lnTo>
                    <a:pt x="74526" y="109852"/>
                  </a:lnTo>
                  <a:lnTo>
                    <a:pt x="83569" y="107052"/>
                  </a:lnTo>
                  <a:lnTo>
                    <a:pt x="92175" y="103338"/>
                  </a:lnTo>
                  <a:lnTo>
                    <a:pt x="133541" y="100540"/>
                  </a:lnTo>
                  <a:lnTo>
                    <a:pt x="180144" y="100371"/>
                  </a:lnTo>
                  <a:lnTo>
                    <a:pt x="190500" y="100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60">
              <a:extLst>
                <a:ext uri="{FF2B5EF4-FFF2-40B4-BE49-F238E27FC236}">
                  <a16:creationId xmlns:a16="http://schemas.microsoft.com/office/drawing/2014/main" id="{DDE9DCD4-33AE-E010-7896-97A3088BED1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353175" y="4019952"/>
              <a:ext cx="151039" cy="237724"/>
            </a:xfrm>
            <a:custGeom>
              <a:avLst/>
              <a:gdLst/>
              <a:ahLst/>
              <a:cxnLst/>
              <a:rect l="0" t="0" r="0" b="0"/>
              <a:pathLst>
                <a:path w="151039" h="237724">
                  <a:moveTo>
                    <a:pt x="0" y="18648"/>
                  </a:moveTo>
                  <a:lnTo>
                    <a:pt x="0" y="18648"/>
                  </a:lnTo>
                  <a:lnTo>
                    <a:pt x="9132" y="9516"/>
                  </a:lnTo>
                  <a:lnTo>
                    <a:pt x="9491" y="956"/>
                  </a:lnTo>
                  <a:lnTo>
                    <a:pt x="10561" y="504"/>
                  </a:lnTo>
                  <a:lnTo>
                    <a:pt x="14571" y="0"/>
                  </a:lnTo>
                  <a:lnTo>
                    <a:pt x="16064" y="925"/>
                  </a:lnTo>
                  <a:lnTo>
                    <a:pt x="17059" y="2599"/>
                  </a:lnTo>
                  <a:lnTo>
                    <a:pt x="27971" y="37307"/>
                  </a:lnTo>
                  <a:lnTo>
                    <a:pt x="28173" y="40613"/>
                  </a:lnTo>
                  <a:lnTo>
                    <a:pt x="23008" y="61126"/>
                  </a:lnTo>
                  <a:lnTo>
                    <a:pt x="25396" y="78271"/>
                  </a:lnTo>
                  <a:lnTo>
                    <a:pt x="22459" y="91583"/>
                  </a:lnTo>
                  <a:lnTo>
                    <a:pt x="25235" y="108462"/>
                  </a:lnTo>
                  <a:lnTo>
                    <a:pt x="22411" y="125811"/>
                  </a:lnTo>
                  <a:lnTo>
                    <a:pt x="28440" y="170391"/>
                  </a:lnTo>
                  <a:lnTo>
                    <a:pt x="28575" y="180521"/>
                  </a:lnTo>
                  <a:lnTo>
                    <a:pt x="36776" y="180569"/>
                  </a:lnTo>
                  <a:lnTo>
                    <a:pt x="42764" y="175515"/>
                  </a:lnTo>
                  <a:lnTo>
                    <a:pt x="45465" y="170211"/>
                  </a:lnTo>
                  <a:lnTo>
                    <a:pt x="46185" y="167315"/>
                  </a:lnTo>
                  <a:lnTo>
                    <a:pt x="55699" y="153830"/>
                  </a:lnTo>
                  <a:lnTo>
                    <a:pt x="69955" y="138210"/>
                  </a:lnTo>
                  <a:lnTo>
                    <a:pt x="73425" y="130700"/>
                  </a:lnTo>
                  <a:lnTo>
                    <a:pt x="80611" y="123835"/>
                  </a:lnTo>
                  <a:lnTo>
                    <a:pt x="89802" y="118314"/>
                  </a:lnTo>
                  <a:lnTo>
                    <a:pt x="104327" y="111948"/>
                  </a:lnTo>
                  <a:lnTo>
                    <a:pt x="117387" y="100813"/>
                  </a:lnTo>
                  <a:lnTo>
                    <a:pt x="120964" y="94677"/>
                  </a:lnTo>
                  <a:lnTo>
                    <a:pt x="121918" y="91559"/>
                  </a:lnTo>
                  <a:lnTo>
                    <a:pt x="123611" y="89480"/>
                  </a:lnTo>
                  <a:lnTo>
                    <a:pt x="131859" y="85871"/>
                  </a:lnTo>
                  <a:lnTo>
                    <a:pt x="141420" y="85371"/>
                  </a:lnTo>
                  <a:lnTo>
                    <a:pt x="141905" y="86414"/>
                  </a:lnTo>
                  <a:lnTo>
                    <a:pt x="142444" y="90394"/>
                  </a:lnTo>
                  <a:lnTo>
                    <a:pt x="143646" y="91879"/>
                  </a:lnTo>
                  <a:lnTo>
                    <a:pt x="147804" y="93529"/>
                  </a:lnTo>
                  <a:lnTo>
                    <a:pt x="149335" y="96085"/>
                  </a:lnTo>
                  <a:lnTo>
                    <a:pt x="151038" y="104570"/>
                  </a:lnTo>
                  <a:lnTo>
                    <a:pt x="148973" y="112574"/>
                  </a:lnTo>
                  <a:lnTo>
                    <a:pt x="145585" y="119660"/>
                  </a:lnTo>
                  <a:lnTo>
                    <a:pt x="143410" y="135654"/>
                  </a:lnTo>
                  <a:lnTo>
                    <a:pt x="142055" y="145792"/>
                  </a:lnTo>
                  <a:lnTo>
                    <a:pt x="135384" y="163747"/>
                  </a:lnTo>
                  <a:lnTo>
                    <a:pt x="132370" y="202709"/>
                  </a:lnTo>
                  <a:lnTo>
                    <a:pt x="128328" y="210872"/>
                  </a:lnTo>
                  <a:lnTo>
                    <a:pt x="127886" y="214531"/>
                  </a:lnTo>
                  <a:lnTo>
                    <a:pt x="133350" y="237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61">
              <a:extLst>
                <a:ext uri="{FF2B5EF4-FFF2-40B4-BE49-F238E27FC236}">
                  <a16:creationId xmlns:a16="http://schemas.microsoft.com/office/drawing/2014/main" id="{23146E69-B0A9-A54C-2A8A-B68FAEEB03E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124575" y="409575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22390" y="15710"/>
                  </a:lnTo>
                  <a:lnTo>
                    <a:pt x="31471" y="12274"/>
                  </a:lnTo>
                  <a:lnTo>
                    <a:pt x="74001" y="990"/>
                  </a:lnTo>
                  <a:lnTo>
                    <a:pt x="120596" y="5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62">
              <a:extLst>
                <a:ext uri="{FF2B5EF4-FFF2-40B4-BE49-F238E27FC236}">
                  <a16:creationId xmlns:a16="http://schemas.microsoft.com/office/drawing/2014/main" id="{B40C60B8-DA80-2EA2-BF97-CCF5C983439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124586" y="4019560"/>
              <a:ext cx="161915" cy="228194"/>
            </a:xfrm>
            <a:custGeom>
              <a:avLst/>
              <a:gdLst/>
              <a:ahLst/>
              <a:cxnLst/>
              <a:rect l="0" t="0" r="0" b="0"/>
              <a:pathLst>
                <a:path w="161915" h="228194">
                  <a:moveTo>
                    <a:pt x="28564" y="9515"/>
                  </a:moveTo>
                  <a:lnTo>
                    <a:pt x="28564" y="9515"/>
                  </a:lnTo>
                  <a:lnTo>
                    <a:pt x="33620" y="9515"/>
                  </a:lnTo>
                  <a:lnTo>
                    <a:pt x="35109" y="8457"/>
                  </a:lnTo>
                  <a:lnTo>
                    <a:pt x="36103" y="6693"/>
                  </a:lnTo>
                  <a:lnTo>
                    <a:pt x="38086" y="0"/>
                  </a:lnTo>
                  <a:lnTo>
                    <a:pt x="38089" y="18305"/>
                  </a:lnTo>
                  <a:lnTo>
                    <a:pt x="35267" y="26827"/>
                  </a:lnTo>
                  <a:lnTo>
                    <a:pt x="33033" y="30582"/>
                  </a:lnTo>
                  <a:lnTo>
                    <a:pt x="29888" y="45978"/>
                  </a:lnTo>
                  <a:lnTo>
                    <a:pt x="27583" y="88980"/>
                  </a:lnTo>
                  <a:lnTo>
                    <a:pt x="19928" y="126998"/>
                  </a:lnTo>
                  <a:lnTo>
                    <a:pt x="18244" y="144984"/>
                  </a:lnTo>
                  <a:lnTo>
                    <a:pt x="11552" y="163901"/>
                  </a:lnTo>
                  <a:lnTo>
                    <a:pt x="8724" y="186322"/>
                  </a:lnTo>
                  <a:lnTo>
                    <a:pt x="2028" y="199819"/>
                  </a:lnTo>
                  <a:lnTo>
                    <a:pt x="0" y="218899"/>
                  </a:lnTo>
                  <a:lnTo>
                    <a:pt x="8191" y="227251"/>
                  </a:lnTo>
                  <a:lnTo>
                    <a:pt x="14179" y="228193"/>
                  </a:lnTo>
                  <a:lnTo>
                    <a:pt x="15799" y="227267"/>
                  </a:lnTo>
                  <a:lnTo>
                    <a:pt x="16879" y="225591"/>
                  </a:lnTo>
                  <a:lnTo>
                    <a:pt x="17599" y="223416"/>
                  </a:lnTo>
                  <a:lnTo>
                    <a:pt x="19137" y="221966"/>
                  </a:lnTo>
                  <a:lnTo>
                    <a:pt x="23669" y="220354"/>
                  </a:lnTo>
                  <a:lnTo>
                    <a:pt x="53167" y="218082"/>
                  </a:lnTo>
                  <a:lnTo>
                    <a:pt x="66506" y="211541"/>
                  </a:lnTo>
                  <a:lnTo>
                    <a:pt x="114113" y="209555"/>
                  </a:lnTo>
                  <a:lnTo>
                    <a:pt x="159916" y="209540"/>
                  </a:lnTo>
                  <a:lnTo>
                    <a:pt x="160582" y="208482"/>
                  </a:lnTo>
                  <a:lnTo>
                    <a:pt x="161914" y="200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132">
            <a:extLst>
              <a:ext uri="{FF2B5EF4-FFF2-40B4-BE49-F238E27FC236}">
                <a16:creationId xmlns:a16="http://schemas.microsoft.com/office/drawing/2014/main" id="{22E36F46-081F-9AC0-6606-5147A7202139}"/>
              </a:ext>
            </a:extLst>
          </p:cNvPr>
          <p:cNvGrpSpPr/>
          <p:nvPr/>
        </p:nvGrpSpPr>
        <p:grpSpPr>
          <a:xfrm>
            <a:off x="7372350" y="3981488"/>
            <a:ext cx="666594" cy="333338"/>
            <a:chOff x="7372350" y="3981488"/>
            <a:chExt cx="666594" cy="333338"/>
          </a:xfrm>
        </p:grpSpPr>
        <p:sp>
          <p:nvSpPr>
            <p:cNvPr id="65" name="SMARTInkShape-563">
              <a:extLst>
                <a:ext uri="{FF2B5EF4-FFF2-40B4-BE49-F238E27FC236}">
                  <a16:creationId xmlns:a16="http://schemas.microsoft.com/office/drawing/2014/main" id="{811A2E78-336F-F7D1-6C76-6D63532E833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591425" y="4114846"/>
              <a:ext cx="209516" cy="199980"/>
            </a:xfrm>
            <a:custGeom>
              <a:avLst/>
              <a:gdLst/>
              <a:ahLst/>
              <a:cxnLst/>
              <a:rect l="0" t="0" r="0" b="0"/>
              <a:pathLst>
                <a:path w="209516" h="199980">
                  <a:moveTo>
                    <a:pt x="0" y="123779"/>
                  </a:moveTo>
                  <a:lnTo>
                    <a:pt x="0" y="123779"/>
                  </a:lnTo>
                  <a:lnTo>
                    <a:pt x="0" y="118722"/>
                  </a:lnTo>
                  <a:lnTo>
                    <a:pt x="1058" y="117233"/>
                  </a:lnTo>
                  <a:lnTo>
                    <a:pt x="2822" y="116240"/>
                  </a:lnTo>
                  <a:lnTo>
                    <a:pt x="5056" y="115578"/>
                  </a:lnTo>
                  <a:lnTo>
                    <a:pt x="6547" y="114078"/>
                  </a:lnTo>
                  <a:lnTo>
                    <a:pt x="11760" y="104067"/>
                  </a:lnTo>
                  <a:lnTo>
                    <a:pt x="24636" y="88767"/>
                  </a:lnTo>
                  <a:lnTo>
                    <a:pt x="30619" y="76137"/>
                  </a:lnTo>
                  <a:lnTo>
                    <a:pt x="50920" y="48872"/>
                  </a:lnTo>
                  <a:lnTo>
                    <a:pt x="61660" y="25746"/>
                  </a:lnTo>
                  <a:lnTo>
                    <a:pt x="67268" y="22000"/>
                  </a:lnTo>
                  <a:lnTo>
                    <a:pt x="70246" y="21002"/>
                  </a:lnTo>
                  <a:lnTo>
                    <a:pt x="72230" y="19277"/>
                  </a:lnTo>
                  <a:lnTo>
                    <a:pt x="85287" y="478"/>
                  </a:lnTo>
                  <a:lnTo>
                    <a:pt x="93888" y="0"/>
                  </a:lnTo>
                  <a:lnTo>
                    <a:pt x="94342" y="1043"/>
                  </a:lnTo>
                  <a:lnTo>
                    <a:pt x="95249" y="47586"/>
                  </a:lnTo>
                  <a:lnTo>
                    <a:pt x="95250" y="94615"/>
                  </a:lnTo>
                  <a:lnTo>
                    <a:pt x="95250" y="132863"/>
                  </a:lnTo>
                  <a:lnTo>
                    <a:pt x="95250" y="128117"/>
                  </a:lnTo>
                  <a:lnTo>
                    <a:pt x="96308" y="126671"/>
                  </a:lnTo>
                  <a:lnTo>
                    <a:pt x="108507" y="119103"/>
                  </a:lnTo>
                  <a:lnTo>
                    <a:pt x="111726" y="113587"/>
                  </a:lnTo>
                  <a:lnTo>
                    <a:pt x="112584" y="110634"/>
                  </a:lnTo>
                  <a:lnTo>
                    <a:pt x="114213" y="108666"/>
                  </a:lnTo>
                  <a:lnTo>
                    <a:pt x="118848" y="106479"/>
                  </a:lnTo>
                  <a:lnTo>
                    <a:pt x="120507" y="104838"/>
                  </a:lnTo>
                  <a:lnTo>
                    <a:pt x="128445" y="91625"/>
                  </a:lnTo>
                  <a:lnTo>
                    <a:pt x="157717" y="60272"/>
                  </a:lnTo>
                  <a:lnTo>
                    <a:pt x="163916" y="47577"/>
                  </a:lnTo>
                  <a:lnTo>
                    <a:pt x="166428" y="44403"/>
                  </a:lnTo>
                  <a:lnTo>
                    <a:pt x="172040" y="40876"/>
                  </a:lnTo>
                  <a:lnTo>
                    <a:pt x="180452" y="38219"/>
                  </a:lnTo>
                  <a:lnTo>
                    <a:pt x="190095" y="38058"/>
                  </a:lnTo>
                  <a:lnTo>
                    <a:pt x="204963" y="52519"/>
                  </a:lnTo>
                  <a:lnTo>
                    <a:pt x="207511" y="57888"/>
                  </a:lnTo>
                  <a:lnTo>
                    <a:pt x="209497" y="84302"/>
                  </a:lnTo>
                  <a:lnTo>
                    <a:pt x="209515" y="87936"/>
                  </a:lnTo>
                  <a:lnTo>
                    <a:pt x="206712" y="94796"/>
                  </a:lnTo>
                  <a:lnTo>
                    <a:pt x="202997" y="101373"/>
                  </a:lnTo>
                  <a:lnTo>
                    <a:pt x="200905" y="112084"/>
                  </a:lnTo>
                  <a:lnTo>
                    <a:pt x="199227" y="127134"/>
                  </a:lnTo>
                  <a:lnTo>
                    <a:pt x="193556" y="139825"/>
                  </a:lnTo>
                  <a:lnTo>
                    <a:pt x="190347" y="155462"/>
                  </a:lnTo>
                  <a:lnTo>
                    <a:pt x="185846" y="163613"/>
                  </a:lnTo>
                  <a:lnTo>
                    <a:pt x="185281" y="167269"/>
                  </a:lnTo>
                  <a:lnTo>
                    <a:pt x="185962" y="170764"/>
                  </a:lnTo>
                  <a:lnTo>
                    <a:pt x="189155" y="180739"/>
                  </a:lnTo>
                  <a:lnTo>
                    <a:pt x="190500" y="199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64">
              <a:extLst>
                <a:ext uri="{FF2B5EF4-FFF2-40B4-BE49-F238E27FC236}">
                  <a16:creationId xmlns:a16="http://schemas.microsoft.com/office/drawing/2014/main" id="{7F296354-324D-66DE-700C-06A589B6A18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553325" y="4048125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57150"/>
                  </a:moveTo>
                  <a:lnTo>
                    <a:pt x="0" y="57150"/>
                  </a:lnTo>
                  <a:lnTo>
                    <a:pt x="0" y="25627"/>
                  </a:lnTo>
                  <a:lnTo>
                    <a:pt x="2822" y="19151"/>
                  </a:lnTo>
                  <a:lnTo>
                    <a:pt x="8201" y="11427"/>
                  </a:lnTo>
                  <a:lnTo>
                    <a:pt x="11760" y="10370"/>
                  </a:lnTo>
                  <a:lnTo>
                    <a:pt x="14190" y="10089"/>
                  </a:lnTo>
                  <a:lnTo>
                    <a:pt x="15809" y="884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65">
              <a:extLst>
                <a:ext uri="{FF2B5EF4-FFF2-40B4-BE49-F238E27FC236}">
                  <a16:creationId xmlns:a16="http://schemas.microsoft.com/office/drawing/2014/main" id="{263E77C1-9641-6D09-2A4B-69F5F2FAB4B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496175" y="4143413"/>
              <a:ext cx="28576" cy="133313"/>
            </a:xfrm>
            <a:custGeom>
              <a:avLst/>
              <a:gdLst/>
              <a:ahLst/>
              <a:cxnLst/>
              <a:rect l="0" t="0" r="0" b="0"/>
              <a:pathLst>
                <a:path w="28576" h="133313">
                  <a:moveTo>
                    <a:pt x="19050" y="19012"/>
                  </a:moveTo>
                  <a:lnTo>
                    <a:pt x="19050" y="19012"/>
                  </a:lnTo>
                  <a:lnTo>
                    <a:pt x="27251" y="10811"/>
                  </a:lnTo>
                  <a:lnTo>
                    <a:pt x="28571" y="0"/>
                  </a:lnTo>
                  <a:lnTo>
                    <a:pt x="28575" y="22353"/>
                  </a:lnTo>
                  <a:lnTo>
                    <a:pt x="25753" y="28611"/>
                  </a:lnTo>
                  <a:lnTo>
                    <a:pt x="13387" y="44422"/>
                  </a:lnTo>
                  <a:lnTo>
                    <a:pt x="1474" y="78013"/>
                  </a:lnTo>
                  <a:lnTo>
                    <a:pt x="18" y="123597"/>
                  </a:lnTo>
                  <a:lnTo>
                    <a:pt x="0" y="133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66">
              <a:extLst>
                <a:ext uri="{FF2B5EF4-FFF2-40B4-BE49-F238E27FC236}">
                  <a16:creationId xmlns:a16="http://schemas.microsoft.com/office/drawing/2014/main" id="{ADF4A3D3-74AA-7A16-C09D-F956711774B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372350" y="3981488"/>
              <a:ext cx="47592" cy="257138"/>
            </a:xfrm>
            <a:custGeom>
              <a:avLst/>
              <a:gdLst/>
              <a:ahLst/>
              <a:cxnLst/>
              <a:rect l="0" t="0" r="0" b="0"/>
              <a:pathLst>
                <a:path w="47592" h="257138">
                  <a:moveTo>
                    <a:pt x="28575" y="19012"/>
                  </a:moveTo>
                  <a:lnTo>
                    <a:pt x="28575" y="19012"/>
                  </a:lnTo>
                  <a:lnTo>
                    <a:pt x="36776" y="10811"/>
                  </a:lnTo>
                  <a:lnTo>
                    <a:pt x="37985" y="1402"/>
                  </a:lnTo>
                  <a:lnTo>
                    <a:pt x="39081" y="922"/>
                  </a:lnTo>
                  <a:lnTo>
                    <a:pt x="47230" y="0"/>
                  </a:lnTo>
                  <a:lnTo>
                    <a:pt x="47591" y="8166"/>
                  </a:lnTo>
                  <a:lnTo>
                    <a:pt x="42559" y="14152"/>
                  </a:lnTo>
                  <a:lnTo>
                    <a:pt x="40082" y="22497"/>
                  </a:lnTo>
                  <a:lnTo>
                    <a:pt x="35865" y="39094"/>
                  </a:lnTo>
                  <a:lnTo>
                    <a:pt x="21676" y="79075"/>
                  </a:lnTo>
                  <a:lnTo>
                    <a:pt x="17006" y="102778"/>
                  </a:lnTo>
                  <a:lnTo>
                    <a:pt x="11742" y="123206"/>
                  </a:lnTo>
                  <a:lnTo>
                    <a:pt x="2180" y="169375"/>
                  </a:lnTo>
                  <a:lnTo>
                    <a:pt x="127" y="215743"/>
                  </a:lnTo>
                  <a:lnTo>
                    <a:pt x="0" y="257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67">
              <a:extLst>
                <a:ext uri="{FF2B5EF4-FFF2-40B4-BE49-F238E27FC236}">
                  <a16:creationId xmlns:a16="http://schemas.microsoft.com/office/drawing/2014/main" id="{E2200003-6BFB-5EC4-7C9F-63A845AB1B2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896393" y="4134281"/>
              <a:ext cx="142551" cy="123395"/>
            </a:xfrm>
            <a:custGeom>
              <a:avLst/>
              <a:gdLst/>
              <a:ahLst/>
              <a:cxnLst/>
              <a:rect l="0" t="0" r="0" b="0"/>
              <a:pathLst>
                <a:path w="142551" h="123395">
                  <a:moveTo>
                    <a:pt x="47457" y="56719"/>
                  </a:moveTo>
                  <a:lnTo>
                    <a:pt x="47457" y="56719"/>
                  </a:lnTo>
                  <a:lnTo>
                    <a:pt x="60714" y="56719"/>
                  </a:lnTo>
                  <a:lnTo>
                    <a:pt x="66754" y="53897"/>
                  </a:lnTo>
                  <a:lnTo>
                    <a:pt x="72967" y="50173"/>
                  </a:lnTo>
                  <a:lnTo>
                    <a:pt x="85579" y="47783"/>
                  </a:lnTo>
                  <a:lnTo>
                    <a:pt x="88747" y="47587"/>
                  </a:lnTo>
                  <a:lnTo>
                    <a:pt x="95088" y="44546"/>
                  </a:lnTo>
                  <a:lnTo>
                    <a:pt x="102727" y="39027"/>
                  </a:lnTo>
                  <a:lnTo>
                    <a:pt x="117327" y="36879"/>
                  </a:lnTo>
                  <a:lnTo>
                    <a:pt x="119437" y="35025"/>
                  </a:lnTo>
                  <a:lnTo>
                    <a:pt x="127880" y="24447"/>
                  </a:lnTo>
                  <a:lnTo>
                    <a:pt x="133647" y="21209"/>
                  </a:lnTo>
                  <a:lnTo>
                    <a:pt x="136667" y="20346"/>
                  </a:lnTo>
                  <a:lnTo>
                    <a:pt x="138680" y="18712"/>
                  </a:lnTo>
                  <a:lnTo>
                    <a:pt x="142178" y="10570"/>
                  </a:lnTo>
                  <a:lnTo>
                    <a:pt x="142550" y="4475"/>
                  </a:lnTo>
                  <a:lnTo>
                    <a:pt x="141544" y="2839"/>
                  </a:lnTo>
                  <a:lnTo>
                    <a:pt x="139815" y="1749"/>
                  </a:lnTo>
                  <a:lnTo>
                    <a:pt x="132325" y="215"/>
                  </a:lnTo>
                  <a:lnTo>
                    <a:pt x="129436" y="0"/>
                  </a:lnTo>
                  <a:lnTo>
                    <a:pt x="123404" y="2582"/>
                  </a:lnTo>
                  <a:lnTo>
                    <a:pt x="117195" y="6200"/>
                  </a:lnTo>
                  <a:lnTo>
                    <a:pt x="73589" y="22239"/>
                  </a:lnTo>
                  <a:lnTo>
                    <a:pt x="40126" y="40883"/>
                  </a:lnTo>
                  <a:lnTo>
                    <a:pt x="30794" y="50033"/>
                  </a:lnTo>
                  <a:lnTo>
                    <a:pt x="2716" y="85120"/>
                  </a:lnTo>
                  <a:lnTo>
                    <a:pt x="0" y="102452"/>
                  </a:lnTo>
                  <a:lnTo>
                    <a:pt x="8048" y="112379"/>
                  </a:lnTo>
                  <a:lnTo>
                    <a:pt x="23248" y="114633"/>
                  </a:lnTo>
                  <a:lnTo>
                    <a:pt x="35228" y="120328"/>
                  </a:lnTo>
                  <a:lnTo>
                    <a:pt x="82524" y="123274"/>
                  </a:lnTo>
                  <a:lnTo>
                    <a:pt x="123657" y="123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133">
            <a:extLst>
              <a:ext uri="{FF2B5EF4-FFF2-40B4-BE49-F238E27FC236}">
                <a16:creationId xmlns:a16="http://schemas.microsoft.com/office/drawing/2014/main" id="{4886BDC0-2447-A8BB-B121-FF4A8737B9B7}"/>
              </a:ext>
            </a:extLst>
          </p:cNvPr>
          <p:cNvGrpSpPr/>
          <p:nvPr/>
        </p:nvGrpSpPr>
        <p:grpSpPr>
          <a:xfrm>
            <a:off x="8412064" y="4019681"/>
            <a:ext cx="312837" cy="390395"/>
            <a:chOff x="8412064" y="4019681"/>
            <a:chExt cx="312837" cy="390395"/>
          </a:xfrm>
        </p:grpSpPr>
        <p:sp>
          <p:nvSpPr>
            <p:cNvPr id="71" name="SMARTInkShape-568">
              <a:extLst>
                <a:ext uri="{FF2B5EF4-FFF2-40B4-BE49-F238E27FC236}">
                  <a16:creationId xmlns:a16="http://schemas.microsoft.com/office/drawing/2014/main" id="{3560EE79-0184-F0AB-A860-9412E5485FD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412064" y="4133850"/>
              <a:ext cx="103111" cy="102884"/>
            </a:xfrm>
            <a:custGeom>
              <a:avLst/>
              <a:gdLst/>
              <a:ahLst/>
              <a:cxnLst/>
              <a:rect l="0" t="0" r="0" b="0"/>
              <a:pathLst>
                <a:path w="103111" h="102884">
                  <a:moveTo>
                    <a:pt x="55661" y="47625"/>
                  </a:moveTo>
                  <a:lnTo>
                    <a:pt x="55661" y="47625"/>
                  </a:lnTo>
                  <a:lnTo>
                    <a:pt x="55661" y="19569"/>
                  </a:lnTo>
                  <a:lnTo>
                    <a:pt x="60717" y="14148"/>
                  </a:lnTo>
                  <a:lnTo>
                    <a:pt x="61149" y="12606"/>
                  </a:lnTo>
                  <a:lnTo>
                    <a:pt x="60378" y="11579"/>
                  </a:lnTo>
                  <a:lnTo>
                    <a:pt x="58806" y="10894"/>
                  </a:lnTo>
                  <a:lnTo>
                    <a:pt x="58815" y="10439"/>
                  </a:lnTo>
                  <a:lnTo>
                    <a:pt x="61649" y="9931"/>
                  </a:lnTo>
                  <a:lnTo>
                    <a:pt x="61770" y="8737"/>
                  </a:lnTo>
                  <a:lnTo>
                    <a:pt x="56675" y="1360"/>
                  </a:lnTo>
                  <a:lnTo>
                    <a:pt x="53289" y="604"/>
                  </a:lnTo>
                  <a:lnTo>
                    <a:pt x="50904" y="403"/>
                  </a:lnTo>
                  <a:lnTo>
                    <a:pt x="45434" y="3001"/>
                  </a:lnTo>
                  <a:lnTo>
                    <a:pt x="39474" y="6626"/>
                  </a:lnTo>
                  <a:lnTo>
                    <a:pt x="30170" y="9725"/>
                  </a:lnTo>
                  <a:lnTo>
                    <a:pt x="14374" y="22670"/>
                  </a:lnTo>
                  <a:lnTo>
                    <a:pt x="10852" y="28772"/>
                  </a:lnTo>
                  <a:lnTo>
                    <a:pt x="8229" y="35013"/>
                  </a:lnTo>
                  <a:lnTo>
                    <a:pt x="3535" y="41314"/>
                  </a:lnTo>
                  <a:lnTo>
                    <a:pt x="744" y="50464"/>
                  </a:lnTo>
                  <a:lnTo>
                    <a:pt x="0" y="55868"/>
                  </a:lnTo>
                  <a:lnTo>
                    <a:pt x="1995" y="64694"/>
                  </a:lnTo>
                  <a:lnTo>
                    <a:pt x="5352" y="72144"/>
                  </a:lnTo>
                  <a:lnTo>
                    <a:pt x="8299" y="82289"/>
                  </a:lnTo>
                  <a:lnTo>
                    <a:pt x="21189" y="98391"/>
                  </a:lnTo>
                  <a:lnTo>
                    <a:pt x="30109" y="101938"/>
                  </a:lnTo>
                  <a:lnTo>
                    <a:pt x="35452" y="102883"/>
                  </a:lnTo>
                  <a:lnTo>
                    <a:pt x="44210" y="101112"/>
                  </a:lnTo>
                  <a:lnTo>
                    <a:pt x="51629" y="97855"/>
                  </a:lnTo>
                  <a:lnTo>
                    <a:pt x="73306" y="90536"/>
                  </a:lnTo>
                  <a:lnTo>
                    <a:pt x="93157" y="75997"/>
                  </a:lnTo>
                  <a:lnTo>
                    <a:pt x="96534" y="72890"/>
                  </a:lnTo>
                  <a:lnTo>
                    <a:pt x="100285" y="63793"/>
                  </a:lnTo>
                  <a:lnTo>
                    <a:pt x="103110" y="27113"/>
                  </a:lnTo>
                  <a:lnTo>
                    <a:pt x="100385" y="19811"/>
                  </a:lnTo>
                  <a:lnTo>
                    <a:pt x="98177" y="16382"/>
                  </a:lnTo>
                  <a:lnTo>
                    <a:pt x="95645" y="14096"/>
                  </a:lnTo>
                  <a:lnTo>
                    <a:pt x="747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69">
              <a:extLst>
                <a:ext uri="{FF2B5EF4-FFF2-40B4-BE49-F238E27FC236}">
                  <a16:creationId xmlns:a16="http://schemas.microsoft.com/office/drawing/2014/main" id="{B571D2F8-68A0-41FB-6C42-6E53DC77993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562979" y="4019681"/>
              <a:ext cx="161519" cy="390395"/>
            </a:xfrm>
            <a:custGeom>
              <a:avLst/>
              <a:gdLst/>
              <a:ahLst/>
              <a:cxnLst/>
              <a:rect l="0" t="0" r="0" b="0"/>
              <a:pathLst>
                <a:path w="161519" h="390395">
                  <a:moveTo>
                    <a:pt x="123821" y="133219"/>
                  </a:moveTo>
                  <a:lnTo>
                    <a:pt x="123821" y="133219"/>
                  </a:lnTo>
                  <a:lnTo>
                    <a:pt x="137078" y="119962"/>
                  </a:lnTo>
                  <a:lnTo>
                    <a:pt x="140297" y="111099"/>
                  </a:lnTo>
                  <a:lnTo>
                    <a:pt x="142785" y="101163"/>
                  </a:lnTo>
                  <a:lnTo>
                    <a:pt x="149078" y="88561"/>
                  </a:lnTo>
                  <a:lnTo>
                    <a:pt x="155023" y="50118"/>
                  </a:lnTo>
                  <a:lnTo>
                    <a:pt x="158855" y="42310"/>
                  </a:lnTo>
                  <a:lnTo>
                    <a:pt x="161518" y="25423"/>
                  </a:lnTo>
                  <a:lnTo>
                    <a:pt x="158920" y="18987"/>
                  </a:lnTo>
                  <a:lnTo>
                    <a:pt x="153684" y="11289"/>
                  </a:lnTo>
                  <a:lnTo>
                    <a:pt x="152508" y="1359"/>
                  </a:lnTo>
                  <a:lnTo>
                    <a:pt x="151413" y="862"/>
                  </a:lnTo>
                  <a:lnTo>
                    <a:pt x="144204" y="0"/>
                  </a:lnTo>
                  <a:lnTo>
                    <a:pt x="129731" y="13138"/>
                  </a:lnTo>
                  <a:lnTo>
                    <a:pt x="101932" y="60111"/>
                  </a:lnTo>
                  <a:lnTo>
                    <a:pt x="69243" y="106902"/>
                  </a:lnTo>
                  <a:lnTo>
                    <a:pt x="49423" y="148246"/>
                  </a:lnTo>
                  <a:lnTo>
                    <a:pt x="31671" y="189574"/>
                  </a:lnTo>
                  <a:lnTo>
                    <a:pt x="17025" y="218709"/>
                  </a:lnTo>
                  <a:lnTo>
                    <a:pt x="8181" y="256997"/>
                  </a:lnTo>
                  <a:lnTo>
                    <a:pt x="1075" y="303605"/>
                  </a:lnTo>
                  <a:lnTo>
                    <a:pt x="90" y="345572"/>
                  </a:lnTo>
                  <a:lnTo>
                    <a:pt x="0" y="386616"/>
                  </a:lnTo>
                  <a:lnTo>
                    <a:pt x="1056" y="387876"/>
                  </a:lnTo>
                  <a:lnTo>
                    <a:pt x="9521" y="390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70">
              <a:extLst>
                <a:ext uri="{FF2B5EF4-FFF2-40B4-BE49-F238E27FC236}">
                  <a16:creationId xmlns:a16="http://schemas.microsoft.com/office/drawing/2014/main" id="{AF9F4FA6-99F8-76F0-328C-2555C359647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582025" y="425767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10361" y="11511"/>
                  </a:lnTo>
                  <a:lnTo>
                    <a:pt x="54597" y="640"/>
                  </a:lnTo>
                  <a:lnTo>
                    <a:pt x="97417" y="1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134">
            <a:extLst>
              <a:ext uri="{FF2B5EF4-FFF2-40B4-BE49-F238E27FC236}">
                <a16:creationId xmlns:a16="http://schemas.microsoft.com/office/drawing/2014/main" id="{67F80DF4-A234-9523-A241-3FCC673740A4}"/>
              </a:ext>
            </a:extLst>
          </p:cNvPr>
          <p:cNvGrpSpPr/>
          <p:nvPr/>
        </p:nvGrpSpPr>
        <p:grpSpPr>
          <a:xfrm>
            <a:off x="733425" y="4419600"/>
            <a:ext cx="685801" cy="314157"/>
            <a:chOff x="733425" y="4419600"/>
            <a:chExt cx="685801" cy="314157"/>
          </a:xfrm>
        </p:grpSpPr>
        <p:sp>
          <p:nvSpPr>
            <p:cNvPr id="75" name="SMARTInkShape-571">
              <a:extLst>
                <a:ext uri="{FF2B5EF4-FFF2-40B4-BE49-F238E27FC236}">
                  <a16:creationId xmlns:a16="http://schemas.microsoft.com/office/drawing/2014/main" id="{7FCB4E0D-84FF-F8FF-E199-965A33B6AF7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33425" y="4419600"/>
              <a:ext cx="122811" cy="314157"/>
            </a:xfrm>
            <a:custGeom>
              <a:avLst/>
              <a:gdLst/>
              <a:ahLst/>
              <a:cxnLst/>
              <a:rect l="0" t="0" r="0" b="0"/>
              <a:pathLst>
                <a:path w="122811" h="314157">
                  <a:moveTo>
                    <a:pt x="28575" y="0"/>
                  </a:moveTo>
                  <a:lnTo>
                    <a:pt x="28575" y="0"/>
                  </a:lnTo>
                  <a:lnTo>
                    <a:pt x="27517" y="33114"/>
                  </a:lnTo>
                  <a:lnTo>
                    <a:pt x="20374" y="68737"/>
                  </a:lnTo>
                  <a:lnTo>
                    <a:pt x="14110" y="115805"/>
                  </a:lnTo>
                  <a:lnTo>
                    <a:pt x="10129" y="162123"/>
                  </a:lnTo>
                  <a:lnTo>
                    <a:pt x="10663" y="209576"/>
                  </a:lnTo>
                  <a:lnTo>
                    <a:pt x="17737" y="252122"/>
                  </a:lnTo>
                  <a:lnTo>
                    <a:pt x="23717" y="272493"/>
                  </a:lnTo>
                  <a:lnTo>
                    <a:pt x="35220" y="290736"/>
                  </a:lnTo>
                  <a:lnTo>
                    <a:pt x="50839" y="307796"/>
                  </a:lnTo>
                  <a:lnTo>
                    <a:pt x="59989" y="311423"/>
                  </a:lnTo>
                  <a:lnTo>
                    <a:pt x="88509" y="314156"/>
                  </a:lnTo>
                  <a:lnTo>
                    <a:pt x="103365" y="309218"/>
                  </a:lnTo>
                  <a:lnTo>
                    <a:pt x="112262" y="301119"/>
                  </a:lnTo>
                  <a:lnTo>
                    <a:pt x="118686" y="290464"/>
                  </a:lnTo>
                  <a:lnTo>
                    <a:pt x="122810" y="266376"/>
                  </a:lnTo>
                  <a:lnTo>
                    <a:pt x="122633" y="234908"/>
                  </a:lnTo>
                  <a:lnTo>
                    <a:pt x="110550" y="203194"/>
                  </a:lnTo>
                  <a:lnTo>
                    <a:pt x="101429" y="189205"/>
                  </a:lnTo>
                  <a:lnTo>
                    <a:pt x="81262" y="174996"/>
                  </a:lnTo>
                  <a:lnTo>
                    <a:pt x="63118" y="166269"/>
                  </a:lnTo>
                  <a:lnTo>
                    <a:pt x="50630" y="163856"/>
                  </a:lnTo>
                  <a:lnTo>
                    <a:pt x="38025" y="16560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72">
              <a:extLst>
                <a:ext uri="{FF2B5EF4-FFF2-40B4-BE49-F238E27FC236}">
                  <a16:creationId xmlns:a16="http://schemas.microsoft.com/office/drawing/2014/main" id="{A89EF8BD-BB0C-C151-0BD3-2B32DA5D574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04875" y="4572046"/>
              <a:ext cx="133302" cy="142830"/>
            </a:xfrm>
            <a:custGeom>
              <a:avLst/>
              <a:gdLst/>
              <a:ahLst/>
              <a:cxnLst/>
              <a:rect l="0" t="0" r="0" b="0"/>
              <a:pathLst>
                <a:path w="133302" h="142830">
                  <a:moveTo>
                    <a:pt x="0" y="66629"/>
                  </a:moveTo>
                  <a:lnTo>
                    <a:pt x="0" y="66629"/>
                  </a:lnTo>
                  <a:lnTo>
                    <a:pt x="17334" y="66629"/>
                  </a:lnTo>
                  <a:lnTo>
                    <a:pt x="26315" y="60083"/>
                  </a:lnTo>
                  <a:lnTo>
                    <a:pt x="35196" y="57987"/>
                  </a:lnTo>
                  <a:lnTo>
                    <a:pt x="82550" y="57106"/>
                  </a:lnTo>
                  <a:lnTo>
                    <a:pt x="88900" y="57104"/>
                  </a:lnTo>
                  <a:lnTo>
                    <a:pt x="95250" y="54282"/>
                  </a:lnTo>
                  <a:lnTo>
                    <a:pt x="101600" y="50558"/>
                  </a:lnTo>
                  <a:lnTo>
                    <a:pt x="111125" y="47403"/>
                  </a:lnTo>
                  <a:lnTo>
                    <a:pt x="120650" y="41294"/>
                  </a:lnTo>
                  <a:lnTo>
                    <a:pt x="127000" y="39494"/>
                  </a:lnTo>
                  <a:lnTo>
                    <a:pt x="129117" y="37956"/>
                  </a:lnTo>
                  <a:lnTo>
                    <a:pt x="130528" y="35872"/>
                  </a:lnTo>
                  <a:lnTo>
                    <a:pt x="132514" y="27882"/>
                  </a:lnTo>
                  <a:lnTo>
                    <a:pt x="133301" y="14467"/>
                  </a:lnTo>
                  <a:lnTo>
                    <a:pt x="130506" y="8874"/>
                  </a:lnTo>
                  <a:lnTo>
                    <a:pt x="128279" y="5901"/>
                  </a:lnTo>
                  <a:lnTo>
                    <a:pt x="122982" y="2597"/>
                  </a:lnTo>
                  <a:lnTo>
                    <a:pt x="111228" y="737"/>
                  </a:lnTo>
                  <a:lnTo>
                    <a:pt x="77871" y="0"/>
                  </a:lnTo>
                  <a:lnTo>
                    <a:pt x="68829" y="2796"/>
                  </a:lnTo>
                  <a:lnTo>
                    <a:pt x="61282" y="6509"/>
                  </a:lnTo>
                  <a:lnTo>
                    <a:pt x="51084" y="9657"/>
                  </a:lnTo>
                  <a:lnTo>
                    <a:pt x="34962" y="22621"/>
                  </a:lnTo>
                  <a:lnTo>
                    <a:pt x="25411" y="36891"/>
                  </a:lnTo>
                  <a:lnTo>
                    <a:pt x="20935" y="49469"/>
                  </a:lnTo>
                  <a:lnTo>
                    <a:pt x="18364" y="69746"/>
                  </a:lnTo>
                  <a:lnTo>
                    <a:pt x="12614" y="82604"/>
                  </a:lnTo>
                  <a:lnTo>
                    <a:pt x="10898" y="93485"/>
                  </a:lnTo>
                  <a:lnTo>
                    <a:pt x="12958" y="102554"/>
                  </a:lnTo>
                  <a:lnTo>
                    <a:pt x="16342" y="110112"/>
                  </a:lnTo>
                  <a:lnTo>
                    <a:pt x="19306" y="120317"/>
                  </a:lnTo>
                  <a:lnTo>
                    <a:pt x="32202" y="136441"/>
                  </a:lnTo>
                  <a:lnTo>
                    <a:pt x="38301" y="139990"/>
                  </a:lnTo>
                  <a:lnTo>
                    <a:pt x="50840" y="142268"/>
                  </a:lnTo>
                  <a:lnTo>
                    <a:pt x="95250" y="142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73">
              <a:extLst>
                <a:ext uri="{FF2B5EF4-FFF2-40B4-BE49-F238E27FC236}">
                  <a16:creationId xmlns:a16="http://schemas.microsoft.com/office/drawing/2014/main" id="{C8B6DEEC-7713-471B-4824-2CF023E9EEA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133609" y="4543553"/>
              <a:ext cx="104628" cy="157329"/>
            </a:xfrm>
            <a:custGeom>
              <a:avLst/>
              <a:gdLst/>
              <a:ahLst/>
              <a:cxnLst/>
              <a:rect l="0" t="0" r="0" b="0"/>
              <a:pathLst>
                <a:path w="104628" h="157329">
                  <a:moveTo>
                    <a:pt x="95116" y="57022"/>
                  </a:moveTo>
                  <a:lnTo>
                    <a:pt x="95116" y="57022"/>
                  </a:lnTo>
                  <a:lnTo>
                    <a:pt x="95116" y="43765"/>
                  </a:lnTo>
                  <a:lnTo>
                    <a:pt x="97938" y="37724"/>
                  </a:lnTo>
                  <a:lnTo>
                    <a:pt x="101662" y="31512"/>
                  </a:lnTo>
                  <a:lnTo>
                    <a:pt x="104248" y="20789"/>
                  </a:lnTo>
                  <a:lnTo>
                    <a:pt x="104606" y="10885"/>
                  </a:lnTo>
                  <a:lnTo>
                    <a:pt x="96437" y="1327"/>
                  </a:lnTo>
                  <a:lnTo>
                    <a:pt x="92881" y="519"/>
                  </a:lnTo>
                  <a:lnTo>
                    <a:pt x="76918" y="0"/>
                  </a:lnTo>
                  <a:lnTo>
                    <a:pt x="68330" y="2751"/>
                  </a:lnTo>
                  <a:lnTo>
                    <a:pt x="60986" y="6443"/>
                  </a:lnTo>
                  <a:lnTo>
                    <a:pt x="29765" y="14338"/>
                  </a:lnTo>
                  <a:lnTo>
                    <a:pt x="17074" y="22621"/>
                  </a:lnTo>
                  <a:lnTo>
                    <a:pt x="12806" y="28680"/>
                  </a:lnTo>
                  <a:lnTo>
                    <a:pt x="11668" y="31777"/>
                  </a:lnTo>
                  <a:lnTo>
                    <a:pt x="9850" y="33842"/>
                  </a:lnTo>
                  <a:lnTo>
                    <a:pt x="5009" y="36136"/>
                  </a:lnTo>
                  <a:lnTo>
                    <a:pt x="3295" y="37807"/>
                  </a:lnTo>
                  <a:lnTo>
                    <a:pt x="1390" y="42485"/>
                  </a:lnTo>
                  <a:lnTo>
                    <a:pt x="0" y="60314"/>
                  </a:lnTo>
                  <a:lnTo>
                    <a:pt x="2748" y="66599"/>
                  </a:lnTo>
                  <a:lnTo>
                    <a:pt x="6438" y="72920"/>
                  </a:lnTo>
                  <a:lnTo>
                    <a:pt x="8079" y="79257"/>
                  </a:lnTo>
                  <a:lnTo>
                    <a:pt x="9574" y="81371"/>
                  </a:lnTo>
                  <a:lnTo>
                    <a:pt x="11630" y="82780"/>
                  </a:lnTo>
                  <a:lnTo>
                    <a:pt x="16736" y="85403"/>
                  </a:lnTo>
                  <a:lnTo>
                    <a:pt x="34878" y="100676"/>
                  </a:lnTo>
                  <a:lnTo>
                    <a:pt x="47508" y="106684"/>
                  </a:lnTo>
                  <a:lnTo>
                    <a:pt x="53848" y="110845"/>
                  </a:lnTo>
                  <a:lnTo>
                    <a:pt x="63368" y="114245"/>
                  </a:lnTo>
                  <a:lnTo>
                    <a:pt x="72892" y="120426"/>
                  </a:lnTo>
                  <a:lnTo>
                    <a:pt x="82416" y="123787"/>
                  </a:lnTo>
                  <a:lnTo>
                    <a:pt x="91941" y="129956"/>
                  </a:lnTo>
                  <a:lnTo>
                    <a:pt x="98291" y="131771"/>
                  </a:lnTo>
                  <a:lnTo>
                    <a:pt x="100408" y="133313"/>
                  </a:lnTo>
                  <a:lnTo>
                    <a:pt x="101819" y="135399"/>
                  </a:lnTo>
                  <a:lnTo>
                    <a:pt x="104476" y="142317"/>
                  </a:lnTo>
                  <a:lnTo>
                    <a:pt x="104627" y="150910"/>
                  </a:lnTo>
                  <a:lnTo>
                    <a:pt x="103573" y="151364"/>
                  </a:lnTo>
                  <a:lnTo>
                    <a:pt x="59123" y="153329"/>
                  </a:lnTo>
                  <a:lnTo>
                    <a:pt x="48780" y="157328"/>
                  </a:lnTo>
                  <a:lnTo>
                    <a:pt x="37128" y="156988"/>
                  </a:lnTo>
                  <a:lnTo>
                    <a:pt x="18916" y="152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74">
              <a:extLst>
                <a:ext uri="{FF2B5EF4-FFF2-40B4-BE49-F238E27FC236}">
                  <a16:creationId xmlns:a16="http://schemas.microsoft.com/office/drawing/2014/main" id="{D088D342-EC4C-5CE2-F85D-A186EC74CB1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286003" y="4420062"/>
              <a:ext cx="95123" cy="294775"/>
            </a:xfrm>
            <a:custGeom>
              <a:avLst/>
              <a:gdLst/>
              <a:ahLst/>
              <a:cxnLst/>
              <a:rect l="0" t="0" r="0" b="0"/>
              <a:pathLst>
                <a:path w="95123" h="294775">
                  <a:moveTo>
                    <a:pt x="9397" y="28113"/>
                  </a:moveTo>
                  <a:lnTo>
                    <a:pt x="9397" y="28113"/>
                  </a:lnTo>
                  <a:lnTo>
                    <a:pt x="9397" y="18000"/>
                  </a:lnTo>
                  <a:lnTo>
                    <a:pt x="10455" y="15021"/>
                  </a:lnTo>
                  <a:lnTo>
                    <a:pt x="12219" y="13035"/>
                  </a:lnTo>
                  <a:lnTo>
                    <a:pt x="14454" y="11711"/>
                  </a:lnTo>
                  <a:lnTo>
                    <a:pt x="15943" y="9770"/>
                  </a:lnTo>
                  <a:lnTo>
                    <a:pt x="17598" y="4792"/>
                  </a:lnTo>
                  <a:lnTo>
                    <a:pt x="19098" y="3040"/>
                  </a:lnTo>
                  <a:lnTo>
                    <a:pt x="27007" y="0"/>
                  </a:lnTo>
                  <a:lnTo>
                    <a:pt x="27487" y="904"/>
                  </a:lnTo>
                  <a:lnTo>
                    <a:pt x="28442" y="48022"/>
                  </a:lnTo>
                  <a:lnTo>
                    <a:pt x="28447" y="88160"/>
                  </a:lnTo>
                  <a:lnTo>
                    <a:pt x="25625" y="135128"/>
                  </a:lnTo>
                  <a:lnTo>
                    <a:pt x="16688" y="179874"/>
                  </a:lnTo>
                  <a:lnTo>
                    <a:pt x="11557" y="199374"/>
                  </a:lnTo>
                  <a:lnTo>
                    <a:pt x="7215" y="218557"/>
                  </a:lnTo>
                  <a:lnTo>
                    <a:pt x="1323" y="238945"/>
                  </a:lnTo>
                  <a:lnTo>
                    <a:pt x="0" y="259722"/>
                  </a:lnTo>
                  <a:lnTo>
                    <a:pt x="2751" y="266164"/>
                  </a:lnTo>
                  <a:lnTo>
                    <a:pt x="6443" y="272555"/>
                  </a:lnTo>
                  <a:lnTo>
                    <a:pt x="8084" y="278924"/>
                  </a:lnTo>
                  <a:lnTo>
                    <a:pt x="9580" y="281045"/>
                  </a:lnTo>
                  <a:lnTo>
                    <a:pt x="11636" y="282459"/>
                  </a:lnTo>
                  <a:lnTo>
                    <a:pt x="14064" y="283402"/>
                  </a:lnTo>
                  <a:lnTo>
                    <a:pt x="15684" y="285089"/>
                  </a:lnTo>
                  <a:lnTo>
                    <a:pt x="17483" y="289786"/>
                  </a:lnTo>
                  <a:lnTo>
                    <a:pt x="19021" y="291462"/>
                  </a:lnTo>
                  <a:lnTo>
                    <a:pt x="23552" y="293323"/>
                  </a:lnTo>
                  <a:lnTo>
                    <a:pt x="45653" y="294774"/>
                  </a:lnTo>
                  <a:lnTo>
                    <a:pt x="54737" y="288259"/>
                  </a:lnTo>
                  <a:lnTo>
                    <a:pt x="63636" y="286168"/>
                  </a:lnTo>
                  <a:lnTo>
                    <a:pt x="69839" y="285679"/>
                  </a:lnTo>
                  <a:lnTo>
                    <a:pt x="76124" y="282640"/>
                  </a:lnTo>
                  <a:lnTo>
                    <a:pt x="82445" y="278820"/>
                  </a:lnTo>
                  <a:lnTo>
                    <a:pt x="88782" y="277121"/>
                  </a:lnTo>
                  <a:lnTo>
                    <a:pt x="90896" y="275611"/>
                  </a:lnTo>
                  <a:lnTo>
                    <a:pt x="92304" y="273545"/>
                  </a:lnTo>
                  <a:lnTo>
                    <a:pt x="95122" y="266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75">
              <a:extLst>
                <a:ext uri="{FF2B5EF4-FFF2-40B4-BE49-F238E27FC236}">
                  <a16:creationId xmlns:a16="http://schemas.microsoft.com/office/drawing/2014/main" id="{84FC6B56-F8FE-6F17-F76C-EAE6718AE73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266825" y="4581642"/>
              <a:ext cx="152401" cy="9409"/>
            </a:xfrm>
            <a:custGeom>
              <a:avLst/>
              <a:gdLst/>
              <a:ahLst/>
              <a:cxnLst/>
              <a:rect l="0" t="0" r="0" b="0"/>
              <a:pathLst>
                <a:path w="152401" h="9409">
                  <a:moveTo>
                    <a:pt x="0" y="9408"/>
                  </a:moveTo>
                  <a:lnTo>
                    <a:pt x="0" y="9408"/>
                  </a:lnTo>
                  <a:lnTo>
                    <a:pt x="33114" y="8350"/>
                  </a:lnTo>
                  <a:lnTo>
                    <a:pt x="69970" y="766"/>
                  </a:lnTo>
                  <a:lnTo>
                    <a:pt x="101616" y="0"/>
                  </a:lnTo>
                  <a:lnTo>
                    <a:pt x="111485" y="2757"/>
                  </a:lnTo>
                  <a:lnTo>
                    <a:pt x="119399" y="6452"/>
                  </a:lnTo>
                  <a:lnTo>
                    <a:pt x="135925" y="8824"/>
                  </a:lnTo>
                  <a:lnTo>
                    <a:pt x="152400" y="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135">
            <a:extLst>
              <a:ext uri="{FF2B5EF4-FFF2-40B4-BE49-F238E27FC236}">
                <a16:creationId xmlns:a16="http://schemas.microsoft.com/office/drawing/2014/main" id="{C6D3E4F0-45DF-DF06-5ABD-06FE7B7B5538}"/>
              </a:ext>
            </a:extLst>
          </p:cNvPr>
          <p:cNvGrpSpPr/>
          <p:nvPr/>
        </p:nvGrpSpPr>
        <p:grpSpPr>
          <a:xfrm>
            <a:off x="1857375" y="4371975"/>
            <a:ext cx="600076" cy="514351"/>
            <a:chOff x="1857375" y="4371975"/>
            <a:chExt cx="600076" cy="514351"/>
          </a:xfrm>
        </p:grpSpPr>
        <p:sp>
          <p:nvSpPr>
            <p:cNvPr id="81" name="SMARTInkShape-576">
              <a:extLst>
                <a:ext uri="{FF2B5EF4-FFF2-40B4-BE49-F238E27FC236}">
                  <a16:creationId xmlns:a16="http://schemas.microsoft.com/office/drawing/2014/main" id="{176495B7-39AD-B4DB-D87E-6EFE632B7FD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876832" y="4438686"/>
              <a:ext cx="188770" cy="447640"/>
            </a:xfrm>
            <a:custGeom>
              <a:avLst/>
              <a:gdLst/>
              <a:ahLst/>
              <a:cxnLst/>
              <a:rect l="0" t="0" r="0" b="0"/>
              <a:pathLst>
                <a:path w="188770" h="447640">
                  <a:moveTo>
                    <a:pt x="171043" y="95214"/>
                  </a:moveTo>
                  <a:lnTo>
                    <a:pt x="171043" y="95214"/>
                  </a:lnTo>
                  <a:lnTo>
                    <a:pt x="180452" y="85806"/>
                  </a:lnTo>
                  <a:lnTo>
                    <a:pt x="180565" y="76559"/>
                  </a:lnTo>
                  <a:lnTo>
                    <a:pt x="187114" y="68638"/>
                  </a:lnTo>
                  <a:lnTo>
                    <a:pt x="188769" y="62941"/>
                  </a:lnTo>
                  <a:lnTo>
                    <a:pt x="188152" y="59941"/>
                  </a:lnTo>
                  <a:lnTo>
                    <a:pt x="181373" y="47754"/>
                  </a:lnTo>
                  <a:lnTo>
                    <a:pt x="180926" y="43076"/>
                  </a:lnTo>
                  <a:lnTo>
                    <a:pt x="177905" y="37469"/>
                  </a:lnTo>
                  <a:lnTo>
                    <a:pt x="172399" y="30303"/>
                  </a:lnTo>
                  <a:lnTo>
                    <a:pt x="170252" y="21283"/>
                  </a:lnTo>
                  <a:lnTo>
                    <a:pt x="162877" y="11251"/>
                  </a:lnTo>
                  <a:lnTo>
                    <a:pt x="159300" y="10272"/>
                  </a:lnTo>
                  <a:lnTo>
                    <a:pt x="156865" y="10011"/>
                  </a:lnTo>
                  <a:lnTo>
                    <a:pt x="151336" y="6899"/>
                  </a:lnTo>
                  <a:lnTo>
                    <a:pt x="145351" y="3046"/>
                  </a:lnTo>
                  <a:lnTo>
                    <a:pt x="134786" y="370"/>
                  </a:lnTo>
                  <a:lnTo>
                    <a:pt x="119847" y="0"/>
                  </a:lnTo>
                  <a:lnTo>
                    <a:pt x="113717" y="2802"/>
                  </a:lnTo>
                  <a:lnTo>
                    <a:pt x="86601" y="27412"/>
                  </a:lnTo>
                  <a:lnTo>
                    <a:pt x="63484" y="63643"/>
                  </a:lnTo>
                  <a:lnTo>
                    <a:pt x="47269" y="108421"/>
                  </a:lnTo>
                  <a:lnTo>
                    <a:pt x="34528" y="151209"/>
                  </a:lnTo>
                  <a:lnTo>
                    <a:pt x="21820" y="191295"/>
                  </a:lnTo>
                  <a:lnTo>
                    <a:pt x="11941" y="236058"/>
                  </a:lnTo>
                  <a:lnTo>
                    <a:pt x="9676" y="275788"/>
                  </a:lnTo>
                  <a:lnTo>
                    <a:pt x="2682" y="314210"/>
                  </a:lnTo>
                  <a:lnTo>
                    <a:pt x="0" y="356846"/>
                  </a:lnTo>
                  <a:lnTo>
                    <a:pt x="8259" y="403079"/>
                  </a:lnTo>
                  <a:lnTo>
                    <a:pt x="9084" y="440727"/>
                  </a:lnTo>
                  <a:lnTo>
                    <a:pt x="10154" y="443030"/>
                  </a:lnTo>
                  <a:lnTo>
                    <a:pt x="11926" y="444567"/>
                  </a:lnTo>
                  <a:lnTo>
                    <a:pt x="18643" y="447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77">
              <a:extLst>
                <a:ext uri="{FF2B5EF4-FFF2-40B4-BE49-F238E27FC236}">
                  <a16:creationId xmlns:a16="http://schemas.microsoft.com/office/drawing/2014/main" id="{BE53EA0A-1E05-70D9-BC5E-1711E6E5A4A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857375" y="4638700"/>
              <a:ext cx="171451" cy="19026"/>
            </a:xfrm>
            <a:custGeom>
              <a:avLst/>
              <a:gdLst/>
              <a:ahLst/>
              <a:cxnLst/>
              <a:rect l="0" t="0" r="0" b="0"/>
              <a:pathLst>
                <a:path w="171451" h="19026">
                  <a:moveTo>
                    <a:pt x="0" y="19025"/>
                  </a:moveTo>
                  <a:lnTo>
                    <a:pt x="0" y="19025"/>
                  </a:lnTo>
                  <a:lnTo>
                    <a:pt x="5057" y="19025"/>
                  </a:lnTo>
                  <a:lnTo>
                    <a:pt x="10361" y="16203"/>
                  </a:lnTo>
                  <a:lnTo>
                    <a:pt x="16247" y="12479"/>
                  </a:lnTo>
                  <a:lnTo>
                    <a:pt x="25510" y="9324"/>
                  </a:lnTo>
                  <a:lnTo>
                    <a:pt x="34958" y="3215"/>
                  </a:lnTo>
                  <a:lnTo>
                    <a:pt x="45518" y="935"/>
                  </a:lnTo>
                  <a:lnTo>
                    <a:pt x="91990" y="0"/>
                  </a:lnTo>
                  <a:lnTo>
                    <a:pt x="108865" y="1040"/>
                  </a:lnTo>
                  <a:lnTo>
                    <a:pt x="152453" y="11734"/>
                  </a:lnTo>
                  <a:lnTo>
                    <a:pt x="171450" y="19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78">
              <a:extLst>
                <a:ext uri="{FF2B5EF4-FFF2-40B4-BE49-F238E27FC236}">
                  <a16:creationId xmlns:a16="http://schemas.microsoft.com/office/drawing/2014/main" id="{3F6CA6D3-F722-BEF9-1480-2916CF926D8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143129" y="4619625"/>
              <a:ext cx="123822" cy="104776"/>
            </a:xfrm>
            <a:custGeom>
              <a:avLst/>
              <a:gdLst/>
              <a:ahLst/>
              <a:cxnLst/>
              <a:rect l="0" t="0" r="0" b="0"/>
              <a:pathLst>
                <a:path w="123822" h="104776">
                  <a:moveTo>
                    <a:pt x="47621" y="0"/>
                  </a:moveTo>
                  <a:lnTo>
                    <a:pt x="47621" y="0"/>
                  </a:lnTo>
                  <a:lnTo>
                    <a:pt x="47621" y="5057"/>
                  </a:lnTo>
                  <a:lnTo>
                    <a:pt x="44799" y="10361"/>
                  </a:lnTo>
                  <a:lnTo>
                    <a:pt x="41075" y="16247"/>
                  </a:lnTo>
                  <a:lnTo>
                    <a:pt x="37920" y="25510"/>
                  </a:lnTo>
                  <a:lnTo>
                    <a:pt x="22985" y="51006"/>
                  </a:lnTo>
                  <a:lnTo>
                    <a:pt x="19155" y="62620"/>
                  </a:lnTo>
                  <a:lnTo>
                    <a:pt x="14508" y="69459"/>
                  </a:lnTo>
                  <a:lnTo>
                    <a:pt x="8915" y="73204"/>
                  </a:lnTo>
                  <a:lnTo>
                    <a:pt x="5942" y="74202"/>
                  </a:lnTo>
                  <a:lnTo>
                    <a:pt x="3960" y="75927"/>
                  </a:lnTo>
                  <a:lnTo>
                    <a:pt x="1758" y="80664"/>
                  </a:lnTo>
                  <a:lnTo>
                    <a:pt x="0" y="104337"/>
                  </a:lnTo>
                  <a:lnTo>
                    <a:pt x="45514" y="104775"/>
                  </a:lnTo>
                  <a:lnTo>
                    <a:pt x="91993" y="104775"/>
                  </a:lnTo>
                  <a:lnTo>
                    <a:pt x="118794" y="104775"/>
                  </a:lnTo>
                  <a:lnTo>
                    <a:pt x="120470" y="103717"/>
                  </a:lnTo>
                  <a:lnTo>
                    <a:pt x="121587" y="101953"/>
                  </a:lnTo>
                  <a:lnTo>
                    <a:pt x="12382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79">
              <a:extLst>
                <a:ext uri="{FF2B5EF4-FFF2-40B4-BE49-F238E27FC236}">
                  <a16:creationId xmlns:a16="http://schemas.microsoft.com/office/drawing/2014/main" id="{DAE0F44B-7CE2-5FEB-FC8C-955A6251F5C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181225" y="45434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4861"/>
                  </a:lnTo>
                  <a:lnTo>
                    <a:pt x="1058" y="3240"/>
                  </a:lnTo>
                  <a:lnTo>
                    <a:pt x="2822" y="216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80">
              <a:extLst>
                <a:ext uri="{FF2B5EF4-FFF2-40B4-BE49-F238E27FC236}">
                  <a16:creationId xmlns:a16="http://schemas.microsoft.com/office/drawing/2014/main" id="{39DB2C5F-CE1E-8A7D-D34F-C04DCF16142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295525" y="4543425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10361" y="25753"/>
                  </a:lnTo>
                  <a:lnTo>
                    <a:pt x="16246" y="22029"/>
                  </a:lnTo>
                  <a:lnTo>
                    <a:pt x="59604" y="5909"/>
                  </a:lnTo>
                  <a:lnTo>
                    <a:pt x="101258" y="519"/>
                  </a:lnTo>
                  <a:lnTo>
                    <a:pt x="144848" y="2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81">
              <a:extLst>
                <a:ext uri="{FF2B5EF4-FFF2-40B4-BE49-F238E27FC236}">
                  <a16:creationId xmlns:a16="http://schemas.microsoft.com/office/drawing/2014/main" id="{653F6522-1ACA-A9F1-8947-F9F6E90D5AA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305063" y="4371975"/>
              <a:ext cx="152388" cy="361912"/>
            </a:xfrm>
            <a:custGeom>
              <a:avLst/>
              <a:gdLst/>
              <a:ahLst/>
              <a:cxnLst/>
              <a:rect l="0" t="0" r="0" b="0"/>
              <a:pathLst>
                <a:path w="152388" h="361912">
                  <a:moveTo>
                    <a:pt x="57137" y="0"/>
                  </a:moveTo>
                  <a:lnTo>
                    <a:pt x="57137" y="0"/>
                  </a:lnTo>
                  <a:lnTo>
                    <a:pt x="57137" y="41912"/>
                  </a:lnTo>
                  <a:lnTo>
                    <a:pt x="48936" y="87383"/>
                  </a:lnTo>
                  <a:lnTo>
                    <a:pt x="41328" y="125211"/>
                  </a:lnTo>
                  <a:lnTo>
                    <a:pt x="35905" y="169529"/>
                  </a:lnTo>
                  <a:lnTo>
                    <a:pt x="24955" y="209170"/>
                  </a:lnTo>
                  <a:lnTo>
                    <a:pt x="19148" y="247574"/>
                  </a:lnTo>
                  <a:lnTo>
                    <a:pt x="5933" y="290209"/>
                  </a:lnTo>
                  <a:lnTo>
                    <a:pt x="1162" y="310581"/>
                  </a:lnTo>
                  <a:lnTo>
                    <a:pt x="0" y="350408"/>
                  </a:lnTo>
                  <a:lnTo>
                    <a:pt x="8189" y="360449"/>
                  </a:lnTo>
                  <a:lnTo>
                    <a:pt x="32800" y="361911"/>
                  </a:lnTo>
                  <a:lnTo>
                    <a:pt x="66328" y="352816"/>
                  </a:lnTo>
                  <a:lnTo>
                    <a:pt x="113658" y="352430"/>
                  </a:lnTo>
                  <a:lnTo>
                    <a:pt x="126863" y="352425"/>
                  </a:lnTo>
                  <a:lnTo>
                    <a:pt x="133282" y="349603"/>
                  </a:lnTo>
                  <a:lnTo>
                    <a:pt x="139663" y="345879"/>
                  </a:lnTo>
                  <a:lnTo>
                    <a:pt x="152387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136">
            <a:extLst>
              <a:ext uri="{FF2B5EF4-FFF2-40B4-BE49-F238E27FC236}">
                <a16:creationId xmlns:a16="http://schemas.microsoft.com/office/drawing/2014/main" id="{367A5F36-2056-7E06-1A6E-40692EFB976E}"/>
              </a:ext>
            </a:extLst>
          </p:cNvPr>
          <p:cNvGrpSpPr/>
          <p:nvPr/>
        </p:nvGrpSpPr>
        <p:grpSpPr>
          <a:xfrm>
            <a:off x="3281009" y="4591181"/>
            <a:ext cx="357542" cy="150777"/>
            <a:chOff x="3281009" y="4591181"/>
            <a:chExt cx="357542" cy="150777"/>
          </a:xfrm>
        </p:grpSpPr>
        <p:sp>
          <p:nvSpPr>
            <p:cNvPr id="88" name="SMARTInkShape-582">
              <a:extLst>
                <a:ext uri="{FF2B5EF4-FFF2-40B4-BE49-F238E27FC236}">
                  <a16:creationId xmlns:a16="http://schemas.microsoft.com/office/drawing/2014/main" id="{DDDE034E-4280-3446-7BCB-9C75158D3AB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429000" y="4591181"/>
              <a:ext cx="209551" cy="142705"/>
            </a:xfrm>
            <a:custGeom>
              <a:avLst/>
              <a:gdLst/>
              <a:ahLst/>
              <a:cxnLst/>
              <a:rect l="0" t="0" r="0" b="0"/>
              <a:pathLst>
                <a:path w="209551" h="142705">
                  <a:moveTo>
                    <a:pt x="0" y="76069"/>
                  </a:moveTo>
                  <a:lnTo>
                    <a:pt x="0" y="76069"/>
                  </a:lnTo>
                  <a:lnTo>
                    <a:pt x="0" y="71012"/>
                  </a:lnTo>
                  <a:lnTo>
                    <a:pt x="2822" y="65708"/>
                  </a:lnTo>
                  <a:lnTo>
                    <a:pt x="6546" y="59822"/>
                  </a:lnTo>
                  <a:lnTo>
                    <a:pt x="9701" y="50559"/>
                  </a:lnTo>
                  <a:lnTo>
                    <a:pt x="15810" y="41111"/>
                  </a:lnTo>
                  <a:lnTo>
                    <a:pt x="19148" y="31609"/>
                  </a:lnTo>
                  <a:lnTo>
                    <a:pt x="32181" y="15743"/>
                  </a:lnTo>
                  <a:lnTo>
                    <a:pt x="38292" y="12216"/>
                  </a:lnTo>
                  <a:lnTo>
                    <a:pt x="41403" y="11275"/>
                  </a:lnTo>
                  <a:lnTo>
                    <a:pt x="43477" y="9590"/>
                  </a:lnTo>
                  <a:lnTo>
                    <a:pt x="47454" y="3219"/>
                  </a:lnTo>
                  <a:lnTo>
                    <a:pt x="52135" y="1358"/>
                  </a:lnTo>
                  <a:lnTo>
                    <a:pt x="69967" y="0"/>
                  </a:lnTo>
                  <a:lnTo>
                    <a:pt x="76252" y="2749"/>
                  </a:lnTo>
                  <a:lnTo>
                    <a:pt x="88910" y="13138"/>
                  </a:lnTo>
                  <a:lnTo>
                    <a:pt x="92433" y="21994"/>
                  </a:lnTo>
                  <a:lnTo>
                    <a:pt x="104840" y="68781"/>
                  </a:lnTo>
                  <a:lnTo>
                    <a:pt x="111027" y="82259"/>
                  </a:lnTo>
                  <a:lnTo>
                    <a:pt x="114172" y="125105"/>
                  </a:lnTo>
                  <a:lnTo>
                    <a:pt x="113156" y="127810"/>
                  </a:lnTo>
                  <a:lnTo>
                    <a:pt x="111421" y="129613"/>
                  </a:lnTo>
                  <a:lnTo>
                    <a:pt x="109205" y="130815"/>
                  </a:lnTo>
                  <a:lnTo>
                    <a:pt x="107728" y="132674"/>
                  </a:lnTo>
                  <a:lnTo>
                    <a:pt x="105164" y="141209"/>
                  </a:lnTo>
                  <a:lnTo>
                    <a:pt x="103975" y="141720"/>
                  </a:lnTo>
                  <a:lnTo>
                    <a:pt x="90596" y="142704"/>
                  </a:lnTo>
                  <a:lnTo>
                    <a:pt x="88972" y="141659"/>
                  </a:lnTo>
                  <a:lnTo>
                    <a:pt x="87890" y="139904"/>
                  </a:lnTo>
                  <a:lnTo>
                    <a:pt x="87169" y="137676"/>
                  </a:lnTo>
                  <a:lnTo>
                    <a:pt x="79465" y="125437"/>
                  </a:lnTo>
                  <a:lnTo>
                    <a:pt x="76238" y="82531"/>
                  </a:lnTo>
                  <a:lnTo>
                    <a:pt x="81268" y="67871"/>
                  </a:lnTo>
                  <a:lnTo>
                    <a:pt x="83812" y="64254"/>
                  </a:lnTo>
                  <a:lnTo>
                    <a:pt x="113056" y="44043"/>
                  </a:lnTo>
                  <a:lnTo>
                    <a:pt x="135848" y="39169"/>
                  </a:lnTo>
                  <a:lnTo>
                    <a:pt x="180320" y="37990"/>
                  </a:lnTo>
                  <a:lnTo>
                    <a:pt x="193546" y="37973"/>
                  </a:lnTo>
                  <a:lnTo>
                    <a:pt x="199967" y="40793"/>
                  </a:lnTo>
                  <a:lnTo>
                    <a:pt x="209550" y="47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83">
              <a:extLst>
                <a:ext uri="{FF2B5EF4-FFF2-40B4-BE49-F238E27FC236}">
                  <a16:creationId xmlns:a16="http://schemas.microsoft.com/office/drawing/2014/main" id="{B67E7075-A86A-0F08-7081-C15CCB0AB92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281009" y="4592374"/>
              <a:ext cx="109323" cy="149584"/>
            </a:xfrm>
            <a:custGeom>
              <a:avLst/>
              <a:gdLst/>
              <a:ahLst/>
              <a:cxnLst/>
              <a:rect l="0" t="0" r="0" b="0"/>
              <a:pathLst>
                <a:path w="109323" h="149584">
                  <a:moveTo>
                    <a:pt x="71791" y="17726"/>
                  </a:moveTo>
                  <a:lnTo>
                    <a:pt x="71791" y="17726"/>
                  </a:lnTo>
                  <a:lnTo>
                    <a:pt x="71791" y="8201"/>
                  </a:lnTo>
                  <a:lnTo>
                    <a:pt x="63590" y="0"/>
                  </a:lnTo>
                  <a:lnTo>
                    <a:pt x="62090" y="617"/>
                  </a:lnTo>
                  <a:lnTo>
                    <a:pt x="54923" y="5483"/>
                  </a:lnTo>
                  <a:lnTo>
                    <a:pt x="46097" y="8454"/>
                  </a:lnTo>
                  <a:lnTo>
                    <a:pt x="20980" y="30560"/>
                  </a:lnTo>
                  <a:lnTo>
                    <a:pt x="9348" y="49698"/>
                  </a:lnTo>
                  <a:lnTo>
                    <a:pt x="0" y="77988"/>
                  </a:lnTo>
                  <a:lnTo>
                    <a:pt x="4854" y="114700"/>
                  </a:lnTo>
                  <a:lnTo>
                    <a:pt x="7058" y="118359"/>
                  </a:lnTo>
                  <a:lnTo>
                    <a:pt x="26552" y="135073"/>
                  </a:lnTo>
                  <a:lnTo>
                    <a:pt x="36162" y="138672"/>
                  </a:lnTo>
                  <a:lnTo>
                    <a:pt x="46431" y="141329"/>
                  </a:lnTo>
                  <a:lnTo>
                    <a:pt x="59220" y="147718"/>
                  </a:lnTo>
                  <a:lnTo>
                    <a:pt x="70085" y="149583"/>
                  </a:lnTo>
                  <a:lnTo>
                    <a:pt x="79146" y="147591"/>
                  </a:lnTo>
                  <a:lnTo>
                    <a:pt x="86702" y="144236"/>
                  </a:lnTo>
                  <a:lnTo>
                    <a:pt x="96905" y="141289"/>
                  </a:lnTo>
                  <a:lnTo>
                    <a:pt x="103414" y="136848"/>
                  </a:lnTo>
                  <a:lnTo>
                    <a:pt x="107012" y="131347"/>
                  </a:lnTo>
                  <a:lnTo>
                    <a:pt x="109322" y="119192"/>
                  </a:lnTo>
                  <a:lnTo>
                    <a:pt x="108721" y="98995"/>
                  </a:lnTo>
                  <a:lnTo>
                    <a:pt x="100180" y="69668"/>
                  </a:lnTo>
                  <a:lnTo>
                    <a:pt x="83941" y="46368"/>
                  </a:lnTo>
                  <a:lnTo>
                    <a:pt x="83067" y="43171"/>
                  </a:lnTo>
                  <a:lnTo>
                    <a:pt x="81424" y="41039"/>
                  </a:lnTo>
                  <a:lnTo>
                    <a:pt x="65172" y="30604"/>
                  </a:lnTo>
                  <a:lnTo>
                    <a:pt x="52741" y="27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137">
            <a:extLst>
              <a:ext uri="{FF2B5EF4-FFF2-40B4-BE49-F238E27FC236}">
                <a16:creationId xmlns:a16="http://schemas.microsoft.com/office/drawing/2014/main" id="{9E9091E3-3930-9BB1-0F08-5B73A3AC6AA0}"/>
              </a:ext>
            </a:extLst>
          </p:cNvPr>
          <p:cNvGrpSpPr/>
          <p:nvPr/>
        </p:nvGrpSpPr>
        <p:grpSpPr>
          <a:xfrm>
            <a:off x="4171950" y="4476784"/>
            <a:ext cx="609601" cy="295242"/>
            <a:chOff x="4171950" y="4476784"/>
            <a:chExt cx="609601" cy="295242"/>
          </a:xfrm>
        </p:grpSpPr>
        <p:sp>
          <p:nvSpPr>
            <p:cNvPr id="91" name="SMARTInkShape-584">
              <a:extLst>
                <a:ext uri="{FF2B5EF4-FFF2-40B4-BE49-F238E27FC236}">
                  <a16:creationId xmlns:a16="http://schemas.microsoft.com/office/drawing/2014/main" id="{77511E29-1266-B874-F184-AC64EA84F01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629150" y="4648641"/>
              <a:ext cx="152401" cy="113854"/>
            </a:xfrm>
            <a:custGeom>
              <a:avLst/>
              <a:gdLst/>
              <a:ahLst/>
              <a:cxnLst/>
              <a:rect l="0" t="0" r="0" b="0"/>
              <a:pathLst>
                <a:path w="152401" h="113854">
                  <a:moveTo>
                    <a:pt x="0" y="75759"/>
                  </a:moveTo>
                  <a:lnTo>
                    <a:pt x="0" y="75759"/>
                  </a:lnTo>
                  <a:lnTo>
                    <a:pt x="17333" y="75759"/>
                  </a:lnTo>
                  <a:lnTo>
                    <a:pt x="37292" y="67117"/>
                  </a:lnTo>
                  <a:lnTo>
                    <a:pt x="68618" y="66268"/>
                  </a:lnTo>
                  <a:lnTo>
                    <a:pt x="71145" y="65198"/>
                  </a:lnTo>
                  <a:lnTo>
                    <a:pt x="72831" y="63427"/>
                  </a:lnTo>
                  <a:lnTo>
                    <a:pt x="73954" y="61187"/>
                  </a:lnTo>
                  <a:lnTo>
                    <a:pt x="75761" y="59695"/>
                  </a:lnTo>
                  <a:lnTo>
                    <a:pt x="86265" y="54477"/>
                  </a:lnTo>
                  <a:lnTo>
                    <a:pt x="92315" y="50425"/>
                  </a:lnTo>
                  <a:lnTo>
                    <a:pt x="98532" y="48624"/>
                  </a:lnTo>
                  <a:lnTo>
                    <a:pt x="100612" y="47086"/>
                  </a:lnTo>
                  <a:lnTo>
                    <a:pt x="102000" y="45002"/>
                  </a:lnTo>
                  <a:lnTo>
                    <a:pt x="104600" y="39864"/>
                  </a:lnTo>
                  <a:lnTo>
                    <a:pt x="110956" y="31021"/>
                  </a:lnTo>
                  <a:lnTo>
                    <a:pt x="113309" y="21699"/>
                  </a:lnTo>
                  <a:lnTo>
                    <a:pt x="114262" y="4582"/>
                  </a:lnTo>
                  <a:lnTo>
                    <a:pt x="113216" y="2908"/>
                  </a:lnTo>
                  <a:lnTo>
                    <a:pt x="111461" y="1791"/>
                  </a:lnTo>
                  <a:lnTo>
                    <a:pt x="103934" y="221"/>
                  </a:lnTo>
                  <a:lnTo>
                    <a:pt x="101039" y="0"/>
                  </a:lnTo>
                  <a:lnTo>
                    <a:pt x="95001" y="2577"/>
                  </a:lnTo>
                  <a:lnTo>
                    <a:pt x="49307" y="31361"/>
                  </a:lnTo>
                  <a:lnTo>
                    <a:pt x="36364" y="40850"/>
                  </a:lnTo>
                  <a:lnTo>
                    <a:pt x="25826" y="55420"/>
                  </a:lnTo>
                  <a:lnTo>
                    <a:pt x="21058" y="68087"/>
                  </a:lnTo>
                  <a:lnTo>
                    <a:pt x="19065" y="107499"/>
                  </a:lnTo>
                  <a:lnTo>
                    <a:pt x="20119" y="109619"/>
                  </a:lnTo>
                  <a:lnTo>
                    <a:pt x="21879" y="111032"/>
                  </a:lnTo>
                  <a:lnTo>
                    <a:pt x="26657" y="112603"/>
                  </a:lnTo>
                  <a:lnTo>
                    <a:pt x="74220" y="113853"/>
                  </a:lnTo>
                  <a:lnTo>
                    <a:pt x="117648" y="112801"/>
                  </a:lnTo>
                  <a:lnTo>
                    <a:pt x="140877" y="104726"/>
                  </a:lnTo>
                  <a:lnTo>
                    <a:pt x="152400" y="104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85">
              <a:extLst>
                <a:ext uri="{FF2B5EF4-FFF2-40B4-BE49-F238E27FC236}">
                  <a16:creationId xmlns:a16="http://schemas.microsoft.com/office/drawing/2014/main" id="{50F7A84C-C3A1-D8EA-20C4-73236B02199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429125" y="4476784"/>
              <a:ext cx="132013" cy="295242"/>
            </a:xfrm>
            <a:custGeom>
              <a:avLst/>
              <a:gdLst/>
              <a:ahLst/>
              <a:cxnLst/>
              <a:rect l="0" t="0" r="0" b="0"/>
              <a:pathLst>
                <a:path w="132013" h="295242">
                  <a:moveTo>
                    <a:pt x="0" y="9491"/>
                  </a:moveTo>
                  <a:lnTo>
                    <a:pt x="0" y="9491"/>
                  </a:lnTo>
                  <a:lnTo>
                    <a:pt x="0" y="1290"/>
                  </a:lnTo>
                  <a:lnTo>
                    <a:pt x="1058" y="849"/>
                  </a:lnTo>
                  <a:lnTo>
                    <a:pt x="9132" y="0"/>
                  </a:lnTo>
                  <a:lnTo>
                    <a:pt x="9525" y="46312"/>
                  </a:lnTo>
                  <a:lnTo>
                    <a:pt x="6703" y="55136"/>
                  </a:lnTo>
                  <a:lnTo>
                    <a:pt x="2980" y="63644"/>
                  </a:lnTo>
                  <a:lnTo>
                    <a:pt x="116" y="111222"/>
                  </a:lnTo>
                  <a:lnTo>
                    <a:pt x="5" y="152959"/>
                  </a:lnTo>
                  <a:lnTo>
                    <a:pt x="0" y="196850"/>
                  </a:lnTo>
                  <a:lnTo>
                    <a:pt x="0" y="240210"/>
                  </a:lnTo>
                  <a:lnTo>
                    <a:pt x="0" y="276022"/>
                  </a:lnTo>
                  <a:lnTo>
                    <a:pt x="8201" y="276176"/>
                  </a:lnTo>
                  <a:lnTo>
                    <a:pt x="8642" y="275122"/>
                  </a:lnTo>
                  <a:lnTo>
                    <a:pt x="9132" y="271130"/>
                  </a:lnTo>
                  <a:lnTo>
                    <a:pt x="12173" y="265828"/>
                  </a:lnTo>
                  <a:lnTo>
                    <a:pt x="57156" y="219039"/>
                  </a:lnTo>
                  <a:lnTo>
                    <a:pt x="66677" y="206693"/>
                  </a:lnTo>
                  <a:lnTo>
                    <a:pt x="73026" y="197678"/>
                  </a:lnTo>
                  <a:lnTo>
                    <a:pt x="81492" y="191545"/>
                  </a:lnTo>
                  <a:lnTo>
                    <a:pt x="93761" y="173216"/>
                  </a:lnTo>
                  <a:lnTo>
                    <a:pt x="103320" y="163373"/>
                  </a:lnTo>
                  <a:lnTo>
                    <a:pt x="109400" y="162330"/>
                  </a:lnTo>
                  <a:lnTo>
                    <a:pt x="114944" y="164908"/>
                  </a:lnTo>
                  <a:lnTo>
                    <a:pt x="123305" y="171035"/>
                  </a:lnTo>
                  <a:lnTo>
                    <a:pt x="123671" y="176359"/>
                  </a:lnTo>
                  <a:lnTo>
                    <a:pt x="126579" y="181727"/>
                  </a:lnTo>
                  <a:lnTo>
                    <a:pt x="128836" y="184640"/>
                  </a:lnTo>
                  <a:lnTo>
                    <a:pt x="131343" y="193521"/>
                  </a:lnTo>
                  <a:lnTo>
                    <a:pt x="132012" y="198853"/>
                  </a:lnTo>
                  <a:lnTo>
                    <a:pt x="131400" y="202408"/>
                  </a:lnTo>
                  <a:lnTo>
                    <a:pt x="129933" y="204777"/>
                  </a:lnTo>
                  <a:lnTo>
                    <a:pt x="127897" y="206357"/>
                  </a:lnTo>
                  <a:lnTo>
                    <a:pt x="125635" y="210934"/>
                  </a:lnTo>
                  <a:lnTo>
                    <a:pt x="122837" y="243614"/>
                  </a:lnTo>
                  <a:lnTo>
                    <a:pt x="117300" y="254779"/>
                  </a:lnTo>
                  <a:lnTo>
                    <a:pt x="113320" y="283156"/>
                  </a:lnTo>
                  <a:lnTo>
                    <a:pt x="104775" y="295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86">
              <a:extLst>
                <a:ext uri="{FF2B5EF4-FFF2-40B4-BE49-F238E27FC236}">
                  <a16:creationId xmlns:a16="http://schemas.microsoft.com/office/drawing/2014/main" id="{8A3740CB-6DB2-E53E-F430-C2AFC4EC0B4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171950" y="4610100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10113" y="28575"/>
                  </a:lnTo>
                  <a:lnTo>
                    <a:pt x="17900" y="25753"/>
                  </a:lnTo>
                  <a:lnTo>
                    <a:pt x="21459" y="23518"/>
                  </a:lnTo>
                  <a:lnTo>
                    <a:pt x="66893" y="11686"/>
                  </a:lnTo>
                  <a:lnTo>
                    <a:pt x="85790" y="7343"/>
                  </a:lnTo>
                  <a:lnTo>
                    <a:pt x="106082" y="1451"/>
                  </a:lnTo>
                  <a:lnTo>
                    <a:pt x="121978" y="429"/>
                  </a:lnTo>
                  <a:lnTo>
                    <a:pt x="146312" y="557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87">
              <a:extLst>
                <a:ext uri="{FF2B5EF4-FFF2-40B4-BE49-F238E27FC236}">
                  <a16:creationId xmlns:a16="http://schemas.microsoft.com/office/drawing/2014/main" id="{989C56D5-0FA1-0FB7-621A-960D711A12A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181485" y="4505728"/>
              <a:ext cx="180966" cy="237684"/>
            </a:xfrm>
            <a:custGeom>
              <a:avLst/>
              <a:gdLst/>
              <a:ahLst/>
              <a:cxnLst/>
              <a:rect l="0" t="0" r="0" b="0"/>
              <a:pathLst>
                <a:path w="180966" h="237684">
                  <a:moveTo>
                    <a:pt x="38090" y="18647"/>
                  </a:moveTo>
                  <a:lnTo>
                    <a:pt x="38090" y="18647"/>
                  </a:lnTo>
                  <a:lnTo>
                    <a:pt x="38090" y="10446"/>
                  </a:lnTo>
                  <a:lnTo>
                    <a:pt x="39148" y="10005"/>
                  </a:lnTo>
                  <a:lnTo>
                    <a:pt x="43146" y="9514"/>
                  </a:lnTo>
                  <a:lnTo>
                    <a:pt x="44636" y="8326"/>
                  </a:lnTo>
                  <a:lnTo>
                    <a:pt x="47499" y="0"/>
                  </a:lnTo>
                  <a:lnTo>
                    <a:pt x="47615" y="30468"/>
                  </a:lnTo>
                  <a:lnTo>
                    <a:pt x="37914" y="70826"/>
                  </a:lnTo>
                  <a:lnTo>
                    <a:pt x="22979" y="117275"/>
                  </a:lnTo>
                  <a:lnTo>
                    <a:pt x="12840" y="163739"/>
                  </a:lnTo>
                  <a:lnTo>
                    <a:pt x="8749" y="195109"/>
                  </a:lnTo>
                  <a:lnTo>
                    <a:pt x="2034" y="208882"/>
                  </a:lnTo>
                  <a:lnTo>
                    <a:pt x="0" y="236232"/>
                  </a:lnTo>
                  <a:lnTo>
                    <a:pt x="1055" y="236728"/>
                  </a:lnTo>
                  <a:lnTo>
                    <a:pt x="14180" y="237683"/>
                  </a:lnTo>
                  <a:lnTo>
                    <a:pt x="19702" y="234882"/>
                  </a:lnTo>
                  <a:lnTo>
                    <a:pt x="25684" y="231168"/>
                  </a:lnTo>
                  <a:lnTo>
                    <a:pt x="36060" y="229077"/>
                  </a:lnTo>
                  <a:lnTo>
                    <a:pt x="79301" y="227161"/>
                  </a:lnTo>
                  <a:lnTo>
                    <a:pt x="97423" y="220663"/>
                  </a:lnTo>
                  <a:lnTo>
                    <a:pt x="144589" y="218706"/>
                  </a:lnTo>
                  <a:lnTo>
                    <a:pt x="164962" y="218675"/>
                  </a:lnTo>
                  <a:lnTo>
                    <a:pt x="171384" y="215851"/>
                  </a:lnTo>
                  <a:lnTo>
                    <a:pt x="180965" y="209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138">
            <a:extLst>
              <a:ext uri="{FF2B5EF4-FFF2-40B4-BE49-F238E27FC236}">
                <a16:creationId xmlns:a16="http://schemas.microsoft.com/office/drawing/2014/main" id="{5CEAFC15-F902-1026-145D-7EA4A30F3FEB}"/>
              </a:ext>
            </a:extLst>
          </p:cNvPr>
          <p:cNvGrpSpPr/>
          <p:nvPr/>
        </p:nvGrpSpPr>
        <p:grpSpPr>
          <a:xfrm>
            <a:off x="5419845" y="4476753"/>
            <a:ext cx="914281" cy="285614"/>
            <a:chOff x="5419845" y="4476753"/>
            <a:chExt cx="914281" cy="285614"/>
          </a:xfrm>
        </p:grpSpPr>
        <p:sp>
          <p:nvSpPr>
            <p:cNvPr id="96" name="SMARTInkShape-588">
              <a:extLst>
                <a:ext uri="{FF2B5EF4-FFF2-40B4-BE49-F238E27FC236}">
                  <a16:creationId xmlns:a16="http://schemas.microsoft.com/office/drawing/2014/main" id="{DBB6EA2B-31E7-96AF-5EB3-3C6CC349379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200775" y="46672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46070" y="0"/>
                  </a:lnTo>
                  <a:lnTo>
                    <a:pt x="69112" y="1058"/>
                  </a:lnTo>
                  <a:lnTo>
                    <a:pt x="88385" y="8201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89">
              <a:extLst>
                <a:ext uri="{FF2B5EF4-FFF2-40B4-BE49-F238E27FC236}">
                  <a16:creationId xmlns:a16="http://schemas.microsoft.com/office/drawing/2014/main" id="{94ED99C8-9D0D-DF07-9A70-473E4A2C0D5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200813" y="4486323"/>
              <a:ext cx="123788" cy="266650"/>
            </a:xfrm>
            <a:custGeom>
              <a:avLst/>
              <a:gdLst/>
              <a:ahLst/>
              <a:cxnLst/>
              <a:rect l="0" t="0" r="0" b="0"/>
              <a:pathLst>
                <a:path w="123788" h="266650">
                  <a:moveTo>
                    <a:pt x="38062" y="28527"/>
                  </a:moveTo>
                  <a:lnTo>
                    <a:pt x="38062" y="28527"/>
                  </a:lnTo>
                  <a:lnTo>
                    <a:pt x="43118" y="23470"/>
                  </a:lnTo>
                  <a:lnTo>
                    <a:pt x="45601" y="18166"/>
                  </a:lnTo>
                  <a:lnTo>
                    <a:pt x="46263" y="15270"/>
                  </a:lnTo>
                  <a:lnTo>
                    <a:pt x="56985" y="113"/>
                  </a:lnTo>
                  <a:lnTo>
                    <a:pt x="62131" y="0"/>
                  </a:lnTo>
                  <a:lnTo>
                    <a:pt x="62574" y="1042"/>
                  </a:lnTo>
                  <a:lnTo>
                    <a:pt x="59201" y="8624"/>
                  </a:lnTo>
                  <a:lnTo>
                    <a:pt x="54413" y="40360"/>
                  </a:lnTo>
                  <a:lnTo>
                    <a:pt x="37825" y="83894"/>
                  </a:lnTo>
                  <a:lnTo>
                    <a:pt x="31289" y="104198"/>
                  </a:lnTo>
                  <a:lnTo>
                    <a:pt x="21295" y="142954"/>
                  </a:lnTo>
                  <a:lnTo>
                    <a:pt x="4953" y="188482"/>
                  </a:lnTo>
                  <a:lnTo>
                    <a:pt x="400" y="220427"/>
                  </a:lnTo>
                  <a:lnTo>
                    <a:pt x="0" y="241096"/>
                  </a:lnTo>
                  <a:lnTo>
                    <a:pt x="2801" y="247533"/>
                  </a:lnTo>
                  <a:lnTo>
                    <a:pt x="17572" y="265162"/>
                  </a:lnTo>
                  <a:lnTo>
                    <a:pt x="23642" y="266211"/>
                  </a:lnTo>
                  <a:lnTo>
                    <a:pt x="56222" y="266649"/>
                  </a:lnTo>
                  <a:lnTo>
                    <a:pt x="64831" y="263829"/>
                  </a:lnTo>
                  <a:lnTo>
                    <a:pt x="72184" y="260105"/>
                  </a:lnTo>
                  <a:lnTo>
                    <a:pt x="88756" y="257519"/>
                  </a:lnTo>
                  <a:lnTo>
                    <a:pt x="98356" y="257243"/>
                  </a:lnTo>
                  <a:lnTo>
                    <a:pt x="104723" y="254356"/>
                  </a:lnTo>
                  <a:lnTo>
                    <a:pt x="111081" y="250604"/>
                  </a:lnTo>
                  <a:lnTo>
                    <a:pt x="117434" y="248936"/>
                  </a:lnTo>
                  <a:lnTo>
                    <a:pt x="119552" y="247433"/>
                  </a:lnTo>
                  <a:lnTo>
                    <a:pt x="120964" y="245373"/>
                  </a:lnTo>
                  <a:lnTo>
                    <a:pt x="123787" y="238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90">
              <a:extLst>
                <a:ext uri="{FF2B5EF4-FFF2-40B4-BE49-F238E27FC236}">
                  <a16:creationId xmlns:a16="http://schemas.microsoft.com/office/drawing/2014/main" id="{5BD334D8-85CE-0535-577B-5A6EE1D0CB6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048375" y="4619636"/>
              <a:ext cx="114253" cy="133340"/>
            </a:xfrm>
            <a:custGeom>
              <a:avLst/>
              <a:gdLst/>
              <a:ahLst/>
              <a:cxnLst/>
              <a:rect l="0" t="0" r="0" b="0"/>
              <a:pathLst>
                <a:path w="114253" h="133340">
                  <a:moveTo>
                    <a:pt x="95250" y="57139"/>
                  </a:moveTo>
                  <a:lnTo>
                    <a:pt x="95250" y="57139"/>
                  </a:lnTo>
                  <a:lnTo>
                    <a:pt x="95250" y="43882"/>
                  </a:lnTo>
                  <a:lnTo>
                    <a:pt x="96308" y="41951"/>
                  </a:lnTo>
                  <a:lnTo>
                    <a:pt x="98072" y="40664"/>
                  </a:lnTo>
                  <a:lnTo>
                    <a:pt x="102854" y="38175"/>
                  </a:lnTo>
                  <a:lnTo>
                    <a:pt x="108507" y="33541"/>
                  </a:lnTo>
                  <a:lnTo>
                    <a:pt x="109380" y="30824"/>
                  </a:lnTo>
                  <a:lnTo>
                    <a:pt x="108903" y="27954"/>
                  </a:lnTo>
                  <a:lnTo>
                    <a:pt x="106609" y="21943"/>
                  </a:lnTo>
                  <a:lnTo>
                    <a:pt x="104797" y="1475"/>
                  </a:lnTo>
                  <a:lnTo>
                    <a:pt x="103731" y="979"/>
                  </a:lnTo>
                  <a:lnTo>
                    <a:pt x="72977" y="0"/>
                  </a:lnTo>
                  <a:lnTo>
                    <a:pt x="66653" y="2816"/>
                  </a:lnTo>
                  <a:lnTo>
                    <a:pt x="60315" y="6537"/>
                  </a:lnTo>
                  <a:lnTo>
                    <a:pt x="50797" y="9690"/>
                  </a:lnTo>
                  <a:lnTo>
                    <a:pt x="41274" y="15799"/>
                  </a:lnTo>
                  <a:lnTo>
                    <a:pt x="31750" y="19137"/>
                  </a:lnTo>
                  <a:lnTo>
                    <a:pt x="25400" y="23669"/>
                  </a:lnTo>
                  <a:lnTo>
                    <a:pt x="21872" y="29211"/>
                  </a:lnTo>
                  <a:lnTo>
                    <a:pt x="19608" y="41392"/>
                  </a:lnTo>
                  <a:lnTo>
                    <a:pt x="19065" y="64785"/>
                  </a:lnTo>
                  <a:lnTo>
                    <a:pt x="41440" y="89005"/>
                  </a:lnTo>
                  <a:lnTo>
                    <a:pt x="47698" y="92469"/>
                  </a:lnTo>
                  <a:lnTo>
                    <a:pt x="54008" y="95067"/>
                  </a:lnTo>
                  <a:lnTo>
                    <a:pt x="63510" y="101420"/>
                  </a:lnTo>
                  <a:lnTo>
                    <a:pt x="73028" y="104831"/>
                  </a:lnTo>
                  <a:lnTo>
                    <a:pt x="82551" y="111016"/>
                  </a:lnTo>
                  <a:lnTo>
                    <a:pt x="92075" y="114378"/>
                  </a:lnTo>
                  <a:lnTo>
                    <a:pt x="101600" y="120548"/>
                  </a:lnTo>
                  <a:lnTo>
                    <a:pt x="112419" y="123384"/>
                  </a:lnTo>
                  <a:lnTo>
                    <a:pt x="113046" y="124586"/>
                  </a:lnTo>
                  <a:lnTo>
                    <a:pt x="114252" y="132936"/>
                  </a:lnTo>
                  <a:lnTo>
                    <a:pt x="69587" y="133339"/>
                  </a:lnTo>
                  <a:lnTo>
                    <a:pt x="24428" y="133339"/>
                  </a:lnTo>
                  <a:lnTo>
                    <a:pt x="0" y="133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91">
              <a:extLst>
                <a:ext uri="{FF2B5EF4-FFF2-40B4-BE49-F238E27FC236}">
                  <a16:creationId xmlns:a16="http://schemas.microsoft.com/office/drawing/2014/main" id="{52B68687-1657-AA9A-9B76-186449C46AD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800856" y="4610111"/>
              <a:ext cx="228470" cy="152256"/>
            </a:xfrm>
            <a:custGeom>
              <a:avLst/>
              <a:gdLst/>
              <a:ahLst/>
              <a:cxnLst/>
              <a:rect l="0" t="0" r="0" b="0"/>
              <a:pathLst>
                <a:path w="228470" h="152256">
                  <a:moveTo>
                    <a:pt x="104644" y="38089"/>
                  </a:moveTo>
                  <a:lnTo>
                    <a:pt x="104644" y="38089"/>
                  </a:lnTo>
                  <a:lnTo>
                    <a:pt x="104644" y="29888"/>
                  </a:lnTo>
                  <a:lnTo>
                    <a:pt x="105702" y="29447"/>
                  </a:lnTo>
                  <a:lnTo>
                    <a:pt x="119215" y="28564"/>
                  </a:lnTo>
                  <a:lnTo>
                    <a:pt x="120708" y="27506"/>
                  </a:lnTo>
                  <a:lnTo>
                    <a:pt x="121703" y="25742"/>
                  </a:lnTo>
                  <a:lnTo>
                    <a:pt x="123691" y="19049"/>
                  </a:lnTo>
                  <a:lnTo>
                    <a:pt x="123694" y="10839"/>
                  </a:lnTo>
                  <a:lnTo>
                    <a:pt x="122636" y="10397"/>
                  </a:lnTo>
                  <a:lnTo>
                    <a:pt x="118638" y="9907"/>
                  </a:lnTo>
                  <a:lnTo>
                    <a:pt x="117149" y="8718"/>
                  </a:lnTo>
                  <a:lnTo>
                    <a:pt x="115493" y="4574"/>
                  </a:lnTo>
                  <a:lnTo>
                    <a:pt x="113993" y="3046"/>
                  </a:lnTo>
                  <a:lnTo>
                    <a:pt x="106084" y="392"/>
                  </a:lnTo>
                  <a:lnTo>
                    <a:pt x="73159" y="0"/>
                  </a:lnTo>
                  <a:lnTo>
                    <a:pt x="66662" y="2816"/>
                  </a:lnTo>
                  <a:lnTo>
                    <a:pt x="25663" y="31788"/>
                  </a:lnTo>
                  <a:lnTo>
                    <a:pt x="15861" y="46335"/>
                  </a:lnTo>
                  <a:lnTo>
                    <a:pt x="2107" y="87774"/>
                  </a:lnTo>
                  <a:lnTo>
                    <a:pt x="0" y="122083"/>
                  </a:lnTo>
                  <a:lnTo>
                    <a:pt x="2749" y="131159"/>
                  </a:lnTo>
                  <a:lnTo>
                    <a:pt x="11634" y="144659"/>
                  </a:lnTo>
                  <a:lnTo>
                    <a:pt x="14062" y="147235"/>
                  </a:lnTo>
                  <a:lnTo>
                    <a:pt x="19583" y="150098"/>
                  </a:lnTo>
                  <a:lnTo>
                    <a:pt x="30488" y="152188"/>
                  </a:lnTo>
                  <a:lnTo>
                    <a:pt x="32982" y="152255"/>
                  </a:lnTo>
                  <a:lnTo>
                    <a:pt x="38575" y="149507"/>
                  </a:lnTo>
                  <a:lnTo>
                    <a:pt x="83479" y="107929"/>
                  </a:lnTo>
                  <a:lnTo>
                    <a:pt x="97432" y="98411"/>
                  </a:lnTo>
                  <a:lnTo>
                    <a:pt x="119300" y="68650"/>
                  </a:lnTo>
                  <a:lnTo>
                    <a:pt x="120764" y="64813"/>
                  </a:lnTo>
                  <a:lnTo>
                    <a:pt x="128036" y="57727"/>
                  </a:lnTo>
                  <a:lnTo>
                    <a:pt x="136208" y="51051"/>
                  </a:lnTo>
                  <a:lnTo>
                    <a:pt x="150690" y="30456"/>
                  </a:lnTo>
                  <a:lnTo>
                    <a:pt x="152257" y="19170"/>
                  </a:lnTo>
                  <a:lnTo>
                    <a:pt x="152265" y="24134"/>
                  </a:lnTo>
                  <a:lnTo>
                    <a:pt x="151208" y="25611"/>
                  </a:lnTo>
                  <a:lnTo>
                    <a:pt x="147212" y="27251"/>
                  </a:lnTo>
                  <a:lnTo>
                    <a:pt x="146781" y="28747"/>
                  </a:lnTo>
                  <a:lnTo>
                    <a:pt x="149125" y="33232"/>
                  </a:lnTo>
                  <a:lnTo>
                    <a:pt x="149114" y="36967"/>
                  </a:lnTo>
                  <a:lnTo>
                    <a:pt x="143791" y="59121"/>
                  </a:lnTo>
                  <a:lnTo>
                    <a:pt x="146032" y="66134"/>
                  </a:lnTo>
                  <a:lnTo>
                    <a:pt x="149497" y="72778"/>
                  </a:lnTo>
                  <a:lnTo>
                    <a:pt x="151721" y="88489"/>
                  </a:lnTo>
                  <a:lnTo>
                    <a:pt x="152161" y="106606"/>
                  </a:lnTo>
                  <a:lnTo>
                    <a:pt x="153255" y="109167"/>
                  </a:lnTo>
                  <a:lnTo>
                    <a:pt x="155043" y="110874"/>
                  </a:lnTo>
                  <a:lnTo>
                    <a:pt x="162616" y="116099"/>
                  </a:lnTo>
                  <a:lnTo>
                    <a:pt x="165518" y="118671"/>
                  </a:lnTo>
                  <a:lnTo>
                    <a:pt x="168740" y="124350"/>
                  </a:lnTo>
                  <a:lnTo>
                    <a:pt x="169600" y="127347"/>
                  </a:lnTo>
                  <a:lnTo>
                    <a:pt x="171231" y="129344"/>
                  </a:lnTo>
                  <a:lnTo>
                    <a:pt x="190550" y="140644"/>
                  </a:lnTo>
                  <a:lnTo>
                    <a:pt x="198049" y="142425"/>
                  </a:lnTo>
                  <a:lnTo>
                    <a:pt x="208192" y="136231"/>
                  </a:lnTo>
                  <a:lnTo>
                    <a:pt x="228469" y="133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92">
              <a:extLst>
                <a:ext uri="{FF2B5EF4-FFF2-40B4-BE49-F238E27FC236}">
                  <a16:creationId xmlns:a16="http://schemas.microsoft.com/office/drawing/2014/main" id="{1F8DFF46-D758-1665-A8C7-6E6893001B6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553075" y="4572163"/>
              <a:ext cx="150912" cy="133188"/>
            </a:xfrm>
            <a:custGeom>
              <a:avLst/>
              <a:gdLst/>
              <a:ahLst/>
              <a:cxnLst/>
              <a:rect l="0" t="0" r="0" b="0"/>
              <a:pathLst>
                <a:path w="150912" h="133188">
                  <a:moveTo>
                    <a:pt x="0" y="66512"/>
                  </a:moveTo>
                  <a:lnTo>
                    <a:pt x="0" y="66512"/>
                  </a:lnTo>
                  <a:lnTo>
                    <a:pt x="41403" y="66512"/>
                  </a:lnTo>
                  <a:lnTo>
                    <a:pt x="47682" y="69334"/>
                  </a:lnTo>
                  <a:lnTo>
                    <a:pt x="54000" y="73058"/>
                  </a:lnTo>
                  <a:lnTo>
                    <a:pt x="64796" y="75645"/>
                  </a:lnTo>
                  <a:lnTo>
                    <a:pt x="98149" y="76027"/>
                  </a:lnTo>
                  <a:lnTo>
                    <a:pt x="104653" y="73210"/>
                  </a:lnTo>
                  <a:lnTo>
                    <a:pt x="111071" y="69489"/>
                  </a:lnTo>
                  <a:lnTo>
                    <a:pt x="120634" y="66336"/>
                  </a:lnTo>
                  <a:lnTo>
                    <a:pt x="130170" y="60227"/>
                  </a:lnTo>
                  <a:lnTo>
                    <a:pt x="136523" y="58427"/>
                  </a:lnTo>
                  <a:lnTo>
                    <a:pt x="138641" y="56889"/>
                  </a:lnTo>
                  <a:lnTo>
                    <a:pt x="140052" y="54805"/>
                  </a:lnTo>
                  <a:lnTo>
                    <a:pt x="150911" y="31490"/>
                  </a:lnTo>
                  <a:lnTo>
                    <a:pt x="150349" y="29406"/>
                  </a:lnTo>
                  <a:lnTo>
                    <a:pt x="145559" y="21416"/>
                  </a:lnTo>
                  <a:lnTo>
                    <a:pt x="142613" y="12346"/>
                  </a:lnTo>
                  <a:lnTo>
                    <a:pt x="138172" y="6102"/>
                  </a:lnTo>
                  <a:lnTo>
                    <a:pt x="132671" y="2621"/>
                  </a:lnTo>
                  <a:lnTo>
                    <a:pt x="120802" y="662"/>
                  </a:lnTo>
                  <a:lnTo>
                    <a:pt x="97828" y="0"/>
                  </a:lnTo>
                  <a:lnTo>
                    <a:pt x="88282" y="2731"/>
                  </a:lnTo>
                  <a:lnTo>
                    <a:pt x="50724" y="26409"/>
                  </a:lnTo>
                  <a:lnTo>
                    <a:pt x="26854" y="49328"/>
                  </a:lnTo>
                  <a:lnTo>
                    <a:pt x="22518" y="59227"/>
                  </a:lnTo>
                  <a:lnTo>
                    <a:pt x="16532" y="92461"/>
                  </a:lnTo>
                  <a:lnTo>
                    <a:pt x="14196" y="96512"/>
                  </a:lnTo>
                  <a:lnTo>
                    <a:pt x="13697" y="100270"/>
                  </a:lnTo>
                  <a:lnTo>
                    <a:pt x="18779" y="121735"/>
                  </a:lnTo>
                  <a:lnTo>
                    <a:pt x="19928" y="122378"/>
                  </a:lnTo>
                  <a:lnTo>
                    <a:pt x="26601" y="124340"/>
                  </a:lnTo>
                  <a:lnTo>
                    <a:pt x="36376" y="131813"/>
                  </a:lnTo>
                  <a:lnTo>
                    <a:pt x="45364" y="132916"/>
                  </a:lnTo>
                  <a:lnTo>
                    <a:pt x="89103" y="133185"/>
                  </a:lnTo>
                  <a:lnTo>
                    <a:pt x="123825" y="133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93">
              <a:extLst>
                <a:ext uri="{FF2B5EF4-FFF2-40B4-BE49-F238E27FC236}">
                  <a16:creationId xmlns:a16="http://schemas.microsoft.com/office/drawing/2014/main" id="{8DFB143C-C72E-9138-2313-18E0F42519F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419845" y="4476753"/>
              <a:ext cx="57031" cy="276223"/>
            </a:xfrm>
            <a:custGeom>
              <a:avLst/>
              <a:gdLst/>
              <a:ahLst/>
              <a:cxnLst/>
              <a:rect l="0" t="0" r="0" b="0"/>
              <a:pathLst>
                <a:path w="57031" h="276223">
                  <a:moveTo>
                    <a:pt x="47505" y="19047"/>
                  </a:moveTo>
                  <a:lnTo>
                    <a:pt x="47505" y="19047"/>
                  </a:lnTo>
                  <a:lnTo>
                    <a:pt x="47505" y="13990"/>
                  </a:lnTo>
                  <a:lnTo>
                    <a:pt x="48563" y="12501"/>
                  </a:lnTo>
                  <a:lnTo>
                    <a:pt x="50327" y="11508"/>
                  </a:lnTo>
                  <a:lnTo>
                    <a:pt x="52561" y="10846"/>
                  </a:lnTo>
                  <a:lnTo>
                    <a:pt x="54050" y="9346"/>
                  </a:lnTo>
                  <a:lnTo>
                    <a:pt x="57028" y="4"/>
                  </a:lnTo>
                  <a:lnTo>
                    <a:pt x="57030" y="0"/>
                  </a:lnTo>
                  <a:lnTo>
                    <a:pt x="57030" y="13255"/>
                  </a:lnTo>
                  <a:lnTo>
                    <a:pt x="45271" y="57416"/>
                  </a:lnTo>
                  <a:lnTo>
                    <a:pt x="32394" y="96537"/>
                  </a:lnTo>
                  <a:lnTo>
                    <a:pt x="23917" y="143041"/>
                  </a:lnTo>
                  <a:lnTo>
                    <a:pt x="11167" y="186779"/>
                  </a:lnTo>
                  <a:lnTo>
                    <a:pt x="6815" y="219000"/>
                  </a:lnTo>
                  <a:lnTo>
                    <a:pt x="1935" y="238101"/>
                  </a:lnTo>
                  <a:lnTo>
                    <a:pt x="0" y="269314"/>
                  </a:lnTo>
                  <a:lnTo>
                    <a:pt x="1018" y="271616"/>
                  </a:lnTo>
                  <a:lnTo>
                    <a:pt x="2755" y="273152"/>
                  </a:lnTo>
                  <a:lnTo>
                    <a:pt x="9405" y="276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139">
            <a:extLst>
              <a:ext uri="{FF2B5EF4-FFF2-40B4-BE49-F238E27FC236}">
                <a16:creationId xmlns:a16="http://schemas.microsoft.com/office/drawing/2014/main" id="{8FD4CA7A-7D76-1A84-D6B8-6B5BAC37D173}"/>
              </a:ext>
            </a:extLst>
          </p:cNvPr>
          <p:cNvGrpSpPr/>
          <p:nvPr/>
        </p:nvGrpSpPr>
        <p:grpSpPr>
          <a:xfrm>
            <a:off x="6800850" y="4610111"/>
            <a:ext cx="1276317" cy="247195"/>
            <a:chOff x="6800850" y="4610111"/>
            <a:chExt cx="1276317" cy="247195"/>
          </a:xfrm>
        </p:grpSpPr>
        <p:sp>
          <p:nvSpPr>
            <p:cNvPr id="103" name="SMARTInkShape-594">
              <a:extLst>
                <a:ext uri="{FF2B5EF4-FFF2-40B4-BE49-F238E27FC236}">
                  <a16:creationId xmlns:a16="http://schemas.microsoft.com/office/drawing/2014/main" id="{81A3C46B-CB51-D881-360E-C1AD8ED6F76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896225" y="4610111"/>
              <a:ext cx="180942" cy="133340"/>
            </a:xfrm>
            <a:custGeom>
              <a:avLst/>
              <a:gdLst/>
              <a:ahLst/>
              <a:cxnLst/>
              <a:rect l="0" t="0" r="0" b="0"/>
              <a:pathLst>
                <a:path w="180942" h="133340">
                  <a:moveTo>
                    <a:pt x="171450" y="28564"/>
                  </a:moveTo>
                  <a:lnTo>
                    <a:pt x="171450" y="28564"/>
                  </a:lnTo>
                  <a:lnTo>
                    <a:pt x="171450" y="23507"/>
                  </a:lnTo>
                  <a:lnTo>
                    <a:pt x="172508" y="22018"/>
                  </a:lnTo>
                  <a:lnTo>
                    <a:pt x="174272" y="21025"/>
                  </a:lnTo>
                  <a:lnTo>
                    <a:pt x="179651" y="19431"/>
                  </a:lnTo>
                  <a:lnTo>
                    <a:pt x="180387" y="16391"/>
                  </a:lnTo>
                  <a:lnTo>
                    <a:pt x="180941" y="4860"/>
                  </a:lnTo>
                  <a:lnTo>
                    <a:pt x="179894" y="3236"/>
                  </a:lnTo>
                  <a:lnTo>
                    <a:pt x="178138" y="2154"/>
                  </a:lnTo>
                  <a:lnTo>
                    <a:pt x="171272" y="274"/>
                  </a:lnTo>
                  <a:lnTo>
                    <a:pt x="154151" y="0"/>
                  </a:lnTo>
                  <a:lnTo>
                    <a:pt x="131095" y="8191"/>
                  </a:lnTo>
                  <a:lnTo>
                    <a:pt x="117657" y="10311"/>
                  </a:lnTo>
                  <a:lnTo>
                    <a:pt x="104986" y="19191"/>
                  </a:lnTo>
                  <a:lnTo>
                    <a:pt x="90636" y="33193"/>
                  </a:lnTo>
                  <a:lnTo>
                    <a:pt x="87908" y="38735"/>
                  </a:lnTo>
                  <a:lnTo>
                    <a:pt x="85763" y="55661"/>
                  </a:lnTo>
                  <a:lnTo>
                    <a:pt x="85737" y="61758"/>
                  </a:lnTo>
                  <a:lnTo>
                    <a:pt x="88552" y="67305"/>
                  </a:lnTo>
                  <a:lnTo>
                    <a:pt x="90784" y="70266"/>
                  </a:lnTo>
                  <a:lnTo>
                    <a:pt x="96088" y="73557"/>
                  </a:lnTo>
                  <a:lnTo>
                    <a:pt x="111235" y="76901"/>
                  </a:lnTo>
                  <a:lnTo>
                    <a:pt x="121958" y="84345"/>
                  </a:lnTo>
                  <a:lnTo>
                    <a:pt x="131061" y="85443"/>
                  </a:lnTo>
                  <a:lnTo>
                    <a:pt x="141111" y="85678"/>
                  </a:lnTo>
                  <a:lnTo>
                    <a:pt x="141699" y="86748"/>
                  </a:lnTo>
                  <a:lnTo>
                    <a:pt x="142352" y="90760"/>
                  </a:lnTo>
                  <a:lnTo>
                    <a:pt x="151487" y="104678"/>
                  </a:lnTo>
                  <a:lnTo>
                    <a:pt x="152280" y="112814"/>
                  </a:lnTo>
                  <a:lnTo>
                    <a:pt x="147308" y="118908"/>
                  </a:lnTo>
                  <a:lnTo>
                    <a:pt x="142023" y="121634"/>
                  </a:lnTo>
                  <a:lnTo>
                    <a:pt x="126888" y="124585"/>
                  </a:lnTo>
                  <a:lnTo>
                    <a:pt x="114278" y="131296"/>
                  </a:lnTo>
                  <a:lnTo>
                    <a:pt x="69674" y="133315"/>
                  </a:lnTo>
                  <a:lnTo>
                    <a:pt x="22334" y="133339"/>
                  </a:lnTo>
                  <a:lnTo>
                    <a:pt x="0" y="133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95">
              <a:extLst>
                <a:ext uri="{FF2B5EF4-FFF2-40B4-BE49-F238E27FC236}">
                  <a16:creationId xmlns:a16="http://schemas.microsoft.com/office/drawing/2014/main" id="{7708C9DE-BD3F-8D4B-5C35-A8185694966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801095" y="4629186"/>
              <a:ext cx="113776" cy="152200"/>
            </a:xfrm>
            <a:custGeom>
              <a:avLst/>
              <a:gdLst/>
              <a:ahLst/>
              <a:cxnLst/>
              <a:rect l="0" t="0" r="0" b="0"/>
              <a:pathLst>
                <a:path w="113776" h="152200">
                  <a:moveTo>
                    <a:pt x="37980" y="38064"/>
                  </a:moveTo>
                  <a:lnTo>
                    <a:pt x="37980" y="38064"/>
                  </a:lnTo>
                  <a:lnTo>
                    <a:pt x="83769" y="38064"/>
                  </a:lnTo>
                  <a:lnTo>
                    <a:pt x="92846" y="31518"/>
                  </a:lnTo>
                  <a:lnTo>
                    <a:pt x="102892" y="28931"/>
                  </a:lnTo>
                  <a:lnTo>
                    <a:pt x="103479" y="27743"/>
                  </a:lnTo>
                  <a:lnTo>
                    <a:pt x="104132" y="23599"/>
                  </a:lnTo>
                  <a:lnTo>
                    <a:pt x="105364" y="22071"/>
                  </a:lnTo>
                  <a:lnTo>
                    <a:pt x="112810" y="19417"/>
                  </a:lnTo>
                  <a:lnTo>
                    <a:pt x="113572" y="16371"/>
                  </a:lnTo>
                  <a:lnTo>
                    <a:pt x="113775" y="14077"/>
                  </a:lnTo>
                  <a:lnTo>
                    <a:pt x="112851" y="12547"/>
                  </a:lnTo>
                  <a:lnTo>
                    <a:pt x="111178" y="11528"/>
                  </a:lnTo>
                  <a:lnTo>
                    <a:pt x="105943" y="9892"/>
                  </a:lnTo>
                  <a:lnTo>
                    <a:pt x="105228" y="6846"/>
                  </a:lnTo>
                  <a:lnTo>
                    <a:pt x="105037" y="4552"/>
                  </a:lnTo>
                  <a:lnTo>
                    <a:pt x="103851" y="3022"/>
                  </a:lnTo>
                  <a:lnTo>
                    <a:pt x="99711" y="1323"/>
                  </a:lnTo>
                  <a:lnTo>
                    <a:pt x="72859" y="0"/>
                  </a:lnTo>
                  <a:lnTo>
                    <a:pt x="66534" y="2802"/>
                  </a:lnTo>
                  <a:lnTo>
                    <a:pt x="60196" y="6517"/>
                  </a:lnTo>
                  <a:lnTo>
                    <a:pt x="53851" y="8168"/>
                  </a:lnTo>
                  <a:lnTo>
                    <a:pt x="26603" y="30831"/>
                  </a:lnTo>
                  <a:lnTo>
                    <a:pt x="16147" y="46034"/>
                  </a:lnTo>
                  <a:lnTo>
                    <a:pt x="11403" y="63944"/>
                  </a:lnTo>
                  <a:lnTo>
                    <a:pt x="6846" y="87738"/>
                  </a:lnTo>
                  <a:lnTo>
                    <a:pt x="1256" y="106438"/>
                  </a:lnTo>
                  <a:lnTo>
                    <a:pt x="0" y="126834"/>
                  </a:lnTo>
                  <a:lnTo>
                    <a:pt x="2757" y="133257"/>
                  </a:lnTo>
                  <a:lnTo>
                    <a:pt x="6451" y="139638"/>
                  </a:lnTo>
                  <a:lnTo>
                    <a:pt x="8092" y="146003"/>
                  </a:lnTo>
                  <a:lnTo>
                    <a:pt x="9587" y="148124"/>
                  </a:lnTo>
                  <a:lnTo>
                    <a:pt x="11644" y="149537"/>
                  </a:lnTo>
                  <a:lnTo>
                    <a:pt x="19594" y="151526"/>
                  </a:lnTo>
                  <a:lnTo>
                    <a:pt x="31761" y="152199"/>
                  </a:lnTo>
                  <a:lnTo>
                    <a:pt x="78134" y="136551"/>
                  </a:lnTo>
                  <a:lnTo>
                    <a:pt x="85605" y="133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96">
              <a:extLst>
                <a:ext uri="{FF2B5EF4-FFF2-40B4-BE49-F238E27FC236}">
                  <a16:creationId xmlns:a16="http://schemas.microsoft.com/office/drawing/2014/main" id="{6A16103B-4BFD-1D30-CF79-055EAA47AD0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629525" y="4629153"/>
              <a:ext cx="190501" cy="133183"/>
            </a:xfrm>
            <a:custGeom>
              <a:avLst/>
              <a:gdLst/>
              <a:ahLst/>
              <a:cxnLst/>
              <a:rect l="0" t="0" r="0" b="0"/>
              <a:pathLst>
                <a:path w="190501" h="133183">
                  <a:moveTo>
                    <a:pt x="0" y="28572"/>
                  </a:moveTo>
                  <a:lnTo>
                    <a:pt x="0" y="28572"/>
                  </a:lnTo>
                  <a:lnTo>
                    <a:pt x="0" y="23515"/>
                  </a:lnTo>
                  <a:lnTo>
                    <a:pt x="2822" y="18211"/>
                  </a:lnTo>
                  <a:lnTo>
                    <a:pt x="5056" y="15315"/>
                  </a:lnTo>
                  <a:lnTo>
                    <a:pt x="10361" y="12097"/>
                  </a:lnTo>
                  <a:lnTo>
                    <a:pt x="16246" y="9608"/>
                  </a:lnTo>
                  <a:lnTo>
                    <a:pt x="26742" y="1472"/>
                  </a:lnTo>
                  <a:lnTo>
                    <a:pt x="36616" y="127"/>
                  </a:lnTo>
                  <a:lnTo>
                    <a:pt x="52250" y="0"/>
                  </a:lnTo>
                  <a:lnTo>
                    <a:pt x="53884" y="1057"/>
                  </a:lnTo>
                  <a:lnTo>
                    <a:pt x="54973" y="2820"/>
                  </a:lnTo>
                  <a:lnTo>
                    <a:pt x="61776" y="18311"/>
                  </a:lnTo>
                  <a:lnTo>
                    <a:pt x="72253" y="35208"/>
                  </a:lnTo>
                  <a:lnTo>
                    <a:pt x="75854" y="63604"/>
                  </a:lnTo>
                  <a:lnTo>
                    <a:pt x="76197" y="111038"/>
                  </a:lnTo>
                  <a:lnTo>
                    <a:pt x="76199" y="117434"/>
                  </a:lnTo>
                  <a:lnTo>
                    <a:pt x="73378" y="123805"/>
                  </a:lnTo>
                  <a:lnTo>
                    <a:pt x="67999" y="131462"/>
                  </a:lnTo>
                  <a:lnTo>
                    <a:pt x="64440" y="132509"/>
                  </a:lnTo>
                  <a:lnTo>
                    <a:pt x="53533" y="133182"/>
                  </a:lnTo>
                  <a:lnTo>
                    <a:pt x="51564" y="132178"/>
                  </a:lnTo>
                  <a:lnTo>
                    <a:pt x="50251" y="130451"/>
                  </a:lnTo>
                  <a:lnTo>
                    <a:pt x="49376" y="128241"/>
                  </a:lnTo>
                  <a:lnTo>
                    <a:pt x="47733" y="126769"/>
                  </a:lnTo>
                  <a:lnTo>
                    <a:pt x="43087" y="125132"/>
                  </a:lnTo>
                  <a:lnTo>
                    <a:pt x="41425" y="123636"/>
                  </a:lnTo>
                  <a:lnTo>
                    <a:pt x="39578" y="119154"/>
                  </a:lnTo>
                  <a:lnTo>
                    <a:pt x="38229" y="101466"/>
                  </a:lnTo>
                  <a:lnTo>
                    <a:pt x="40980" y="95188"/>
                  </a:lnTo>
                  <a:lnTo>
                    <a:pt x="44672" y="88871"/>
                  </a:lnTo>
                  <a:lnTo>
                    <a:pt x="47809" y="79365"/>
                  </a:lnTo>
                  <a:lnTo>
                    <a:pt x="52294" y="73019"/>
                  </a:lnTo>
                  <a:lnTo>
                    <a:pt x="57814" y="69493"/>
                  </a:lnTo>
                  <a:lnTo>
                    <a:pt x="75038" y="62173"/>
                  </a:lnTo>
                  <a:lnTo>
                    <a:pt x="94679" y="50270"/>
                  </a:lnTo>
                  <a:lnTo>
                    <a:pt x="129270" y="38024"/>
                  </a:lnTo>
                  <a:lnTo>
                    <a:pt x="136123" y="33478"/>
                  </a:lnTo>
                  <a:lnTo>
                    <a:pt x="140490" y="32902"/>
                  </a:lnTo>
                  <a:lnTo>
                    <a:pt x="155692" y="35029"/>
                  </a:lnTo>
                  <a:lnTo>
                    <a:pt x="177532" y="28220"/>
                  </a:lnTo>
                  <a:lnTo>
                    <a:pt x="190500" y="19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97">
              <a:extLst>
                <a:ext uri="{FF2B5EF4-FFF2-40B4-BE49-F238E27FC236}">
                  <a16:creationId xmlns:a16="http://schemas.microsoft.com/office/drawing/2014/main" id="{1F445E7B-4FE0-B717-E044-6760B302341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448588" y="4638713"/>
              <a:ext cx="152363" cy="123777"/>
            </a:xfrm>
            <a:custGeom>
              <a:avLst/>
              <a:gdLst/>
              <a:ahLst/>
              <a:cxnLst/>
              <a:rect l="0" t="0" r="0" b="0"/>
              <a:pathLst>
                <a:path w="152363" h="123777">
                  <a:moveTo>
                    <a:pt x="85687" y="38062"/>
                  </a:moveTo>
                  <a:lnTo>
                    <a:pt x="85687" y="38062"/>
                  </a:lnTo>
                  <a:lnTo>
                    <a:pt x="90743" y="38062"/>
                  </a:lnTo>
                  <a:lnTo>
                    <a:pt x="92234" y="37004"/>
                  </a:lnTo>
                  <a:lnTo>
                    <a:pt x="93227" y="35240"/>
                  </a:lnTo>
                  <a:lnTo>
                    <a:pt x="95097" y="28929"/>
                  </a:lnTo>
                  <a:lnTo>
                    <a:pt x="95211" y="14075"/>
                  </a:lnTo>
                  <a:lnTo>
                    <a:pt x="94154" y="12545"/>
                  </a:lnTo>
                  <a:lnTo>
                    <a:pt x="92390" y="11526"/>
                  </a:lnTo>
                  <a:lnTo>
                    <a:pt x="90156" y="10846"/>
                  </a:lnTo>
                  <a:lnTo>
                    <a:pt x="88665" y="9335"/>
                  </a:lnTo>
                  <a:lnTo>
                    <a:pt x="86078" y="1405"/>
                  </a:lnTo>
                  <a:lnTo>
                    <a:pt x="83039" y="603"/>
                  </a:lnTo>
                  <a:lnTo>
                    <a:pt x="68363" y="0"/>
                  </a:lnTo>
                  <a:lnTo>
                    <a:pt x="43945" y="15153"/>
                  </a:lnTo>
                  <a:lnTo>
                    <a:pt x="32514" y="18927"/>
                  </a:lnTo>
                  <a:lnTo>
                    <a:pt x="15942" y="32119"/>
                  </a:lnTo>
                  <a:lnTo>
                    <a:pt x="12356" y="38243"/>
                  </a:lnTo>
                  <a:lnTo>
                    <a:pt x="9704" y="44493"/>
                  </a:lnTo>
                  <a:lnTo>
                    <a:pt x="4997" y="50798"/>
                  </a:lnTo>
                  <a:lnTo>
                    <a:pt x="2200" y="59950"/>
                  </a:lnTo>
                  <a:lnTo>
                    <a:pt x="0" y="98271"/>
                  </a:lnTo>
                  <a:lnTo>
                    <a:pt x="2801" y="104685"/>
                  </a:lnTo>
                  <a:lnTo>
                    <a:pt x="6516" y="111064"/>
                  </a:lnTo>
                  <a:lnTo>
                    <a:pt x="8167" y="117427"/>
                  </a:lnTo>
                  <a:lnTo>
                    <a:pt x="9665" y="119547"/>
                  </a:lnTo>
                  <a:lnTo>
                    <a:pt x="11723" y="120960"/>
                  </a:lnTo>
                  <a:lnTo>
                    <a:pt x="17573" y="123229"/>
                  </a:lnTo>
                  <a:lnTo>
                    <a:pt x="23642" y="123622"/>
                  </a:lnTo>
                  <a:lnTo>
                    <a:pt x="25274" y="122618"/>
                  </a:lnTo>
                  <a:lnTo>
                    <a:pt x="26361" y="120891"/>
                  </a:lnTo>
                  <a:lnTo>
                    <a:pt x="27087" y="118681"/>
                  </a:lnTo>
                  <a:lnTo>
                    <a:pt x="28629" y="117209"/>
                  </a:lnTo>
                  <a:lnTo>
                    <a:pt x="38708" y="112022"/>
                  </a:lnTo>
                  <a:lnTo>
                    <a:pt x="64767" y="87530"/>
                  </a:lnTo>
                  <a:lnTo>
                    <a:pt x="72814" y="71901"/>
                  </a:lnTo>
                  <a:lnTo>
                    <a:pt x="76228" y="60906"/>
                  </a:lnTo>
                  <a:lnTo>
                    <a:pt x="82414" y="50946"/>
                  </a:lnTo>
                  <a:lnTo>
                    <a:pt x="84717" y="41291"/>
                  </a:lnTo>
                  <a:lnTo>
                    <a:pt x="85255" y="34911"/>
                  </a:lnTo>
                  <a:lnTo>
                    <a:pt x="88317" y="28548"/>
                  </a:lnTo>
                  <a:lnTo>
                    <a:pt x="92147" y="22192"/>
                  </a:lnTo>
                  <a:lnTo>
                    <a:pt x="94809" y="11369"/>
                  </a:lnTo>
                  <a:lnTo>
                    <a:pt x="95208" y="93"/>
                  </a:lnTo>
                  <a:lnTo>
                    <a:pt x="95211" y="5057"/>
                  </a:lnTo>
                  <a:lnTo>
                    <a:pt x="94154" y="6534"/>
                  </a:lnTo>
                  <a:lnTo>
                    <a:pt x="90156" y="8174"/>
                  </a:lnTo>
                  <a:lnTo>
                    <a:pt x="88665" y="9670"/>
                  </a:lnTo>
                  <a:lnTo>
                    <a:pt x="87011" y="14155"/>
                  </a:lnTo>
                  <a:lnTo>
                    <a:pt x="85802" y="26787"/>
                  </a:lnTo>
                  <a:lnTo>
                    <a:pt x="79164" y="35795"/>
                  </a:lnTo>
                  <a:lnTo>
                    <a:pt x="77497" y="41641"/>
                  </a:lnTo>
                  <a:lnTo>
                    <a:pt x="76172" y="88749"/>
                  </a:lnTo>
                  <a:lnTo>
                    <a:pt x="78989" y="95162"/>
                  </a:lnTo>
                  <a:lnTo>
                    <a:pt x="82710" y="101540"/>
                  </a:lnTo>
                  <a:lnTo>
                    <a:pt x="84364" y="107902"/>
                  </a:lnTo>
                  <a:lnTo>
                    <a:pt x="85863" y="110022"/>
                  </a:lnTo>
                  <a:lnTo>
                    <a:pt x="87922" y="111435"/>
                  </a:lnTo>
                  <a:lnTo>
                    <a:pt x="90352" y="112377"/>
                  </a:lnTo>
                  <a:lnTo>
                    <a:pt x="91971" y="114064"/>
                  </a:lnTo>
                  <a:lnTo>
                    <a:pt x="93772" y="118761"/>
                  </a:lnTo>
                  <a:lnTo>
                    <a:pt x="95310" y="120436"/>
                  </a:lnTo>
                  <a:lnTo>
                    <a:pt x="99841" y="122297"/>
                  </a:lnTo>
                  <a:lnTo>
                    <a:pt x="128298" y="123776"/>
                  </a:lnTo>
                  <a:lnTo>
                    <a:pt x="133905" y="120960"/>
                  </a:lnTo>
                  <a:lnTo>
                    <a:pt x="139926" y="117239"/>
                  </a:lnTo>
                  <a:lnTo>
                    <a:pt x="152362" y="114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98">
              <a:extLst>
                <a:ext uri="{FF2B5EF4-FFF2-40B4-BE49-F238E27FC236}">
                  <a16:creationId xmlns:a16="http://schemas.microsoft.com/office/drawing/2014/main" id="{7A093309-5ADB-ACAB-32BF-1D39385EC29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001409" y="4629207"/>
              <a:ext cx="399517" cy="228099"/>
            </a:xfrm>
            <a:custGeom>
              <a:avLst/>
              <a:gdLst/>
              <a:ahLst/>
              <a:cxnLst/>
              <a:rect l="0" t="0" r="0" b="0"/>
              <a:pathLst>
                <a:path w="399517" h="228099">
                  <a:moveTo>
                    <a:pt x="113766" y="66618"/>
                  </a:moveTo>
                  <a:lnTo>
                    <a:pt x="113766" y="66618"/>
                  </a:lnTo>
                  <a:lnTo>
                    <a:pt x="121966" y="66618"/>
                  </a:lnTo>
                  <a:lnTo>
                    <a:pt x="122408" y="65560"/>
                  </a:lnTo>
                  <a:lnTo>
                    <a:pt x="123175" y="58417"/>
                  </a:lnTo>
                  <a:lnTo>
                    <a:pt x="126062" y="57682"/>
                  </a:lnTo>
                  <a:lnTo>
                    <a:pt x="132421" y="57127"/>
                  </a:lnTo>
                  <a:lnTo>
                    <a:pt x="132816" y="14455"/>
                  </a:lnTo>
                  <a:lnTo>
                    <a:pt x="131758" y="12793"/>
                  </a:lnTo>
                  <a:lnTo>
                    <a:pt x="129994" y="11685"/>
                  </a:lnTo>
                  <a:lnTo>
                    <a:pt x="127760" y="10945"/>
                  </a:lnTo>
                  <a:lnTo>
                    <a:pt x="113519" y="2123"/>
                  </a:lnTo>
                  <a:lnTo>
                    <a:pt x="89902" y="0"/>
                  </a:lnTo>
                  <a:lnTo>
                    <a:pt x="53429" y="1003"/>
                  </a:lnTo>
                  <a:lnTo>
                    <a:pt x="35368" y="7482"/>
                  </a:lnTo>
                  <a:lnTo>
                    <a:pt x="29752" y="8144"/>
                  </a:lnTo>
                  <a:lnTo>
                    <a:pt x="26006" y="9644"/>
                  </a:lnTo>
                  <a:lnTo>
                    <a:pt x="23509" y="11702"/>
                  </a:lnTo>
                  <a:lnTo>
                    <a:pt x="2170" y="38102"/>
                  </a:lnTo>
                  <a:lnTo>
                    <a:pt x="0" y="45698"/>
                  </a:lnTo>
                  <a:lnTo>
                    <a:pt x="2526" y="49559"/>
                  </a:lnTo>
                  <a:lnTo>
                    <a:pt x="4680" y="52070"/>
                  </a:lnTo>
                  <a:lnTo>
                    <a:pt x="7076" y="57682"/>
                  </a:lnTo>
                  <a:lnTo>
                    <a:pt x="7714" y="60661"/>
                  </a:lnTo>
                  <a:lnTo>
                    <a:pt x="9198" y="62647"/>
                  </a:lnTo>
                  <a:lnTo>
                    <a:pt x="11246" y="63970"/>
                  </a:lnTo>
                  <a:lnTo>
                    <a:pt x="13669" y="64853"/>
                  </a:lnTo>
                  <a:lnTo>
                    <a:pt x="15284" y="66499"/>
                  </a:lnTo>
                  <a:lnTo>
                    <a:pt x="17080" y="71151"/>
                  </a:lnTo>
                  <a:lnTo>
                    <a:pt x="18618" y="72816"/>
                  </a:lnTo>
                  <a:lnTo>
                    <a:pt x="26591" y="75705"/>
                  </a:lnTo>
                  <a:lnTo>
                    <a:pt x="61235" y="76143"/>
                  </a:lnTo>
                  <a:lnTo>
                    <a:pt x="66783" y="73321"/>
                  </a:lnTo>
                  <a:lnTo>
                    <a:pt x="72776" y="69597"/>
                  </a:lnTo>
                  <a:lnTo>
                    <a:pt x="85177" y="66621"/>
                  </a:lnTo>
                  <a:lnTo>
                    <a:pt x="90243" y="66618"/>
                  </a:lnTo>
                  <a:lnTo>
                    <a:pt x="91734" y="67677"/>
                  </a:lnTo>
                  <a:lnTo>
                    <a:pt x="92728" y="69441"/>
                  </a:lnTo>
                  <a:lnTo>
                    <a:pt x="93390" y="71675"/>
                  </a:lnTo>
                  <a:lnTo>
                    <a:pt x="92773" y="74223"/>
                  </a:lnTo>
                  <a:lnTo>
                    <a:pt x="86399" y="83951"/>
                  </a:lnTo>
                  <a:lnTo>
                    <a:pt x="78884" y="92933"/>
                  </a:lnTo>
                  <a:lnTo>
                    <a:pt x="75561" y="101814"/>
                  </a:lnTo>
                  <a:lnTo>
                    <a:pt x="51239" y="139826"/>
                  </a:lnTo>
                  <a:lnTo>
                    <a:pt x="47334" y="170753"/>
                  </a:lnTo>
                  <a:lnTo>
                    <a:pt x="47092" y="217017"/>
                  </a:lnTo>
                  <a:lnTo>
                    <a:pt x="52148" y="223481"/>
                  </a:lnTo>
                  <a:lnTo>
                    <a:pt x="57452" y="226294"/>
                  </a:lnTo>
                  <a:lnTo>
                    <a:pt x="69481" y="228098"/>
                  </a:lnTo>
                  <a:lnTo>
                    <a:pt x="75740" y="225523"/>
                  </a:lnTo>
                  <a:lnTo>
                    <a:pt x="82049" y="221909"/>
                  </a:lnTo>
                  <a:lnTo>
                    <a:pt x="91551" y="218816"/>
                  </a:lnTo>
                  <a:lnTo>
                    <a:pt x="97895" y="214342"/>
                  </a:lnTo>
                  <a:lnTo>
                    <a:pt x="129641" y="168257"/>
                  </a:lnTo>
                  <a:lnTo>
                    <a:pt x="163704" y="121363"/>
                  </a:lnTo>
                  <a:lnTo>
                    <a:pt x="187266" y="78197"/>
                  </a:lnTo>
                  <a:lnTo>
                    <a:pt x="189825" y="70706"/>
                  </a:lnTo>
                  <a:lnTo>
                    <a:pt x="194490" y="63849"/>
                  </a:lnTo>
                  <a:lnTo>
                    <a:pt x="200090" y="60096"/>
                  </a:lnTo>
                  <a:lnTo>
                    <a:pt x="203066" y="59094"/>
                  </a:lnTo>
                  <a:lnTo>
                    <a:pt x="205049" y="57369"/>
                  </a:lnTo>
                  <a:lnTo>
                    <a:pt x="207253" y="52630"/>
                  </a:lnTo>
                  <a:lnTo>
                    <a:pt x="208970" y="33510"/>
                  </a:lnTo>
                  <a:lnTo>
                    <a:pt x="210044" y="31846"/>
                  </a:lnTo>
                  <a:lnTo>
                    <a:pt x="211818" y="30737"/>
                  </a:lnTo>
                  <a:lnTo>
                    <a:pt x="214058" y="29997"/>
                  </a:lnTo>
                  <a:lnTo>
                    <a:pt x="214496" y="29504"/>
                  </a:lnTo>
                  <a:lnTo>
                    <a:pt x="213727" y="29175"/>
                  </a:lnTo>
                  <a:lnTo>
                    <a:pt x="209098" y="28529"/>
                  </a:lnTo>
                  <a:lnTo>
                    <a:pt x="209016" y="55342"/>
                  </a:lnTo>
                  <a:lnTo>
                    <a:pt x="202469" y="64351"/>
                  </a:lnTo>
                  <a:lnTo>
                    <a:pt x="200815" y="70197"/>
                  </a:lnTo>
                  <a:lnTo>
                    <a:pt x="201431" y="73237"/>
                  </a:lnTo>
                  <a:lnTo>
                    <a:pt x="207204" y="85721"/>
                  </a:lnTo>
                  <a:lnTo>
                    <a:pt x="207808" y="88879"/>
                  </a:lnTo>
                  <a:lnTo>
                    <a:pt x="213715" y="98378"/>
                  </a:lnTo>
                  <a:lnTo>
                    <a:pt x="224134" y="111070"/>
                  </a:lnTo>
                  <a:lnTo>
                    <a:pt x="226318" y="117418"/>
                  </a:lnTo>
                  <a:lnTo>
                    <a:pt x="227960" y="119535"/>
                  </a:lnTo>
                  <a:lnTo>
                    <a:pt x="234267" y="123572"/>
                  </a:lnTo>
                  <a:lnTo>
                    <a:pt x="237153" y="131804"/>
                  </a:lnTo>
                  <a:lnTo>
                    <a:pt x="259011" y="124961"/>
                  </a:lnTo>
                  <a:lnTo>
                    <a:pt x="261396" y="123506"/>
                  </a:lnTo>
                  <a:lnTo>
                    <a:pt x="262986" y="121476"/>
                  </a:lnTo>
                  <a:lnTo>
                    <a:pt x="264046" y="119065"/>
                  </a:lnTo>
                  <a:lnTo>
                    <a:pt x="266869" y="117458"/>
                  </a:lnTo>
                  <a:lnTo>
                    <a:pt x="278840" y="114138"/>
                  </a:lnTo>
                  <a:lnTo>
                    <a:pt x="280965" y="112056"/>
                  </a:lnTo>
                  <a:lnTo>
                    <a:pt x="289433" y="101111"/>
                  </a:lnTo>
                  <a:lnTo>
                    <a:pt x="309618" y="79293"/>
                  </a:lnTo>
                  <a:lnTo>
                    <a:pt x="315789" y="66613"/>
                  </a:lnTo>
                  <a:lnTo>
                    <a:pt x="321828" y="58974"/>
                  </a:lnTo>
                  <a:lnTo>
                    <a:pt x="322876" y="52594"/>
                  </a:lnTo>
                  <a:lnTo>
                    <a:pt x="323304" y="30365"/>
                  </a:lnTo>
                  <a:lnTo>
                    <a:pt x="332836" y="18998"/>
                  </a:lnTo>
                  <a:lnTo>
                    <a:pt x="332837" y="18996"/>
                  </a:lnTo>
                  <a:lnTo>
                    <a:pt x="327353" y="18993"/>
                  </a:lnTo>
                  <a:lnTo>
                    <a:pt x="331910" y="18993"/>
                  </a:lnTo>
                  <a:lnTo>
                    <a:pt x="332657" y="25539"/>
                  </a:lnTo>
                  <a:lnTo>
                    <a:pt x="332841" y="51263"/>
                  </a:lnTo>
                  <a:lnTo>
                    <a:pt x="335663" y="57324"/>
                  </a:lnTo>
                  <a:lnTo>
                    <a:pt x="341042" y="64782"/>
                  </a:lnTo>
                  <a:lnTo>
                    <a:pt x="341975" y="71131"/>
                  </a:lnTo>
                  <a:lnTo>
                    <a:pt x="343164" y="72802"/>
                  </a:lnTo>
                  <a:lnTo>
                    <a:pt x="345014" y="73915"/>
                  </a:lnTo>
                  <a:lnTo>
                    <a:pt x="347306" y="74658"/>
                  </a:lnTo>
                  <a:lnTo>
                    <a:pt x="348835" y="76211"/>
                  </a:lnTo>
                  <a:lnTo>
                    <a:pt x="351772" y="85237"/>
                  </a:lnTo>
                  <a:lnTo>
                    <a:pt x="369500" y="85665"/>
                  </a:lnTo>
                  <a:lnTo>
                    <a:pt x="379016" y="93869"/>
                  </a:lnTo>
                  <a:lnTo>
                    <a:pt x="385093" y="94801"/>
                  </a:lnTo>
                  <a:lnTo>
                    <a:pt x="399516" y="95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99">
              <a:extLst>
                <a:ext uri="{FF2B5EF4-FFF2-40B4-BE49-F238E27FC236}">
                  <a16:creationId xmlns:a16="http://schemas.microsoft.com/office/drawing/2014/main" id="{161E0501-E874-D7BC-468A-058CF5CB78F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800850" y="4610111"/>
              <a:ext cx="180927" cy="148268"/>
            </a:xfrm>
            <a:custGeom>
              <a:avLst/>
              <a:gdLst/>
              <a:ahLst/>
              <a:cxnLst/>
              <a:rect l="0" t="0" r="0" b="0"/>
              <a:pathLst>
                <a:path w="180927" h="148268">
                  <a:moveTo>
                    <a:pt x="161925" y="19039"/>
                  </a:moveTo>
                  <a:lnTo>
                    <a:pt x="161925" y="19039"/>
                  </a:lnTo>
                  <a:lnTo>
                    <a:pt x="161925" y="10838"/>
                  </a:lnTo>
                  <a:lnTo>
                    <a:pt x="153725" y="1429"/>
                  </a:lnTo>
                  <a:lnTo>
                    <a:pt x="147736" y="416"/>
                  </a:lnTo>
                  <a:lnTo>
                    <a:pt x="128812" y="0"/>
                  </a:lnTo>
                  <a:lnTo>
                    <a:pt x="99227" y="9690"/>
                  </a:lnTo>
                  <a:lnTo>
                    <a:pt x="85884" y="16879"/>
                  </a:lnTo>
                  <a:lnTo>
                    <a:pt x="69871" y="19813"/>
                  </a:lnTo>
                  <a:lnTo>
                    <a:pt x="57708" y="28161"/>
                  </a:lnTo>
                  <a:lnTo>
                    <a:pt x="57315" y="33501"/>
                  </a:lnTo>
                  <a:lnTo>
                    <a:pt x="60046" y="38872"/>
                  </a:lnTo>
                  <a:lnTo>
                    <a:pt x="65366" y="45887"/>
                  </a:lnTo>
                  <a:lnTo>
                    <a:pt x="68915" y="46847"/>
                  </a:lnTo>
                  <a:lnTo>
                    <a:pt x="75079" y="48331"/>
                  </a:lnTo>
                  <a:lnTo>
                    <a:pt x="93460" y="57908"/>
                  </a:lnTo>
                  <a:lnTo>
                    <a:pt x="100804" y="62772"/>
                  </a:lnTo>
                  <a:lnTo>
                    <a:pt x="114143" y="68718"/>
                  </a:lnTo>
                  <a:lnTo>
                    <a:pt x="117370" y="71208"/>
                  </a:lnTo>
                  <a:lnTo>
                    <a:pt x="126601" y="73975"/>
                  </a:lnTo>
                  <a:lnTo>
                    <a:pt x="136700" y="76263"/>
                  </a:lnTo>
                  <a:lnTo>
                    <a:pt x="151807" y="83534"/>
                  </a:lnTo>
                  <a:lnTo>
                    <a:pt x="155180" y="84261"/>
                  </a:lnTo>
                  <a:lnTo>
                    <a:pt x="164983" y="90340"/>
                  </a:lnTo>
                  <a:lnTo>
                    <a:pt x="179083" y="103009"/>
                  </a:lnTo>
                  <a:lnTo>
                    <a:pt x="180134" y="106807"/>
                  </a:lnTo>
                  <a:lnTo>
                    <a:pt x="180926" y="122052"/>
                  </a:lnTo>
                  <a:lnTo>
                    <a:pt x="175904" y="128348"/>
                  </a:lnTo>
                  <a:lnTo>
                    <a:pt x="170607" y="131121"/>
                  </a:lnTo>
                  <a:lnTo>
                    <a:pt x="167713" y="131860"/>
                  </a:lnTo>
                  <a:lnTo>
                    <a:pt x="154405" y="139593"/>
                  </a:lnTo>
                  <a:lnTo>
                    <a:pt x="110129" y="148267"/>
                  </a:lnTo>
                  <a:lnTo>
                    <a:pt x="67451" y="143478"/>
                  </a:lnTo>
                  <a:lnTo>
                    <a:pt x="21945" y="142888"/>
                  </a:lnTo>
                  <a:lnTo>
                    <a:pt x="0" y="142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140">
            <a:extLst>
              <a:ext uri="{FF2B5EF4-FFF2-40B4-BE49-F238E27FC236}">
                <a16:creationId xmlns:a16="http://schemas.microsoft.com/office/drawing/2014/main" id="{98124D27-1F9C-B637-4F27-D4EF448DCD70}"/>
              </a:ext>
            </a:extLst>
          </p:cNvPr>
          <p:cNvGrpSpPr/>
          <p:nvPr/>
        </p:nvGrpSpPr>
        <p:grpSpPr>
          <a:xfrm>
            <a:off x="723900" y="5038725"/>
            <a:ext cx="771526" cy="352426"/>
            <a:chOff x="723900" y="5038725"/>
            <a:chExt cx="771526" cy="352426"/>
          </a:xfrm>
        </p:grpSpPr>
        <p:sp>
          <p:nvSpPr>
            <p:cNvPr id="110" name="SMARTInkShape-600">
              <a:extLst>
                <a:ext uri="{FF2B5EF4-FFF2-40B4-BE49-F238E27FC236}">
                  <a16:creationId xmlns:a16="http://schemas.microsoft.com/office/drawing/2014/main" id="{70D45205-D3E8-DDEA-26ED-12998600243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266825" y="5133986"/>
              <a:ext cx="228601" cy="199965"/>
            </a:xfrm>
            <a:custGeom>
              <a:avLst/>
              <a:gdLst/>
              <a:ahLst/>
              <a:cxnLst/>
              <a:rect l="0" t="0" r="0" b="0"/>
              <a:pathLst>
                <a:path w="228601" h="199965">
                  <a:moveTo>
                    <a:pt x="0" y="85714"/>
                  </a:moveTo>
                  <a:lnTo>
                    <a:pt x="0" y="85714"/>
                  </a:lnTo>
                  <a:lnTo>
                    <a:pt x="5057" y="85714"/>
                  </a:lnTo>
                  <a:lnTo>
                    <a:pt x="6546" y="86772"/>
                  </a:lnTo>
                  <a:lnTo>
                    <a:pt x="7539" y="88536"/>
                  </a:lnTo>
                  <a:lnTo>
                    <a:pt x="8201" y="90770"/>
                  </a:lnTo>
                  <a:lnTo>
                    <a:pt x="9701" y="92259"/>
                  </a:lnTo>
                  <a:lnTo>
                    <a:pt x="17610" y="94847"/>
                  </a:lnTo>
                  <a:lnTo>
                    <a:pt x="63525" y="95239"/>
                  </a:lnTo>
                  <a:lnTo>
                    <a:pt x="69861" y="95239"/>
                  </a:lnTo>
                  <a:lnTo>
                    <a:pt x="76205" y="92417"/>
                  </a:lnTo>
                  <a:lnTo>
                    <a:pt x="82552" y="88694"/>
                  </a:lnTo>
                  <a:lnTo>
                    <a:pt x="92076" y="85538"/>
                  </a:lnTo>
                  <a:lnTo>
                    <a:pt x="101600" y="79429"/>
                  </a:lnTo>
                  <a:lnTo>
                    <a:pt x="111125" y="77149"/>
                  </a:lnTo>
                  <a:lnTo>
                    <a:pt x="117475" y="76616"/>
                  </a:lnTo>
                  <a:lnTo>
                    <a:pt x="123825" y="73557"/>
                  </a:lnTo>
                  <a:lnTo>
                    <a:pt x="127000" y="71259"/>
                  </a:lnTo>
                  <a:lnTo>
                    <a:pt x="130528" y="65884"/>
                  </a:lnTo>
                  <a:lnTo>
                    <a:pt x="133154" y="59967"/>
                  </a:lnTo>
                  <a:lnTo>
                    <a:pt x="141386" y="49450"/>
                  </a:lnTo>
                  <a:lnTo>
                    <a:pt x="142434" y="43101"/>
                  </a:lnTo>
                  <a:lnTo>
                    <a:pt x="142872" y="11385"/>
                  </a:lnTo>
                  <a:lnTo>
                    <a:pt x="137817" y="5012"/>
                  </a:lnTo>
                  <a:lnTo>
                    <a:pt x="132513" y="2221"/>
                  </a:lnTo>
                  <a:lnTo>
                    <a:pt x="121766" y="185"/>
                  </a:lnTo>
                  <a:lnTo>
                    <a:pt x="93279" y="0"/>
                  </a:lnTo>
                  <a:lnTo>
                    <a:pt x="86260" y="2816"/>
                  </a:lnTo>
                  <a:lnTo>
                    <a:pt x="39795" y="36845"/>
                  </a:lnTo>
                  <a:lnTo>
                    <a:pt x="12985" y="79477"/>
                  </a:lnTo>
                  <a:lnTo>
                    <a:pt x="4318" y="98448"/>
                  </a:lnTo>
                  <a:lnTo>
                    <a:pt x="253" y="142866"/>
                  </a:lnTo>
                  <a:lnTo>
                    <a:pt x="1171" y="154506"/>
                  </a:lnTo>
                  <a:lnTo>
                    <a:pt x="11766" y="180716"/>
                  </a:lnTo>
                  <a:lnTo>
                    <a:pt x="15813" y="187204"/>
                  </a:lnTo>
                  <a:lnTo>
                    <a:pt x="17611" y="193615"/>
                  </a:lnTo>
                  <a:lnTo>
                    <a:pt x="20208" y="195748"/>
                  </a:lnTo>
                  <a:lnTo>
                    <a:pt x="32916" y="198750"/>
                  </a:lnTo>
                  <a:lnTo>
                    <a:pt x="68447" y="199964"/>
                  </a:lnTo>
                  <a:lnTo>
                    <a:pt x="112578" y="185824"/>
                  </a:lnTo>
                  <a:lnTo>
                    <a:pt x="140244" y="178782"/>
                  </a:lnTo>
                  <a:lnTo>
                    <a:pt x="149114" y="174702"/>
                  </a:lnTo>
                  <a:lnTo>
                    <a:pt x="195676" y="171524"/>
                  </a:lnTo>
                  <a:lnTo>
                    <a:pt x="202678" y="171477"/>
                  </a:lnTo>
                  <a:lnTo>
                    <a:pt x="228600" y="161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01">
              <a:extLst>
                <a:ext uri="{FF2B5EF4-FFF2-40B4-BE49-F238E27FC236}">
                  <a16:creationId xmlns:a16="http://schemas.microsoft.com/office/drawing/2014/main" id="{29D86E4D-E0AF-DB75-74EF-D336278A9EF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09650" y="5181603"/>
              <a:ext cx="152401" cy="161923"/>
            </a:xfrm>
            <a:custGeom>
              <a:avLst/>
              <a:gdLst/>
              <a:ahLst/>
              <a:cxnLst/>
              <a:rect l="0" t="0" r="0" b="0"/>
              <a:pathLst>
                <a:path w="152401" h="161923">
                  <a:moveTo>
                    <a:pt x="0" y="47622"/>
                  </a:moveTo>
                  <a:lnTo>
                    <a:pt x="0" y="47622"/>
                  </a:lnTo>
                  <a:lnTo>
                    <a:pt x="5057" y="47622"/>
                  </a:lnTo>
                  <a:lnTo>
                    <a:pt x="6546" y="46564"/>
                  </a:lnTo>
                  <a:lnTo>
                    <a:pt x="7539" y="44800"/>
                  </a:lnTo>
                  <a:lnTo>
                    <a:pt x="9133" y="39421"/>
                  </a:lnTo>
                  <a:lnTo>
                    <a:pt x="15994" y="30754"/>
                  </a:lnTo>
                  <a:lnTo>
                    <a:pt x="17692" y="24956"/>
                  </a:lnTo>
                  <a:lnTo>
                    <a:pt x="19203" y="22986"/>
                  </a:lnTo>
                  <a:lnTo>
                    <a:pt x="46147" y="1450"/>
                  </a:lnTo>
                  <a:lnTo>
                    <a:pt x="57112" y="0"/>
                  </a:lnTo>
                  <a:lnTo>
                    <a:pt x="62195" y="5054"/>
                  </a:lnTo>
                  <a:lnTo>
                    <a:pt x="64684" y="10359"/>
                  </a:lnTo>
                  <a:lnTo>
                    <a:pt x="65347" y="13255"/>
                  </a:lnTo>
                  <a:lnTo>
                    <a:pt x="64732" y="16244"/>
                  </a:lnTo>
                  <a:lnTo>
                    <a:pt x="58961" y="28645"/>
                  </a:lnTo>
                  <a:lnTo>
                    <a:pt x="56113" y="73819"/>
                  </a:lnTo>
                  <a:lnTo>
                    <a:pt x="48510" y="100692"/>
                  </a:lnTo>
                  <a:lnTo>
                    <a:pt x="46829" y="111912"/>
                  </a:lnTo>
                  <a:lnTo>
                    <a:pt x="39458" y="135163"/>
                  </a:lnTo>
                  <a:lnTo>
                    <a:pt x="38101" y="161791"/>
                  </a:lnTo>
                  <a:lnTo>
                    <a:pt x="38100" y="156826"/>
                  </a:lnTo>
                  <a:lnTo>
                    <a:pt x="39158" y="155350"/>
                  </a:lnTo>
                  <a:lnTo>
                    <a:pt x="43157" y="153709"/>
                  </a:lnTo>
                  <a:lnTo>
                    <a:pt x="44646" y="152213"/>
                  </a:lnTo>
                  <a:lnTo>
                    <a:pt x="48422" y="142773"/>
                  </a:lnTo>
                  <a:lnTo>
                    <a:pt x="54094" y="135552"/>
                  </a:lnTo>
                  <a:lnTo>
                    <a:pt x="57303" y="126710"/>
                  </a:lnTo>
                  <a:lnTo>
                    <a:pt x="82960" y="86305"/>
                  </a:lnTo>
                  <a:lnTo>
                    <a:pt x="85555" y="79631"/>
                  </a:lnTo>
                  <a:lnTo>
                    <a:pt x="111203" y="45316"/>
                  </a:lnTo>
                  <a:lnTo>
                    <a:pt x="131472" y="30177"/>
                  </a:lnTo>
                  <a:lnTo>
                    <a:pt x="132515" y="26462"/>
                  </a:lnTo>
                  <a:lnTo>
                    <a:pt x="132793" y="23991"/>
                  </a:lnTo>
                  <a:lnTo>
                    <a:pt x="134037" y="22343"/>
                  </a:lnTo>
                  <a:lnTo>
                    <a:pt x="142755" y="19085"/>
                  </a:lnTo>
                  <a:lnTo>
                    <a:pt x="142864" y="27252"/>
                  </a:lnTo>
                  <a:lnTo>
                    <a:pt x="149419" y="35916"/>
                  </a:lnTo>
                  <a:lnTo>
                    <a:pt x="151517" y="44742"/>
                  </a:lnTo>
                  <a:lnTo>
                    <a:pt x="152007" y="50928"/>
                  </a:lnTo>
                  <a:lnTo>
                    <a:pt x="149403" y="57205"/>
                  </a:lnTo>
                  <a:lnTo>
                    <a:pt x="147227" y="60361"/>
                  </a:lnTo>
                  <a:lnTo>
                    <a:pt x="144164" y="74915"/>
                  </a:lnTo>
                  <a:lnTo>
                    <a:pt x="142890" y="121785"/>
                  </a:lnTo>
                  <a:lnTo>
                    <a:pt x="142875" y="155537"/>
                  </a:lnTo>
                  <a:lnTo>
                    <a:pt x="143933" y="157665"/>
                  </a:lnTo>
                  <a:lnTo>
                    <a:pt x="145697" y="159084"/>
                  </a:lnTo>
                  <a:lnTo>
                    <a:pt x="152400" y="161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02">
              <a:extLst>
                <a:ext uri="{FF2B5EF4-FFF2-40B4-BE49-F238E27FC236}">
                  <a16:creationId xmlns:a16="http://schemas.microsoft.com/office/drawing/2014/main" id="{1649BB07-700D-0827-32DA-122548DFB19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25249" y="5114925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9525"/>
                  </a:moveTo>
                  <a:lnTo>
                    <a:pt x="8201" y="9525"/>
                  </a:lnTo>
                  <a:lnTo>
                    <a:pt x="8201" y="4469"/>
                  </a:lnTo>
                  <a:lnTo>
                    <a:pt x="7143" y="2980"/>
                  </a:lnTo>
                  <a:lnTo>
                    <a:pt x="5379" y="1986"/>
                  </a:lnTo>
                  <a:lnTo>
                    <a:pt x="0" y="392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03">
              <a:extLst>
                <a:ext uri="{FF2B5EF4-FFF2-40B4-BE49-F238E27FC236}">
                  <a16:creationId xmlns:a16="http://schemas.microsoft.com/office/drawing/2014/main" id="{8E46E8E3-AE6F-6BDB-8384-A62EFA498C0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76303" y="5238761"/>
              <a:ext cx="38097" cy="152390"/>
            </a:xfrm>
            <a:custGeom>
              <a:avLst/>
              <a:gdLst/>
              <a:ahLst/>
              <a:cxnLst/>
              <a:rect l="0" t="0" r="0" b="0"/>
              <a:pathLst>
                <a:path w="38097" h="152390">
                  <a:moveTo>
                    <a:pt x="28572" y="28564"/>
                  </a:moveTo>
                  <a:lnTo>
                    <a:pt x="28572" y="28564"/>
                  </a:lnTo>
                  <a:lnTo>
                    <a:pt x="33629" y="23508"/>
                  </a:lnTo>
                  <a:lnTo>
                    <a:pt x="36111" y="18203"/>
                  </a:lnTo>
                  <a:lnTo>
                    <a:pt x="38096" y="27"/>
                  </a:lnTo>
                  <a:lnTo>
                    <a:pt x="33040" y="0"/>
                  </a:lnTo>
                  <a:lnTo>
                    <a:pt x="31551" y="1054"/>
                  </a:lnTo>
                  <a:lnTo>
                    <a:pt x="30558" y="2816"/>
                  </a:lnTo>
                  <a:lnTo>
                    <a:pt x="27775" y="16236"/>
                  </a:lnTo>
                  <a:lnTo>
                    <a:pt x="13407" y="36005"/>
                  </a:lnTo>
                  <a:lnTo>
                    <a:pt x="7467" y="55159"/>
                  </a:lnTo>
                  <a:lnTo>
                    <a:pt x="4977" y="58994"/>
                  </a:lnTo>
                  <a:lnTo>
                    <a:pt x="1473" y="74504"/>
                  </a:lnTo>
                  <a:lnTo>
                    <a:pt x="23" y="119672"/>
                  </a:lnTo>
                  <a:lnTo>
                    <a:pt x="0" y="136386"/>
                  </a:lnTo>
                  <a:lnTo>
                    <a:pt x="2821" y="142808"/>
                  </a:lnTo>
                  <a:lnTo>
                    <a:pt x="9522" y="152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04">
              <a:extLst>
                <a:ext uri="{FF2B5EF4-FFF2-40B4-BE49-F238E27FC236}">
                  <a16:creationId xmlns:a16="http://schemas.microsoft.com/office/drawing/2014/main" id="{2D649027-2D53-476E-0457-E095E19A525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23900" y="5038725"/>
              <a:ext cx="57151" cy="323851"/>
            </a:xfrm>
            <a:custGeom>
              <a:avLst/>
              <a:gdLst/>
              <a:ahLst/>
              <a:cxnLst/>
              <a:rect l="0" t="0" r="0" b="0"/>
              <a:pathLst>
                <a:path w="57151" h="323851">
                  <a:moveTo>
                    <a:pt x="47625" y="9525"/>
                  </a:moveTo>
                  <a:lnTo>
                    <a:pt x="47625" y="9525"/>
                  </a:lnTo>
                  <a:lnTo>
                    <a:pt x="52682" y="9525"/>
                  </a:lnTo>
                  <a:lnTo>
                    <a:pt x="54171" y="8467"/>
                  </a:lnTo>
                  <a:lnTo>
                    <a:pt x="55164" y="6703"/>
                  </a:lnTo>
                  <a:lnTo>
                    <a:pt x="55826" y="4469"/>
                  </a:lnTo>
                  <a:lnTo>
                    <a:pt x="56267" y="4037"/>
                  </a:lnTo>
                  <a:lnTo>
                    <a:pt x="56562" y="4809"/>
                  </a:lnTo>
                  <a:lnTo>
                    <a:pt x="56758" y="6381"/>
                  </a:lnTo>
                  <a:lnTo>
                    <a:pt x="56889" y="6370"/>
                  </a:lnTo>
                  <a:lnTo>
                    <a:pt x="57150" y="0"/>
                  </a:lnTo>
                  <a:lnTo>
                    <a:pt x="57150" y="8201"/>
                  </a:lnTo>
                  <a:lnTo>
                    <a:pt x="50604" y="16868"/>
                  </a:lnTo>
                  <a:lnTo>
                    <a:pt x="48949" y="22666"/>
                  </a:lnTo>
                  <a:lnTo>
                    <a:pt x="44977" y="48519"/>
                  </a:lnTo>
                  <a:lnTo>
                    <a:pt x="40138" y="66940"/>
                  </a:lnTo>
                  <a:lnTo>
                    <a:pt x="37310" y="106064"/>
                  </a:lnTo>
                  <a:lnTo>
                    <a:pt x="29934" y="147513"/>
                  </a:lnTo>
                  <a:lnTo>
                    <a:pt x="15437" y="192231"/>
                  </a:lnTo>
                  <a:lnTo>
                    <a:pt x="7481" y="233637"/>
                  </a:lnTo>
                  <a:lnTo>
                    <a:pt x="985" y="276496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141">
            <a:extLst>
              <a:ext uri="{FF2B5EF4-FFF2-40B4-BE49-F238E27FC236}">
                <a16:creationId xmlns:a16="http://schemas.microsoft.com/office/drawing/2014/main" id="{65220620-3990-0B88-21DB-A24BCBC5E3C7}"/>
              </a:ext>
            </a:extLst>
          </p:cNvPr>
          <p:cNvGrpSpPr/>
          <p:nvPr/>
        </p:nvGrpSpPr>
        <p:grpSpPr>
          <a:xfrm>
            <a:off x="2085975" y="5124853"/>
            <a:ext cx="523876" cy="209148"/>
            <a:chOff x="2085975" y="5124853"/>
            <a:chExt cx="523876" cy="209148"/>
          </a:xfrm>
        </p:grpSpPr>
        <p:sp>
          <p:nvSpPr>
            <p:cNvPr id="116" name="SMARTInkShape-605">
              <a:extLst>
                <a:ext uri="{FF2B5EF4-FFF2-40B4-BE49-F238E27FC236}">
                  <a16:creationId xmlns:a16="http://schemas.microsoft.com/office/drawing/2014/main" id="{DCB8BE5A-67BB-B9F4-A563-3ED7231160F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592240" y="5286375"/>
              <a:ext cx="17611" cy="9526"/>
            </a:xfrm>
            <a:custGeom>
              <a:avLst/>
              <a:gdLst/>
              <a:ahLst/>
              <a:cxnLst/>
              <a:rect l="0" t="0" r="0" b="0"/>
              <a:pathLst>
                <a:path w="17611" h="9526">
                  <a:moveTo>
                    <a:pt x="17610" y="0"/>
                  </a:moveTo>
                  <a:lnTo>
                    <a:pt x="17610" y="0"/>
                  </a:lnTo>
                  <a:lnTo>
                    <a:pt x="0" y="0"/>
                  </a:lnTo>
                  <a:lnTo>
                    <a:pt x="6887" y="0"/>
                  </a:lnTo>
                  <a:lnTo>
                    <a:pt x="7553" y="2822"/>
                  </a:lnTo>
                  <a:lnTo>
                    <a:pt x="7730" y="5056"/>
                  </a:lnTo>
                  <a:lnTo>
                    <a:pt x="8907" y="6545"/>
                  </a:lnTo>
                  <a:lnTo>
                    <a:pt x="1761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06">
              <a:extLst>
                <a:ext uri="{FF2B5EF4-FFF2-40B4-BE49-F238E27FC236}">
                  <a16:creationId xmlns:a16="http://schemas.microsoft.com/office/drawing/2014/main" id="{026BA49A-42D4-4B82-0754-031F0C114CE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371866" y="5143548"/>
              <a:ext cx="151819" cy="171272"/>
            </a:xfrm>
            <a:custGeom>
              <a:avLst/>
              <a:gdLst/>
              <a:ahLst/>
              <a:cxnLst/>
              <a:rect l="0" t="0" r="0" b="0"/>
              <a:pathLst>
                <a:path w="151819" h="171272">
                  <a:moveTo>
                    <a:pt x="9384" y="85677"/>
                  </a:moveTo>
                  <a:lnTo>
                    <a:pt x="9384" y="85677"/>
                  </a:lnTo>
                  <a:lnTo>
                    <a:pt x="23849" y="85677"/>
                  </a:lnTo>
                  <a:lnTo>
                    <a:pt x="29218" y="88499"/>
                  </a:lnTo>
                  <a:lnTo>
                    <a:pt x="36233" y="93878"/>
                  </a:lnTo>
                  <a:lnTo>
                    <a:pt x="46008" y="95086"/>
                  </a:lnTo>
                  <a:lnTo>
                    <a:pt x="54797" y="101726"/>
                  </a:lnTo>
                  <a:lnTo>
                    <a:pt x="63644" y="103838"/>
                  </a:lnTo>
                  <a:lnTo>
                    <a:pt x="69836" y="104332"/>
                  </a:lnTo>
                  <a:lnTo>
                    <a:pt x="76115" y="101730"/>
                  </a:lnTo>
                  <a:lnTo>
                    <a:pt x="79272" y="99554"/>
                  </a:lnTo>
                  <a:lnTo>
                    <a:pt x="103557" y="94398"/>
                  </a:lnTo>
                  <a:lnTo>
                    <a:pt x="111606" y="88731"/>
                  </a:lnTo>
                  <a:lnTo>
                    <a:pt x="120693" y="85524"/>
                  </a:lnTo>
                  <a:lnTo>
                    <a:pt x="147235" y="62089"/>
                  </a:lnTo>
                  <a:lnTo>
                    <a:pt x="150026" y="53674"/>
                  </a:lnTo>
                  <a:lnTo>
                    <a:pt x="151818" y="36081"/>
                  </a:lnTo>
                  <a:lnTo>
                    <a:pt x="149241" y="29062"/>
                  </a:lnTo>
                  <a:lnTo>
                    <a:pt x="145626" y="22415"/>
                  </a:lnTo>
                  <a:lnTo>
                    <a:pt x="144019" y="15933"/>
                  </a:lnTo>
                  <a:lnTo>
                    <a:pt x="137661" y="9524"/>
                  </a:lnTo>
                  <a:lnTo>
                    <a:pt x="128838" y="4206"/>
                  </a:lnTo>
                  <a:lnTo>
                    <a:pt x="117920" y="1212"/>
                  </a:lnTo>
                  <a:lnTo>
                    <a:pt x="86900" y="0"/>
                  </a:lnTo>
                  <a:lnTo>
                    <a:pt x="51805" y="9655"/>
                  </a:lnTo>
                  <a:lnTo>
                    <a:pt x="44818" y="14142"/>
                  </a:lnTo>
                  <a:lnTo>
                    <a:pt x="25679" y="36263"/>
                  </a:lnTo>
                  <a:lnTo>
                    <a:pt x="20247" y="40034"/>
                  </a:lnTo>
                  <a:lnTo>
                    <a:pt x="16626" y="44665"/>
                  </a:lnTo>
                  <a:lnTo>
                    <a:pt x="2269" y="78339"/>
                  </a:lnTo>
                  <a:lnTo>
                    <a:pt x="0" y="115674"/>
                  </a:lnTo>
                  <a:lnTo>
                    <a:pt x="2744" y="122998"/>
                  </a:lnTo>
                  <a:lnTo>
                    <a:pt x="6433" y="129781"/>
                  </a:lnTo>
                  <a:lnTo>
                    <a:pt x="9568" y="139549"/>
                  </a:lnTo>
                  <a:lnTo>
                    <a:pt x="22526" y="155513"/>
                  </a:lnTo>
                  <a:lnTo>
                    <a:pt x="28630" y="159049"/>
                  </a:lnTo>
                  <a:lnTo>
                    <a:pt x="34871" y="161679"/>
                  </a:lnTo>
                  <a:lnTo>
                    <a:pt x="41173" y="166375"/>
                  </a:lnTo>
                  <a:lnTo>
                    <a:pt x="50323" y="169168"/>
                  </a:lnTo>
                  <a:lnTo>
                    <a:pt x="83899" y="171271"/>
                  </a:lnTo>
                  <a:lnTo>
                    <a:pt x="92949" y="168522"/>
                  </a:lnTo>
                  <a:lnTo>
                    <a:pt x="101557" y="164830"/>
                  </a:lnTo>
                  <a:lnTo>
                    <a:pt x="123684" y="161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07">
              <a:extLst>
                <a:ext uri="{FF2B5EF4-FFF2-40B4-BE49-F238E27FC236}">
                  <a16:creationId xmlns:a16="http://schemas.microsoft.com/office/drawing/2014/main" id="{E761807C-880A-7047-901E-BCBBF639C20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247903" y="5314950"/>
              <a:ext cx="9523" cy="1"/>
            </a:xfrm>
            <a:custGeom>
              <a:avLst/>
              <a:gdLst/>
              <a:ahLst/>
              <a:cxnLst/>
              <a:rect l="0" t="0" r="0" b="0"/>
              <a:pathLst>
                <a:path w="9523" h="1">
                  <a:moveTo>
                    <a:pt x="9522" y="0"/>
                  </a:moveTo>
                  <a:lnTo>
                    <a:pt x="952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608">
              <a:extLst>
                <a:ext uri="{FF2B5EF4-FFF2-40B4-BE49-F238E27FC236}">
                  <a16:creationId xmlns:a16="http://schemas.microsoft.com/office/drawing/2014/main" id="{3BFBC0B9-4652-9AAD-5DCF-122B9679490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133600" y="5124853"/>
              <a:ext cx="9526" cy="18648"/>
            </a:xfrm>
            <a:custGeom>
              <a:avLst/>
              <a:gdLst/>
              <a:ahLst/>
              <a:cxnLst/>
              <a:rect l="0" t="0" r="0" b="0"/>
              <a:pathLst>
                <a:path w="9526" h="18648">
                  <a:moveTo>
                    <a:pt x="9525" y="18647"/>
                  </a:moveTo>
                  <a:lnTo>
                    <a:pt x="9525" y="18647"/>
                  </a:lnTo>
                  <a:lnTo>
                    <a:pt x="392" y="9514"/>
                  </a:lnTo>
                  <a:lnTo>
                    <a:pt x="10" y="0"/>
                  </a:lnTo>
                  <a:lnTo>
                    <a:pt x="0" y="9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09">
              <a:extLst>
                <a:ext uri="{FF2B5EF4-FFF2-40B4-BE49-F238E27FC236}">
                  <a16:creationId xmlns:a16="http://schemas.microsoft.com/office/drawing/2014/main" id="{2D8B0B55-3DEB-0E00-CA52-1B247FCDC1F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085975" y="5210175"/>
              <a:ext cx="104776" cy="123826"/>
            </a:xfrm>
            <a:custGeom>
              <a:avLst/>
              <a:gdLst/>
              <a:ahLst/>
              <a:cxnLst/>
              <a:rect l="0" t="0" r="0" b="0"/>
              <a:pathLst>
                <a:path w="104776" h="123826">
                  <a:moveTo>
                    <a:pt x="9525" y="9525"/>
                  </a:moveTo>
                  <a:lnTo>
                    <a:pt x="9525" y="9525"/>
                  </a:lnTo>
                  <a:lnTo>
                    <a:pt x="9525" y="0"/>
                  </a:lnTo>
                  <a:lnTo>
                    <a:pt x="14582" y="5056"/>
                  </a:lnTo>
                  <a:lnTo>
                    <a:pt x="17064" y="10361"/>
                  </a:lnTo>
                  <a:lnTo>
                    <a:pt x="18658" y="22390"/>
                  </a:lnTo>
                  <a:lnTo>
                    <a:pt x="16053" y="28648"/>
                  </a:lnTo>
                  <a:lnTo>
                    <a:pt x="13877" y="31798"/>
                  </a:lnTo>
                  <a:lnTo>
                    <a:pt x="10814" y="46346"/>
                  </a:lnTo>
                  <a:lnTo>
                    <a:pt x="9534" y="88866"/>
                  </a:lnTo>
                  <a:lnTo>
                    <a:pt x="6707" y="95234"/>
                  </a:lnTo>
                  <a:lnTo>
                    <a:pt x="1325" y="102890"/>
                  </a:lnTo>
                  <a:lnTo>
                    <a:pt x="116" y="112811"/>
                  </a:lnTo>
                  <a:lnTo>
                    <a:pt x="0" y="123787"/>
                  </a:lnTo>
                  <a:lnTo>
                    <a:pt x="9133" y="123825"/>
                  </a:lnTo>
                  <a:lnTo>
                    <a:pt x="17052" y="117280"/>
                  </a:lnTo>
                  <a:lnTo>
                    <a:pt x="26848" y="114692"/>
                  </a:lnTo>
                  <a:lnTo>
                    <a:pt x="35838" y="107831"/>
                  </a:lnTo>
                  <a:lnTo>
                    <a:pt x="45864" y="105178"/>
                  </a:lnTo>
                  <a:lnTo>
                    <a:pt x="52159" y="104894"/>
                  </a:lnTo>
                  <a:lnTo>
                    <a:pt x="57754" y="102005"/>
                  </a:lnTo>
                  <a:lnTo>
                    <a:pt x="63768" y="98253"/>
                  </a:lnTo>
                  <a:lnTo>
                    <a:pt x="76253" y="95843"/>
                  </a:lnTo>
                  <a:lnTo>
                    <a:pt x="93762" y="95260"/>
                  </a:lnTo>
                  <a:lnTo>
                    <a:pt x="1047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42">
            <a:extLst>
              <a:ext uri="{FF2B5EF4-FFF2-40B4-BE49-F238E27FC236}">
                <a16:creationId xmlns:a16="http://schemas.microsoft.com/office/drawing/2014/main" id="{EDF416C7-5B9D-CC0E-9E51-40625C0A6C65}"/>
              </a:ext>
            </a:extLst>
          </p:cNvPr>
          <p:cNvGrpSpPr/>
          <p:nvPr/>
        </p:nvGrpSpPr>
        <p:grpSpPr>
          <a:xfrm>
            <a:off x="3238500" y="5076861"/>
            <a:ext cx="628651" cy="238090"/>
            <a:chOff x="3238500" y="5076861"/>
            <a:chExt cx="628651" cy="238090"/>
          </a:xfrm>
        </p:grpSpPr>
        <p:sp>
          <p:nvSpPr>
            <p:cNvPr id="122" name="SMARTInkShape-610">
              <a:extLst>
                <a:ext uri="{FF2B5EF4-FFF2-40B4-BE49-F238E27FC236}">
                  <a16:creationId xmlns:a16="http://schemas.microsoft.com/office/drawing/2014/main" id="{19800DFF-6D20-1C0D-B488-C8F0E7BD405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249353" y="5076941"/>
              <a:ext cx="151073" cy="238010"/>
            </a:xfrm>
            <a:custGeom>
              <a:avLst/>
              <a:gdLst/>
              <a:ahLst/>
              <a:cxnLst/>
              <a:rect l="0" t="0" r="0" b="0"/>
              <a:pathLst>
                <a:path w="151073" h="238010">
                  <a:moveTo>
                    <a:pt x="36772" y="9409"/>
                  </a:moveTo>
                  <a:lnTo>
                    <a:pt x="36772" y="9409"/>
                  </a:lnTo>
                  <a:lnTo>
                    <a:pt x="36772" y="276"/>
                  </a:lnTo>
                  <a:lnTo>
                    <a:pt x="41828" y="0"/>
                  </a:lnTo>
                  <a:lnTo>
                    <a:pt x="42260" y="1020"/>
                  </a:lnTo>
                  <a:lnTo>
                    <a:pt x="39916" y="4975"/>
                  </a:lnTo>
                  <a:lnTo>
                    <a:pt x="39927" y="7511"/>
                  </a:lnTo>
                  <a:lnTo>
                    <a:pt x="42760" y="13151"/>
                  </a:lnTo>
                  <a:lnTo>
                    <a:pt x="42881" y="17196"/>
                  </a:lnTo>
                  <a:lnTo>
                    <a:pt x="37072" y="63564"/>
                  </a:lnTo>
                  <a:lnTo>
                    <a:pt x="27089" y="107845"/>
                  </a:lnTo>
                  <a:lnTo>
                    <a:pt x="15541" y="152284"/>
                  </a:lnTo>
                  <a:lnTo>
                    <a:pt x="9648" y="172627"/>
                  </a:lnTo>
                  <a:lnTo>
                    <a:pt x="7164" y="206226"/>
                  </a:lnTo>
                  <a:lnTo>
                    <a:pt x="0" y="217073"/>
                  </a:lnTo>
                  <a:lnTo>
                    <a:pt x="615" y="218760"/>
                  </a:lnTo>
                  <a:lnTo>
                    <a:pt x="12896" y="233099"/>
                  </a:lnTo>
                  <a:lnTo>
                    <a:pt x="18399" y="235827"/>
                  </a:lnTo>
                  <a:lnTo>
                    <a:pt x="39987" y="237881"/>
                  </a:lnTo>
                  <a:lnTo>
                    <a:pt x="83104" y="238009"/>
                  </a:lnTo>
                  <a:lnTo>
                    <a:pt x="128824" y="238009"/>
                  </a:lnTo>
                  <a:lnTo>
                    <a:pt x="151072" y="238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611">
              <a:extLst>
                <a:ext uri="{FF2B5EF4-FFF2-40B4-BE49-F238E27FC236}">
                  <a16:creationId xmlns:a16="http://schemas.microsoft.com/office/drawing/2014/main" id="{53C3A4CF-2D66-252D-06BC-E17810473FB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238500" y="5210175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5056" y="23911"/>
                  </a:lnTo>
                  <a:lnTo>
                    <a:pt x="10361" y="21210"/>
                  </a:lnTo>
                  <a:lnTo>
                    <a:pt x="55479" y="9954"/>
                  </a:lnTo>
                  <a:lnTo>
                    <a:pt x="100116" y="605"/>
                  </a:lnTo>
                  <a:lnTo>
                    <a:pt x="143896" y="3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12">
              <a:extLst>
                <a:ext uri="{FF2B5EF4-FFF2-40B4-BE49-F238E27FC236}">
                  <a16:creationId xmlns:a16="http://schemas.microsoft.com/office/drawing/2014/main" id="{BF0C75AF-52BC-0D83-7DAF-176B93BE31A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476625" y="5076861"/>
              <a:ext cx="152391" cy="238072"/>
            </a:xfrm>
            <a:custGeom>
              <a:avLst/>
              <a:gdLst/>
              <a:ahLst/>
              <a:cxnLst/>
              <a:rect l="0" t="0" r="0" b="0"/>
              <a:pathLst>
                <a:path w="152391" h="238072">
                  <a:moveTo>
                    <a:pt x="0" y="19014"/>
                  </a:moveTo>
                  <a:lnTo>
                    <a:pt x="0" y="19014"/>
                  </a:lnTo>
                  <a:lnTo>
                    <a:pt x="0" y="10813"/>
                  </a:lnTo>
                  <a:lnTo>
                    <a:pt x="1058" y="10372"/>
                  </a:lnTo>
                  <a:lnTo>
                    <a:pt x="5056" y="9881"/>
                  </a:lnTo>
                  <a:lnTo>
                    <a:pt x="6546" y="8693"/>
                  </a:lnTo>
                  <a:lnTo>
                    <a:pt x="9515" y="0"/>
                  </a:lnTo>
                  <a:lnTo>
                    <a:pt x="17725" y="8168"/>
                  </a:lnTo>
                  <a:lnTo>
                    <a:pt x="19027" y="51845"/>
                  </a:lnTo>
                  <a:lnTo>
                    <a:pt x="17985" y="70135"/>
                  </a:lnTo>
                  <a:lnTo>
                    <a:pt x="10407" y="109000"/>
                  </a:lnTo>
                  <a:lnTo>
                    <a:pt x="9602" y="154658"/>
                  </a:lnTo>
                  <a:lnTo>
                    <a:pt x="9528" y="201248"/>
                  </a:lnTo>
                  <a:lnTo>
                    <a:pt x="9525" y="235765"/>
                  </a:lnTo>
                  <a:lnTo>
                    <a:pt x="10583" y="236540"/>
                  </a:lnTo>
                  <a:lnTo>
                    <a:pt x="18934" y="238071"/>
                  </a:lnTo>
                  <a:lnTo>
                    <a:pt x="64568" y="193629"/>
                  </a:lnTo>
                  <a:lnTo>
                    <a:pt x="79574" y="183052"/>
                  </a:lnTo>
                  <a:lnTo>
                    <a:pt x="120627" y="136566"/>
                  </a:lnTo>
                  <a:lnTo>
                    <a:pt x="142317" y="114822"/>
                  </a:lnTo>
                  <a:lnTo>
                    <a:pt x="151993" y="114278"/>
                  </a:lnTo>
                  <a:lnTo>
                    <a:pt x="152390" y="136654"/>
                  </a:lnTo>
                  <a:lnTo>
                    <a:pt x="149573" y="142912"/>
                  </a:lnTo>
                  <a:lnTo>
                    <a:pt x="145852" y="149222"/>
                  </a:lnTo>
                  <a:lnTo>
                    <a:pt x="143463" y="161896"/>
                  </a:lnTo>
                  <a:lnTo>
                    <a:pt x="142880" y="209339"/>
                  </a:lnTo>
                  <a:lnTo>
                    <a:pt x="142875" y="228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13">
              <a:extLst>
                <a:ext uri="{FF2B5EF4-FFF2-40B4-BE49-F238E27FC236}">
                  <a16:creationId xmlns:a16="http://schemas.microsoft.com/office/drawing/2014/main" id="{9D640A1A-DFD1-C034-8C77-0B9907688EC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686175" y="5172089"/>
              <a:ext cx="180976" cy="123804"/>
            </a:xfrm>
            <a:custGeom>
              <a:avLst/>
              <a:gdLst/>
              <a:ahLst/>
              <a:cxnLst/>
              <a:rect l="0" t="0" r="0" b="0"/>
              <a:pathLst>
                <a:path w="180976" h="123804">
                  <a:moveTo>
                    <a:pt x="0" y="95236"/>
                  </a:moveTo>
                  <a:lnTo>
                    <a:pt x="0" y="95236"/>
                  </a:lnTo>
                  <a:lnTo>
                    <a:pt x="5056" y="95236"/>
                  </a:lnTo>
                  <a:lnTo>
                    <a:pt x="6546" y="94178"/>
                  </a:lnTo>
                  <a:lnTo>
                    <a:pt x="7539" y="92414"/>
                  </a:lnTo>
                  <a:lnTo>
                    <a:pt x="8201" y="90180"/>
                  </a:lnTo>
                  <a:lnTo>
                    <a:pt x="9701" y="88691"/>
                  </a:lnTo>
                  <a:lnTo>
                    <a:pt x="14189" y="87035"/>
                  </a:lnTo>
                  <a:lnTo>
                    <a:pt x="22666" y="86103"/>
                  </a:lnTo>
                  <a:lnTo>
                    <a:pt x="24636" y="84915"/>
                  </a:lnTo>
                  <a:lnTo>
                    <a:pt x="25949" y="83063"/>
                  </a:lnTo>
                  <a:lnTo>
                    <a:pt x="26824" y="80771"/>
                  </a:lnTo>
                  <a:lnTo>
                    <a:pt x="28466" y="79242"/>
                  </a:lnTo>
                  <a:lnTo>
                    <a:pt x="36622" y="76589"/>
                  </a:lnTo>
                  <a:lnTo>
                    <a:pt x="42719" y="76305"/>
                  </a:lnTo>
                  <a:lnTo>
                    <a:pt x="48267" y="73416"/>
                  </a:lnTo>
                  <a:lnTo>
                    <a:pt x="54260" y="69664"/>
                  </a:lnTo>
                  <a:lnTo>
                    <a:pt x="66731" y="67254"/>
                  </a:lnTo>
                  <a:lnTo>
                    <a:pt x="69888" y="67056"/>
                  </a:lnTo>
                  <a:lnTo>
                    <a:pt x="76216" y="64015"/>
                  </a:lnTo>
                  <a:lnTo>
                    <a:pt x="82557" y="60193"/>
                  </a:lnTo>
                  <a:lnTo>
                    <a:pt x="92077" y="56984"/>
                  </a:lnTo>
                  <a:lnTo>
                    <a:pt x="98426" y="52482"/>
                  </a:lnTo>
                  <a:lnTo>
                    <a:pt x="101953" y="46954"/>
                  </a:lnTo>
                  <a:lnTo>
                    <a:pt x="104579" y="40969"/>
                  </a:lnTo>
                  <a:lnTo>
                    <a:pt x="110949" y="31650"/>
                  </a:lnTo>
                  <a:lnTo>
                    <a:pt x="113307" y="22185"/>
                  </a:lnTo>
                  <a:lnTo>
                    <a:pt x="113859" y="15850"/>
                  </a:lnTo>
                  <a:lnTo>
                    <a:pt x="111282" y="9506"/>
                  </a:lnTo>
                  <a:lnTo>
                    <a:pt x="106061" y="1867"/>
                  </a:lnTo>
                  <a:lnTo>
                    <a:pt x="83430" y="151"/>
                  </a:lnTo>
                  <a:lnTo>
                    <a:pt x="58521" y="0"/>
                  </a:lnTo>
                  <a:lnTo>
                    <a:pt x="49646" y="2815"/>
                  </a:lnTo>
                  <a:lnTo>
                    <a:pt x="45797" y="5047"/>
                  </a:lnTo>
                  <a:lnTo>
                    <a:pt x="22304" y="35197"/>
                  </a:lnTo>
                  <a:lnTo>
                    <a:pt x="2827" y="66027"/>
                  </a:lnTo>
                  <a:lnTo>
                    <a:pt x="558" y="84292"/>
                  </a:lnTo>
                  <a:lnTo>
                    <a:pt x="49" y="107533"/>
                  </a:lnTo>
                  <a:lnTo>
                    <a:pt x="1091" y="109784"/>
                  </a:lnTo>
                  <a:lnTo>
                    <a:pt x="2844" y="111283"/>
                  </a:lnTo>
                  <a:lnTo>
                    <a:pt x="7614" y="114010"/>
                  </a:lnTo>
                  <a:lnTo>
                    <a:pt x="16250" y="120436"/>
                  </a:lnTo>
                  <a:lnTo>
                    <a:pt x="26743" y="123366"/>
                  </a:lnTo>
                  <a:lnTo>
                    <a:pt x="71960" y="123803"/>
                  </a:lnTo>
                  <a:lnTo>
                    <a:pt x="117819" y="122753"/>
                  </a:lnTo>
                  <a:lnTo>
                    <a:pt x="155605" y="115169"/>
                  </a:lnTo>
                  <a:lnTo>
                    <a:pt x="180975" y="114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143">
            <a:extLst>
              <a:ext uri="{FF2B5EF4-FFF2-40B4-BE49-F238E27FC236}">
                <a16:creationId xmlns:a16="http://schemas.microsoft.com/office/drawing/2014/main" id="{7D072539-BA75-9ABF-4BE9-43EF1C0F196D}"/>
              </a:ext>
            </a:extLst>
          </p:cNvPr>
          <p:cNvGrpSpPr/>
          <p:nvPr/>
        </p:nvGrpSpPr>
        <p:grpSpPr>
          <a:xfrm>
            <a:off x="4371975" y="5048254"/>
            <a:ext cx="676276" cy="295272"/>
            <a:chOff x="4371975" y="5048254"/>
            <a:chExt cx="676276" cy="295272"/>
          </a:xfrm>
        </p:grpSpPr>
        <p:sp>
          <p:nvSpPr>
            <p:cNvPr id="127" name="SMARTInkShape-614">
              <a:extLst>
                <a:ext uri="{FF2B5EF4-FFF2-40B4-BE49-F238E27FC236}">
                  <a16:creationId xmlns:a16="http://schemas.microsoft.com/office/drawing/2014/main" id="{C9A5B651-4BE4-D05F-DF4A-8E2711470B6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371975" y="5048254"/>
              <a:ext cx="76201" cy="285747"/>
            </a:xfrm>
            <a:custGeom>
              <a:avLst/>
              <a:gdLst/>
              <a:ahLst/>
              <a:cxnLst/>
              <a:rect l="0" t="0" r="0" b="0"/>
              <a:pathLst>
                <a:path w="76201" h="285747">
                  <a:moveTo>
                    <a:pt x="66675" y="28571"/>
                  </a:moveTo>
                  <a:lnTo>
                    <a:pt x="66675" y="28571"/>
                  </a:lnTo>
                  <a:lnTo>
                    <a:pt x="66675" y="14382"/>
                  </a:lnTo>
                  <a:lnTo>
                    <a:pt x="69497" y="8859"/>
                  </a:lnTo>
                  <a:lnTo>
                    <a:pt x="76197" y="0"/>
                  </a:lnTo>
                  <a:lnTo>
                    <a:pt x="76200" y="13254"/>
                  </a:lnTo>
                  <a:lnTo>
                    <a:pt x="71144" y="27442"/>
                  </a:lnTo>
                  <a:lnTo>
                    <a:pt x="61012" y="45713"/>
                  </a:lnTo>
                  <a:lnTo>
                    <a:pt x="52603" y="86724"/>
                  </a:lnTo>
                  <a:lnTo>
                    <a:pt x="37919" y="125939"/>
                  </a:lnTo>
                  <a:lnTo>
                    <a:pt x="31343" y="153023"/>
                  </a:lnTo>
                  <a:lnTo>
                    <a:pt x="26573" y="178335"/>
                  </a:lnTo>
                  <a:lnTo>
                    <a:pt x="14433" y="225266"/>
                  </a:lnTo>
                  <a:lnTo>
                    <a:pt x="8754" y="268803"/>
                  </a:lnTo>
                  <a:lnTo>
                    <a:pt x="0" y="285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615">
              <a:extLst>
                <a:ext uri="{FF2B5EF4-FFF2-40B4-BE49-F238E27FC236}">
                  <a16:creationId xmlns:a16="http://schemas.microsoft.com/office/drawing/2014/main" id="{9F838FBF-6E92-E8DA-4EC7-F325339FDDD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486275" y="5219700"/>
              <a:ext cx="37982" cy="123826"/>
            </a:xfrm>
            <a:custGeom>
              <a:avLst/>
              <a:gdLst/>
              <a:ahLst/>
              <a:cxnLst/>
              <a:rect l="0" t="0" r="0" b="0"/>
              <a:pathLst>
                <a:path w="37982" h="123826">
                  <a:moveTo>
                    <a:pt x="19050" y="0"/>
                  </a:moveTo>
                  <a:lnTo>
                    <a:pt x="19050" y="0"/>
                  </a:lnTo>
                  <a:lnTo>
                    <a:pt x="33515" y="0"/>
                  </a:lnTo>
                  <a:lnTo>
                    <a:pt x="35044" y="1058"/>
                  </a:lnTo>
                  <a:lnTo>
                    <a:pt x="36063" y="2822"/>
                  </a:lnTo>
                  <a:lnTo>
                    <a:pt x="37832" y="9701"/>
                  </a:lnTo>
                  <a:lnTo>
                    <a:pt x="37981" y="14189"/>
                  </a:lnTo>
                  <a:lnTo>
                    <a:pt x="35225" y="19712"/>
                  </a:lnTo>
                  <a:lnTo>
                    <a:pt x="31531" y="25693"/>
                  </a:lnTo>
                  <a:lnTo>
                    <a:pt x="29159" y="38158"/>
                  </a:lnTo>
                  <a:lnTo>
                    <a:pt x="28690" y="50811"/>
                  </a:lnTo>
                  <a:lnTo>
                    <a:pt x="25804" y="57155"/>
                  </a:lnTo>
                  <a:lnTo>
                    <a:pt x="22051" y="63502"/>
                  </a:lnTo>
                  <a:lnTo>
                    <a:pt x="18881" y="73025"/>
                  </a:lnTo>
                  <a:lnTo>
                    <a:pt x="12767" y="82550"/>
                  </a:lnTo>
                  <a:lnTo>
                    <a:pt x="10486" y="92075"/>
                  </a:lnTo>
                  <a:lnTo>
                    <a:pt x="9952" y="98425"/>
                  </a:lnTo>
                  <a:lnTo>
                    <a:pt x="6893" y="104775"/>
                  </a:lnTo>
                  <a:lnTo>
                    <a:pt x="1362" y="112419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616">
              <a:extLst>
                <a:ext uri="{FF2B5EF4-FFF2-40B4-BE49-F238E27FC236}">
                  <a16:creationId xmlns:a16="http://schemas.microsoft.com/office/drawing/2014/main" id="{11F19D66-927D-E7B1-FBAA-A1E2C20FC49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552950" y="5096383"/>
              <a:ext cx="19051" cy="18543"/>
            </a:xfrm>
            <a:custGeom>
              <a:avLst/>
              <a:gdLst/>
              <a:ahLst/>
              <a:cxnLst/>
              <a:rect l="0" t="0" r="0" b="0"/>
              <a:pathLst>
                <a:path w="19051" h="18543">
                  <a:moveTo>
                    <a:pt x="0" y="18542"/>
                  </a:moveTo>
                  <a:lnTo>
                    <a:pt x="0" y="18542"/>
                  </a:lnTo>
                  <a:lnTo>
                    <a:pt x="0" y="1208"/>
                  </a:lnTo>
                  <a:lnTo>
                    <a:pt x="1058" y="636"/>
                  </a:lnTo>
                  <a:lnTo>
                    <a:pt x="5056" y="0"/>
                  </a:lnTo>
                  <a:lnTo>
                    <a:pt x="6545" y="889"/>
                  </a:lnTo>
                  <a:lnTo>
                    <a:pt x="7539" y="2541"/>
                  </a:lnTo>
                  <a:lnTo>
                    <a:pt x="9132" y="7738"/>
                  </a:lnTo>
                  <a:lnTo>
                    <a:pt x="19050" y="18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17">
              <a:extLst>
                <a:ext uri="{FF2B5EF4-FFF2-40B4-BE49-F238E27FC236}">
                  <a16:creationId xmlns:a16="http://schemas.microsoft.com/office/drawing/2014/main" id="{AEA3AAC6-ADBE-14A1-B29F-74F85F2C699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600575" y="5210180"/>
              <a:ext cx="180976" cy="123821"/>
            </a:xfrm>
            <a:custGeom>
              <a:avLst/>
              <a:gdLst/>
              <a:ahLst/>
              <a:cxnLst/>
              <a:rect l="0" t="0" r="0" b="0"/>
              <a:pathLst>
                <a:path w="180976" h="123821">
                  <a:moveTo>
                    <a:pt x="0" y="57145"/>
                  </a:moveTo>
                  <a:lnTo>
                    <a:pt x="0" y="57145"/>
                  </a:lnTo>
                  <a:lnTo>
                    <a:pt x="0" y="52089"/>
                  </a:lnTo>
                  <a:lnTo>
                    <a:pt x="2822" y="46784"/>
                  </a:lnTo>
                  <a:lnTo>
                    <a:pt x="23597" y="24057"/>
                  </a:lnTo>
                  <a:lnTo>
                    <a:pt x="29185" y="21273"/>
                  </a:lnTo>
                  <a:lnTo>
                    <a:pt x="32157" y="20530"/>
                  </a:lnTo>
                  <a:lnTo>
                    <a:pt x="47679" y="11702"/>
                  </a:lnTo>
                  <a:lnTo>
                    <a:pt x="50836" y="10975"/>
                  </a:lnTo>
                  <a:lnTo>
                    <a:pt x="66481" y="964"/>
                  </a:lnTo>
                  <a:lnTo>
                    <a:pt x="76069" y="6"/>
                  </a:lnTo>
                  <a:lnTo>
                    <a:pt x="76162" y="5055"/>
                  </a:lnTo>
                  <a:lnTo>
                    <a:pt x="75116" y="6543"/>
                  </a:lnTo>
                  <a:lnTo>
                    <a:pt x="73361" y="7536"/>
                  </a:lnTo>
                  <a:lnTo>
                    <a:pt x="71132" y="8197"/>
                  </a:lnTo>
                  <a:lnTo>
                    <a:pt x="69647" y="9696"/>
                  </a:lnTo>
                  <a:lnTo>
                    <a:pt x="67995" y="14185"/>
                  </a:lnTo>
                  <a:lnTo>
                    <a:pt x="65639" y="44471"/>
                  </a:lnTo>
                  <a:lnTo>
                    <a:pt x="59141" y="57150"/>
                  </a:lnTo>
                  <a:lnTo>
                    <a:pt x="57184" y="92039"/>
                  </a:lnTo>
                  <a:lnTo>
                    <a:pt x="54343" y="96642"/>
                  </a:lnTo>
                  <a:lnTo>
                    <a:pt x="50611" y="102216"/>
                  </a:lnTo>
                  <a:lnTo>
                    <a:pt x="48510" y="111304"/>
                  </a:lnTo>
                  <a:lnTo>
                    <a:pt x="47625" y="123816"/>
                  </a:lnTo>
                  <a:lnTo>
                    <a:pt x="95009" y="76436"/>
                  </a:lnTo>
                  <a:lnTo>
                    <a:pt x="103257" y="71010"/>
                  </a:lnTo>
                  <a:lnTo>
                    <a:pt x="106938" y="69563"/>
                  </a:lnTo>
                  <a:lnTo>
                    <a:pt x="113850" y="62312"/>
                  </a:lnTo>
                  <a:lnTo>
                    <a:pt x="155572" y="15896"/>
                  </a:lnTo>
                  <a:lnTo>
                    <a:pt x="170892" y="553"/>
                  </a:lnTo>
                  <a:lnTo>
                    <a:pt x="180854" y="0"/>
                  </a:lnTo>
                  <a:lnTo>
                    <a:pt x="180975" y="22661"/>
                  </a:lnTo>
                  <a:lnTo>
                    <a:pt x="178153" y="28766"/>
                  </a:lnTo>
                  <a:lnTo>
                    <a:pt x="174430" y="35007"/>
                  </a:lnTo>
                  <a:lnTo>
                    <a:pt x="172038" y="47637"/>
                  </a:lnTo>
                  <a:lnTo>
                    <a:pt x="171843" y="50806"/>
                  </a:lnTo>
                  <a:lnTo>
                    <a:pt x="168802" y="57150"/>
                  </a:lnTo>
                  <a:lnTo>
                    <a:pt x="164981" y="63497"/>
                  </a:lnTo>
                  <a:lnTo>
                    <a:pt x="162529" y="76195"/>
                  </a:lnTo>
                  <a:lnTo>
                    <a:pt x="162327" y="79370"/>
                  </a:lnTo>
                  <a:lnTo>
                    <a:pt x="159282" y="85720"/>
                  </a:lnTo>
                  <a:lnTo>
                    <a:pt x="156987" y="88895"/>
                  </a:lnTo>
                  <a:lnTo>
                    <a:pt x="156516" y="92070"/>
                  </a:lnTo>
                  <a:lnTo>
                    <a:pt x="157261" y="95245"/>
                  </a:lnTo>
                  <a:lnTo>
                    <a:pt x="159852" y="101595"/>
                  </a:lnTo>
                  <a:lnTo>
                    <a:pt x="161925" y="123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618">
              <a:extLst>
                <a:ext uri="{FF2B5EF4-FFF2-40B4-BE49-F238E27FC236}">
                  <a16:creationId xmlns:a16="http://schemas.microsoft.com/office/drawing/2014/main" id="{8F2CA853-8A2A-87C3-8C10-DAF3D36C22B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819791" y="5191253"/>
              <a:ext cx="228460" cy="142748"/>
            </a:xfrm>
            <a:custGeom>
              <a:avLst/>
              <a:gdLst/>
              <a:ahLst/>
              <a:cxnLst/>
              <a:rect l="0" t="0" r="0" b="0"/>
              <a:pathLst>
                <a:path w="228460" h="142748">
                  <a:moveTo>
                    <a:pt x="47484" y="95122"/>
                  </a:moveTo>
                  <a:lnTo>
                    <a:pt x="47484" y="95122"/>
                  </a:lnTo>
                  <a:lnTo>
                    <a:pt x="52540" y="95122"/>
                  </a:lnTo>
                  <a:lnTo>
                    <a:pt x="54029" y="94064"/>
                  </a:lnTo>
                  <a:lnTo>
                    <a:pt x="55023" y="92300"/>
                  </a:lnTo>
                  <a:lnTo>
                    <a:pt x="55685" y="90066"/>
                  </a:lnTo>
                  <a:lnTo>
                    <a:pt x="57185" y="88577"/>
                  </a:lnTo>
                  <a:lnTo>
                    <a:pt x="61673" y="86921"/>
                  </a:lnTo>
                  <a:lnTo>
                    <a:pt x="73177" y="84801"/>
                  </a:lnTo>
                  <a:lnTo>
                    <a:pt x="87587" y="73854"/>
                  </a:lnTo>
                  <a:lnTo>
                    <a:pt x="101723" y="60963"/>
                  </a:lnTo>
                  <a:lnTo>
                    <a:pt x="114211" y="54978"/>
                  </a:lnTo>
                  <a:lnTo>
                    <a:pt x="126869" y="43918"/>
                  </a:lnTo>
                  <a:lnTo>
                    <a:pt x="130392" y="37793"/>
                  </a:lnTo>
                  <a:lnTo>
                    <a:pt x="133044" y="20793"/>
                  </a:lnTo>
                  <a:lnTo>
                    <a:pt x="133194" y="10885"/>
                  </a:lnTo>
                  <a:lnTo>
                    <a:pt x="128148" y="4782"/>
                  </a:lnTo>
                  <a:lnTo>
                    <a:pt x="122846" y="2054"/>
                  </a:lnTo>
                  <a:lnTo>
                    <a:pt x="97022" y="64"/>
                  </a:lnTo>
                  <a:lnTo>
                    <a:pt x="93208" y="0"/>
                  </a:lnTo>
                  <a:lnTo>
                    <a:pt x="49203" y="14065"/>
                  </a:lnTo>
                  <a:lnTo>
                    <a:pt x="31518" y="26625"/>
                  </a:lnTo>
                  <a:lnTo>
                    <a:pt x="20631" y="36810"/>
                  </a:lnTo>
                  <a:lnTo>
                    <a:pt x="14383" y="48391"/>
                  </a:lnTo>
                  <a:lnTo>
                    <a:pt x="10547" y="59535"/>
                  </a:lnTo>
                  <a:lnTo>
                    <a:pt x="3496" y="72818"/>
                  </a:lnTo>
                  <a:lnTo>
                    <a:pt x="0" y="107386"/>
                  </a:lnTo>
                  <a:lnTo>
                    <a:pt x="2744" y="113978"/>
                  </a:lnTo>
                  <a:lnTo>
                    <a:pt x="22253" y="136386"/>
                  </a:lnTo>
                  <a:lnTo>
                    <a:pt x="31331" y="139920"/>
                  </a:lnTo>
                  <a:lnTo>
                    <a:pt x="77251" y="142637"/>
                  </a:lnTo>
                  <a:lnTo>
                    <a:pt x="123568" y="142740"/>
                  </a:lnTo>
                  <a:lnTo>
                    <a:pt x="168127" y="142747"/>
                  </a:lnTo>
                  <a:lnTo>
                    <a:pt x="172363" y="141689"/>
                  </a:lnTo>
                  <a:lnTo>
                    <a:pt x="175186" y="139925"/>
                  </a:lnTo>
                  <a:lnTo>
                    <a:pt x="177069" y="137691"/>
                  </a:lnTo>
                  <a:lnTo>
                    <a:pt x="184805" y="135208"/>
                  </a:lnTo>
                  <a:lnTo>
                    <a:pt x="194241" y="133046"/>
                  </a:lnTo>
                  <a:lnTo>
                    <a:pt x="208922" y="125857"/>
                  </a:lnTo>
                  <a:lnTo>
                    <a:pt x="216957" y="124124"/>
                  </a:lnTo>
                  <a:lnTo>
                    <a:pt x="228459" y="114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144">
            <a:extLst>
              <a:ext uri="{FF2B5EF4-FFF2-40B4-BE49-F238E27FC236}">
                <a16:creationId xmlns:a16="http://schemas.microsoft.com/office/drawing/2014/main" id="{AA210816-7311-6FB9-B605-642F856C5682}"/>
              </a:ext>
            </a:extLst>
          </p:cNvPr>
          <p:cNvGrpSpPr/>
          <p:nvPr/>
        </p:nvGrpSpPr>
        <p:grpSpPr>
          <a:xfrm>
            <a:off x="5505450" y="5086360"/>
            <a:ext cx="714376" cy="276216"/>
            <a:chOff x="5505450" y="5086360"/>
            <a:chExt cx="714376" cy="276216"/>
          </a:xfrm>
        </p:grpSpPr>
        <p:sp>
          <p:nvSpPr>
            <p:cNvPr id="133" name="SMARTInkShape-619">
              <a:extLst>
                <a:ext uri="{FF2B5EF4-FFF2-40B4-BE49-F238E27FC236}">
                  <a16:creationId xmlns:a16="http://schemas.microsoft.com/office/drawing/2014/main" id="{75413B6F-4A36-135F-E2E1-0C93C14F120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05450" y="5166672"/>
              <a:ext cx="209551" cy="176688"/>
            </a:xfrm>
            <a:custGeom>
              <a:avLst/>
              <a:gdLst/>
              <a:ahLst/>
              <a:cxnLst/>
              <a:rect l="0" t="0" r="0" b="0"/>
              <a:pathLst>
                <a:path w="209551" h="176688">
                  <a:moveTo>
                    <a:pt x="0" y="43503"/>
                  </a:moveTo>
                  <a:lnTo>
                    <a:pt x="0" y="43503"/>
                  </a:lnTo>
                  <a:lnTo>
                    <a:pt x="0" y="38447"/>
                  </a:lnTo>
                  <a:lnTo>
                    <a:pt x="1058" y="36958"/>
                  </a:lnTo>
                  <a:lnTo>
                    <a:pt x="2822" y="35964"/>
                  </a:lnTo>
                  <a:lnTo>
                    <a:pt x="5056" y="35302"/>
                  </a:lnTo>
                  <a:lnTo>
                    <a:pt x="6545" y="33802"/>
                  </a:lnTo>
                  <a:lnTo>
                    <a:pt x="8201" y="29314"/>
                  </a:lnTo>
                  <a:lnTo>
                    <a:pt x="9701" y="27693"/>
                  </a:lnTo>
                  <a:lnTo>
                    <a:pt x="14189" y="25894"/>
                  </a:lnTo>
                  <a:lnTo>
                    <a:pt x="15810" y="24355"/>
                  </a:lnTo>
                  <a:lnTo>
                    <a:pt x="18623" y="16379"/>
                  </a:lnTo>
                  <a:lnTo>
                    <a:pt x="19048" y="0"/>
                  </a:lnTo>
                  <a:lnTo>
                    <a:pt x="19050" y="10379"/>
                  </a:lnTo>
                  <a:lnTo>
                    <a:pt x="7291" y="53346"/>
                  </a:lnTo>
                  <a:lnTo>
                    <a:pt x="2160" y="72173"/>
                  </a:lnTo>
                  <a:lnTo>
                    <a:pt x="56" y="117472"/>
                  </a:lnTo>
                  <a:lnTo>
                    <a:pt x="3" y="141798"/>
                  </a:lnTo>
                  <a:lnTo>
                    <a:pt x="2823" y="148220"/>
                  </a:lnTo>
                  <a:lnTo>
                    <a:pt x="8201" y="155910"/>
                  </a:lnTo>
                  <a:lnTo>
                    <a:pt x="11759" y="156962"/>
                  </a:lnTo>
                  <a:lnTo>
                    <a:pt x="23980" y="157789"/>
                  </a:lnTo>
                  <a:lnTo>
                    <a:pt x="29355" y="154974"/>
                  </a:lnTo>
                  <a:lnTo>
                    <a:pt x="52138" y="134205"/>
                  </a:lnTo>
                  <a:lnTo>
                    <a:pt x="62706" y="116061"/>
                  </a:lnTo>
                  <a:lnTo>
                    <a:pt x="66558" y="104631"/>
                  </a:lnTo>
                  <a:lnTo>
                    <a:pt x="83082" y="81650"/>
                  </a:lnTo>
                  <a:lnTo>
                    <a:pt x="83962" y="78459"/>
                  </a:lnTo>
                  <a:lnTo>
                    <a:pt x="85608" y="76332"/>
                  </a:lnTo>
                  <a:lnTo>
                    <a:pt x="93771" y="72638"/>
                  </a:lnTo>
                  <a:lnTo>
                    <a:pt x="94593" y="69505"/>
                  </a:lnTo>
                  <a:lnTo>
                    <a:pt x="95120" y="63926"/>
                  </a:lnTo>
                  <a:lnTo>
                    <a:pt x="95239" y="75930"/>
                  </a:lnTo>
                  <a:lnTo>
                    <a:pt x="98067" y="81904"/>
                  </a:lnTo>
                  <a:lnTo>
                    <a:pt x="101794" y="88087"/>
                  </a:lnTo>
                  <a:lnTo>
                    <a:pt x="104186" y="100679"/>
                  </a:lnTo>
                  <a:lnTo>
                    <a:pt x="104382" y="103845"/>
                  </a:lnTo>
                  <a:lnTo>
                    <a:pt x="107423" y="110186"/>
                  </a:lnTo>
                  <a:lnTo>
                    <a:pt x="109715" y="113358"/>
                  </a:lnTo>
                  <a:lnTo>
                    <a:pt x="118954" y="140604"/>
                  </a:lnTo>
                  <a:lnTo>
                    <a:pt x="150530" y="174961"/>
                  </a:lnTo>
                  <a:lnTo>
                    <a:pt x="154391" y="176012"/>
                  </a:lnTo>
                  <a:lnTo>
                    <a:pt x="160437" y="176687"/>
                  </a:lnTo>
                  <a:lnTo>
                    <a:pt x="160933" y="175684"/>
                  </a:lnTo>
                  <a:lnTo>
                    <a:pt x="161484" y="171747"/>
                  </a:lnTo>
                  <a:lnTo>
                    <a:pt x="162689" y="170275"/>
                  </a:lnTo>
                  <a:lnTo>
                    <a:pt x="166851" y="168638"/>
                  </a:lnTo>
                  <a:lnTo>
                    <a:pt x="168384" y="167142"/>
                  </a:lnTo>
                  <a:lnTo>
                    <a:pt x="170087" y="162660"/>
                  </a:lnTo>
                  <a:lnTo>
                    <a:pt x="172239" y="151158"/>
                  </a:lnTo>
                  <a:lnTo>
                    <a:pt x="177916" y="140782"/>
                  </a:lnTo>
                  <a:lnTo>
                    <a:pt x="181127" y="125831"/>
                  </a:lnTo>
                  <a:lnTo>
                    <a:pt x="188311" y="114228"/>
                  </a:lnTo>
                  <a:lnTo>
                    <a:pt x="196084" y="104087"/>
                  </a:lnTo>
                  <a:lnTo>
                    <a:pt x="202069" y="91180"/>
                  </a:lnTo>
                  <a:lnTo>
                    <a:pt x="208073" y="83495"/>
                  </a:lnTo>
                  <a:lnTo>
                    <a:pt x="209550" y="72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20">
              <a:extLst>
                <a:ext uri="{FF2B5EF4-FFF2-40B4-BE49-F238E27FC236}">
                  <a16:creationId xmlns:a16="http://schemas.microsoft.com/office/drawing/2014/main" id="{DB21F5C0-B654-118D-F8FC-789953F0AAA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772153" y="5221058"/>
              <a:ext cx="114298" cy="93500"/>
            </a:xfrm>
            <a:custGeom>
              <a:avLst/>
              <a:gdLst/>
              <a:ahLst/>
              <a:cxnLst/>
              <a:rect l="0" t="0" r="0" b="0"/>
              <a:pathLst>
                <a:path w="114298" h="93500">
                  <a:moveTo>
                    <a:pt x="9522" y="17692"/>
                  </a:moveTo>
                  <a:lnTo>
                    <a:pt x="9522" y="17692"/>
                  </a:lnTo>
                  <a:lnTo>
                    <a:pt x="14578" y="12636"/>
                  </a:lnTo>
                  <a:lnTo>
                    <a:pt x="19883" y="10153"/>
                  </a:lnTo>
                  <a:lnTo>
                    <a:pt x="26855" y="8559"/>
                  </a:lnTo>
                  <a:lnTo>
                    <a:pt x="36623" y="0"/>
                  </a:lnTo>
                  <a:lnTo>
                    <a:pt x="37114" y="606"/>
                  </a:lnTo>
                  <a:lnTo>
                    <a:pt x="38059" y="12866"/>
                  </a:lnTo>
                  <a:lnTo>
                    <a:pt x="37013" y="14475"/>
                  </a:lnTo>
                  <a:lnTo>
                    <a:pt x="35258" y="15547"/>
                  </a:lnTo>
                  <a:lnTo>
                    <a:pt x="33029" y="16261"/>
                  </a:lnTo>
                  <a:lnTo>
                    <a:pt x="31544" y="17796"/>
                  </a:lnTo>
                  <a:lnTo>
                    <a:pt x="29892" y="22325"/>
                  </a:lnTo>
                  <a:lnTo>
                    <a:pt x="27591" y="43178"/>
                  </a:lnTo>
                  <a:lnTo>
                    <a:pt x="15325" y="58978"/>
                  </a:lnTo>
                  <a:lnTo>
                    <a:pt x="3316" y="72550"/>
                  </a:lnTo>
                  <a:lnTo>
                    <a:pt x="0" y="84353"/>
                  </a:lnTo>
                  <a:lnTo>
                    <a:pt x="8198" y="92566"/>
                  </a:lnTo>
                  <a:lnTo>
                    <a:pt x="14187" y="93499"/>
                  </a:lnTo>
                  <a:lnTo>
                    <a:pt x="19709" y="90895"/>
                  </a:lnTo>
                  <a:lnTo>
                    <a:pt x="25690" y="87268"/>
                  </a:lnTo>
                  <a:lnTo>
                    <a:pt x="38155" y="84940"/>
                  </a:lnTo>
                  <a:lnTo>
                    <a:pt x="83736" y="84371"/>
                  </a:lnTo>
                  <a:lnTo>
                    <a:pt x="108305" y="84367"/>
                  </a:lnTo>
                  <a:lnTo>
                    <a:pt x="110302" y="83309"/>
                  </a:lnTo>
                  <a:lnTo>
                    <a:pt x="111635" y="81545"/>
                  </a:lnTo>
                  <a:lnTo>
                    <a:pt x="114297" y="74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621">
              <a:extLst>
                <a:ext uri="{FF2B5EF4-FFF2-40B4-BE49-F238E27FC236}">
                  <a16:creationId xmlns:a16="http://schemas.microsoft.com/office/drawing/2014/main" id="{63874235-CEAE-8ADF-44A1-601886663CF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819775" y="5172075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5"/>
                  </a:lnTo>
                  <a:lnTo>
                    <a:pt x="2822" y="11511"/>
                  </a:lnTo>
                  <a:lnTo>
                    <a:pt x="8201" y="9917"/>
                  </a:lnTo>
                  <a:lnTo>
                    <a:pt x="16868" y="3056"/>
                  </a:lnTo>
                  <a:lnTo>
                    <a:pt x="26824" y="403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622">
              <a:extLst>
                <a:ext uri="{FF2B5EF4-FFF2-40B4-BE49-F238E27FC236}">
                  <a16:creationId xmlns:a16="http://schemas.microsoft.com/office/drawing/2014/main" id="{DF454056-659E-6FF1-895A-096E06EA07E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924943" y="5219700"/>
              <a:ext cx="123433" cy="19051"/>
            </a:xfrm>
            <a:custGeom>
              <a:avLst/>
              <a:gdLst/>
              <a:ahLst/>
              <a:cxnLst/>
              <a:rect l="0" t="0" r="0" b="0"/>
              <a:pathLst>
                <a:path w="123433" h="19051">
                  <a:moveTo>
                    <a:pt x="9132" y="19050"/>
                  </a:moveTo>
                  <a:lnTo>
                    <a:pt x="9132" y="19050"/>
                  </a:lnTo>
                  <a:lnTo>
                    <a:pt x="0" y="19050"/>
                  </a:lnTo>
                  <a:lnTo>
                    <a:pt x="4780" y="13994"/>
                  </a:lnTo>
                  <a:lnTo>
                    <a:pt x="10020" y="11511"/>
                  </a:lnTo>
                  <a:lnTo>
                    <a:pt x="45953" y="9559"/>
                  </a:lnTo>
                  <a:lnTo>
                    <a:pt x="92402" y="9525"/>
                  </a:lnTo>
                  <a:lnTo>
                    <a:pt x="107653" y="8467"/>
                  </a:lnTo>
                  <a:lnTo>
                    <a:pt x="1234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23">
              <a:extLst>
                <a:ext uri="{FF2B5EF4-FFF2-40B4-BE49-F238E27FC236}">
                  <a16:creationId xmlns:a16="http://schemas.microsoft.com/office/drawing/2014/main" id="{36E43D60-1265-1DE0-50EA-8565F03E0C9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943610" y="5086360"/>
              <a:ext cx="95241" cy="228591"/>
            </a:xfrm>
            <a:custGeom>
              <a:avLst/>
              <a:gdLst/>
              <a:ahLst/>
              <a:cxnLst/>
              <a:rect l="0" t="0" r="0" b="0"/>
              <a:pathLst>
                <a:path w="95241" h="228591">
                  <a:moveTo>
                    <a:pt x="19040" y="9515"/>
                  </a:moveTo>
                  <a:lnTo>
                    <a:pt x="19040" y="9515"/>
                  </a:lnTo>
                  <a:lnTo>
                    <a:pt x="19040" y="0"/>
                  </a:lnTo>
                  <a:lnTo>
                    <a:pt x="19040" y="5050"/>
                  </a:lnTo>
                  <a:lnTo>
                    <a:pt x="24528" y="22784"/>
                  </a:lnTo>
                  <a:lnTo>
                    <a:pt x="12678" y="70144"/>
                  </a:lnTo>
                  <a:lnTo>
                    <a:pt x="9793" y="114512"/>
                  </a:lnTo>
                  <a:lnTo>
                    <a:pt x="9532" y="158920"/>
                  </a:lnTo>
                  <a:lnTo>
                    <a:pt x="8464" y="167992"/>
                  </a:lnTo>
                  <a:lnTo>
                    <a:pt x="873" y="195840"/>
                  </a:lnTo>
                  <a:lnTo>
                    <a:pt x="0" y="223553"/>
                  </a:lnTo>
                  <a:lnTo>
                    <a:pt x="1055" y="225232"/>
                  </a:lnTo>
                  <a:lnTo>
                    <a:pt x="2817" y="226350"/>
                  </a:lnTo>
                  <a:lnTo>
                    <a:pt x="10353" y="227926"/>
                  </a:lnTo>
                  <a:lnTo>
                    <a:pt x="57142" y="228589"/>
                  </a:lnTo>
                  <a:lnTo>
                    <a:pt x="60317" y="228590"/>
                  </a:lnTo>
                  <a:lnTo>
                    <a:pt x="93635" y="219181"/>
                  </a:lnTo>
                  <a:lnTo>
                    <a:pt x="94170" y="218084"/>
                  </a:lnTo>
                  <a:lnTo>
                    <a:pt x="95240" y="20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24">
              <a:extLst>
                <a:ext uri="{FF2B5EF4-FFF2-40B4-BE49-F238E27FC236}">
                  <a16:creationId xmlns:a16="http://schemas.microsoft.com/office/drawing/2014/main" id="{2C62E527-50DE-B072-EB72-31B4360F4D7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076950" y="5114935"/>
              <a:ext cx="142876" cy="247641"/>
            </a:xfrm>
            <a:custGeom>
              <a:avLst/>
              <a:gdLst/>
              <a:ahLst/>
              <a:cxnLst/>
              <a:rect l="0" t="0" r="0" b="0"/>
              <a:pathLst>
                <a:path w="142876" h="247641">
                  <a:moveTo>
                    <a:pt x="0" y="9515"/>
                  </a:moveTo>
                  <a:lnTo>
                    <a:pt x="0" y="9515"/>
                  </a:lnTo>
                  <a:lnTo>
                    <a:pt x="0" y="1314"/>
                  </a:lnTo>
                  <a:lnTo>
                    <a:pt x="1058" y="873"/>
                  </a:lnTo>
                  <a:lnTo>
                    <a:pt x="14465" y="0"/>
                  </a:lnTo>
                  <a:lnTo>
                    <a:pt x="15994" y="1055"/>
                  </a:lnTo>
                  <a:lnTo>
                    <a:pt x="17013" y="2817"/>
                  </a:lnTo>
                  <a:lnTo>
                    <a:pt x="18648" y="8192"/>
                  </a:lnTo>
                  <a:lnTo>
                    <a:pt x="19042" y="51871"/>
                  </a:lnTo>
                  <a:lnTo>
                    <a:pt x="19050" y="95530"/>
                  </a:lnTo>
                  <a:lnTo>
                    <a:pt x="17992" y="116611"/>
                  </a:lnTo>
                  <a:lnTo>
                    <a:pt x="13562" y="136262"/>
                  </a:lnTo>
                  <a:lnTo>
                    <a:pt x="15895" y="155489"/>
                  </a:lnTo>
                  <a:lnTo>
                    <a:pt x="9835" y="201306"/>
                  </a:lnTo>
                  <a:lnTo>
                    <a:pt x="9525" y="228145"/>
                  </a:lnTo>
                  <a:lnTo>
                    <a:pt x="17726" y="220350"/>
                  </a:lnTo>
                  <a:lnTo>
                    <a:pt x="19846" y="211715"/>
                  </a:lnTo>
                  <a:lnTo>
                    <a:pt x="54006" y="168062"/>
                  </a:lnTo>
                  <a:lnTo>
                    <a:pt x="88900" y="121067"/>
                  </a:lnTo>
                  <a:lnTo>
                    <a:pt x="112419" y="97133"/>
                  </a:lnTo>
                  <a:lnTo>
                    <a:pt x="116286" y="96081"/>
                  </a:lnTo>
                  <a:lnTo>
                    <a:pt x="123384" y="95288"/>
                  </a:lnTo>
                  <a:lnTo>
                    <a:pt x="128751" y="100311"/>
                  </a:lnTo>
                  <a:lnTo>
                    <a:pt x="129225" y="102854"/>
                  </a:lnTo>
                  <a:lnTo>
                    <a:pt x="128484" y="105608"/>
                  </a:lnTo>
                  <a:lnTo>
                    <a:pt x="125896" y="111490"/>
                  </a:lnTo>
                  <a:lnTo>
                    <a:pt x="124745" y="117631"/>
                  </a:lnTo>
                  <a:lnTo>
                    <a:pt x="125497" y="120751"/>
                  </a:lnTo>
                  <a:lnTo>
                    <a:pt x="129154" y="127039"/>
                  </a:lnTo>
                  <a:lnTo>
                    <a:pt x="129494" y="131256"/>
                  </a:lnTo>
                  <a:lnTo>
                    <a:pt x="123951" y="178805"/>
                  </a:lnTo>
                  <a:lnTo>
                    <a:pt x="123850" y="193238"/>
                  </a:lnTo>
                  <a:lnTo>
                    <a:pt x="126659" y="199825"/>
                  </a:lnTo>
                  <a:lnTo>
                    <a:pt x="130377" y="206280"/>
                  </a:lnTo>
                  <a:lnTo>
                    <a:pt x="132762" y="219048"/>
                  </a:lnTo>
                  <a:lnTo>
                    <a:pt x="133234" y="231762"/>
                  </a:lnTo>
                  <a:lnTo>
                    <a:pt x="134331" y="233880"/>
                  </a:lnTo>
                  <a:lnTo>
                    <a:pt x="136121" y="235292"/>
                  </a:lnTo>
                  <a:lnTo>
                    <a:pt x="141541" y="237557"/>
                  </a:lnTo>
                  <a:lnTo>
                    <a:pt x="142282" y="240690"/>
                  </a:lnTo>
                  <a:lnTo>
                    <a:pt x="142875" y="24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145">
            <a:extLst>
              <a:ext uri="{FF2B5EF4-FFF2-40B4-BE49-F238E27FC236}">
                <a16:creationId xmlns:a16="http://schemas.microsoft.com/office/drawing/2014/main" id="{14A54F93-E835-AFBE-4CE3-9212A3A3943F}"/>
              </a:ext>
            </a:extLst>
          </p:cNvPr>
          <p:cNvGrpSpPr/>
          <p:nvPr/>
        </p:nvGrpSpPr>
        <p:grpSpPr>
          <a:xfrm>
            <a:off x="6791325" y="5095875"/>
            <a:ext cx="598550" cy="284835"/>
            <a:chOff x="6791325" y="5095875"/>
            <a:chExt cx="598550" cy="284835"/>
          </a:xfrm>
        </p:grpSpPr>
        <p:sp>
          <p:nvSpPr>
            <p:cNvPr id="140" name="SMARTInkShape-625">
              <a:extLst>
                <a:ext uri="{FF2B5EF4-FFF2-40B4-BE49-F238E27FC236}">
                  <a16:creationId xmlns:a16="http://schemas.microsoft.com/office/drawing/2014/main" id="{972CC020-C58D-4E49-8C80-D5912C3C148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819903" y="5095875"/>
              <a:ext cx="133348" cy="247651"/>
            </a:xfrm>
            <a:custGeom>
              <a:avLst/>
              <a:gdLst/>
              <a:ahLst/>
              <a:cxnLst/>
              <a:rect l="0" t="0" r="0" b="0"/>
              <a:pathLst>
                <a:path w="133348" h="247651">
                  <a:moveTo>
                    <a:pt x="76197" y="0"/>
                  </a:moveTo>
                  <a:lnTo>
                    <a:pt x="76197" y="0"/>
                  </a:lnTo>
                  <a:lnTo>
                    <a:pt x="71141" y="0"/>
                  </a:lnTo>
                  <a:lnTo>
                    <a:pt x="69652" y="1058"/>
                  </a:lnTo>
                  <a:lnTo>
                    <a:pt x="68659" y="2822"/>
                  </a:lnTo>
                  <a:lnTo>
                    <a:pt x="58481" y="45414"/>
                  </a:lnTo>
                  <a:lnTo>
                    <a:pt x="42036" y="90015"/>
                  </a:lnTo>
                  <a:lnTo>
                    <a:pt x="30838" y="135648"/>
                  </a:lnTo>
                  <a:lnTo>
                    <a:pt x="21689" y="161752"/>
                  </a:lnTo>
                  <a:lnTo>
                    <a:pt x="19162" y="173489"/>
                  </a:lnTo>
                  <a:lnTo>
                    <a:pt x="12848" y="187106"/>
                  </a:lnTo>
                  <a:lnTo>
                    <a:pt x="9449" y="203018"/>
                  </a:lnTo>
                  <a:lnTo>
                    <a:pt x="2177" y="218411"/>
                  </a:lnTo>
                  <a:lnTo>
                    <a:pt x="0" y="243050"/>
                  </a:lnTo>
                  <a:lnTo>
                    <a:pt x="1057" y="244584"/>
                  </a:lnTo>
                  <a:lnTo>
                    <a:pt x="2821" y="245606"/>
                  </a:lnTo>
                  <a:lnTo>
                    <a:pt x="10358" y="247044"/>
                  </a:lnTo>
                  <a:lnTo>
                    <a:pt x="55033" y="247648"/>
                  </a:lnTo>
                  <a:lnTo>
                    <a:pt x="102578" y="247650"/>
                  </a:lnTo>
                  <a:lnTo>
                    <a:pt x="117645" y="246592"/>
                  </a:lnTo>
                  <a:lnTo>
                    <a:pt x="133347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26">
              <a:extLst>
                <a:ext uri="{FF2B5EF4-FFF2-40B4-BE49-F238E27FC236}">
                  <a16:creationId xmlns:a16="http://schemas.microsoft.com/office/drawing/2014/main" id="{F396E58E-DC90-1154-E130-FA959027133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791325" y="525780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45138" y="9525"/>
                  </a:lnTo>
                  <a:lnTo>
                    <a:pt x="86844" y="9525"/>
                  </a:lnTo>
                  <a:lnTo>
                    <a:pt x="126820" y="846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627">
              <a:extLst>
                <a:ext uri="{FF2B5EF4-FFF2-40B4-BE49-F238E27FC236}">
                  <a16:creationId xmlns:a16="http://schemas.microsoft.com/office/drawing/2014/main" id="{C59BF090-AC93-B9D0-CF37-9699B434C29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029450" y="5114963"/>
              <a:ext cx="151039" cy="257138"/>
            </a:xfrm>
            <a:custGeom>
              <a:avLst/>
              <a:gdLst/>
              <a:ahLst/>
              <a:cxnLst/>
              <a:rect l="0" t="0" r="0" b="0"/>
              <a:pathLst>
                <a:path w="151039" h="257138">
                  <a:moveTo>
                    <a:pt x="0" y="19012"/>
                  </a:moveTo>
                  <a:lnTo>
                    <a:pt x="0" y="19012"/>
                  </a:lnTo>
                  <a:lnTo>
                    <a:pt x="8200" y="10811"/>
                  </a:lnTo>
                  <a:lnTo>
                    <a:pt x="9515" y="88"/>
                  </a:lnTo>
                  <a:lnTo>
                    <a:pt x="14578" y="0"/>
                  </a:lnTo>
                  <a:lnTo>
                    <a:pt x="16069" y="1045"/>
                  </a:lnTo>
                  <a:lnTo>
                    <a:pt x="17063" y="2801"/>
                  </a:lnTo>
                  <a:lnTo>
                    <a:pt x="18657" y="13222"/>
                  </a:lnTo>
                  <a:lnTo>
                    <a:pt x="10098" y="57381"/>
                  </a:lnTo>
                  <a:lnTo>
                    <a:pt x="9575" y="102775"/>
                  </a:lnTo>
                  <a:lnTo>
                    <a:pt x="9529" y="150204"/>
                  </a:lnTo>
                  <a:lnTo>
                    <a:pt x="9525" y="196686"/>
                  </a:lnTo>
                  <a:lnTo>
                    <a:pt x="9525" y="237641"/>
                  </a:lnTo>
                  <a:lnTo>
                    <a:pt x="9525" y="232898"/>
                  </a:lnTo>
                  <a:lnTo>
                    <a:pt x="10583" y="231453"/>
                  </a:lnTo>
                  <a:lnTo>
                    <a:pt x="14581" y="229847"/>
                  </a:lnTo>
                  <a:lnTo>
                    <a:pt x="16070" y="228360"/>
                  </a:lnTo>
                  <a:lnTo>
                    <a:pt x="17725" y="223886"/>
                  </a:lnTo>
                  <a:lnTo>
                    <a:pt x="19226" y="222270"/>
                  </a:lnTo>
                  <a:lnTo>
                    <a:pt x="23714" y="220474"/>
                  </a:lnTo>
                  <a:lnTo>
                    <a:pt x="29236" y="214031"/>
                  </a:lnTo>
                  <a:lnTo>
                    <a:pt x="69852" y="168260"/>
                  </a:lnTo>
                  <a:lnTo>
                    <a:pt x="85725" y="149543"/>
                  </a:lnTo>
                  <a:lnTo>
                    <a:pt x="88900" y="144133"/>
                  </a:lnTo>
                  <a:lnTo>
                    <a:pt x="93133" y="140526"/>
                  </a:lnTo>
                  <a:lnTo>
                    <a:pt x="107087" y="134391"/>
                  </a:lnTo>
                  <a:lnTo>
                    <a:pt x="109492" y="131915"/>
                  </a:lnTo>
                  <a:lnTo>
                    <a:pt x="118407" y="120336"/>
                  </a:lnTo>
                  <a:lnTo>
                    <a:pt x="124240" y="116961"/>
                  </a:lnTo>
                  <a:lnTo>
                    <a:pt x="131550" y="114795"/>
                  </a:lnTo>
                  <a:lnTo>
                    <a:pt x="141393" y="106108"/>
                  </a:lnTo>
                  <a:lnTo>
                    <a:pt x="141887" y="106709"/>
                  </a:lnTo>
                  <a:lnTo>
                    <a:pt x="142435" y="110200"/>
                  </a:lnTo>
                  <a:lnTo>
                    <a:pt x="150357" y="124088"/>
                  </a:lnTo>
                  <a:lnTo>
                    <a:pt x="151038" y="127163"/>
                  </a:lnTo>
                  <a:lnTo>
                    <a:pt x="150433" y="130271"/>
                  </a:lnTo>
                  <a:lnTo>
                    <a:pt x="144682" y="142863"/>
                  </a:lnTo>
                  <a:lnTo>
                    <a:pt x="137849" y="188777"/>
                  </a:lnTo>
                  <a:lnTo>
                    <a:pt x="134239" y="206435"/>
                  </a:lnTo>
                  <a:lnTo>
                    <a:pt x="133467" y="230287"/>
                  </a:lnTo>
                  <a:lnTo>
                    <a:pt x="130580" y="237443"/>
                  </a:lnTo>
                  <a:lnTo>
                    <a:pt x="124220" y="247017"/>
                  </a:lnTo>
                  <a:lnTo>
                    <a:pt x="123825" y="257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628">
              <a:extLst>
                <a:ext uri="{FF2B5EF4-FFF2-40B4-BE49-F238E27FC236}">
                  <a16:creationId xmlns:a16="http://schemas.microsoft.com/office/drawing/2014/main" id="{A2775ED2-8AFB-BC6B-810D-A2FA310B79E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200900" y="5219714"/>
              <a:ext cx="188975" cy="160996"/>
            </a:xfrm>
            <a:custGeom>
              <a:avLst/>
              <a:gdLst/>
              <a:ahLst/>
              <a:cxnLst/>
              <a:rect l="0" t="0" r="0" b="0"/>
              <a:pathLst>
                <a:path w="188975" h="160996">
                  <a:moveTo>
                    <a:pt x="0" y="85711"/>
                  </a:moveTo>
                  <a:lnTo>
                    <a:pt x="0" y="85711"/>
                  </a:lnTo>
                  <a:lnTo>
                    <a:pt x="5056" y="85711"/>
                  </a:lnTo>
                  <a:lnTo>
                    <a:pt x="10361" y="82889"/>
                  </a:lnTo>
                  <a:lnTo>
                    <a:pt x="16246" y="79166"/>
                  </a:lnTo>
                  <a:lnTo>
                    <a:pt x="28649" y="76774"/>
                  </a:lnTo>
                  <a:lnTo>
                    <a:pt x="69851" y="76189"/>
                  </a:lnTo>
                  <a:lnTo>
                    <a:pt x="76200" y="73366"/>
                  </a:lnTo>
                  <a:lnTo>
                    <a:pt x="82550" y="69641"/>
                  </a:lnTo>
                  <a:lnTo>
                    <a:pt x="93133" y="67544"/>
                  </a:lnTo>
                  <a:lnTo>
                    <a:pt x="108147" y="65865"/>
                  </a:lnTo>
                  <a:lnTo>
                    <a:pt x="120826" y="60192"/>
                  </a:lnTo>
                  <a:lnTo>
                    <a:pt x="136460" y="56984"/>
                  </a:lnTo>
                  <a:lnTo>
                    <a:pt x="173175" y="34781"/>
                  </a:lnTo>
                  <a:lnTo>
                    <a:pt x="177509" y="28504"/>
                  </a:lnTo>
                  <a:lnTo>
                    <a:pt x="180492" y="22185"/>
                  </a:lnTo>
                  <a:lnTo>
                    <a:pt x="187064" y="12679"/>
                  </a:lnTo>
                  <a:lnTo>
                    <a:pt x="188974" y="6333"/>
                  </a:lnTo>
                  <a:lnTo>
                    <a:pt x="188424" y="4218"/>
                  </a:lnTo>
                  <a:lnTo>
                    <a:pt x="186999" y="2806"/>
                  </a:lnTo>
                  <a:lnTo>
                    <a:pt x="182165" y="544"/>
                  </a:lnTo>
                  <a:lnTo>
                    <a:pt x="136226" y="0"/>
                  </a:lnTo>
                  <a:lnTo>
                    <a:pt x="112330" y="5047"/>
                  </a:lnTo>
                  <a:lnTo>
                    <a:pt x="65178" y="35635"/>
                  </a:lnTo>
                  <a:lnTo>
                    <a:pt x="36943" y="60454"/>
                  </a:lnTo>
                  <a:lnTo>
                    <a:pt x="16558" y="92080"/>
                  </a:lnTo>
                  <a:lnTo>
                    <a:pt x="10914" y="116406"/>
                  </a:lnTo>
                  <a:lnTo>
                    <a:pt x="9707" y="135954"/>
                  </a:lnTo>
                  <a:lnTo>
                    <a:pt x="12428" y="142613"/>
                  </a:lnTo>
                  <a:lnTo>
                    <a:pt x="17742" y="150455"/>
                  </a:lnTo>
                  <a:lnTo>
                    <a:pt x="21291" y="151528"/>
                  </a:lnTo>
                  <a:lnTo>
                    <a:pt x="23719" y="151814"/>
                  </a:lnTo>
                  <a:lnTo>
                    <a:pt x="29239" y="154954"/>
                  </a:lnTo>
                  <a:lnTo>
                    <a:pt x="35220" y="158819"/>
                  </a:lnTo>
                  <a:lnTo>
                    <a:pt x="45596" y="160995"/>
                  </a:lnTo>
                  <a:lnTo>
                    <a:pt x="61606" y="160581"/>
                  </a:lnTo>
                  <a:lnTo>
                    <a:pt x="98537" y="153245"/>
                  </a:lnTo>
                  <a:lnTo>
                    <a:pt x="142881" y="152436"/>
                  </a:lnTo>
                  <a:lnTo>
                    <a:pt x="155577" y="151349"/>
                  </a:lnTo>
                  <a:lnTo>
                    <a:pt x="180975" y="142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46">
            <a:extLst>
              <a:ext uri="{FF2B5EF4-FFF2-40B4-BE49-F238E27FC236}">
                <a16:creationId xmlns:a16="http://schemas.microsoft.com/office/drawing/2014/main" id="{FCA4CB42-FE07-FDE6-EF74-A3BDD20C51DB}"/>
              </a:ext>
            </a:extLst>
          </p:cNvPr>
          <p:cNvGrpSpPr/>
          <p:nvPr/>
        </p:nvGrpSpPr>
        <p:grpSpPr>
          <a:xfrm>
            <a:off x="1885950" y="5514975"/>
            <a:ext cx="1543051" cy="295276"/>
            <a:chOff x="1885950" y="5514975"/>
            <a:chExt cx="1543051" cy="295276"/>
          </a:xfrm>
        </p:grpSpPr>
        <p:sp>
          <p:nvSpPr>
            <p:cNvPr id="145" name="SMARTInkShape-629">
              <a:extLst>
                <a:ext uri="{FF2B5EF4-FFF2-40B4-BE49-F238E27FC236}">
                  <a16:creationId xmlns:a16="http://schemas.microsoft.com/office/drawing/2014/main" id="{31EB9EF1-C095-CB20-257A-2DF1D7F996F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885950" y="5543953"/>
              <a:ext cx="209420" cy="218673"/>
            </a:xfrm>
            <a:custGeom>
              <a:avLst/>
              <a:gdLst/>
              <a:ahLst/>
              <a:cxnLst/>
              <a:rect l="0" t="0" r="0" b="0"/>
              <a:pathLst>
                <a:path w="209420" h="218673">
                  <a:moveTo>
                    <a:pt x="180975" y="18647"/>
                  </a:moveTo>
                  <a:lnTo>
                    <a:pt x="180975" y="18647"/>
                  </a:lnTo>
                  <a:lnTo>
                    <a:pt x="180975" y="9514"/>
                  </a:lnTo>
                  <a:lnTo>
                    <a:pt x="175918" y="4182"/>
                  </a:lnTo>
                  <a:lnTo>
                    <a:pt x="170614" y="1634"/>
                  </a:lnTo>
                  <a:lnTo>
                    <a:pt x="163641" y="0"/>
                  </a:lnTo>
                  <a:lnTo>
                    <a:pt x="120635" y="16472"/>
                  </a:lnTo>
                  <a:lnTo>
                    <a:pt x="107828" y="24234"/>
                  </a:lnTo>
                  <a:lnTo>
                    <a:pt x="87896" y="30216"/>
                  </a:lnTo>
                  <a:lnTo>
                    <a:pt x="53081" y="60889"/>
                  </a:lnTo>
                  <a:lnTo>
                    <a:pt x="50049" y="66702"/>
                  </a:lnTo>
                  <a:lnTo>
                    <a:pt x="48104" y="79057"/>
                  </a:lnTo>
                  <a:lnTo>
                    <a:pt x="49003" y="81146"/>
                  </a:lnTo>
                  <a:lnTo>
                    <a:pt x="50660" y="82538"/>
                  </a:lnTo>
                  <a:lnTo>
                    <a:pt x="55324" y="85143"/>
                  </a:lnTo>
                  <a:lnTo>
                    <a:pt x="63900" y="91501"/>
                  </a:lnTo>
                  <a:lnTo>
                    <a:pt x="96109" y="102190"/>
                  </a:lnTo>
                  <a:lnTo>
                    <a:pt x="136383" y="105344"/>
                  </a:lnTo>
                  <a:lnTo>
                    <a:pt x="154567" y="111894"/>
                  </a:lnTo>
                  <a:lnTo>
                    <a:pt x="165005" y="114065"/>
                  </a:lnTo>
                  <a:lnTo>
                    <a:pt x="176831" y="121237"/>
                  </a:lnTo>
                  <a:lnTo>
                    <a:pt x="187038" y="129007"/>
                  </a:lnTo>
                  <a:lnTo>
                    <a:pt x="193547" y="131196"/>
                  </a:lnTo>
                  <a:lnTo>
                    <a:pt x="195707" y="132838"/>
                  </a:lnTo>
                  <a:lnTo>
                    <a:pt x="208058" y="150235"/>
                  </a:lnTo>
                  <a:lnTo>
                    <a:pt x="209108" y="156532"/>
                  </a:lnTo>
                  <a:lnTo>
                    <a:pt x="209419" y="165100"/>
                  </a:lnTo>
                  <a:lnTo>
                    <a:pt x="207346" y="168141"/>
                  </a:lnTo>
                  <a:lnTo>
                    <a:pt x="188080" y="183782"/>
                  </a:lnTo>
                  <a:lnTo>
                    <a:pt x="178488" y="187290"/>
                  </a:lnTo>
                  <a:lnTo>
                    <a:pt x="136380" y="198134"/>
                  </a:lnTo>
                  <a:lnTo>
                    <a:pt x="90211" y="207692"/>
                  </a:lnTo>
                  <a:lnTo>
                    <a:pt x="57323" y="211777"/>
                  </a:lnTo>
                  <a:lnTo>
                    <a:pt x="38151" y="216629"/>
                  </a:lnTo>
                  <a:lnTo>
                    <a:pt x="0" y="218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630">
              <a:extLst>
                <a:ext uri="{FF2B5EF4-FFF2-40B4-BE49-F238E27FC236}">
                  <a16:creationId xmlns:a16="http://schemas.microsoft.com/office/drawing/2014/main" id="{505BB9D1-D960-B9FF-8AF9-A2CED6648A2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181225" y="5600710"/>
              <a:ext cx="323851" cy="161868"/>
            </a:xfrm>
            <a:custGeom>
              <a:avLst/>
              <a:gdLst/>
              <a:ahLst/>
              <a:cxnLst/>
              <a:rect l="0" t="0" r="0" b="0"/>
              <a:pathLst>
                <a:path w="323851" h="161868">
                  <a:moveTo>
                    <a:pt x="0" y="38090"/>
                  </a:moveTo>
                  <a:lnTo>
                    <a:pt x="0" y="38090"/>
                  </a:lnTo>
                  <a:lnTo>
                    <a:pt x="0" y="29889"/>
                  </a:lnTo>
                  <a:lnTo>
                    <a:pt x="6546" y="21222"/>
                  </a:lnTo>
                  <a:lnTo>
                    <a:pt x="8201" y="15424"/>
                  </a:lnTo>
                  <a:lnTo>
                    <a:pt x="9701" y="13454"/>
                  </a:lnTo>
                  <a:lnTo>
                    <a:pt x="14189" y="11266"/>
                  </a:lnTo>
                  <a:lnTo>
                    <a:pt x="25694" y="8802"/>
                  </a:lnTo>
                  <a:lnTo>
                    <a:pt x="35012" y="3071"/>
                  </a:lnTo>
                  <a:lnTo>
                    <a:pt x="47642" y="599"/>
                  </a:lnTo>
                  <a:lnTo>
                    <a:pt x="62041" y="0"/>
                  </a:lnTo>
                  <a:lnTo>
                    <a:pt x="63586" y="1055"/>
                  </a:lnTo>
                  <a:lnTo>
                    <a:pt x="64616" y="2817"/>
                  </a:lnTo>
                  <a:lnTo>
                    <a:pt x="66065" y="10353"/>
                  </a:lnTo>
                  <a:lnTo>
                    <a:pt x="66664" y="54537"/>
                  </a:lnTo>
                  <a:lnTo>
                    <a:pt x="63848" y="64097"/>
                  </a:lnTo>
                  <a:lnTo>
                    <a:pt x="60127" y="72932"/>
                  </a:lnTo>
                  <a:lnTo>
                    <a:pt x="57201" y="116918"/>
                  </a:lnTo>
                  <a:lnTo>
                    <a:pt x="57150" y="141456"/>
                  </a:lnTo>
                  <a:lnTo>
                    <a:pt x="57150" y="120188"/>
                  </a:lnTo>
                  <a:lnTo>
                    <a:pt x="59972" y="114089"/>
                  </a:lnTo>
                  <a:lnTo>
                    <a:pt x="100551" y="68781"/>
                  </a:lnTo>
                  <a:lnTo>
                    <a:pt x="102898" y="58433"/>
                  </a:lnTo>
                  <a:lnTo>
                    <a:pt x="105640" y="53769"/>
                  </a:lnTo>
                  <a:lnTo>
                    <a:pt x="114332" y="45764"/>
                  </a:lnTo>
                  <a:lnTo>
                    <a:pt x="122428" y="41501"/>
                  </a:lnTo>
                  <a:lnTo>
                    <a:pt x="129554" y="38547"/>
                  </a:lnTo>
                  <a:lnTo>
                    <a:pt x="152364" y="21702"/>
                  </a:lnTo>
                  <a:lnTo>
                    <a:pt x="163908" y="19274"/>
                  </a:lnTo>
                  <a:lnTo>
                    <a:pt x="166422" y="19196"/>
                  </a:lnTo>
                  <a:lnTo>
                    <a:pt x="168097" y="20202"/>
                  </a:lnTo>
                  <a:lnTo>
                    <a:pt x="169215" y="21931"/>
                  </a:lnTo>
                  <a:lnTo>
                    <a:pt x="170788" y="29422"/>
                  </a:lnTo>
                  <a:lnTo>
                    <a:pt x="171009" y="32312"/>
                  </a:lnTo>
                  <a:lnTo>
                    <a:pt x="174076" y="38343"/>
                  </a:lnTo>
                  <a:lnTo>
                    <a:pt x="176376" y="41434"/>
                  </a:lnTo>
                  <a:lnTo>
                    <a:pt x="178931" y="50512"/>
                  </a:lnTo>
                  <a:lnTo>
                    <a:pt x="180940" y="96976"/>
                  </a:lnTo>
                  <a:lnTo>
                    <a:pt x="180974" y="142674"/>
                  </a:lnTo>
                  <a:lnTo>
                    <a:pt x="180975" y="161867"/>
                  </a:lnTo>
                  <a:lnTo>
                    <a:pt x="186031" y="156844"/>
                  </a:lnTo>
                  <a:lnTo>
                    <a:pt x="191336" y="154370"/>
                  </a:lnTo>
                  <a:lnTo>
                    <a:pt x="194232" y="153710"/>
                  </a:lnTo>
                  <a:lnTo>
                    <a:pt x="196163" y="152212"/>
                  </a:lnTo>
                  <a:lnTo>
                    <a:pt x="222370" y="112401"/>
                  </a:lnTo>
                  <a:lnTo>
                    <a:pt x="268162" y="82573"/>
                  </a:lnTo>
                  <a:lnTo>
                    <a:pt x="282237" y="70905"/>
                  </a:lnTo>
                  <a:lnTo>
                    <a:pt x="292000" y="67921"/>
                  </a:lnTo>
                  <a:lnTo>
                    <a:pt x="312835" y="66679"/>
                  </a:lnTo>
                  <a:lnTo>
                    <a:pt x="313331" y="67734"/>
                  </a:lnTo>
                  <a:lnTo>
                    <a:pt x="314323" y="114297"/>
                  </a:lnTo>
                  <a:lnTo>
                    <a:pt x="314324" y="117470"/>
                  </a:lnTo>
                  <a:lnTo>
                    <a:pt x="317147" y="123817"/>
                  </a:lnTo>
                  <a:lnTo>
                    <a:pt x="323850" y="13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631">
              <a:extLst>
                <a:ext uri="{FF2B5EF4-FFF2-40B4-BE49-F238E27FC236}">
                  <a16:creationId xmlns:a16="http://schemas.microsoft.com/office/drawing/2014/main" id="{078471AE-B425-73C0-54AD-603510BA0DD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590815" y="5638920"/>
              <a:ext cx="171436" cy="133217"/>
            </a:xfrm>
            <a:custGeom>
              <a:avLst/>
              <a:gdLst/>
              <a:ahLst/>
              <a:cxnLst/>
              <a:rect l="0" t="0" r="0" b="0"/>
              <a:pathLst>
                <a:path w="171436" h="133217">
                  <a:moveTo>
                    <a:pt x="85710" y="57030"/>
                  </a:moveTo>
                  <a:lnTo>
                    <a:pt x="85710" y="57030"/>
                  </a:lnTo>
                  <a:lnTo>
                    <a:pt x="93911" y="48829"/>
                  </a:lnTo>
                  <a:lnTo>
                    <a:pt x="95119" y="39421"/>
                  </a:lnTo>
                  <a:lnTo>
                    <a:pt x="96216" y="38940"/>
                  </a:lnTo>
                  <a:lnTo>
                    <a:pt x="100257" y="38407"/>
                  </a:lnTo>
                  <a:lnTo>
                    <a:pt x="101758" y="37206"/>
                  </a:lnTo>
                  <a:lnTo>
                    <a:pt x="104643" y="28858"/>
                  </a:lnTo>
                  <a:lnTo>
                    <a:pt x="104757" y="14276"/>
                  </a:lnTo>
                  <a:lnTo>
                    <a:pt x="103700" y="12652"/>
                  </a:lnTo>
                  <a:lnTo>
                    <a:pt x="101937" y="11570"/>
                  </a:lnTo>
                  <a:lnTo>
                    <a:pt x="96558" y="9833"/>
                  </a:lnTo>
                  <a:lnTo>
                    <a:pt x="87892" y="2943"/>
                  </a:lnTo>
                  <a:lnTo>
                    <a:pt x="77936" y="283"/>
                  </a:lnTo>
                  <a:lnTo>
                    <a:pt x="71647" y="0"/>
                  </a:lnTo>
                  <a:lnTo>
                    <a:pt x="42063" y="9588"/>
                  </a:lnTo>
                  <a:lnTo>
                    <a:pt x="22281" y="25575"/>
                  </a:lnTo>
                  <a:lnTo>
                    <a:pt x="12706" y="35951"/>
                  </a:lnTo>
                  <a:lnTo>
                    <a:pt x="4225" y="50902"/>
                  </a:lnTo>
                  <a:lnTo>
                    <a:pt x="822" y="65972"/>
                  </a:lnTo>
                  <a:lnTo>
                    <a:pt x="0" y="107427"/>
                  </a:lnTo>
                  <a:lnTo>
                    <a:pt x="2814" y="114001"/>
                  </a:lnTo>
                  <a:lnTo>
                    <a:pt x="6534" y="120451"/>
                  </a:lnTo>
                  <a:lnTo>
                    <a:pt x="8187" y="126845"/>
                  </a:lnTo>
                  <a:lnTo>
                    <a:pt x="9687" y="128973"/>
                  </a:lnTo>
                  <a:lnTo>
                    <a:pt x="11744" y="130392"/>
                  </a:lnTo>
                  <a:lnTo>
                    <a:pt x="16853" y="131968"/>
                  </a:lnTo>
                  <a:lnTo>
                    <a:pt x="36608" y="133216"/>
                  </a:lnTo>
                  <a:lnTo>
                    <a:pt x="45398" y="126681"/>
                  </a:lnTo>
                  <a:lnTo>
                    <a:pt x="51213" y="125028"/>
                  </a:lnTo>
                  <a:lnTo>
                    <a:pt x="53187" y="123529"/>
                  </a:lnTo>
                  <a:lnTo>
                    <a:pt x="74004" y="94524"/>
                  </a:lnTo>
                  <a:lnTo>
                    <a:pt x="76956" y="79176"/>
                  </a:lnTo>
                  <a:lnTo>
                    <a:pt x="85861" y="66745"/>
                  </a:lnTo>
                  <a:lnTo>
                    <a:pt x="91987" y="59320"/>
                  </a:lnTo>
                  <a:lnTo>
                    <a:pt x="94272" y="50418"/>
                  </a:lnTo>
                  <a:lnTo>
                    <a:pt x="95231" y="38028"/>
                  </a:lnTo>
                  <a:lnTo>
                    <a:pt x="95234" y="43051"/>
                  </a:lnTo>
                  <a:lnTo>
                    <a:pt x="92412" y="48348"/>
                  </a:lnTo>
                  <a:lnTo>
                    <a:pt x="87034" y="55315"/>
                  </a:lnTo>
                  <a:lnTo>
                    <a:pt x="85972" y="64296"/>
                  </a:lnTo>
                  <a:lnTo>
                    <a:pt x="85720" y="88816"/>
                  </a:lnTo>
                  <a:lnTo>
                    <a:pt x="88537" y="95147"/>
                  </a:lnTo>
                  <a:lnTo>
                    <a:pt x="92258" y="101487"/>
                  </a:lnTo>
                  <a:lnTo>
                    <a:pt x="93912" y="107833"/>
                  </a:lnTo>
                  <a:lnTo>
                    <a:pt x="95412" y="109948"/>
                  </a:lnTo>
                  <a:lnTo>
                    <a:pt x="97469" y="111360"/>
                  </a:lnTo>
                  <a:lnTo>
                    <a:pt x="102578" y="113984"/>
                  </a:lnTo>
                  <a:lnTo>
                    <a:pt x="112534" y="122216"/>
                  </a:lnTo>
                  <a:lnTo>
                    <a:pt x="118823" y="123264"/>
                  </a:lnTo>
                  <a:lnTo>
                    <a:pt x="127389" y="123574"/>
                  </a:lnTo>
                  <a:lnTo>
                    <a:pt x="133515" y="120825"/>
                  </a:lnTo>
                  <a:lnTo>
                    <a:pt x="139765" y="117133"/>
                  </a:lnTo>
                  <a:lnTo>
                    <a:pt x="149234" y="113996"/>
                  </a:lnTo>
                  <a:lnTo>
                    <a:pt x="158743" y="107893"/>
                  </a:lnTo>
                  <a:lnTo>
                    <a:pt x="171435" y="104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632">
              <a:extLst>
                <a:ext uri="{FF2B5EF4-FFF2-40B4-BE49-F238E27FC236}">
                  <a16:creationId xmlns:a16="http://schemas.microsoft.com/office/drawing/2014/main" id="{CF297944-E81A-1169-8048-6C1C19530C0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791253" y="5553075"/>
              <a:ext cx="28148" cy="238126"/>
            </a:xfrm>
            <a:custGeom>
              <a:avLst/>
              <a:gdLst/>
              <a:ahLst/>
              <a:cxnLst/>
              <a:rect l="0" t="0" r="0" b="0"/>
              <a:pathLst>
                <a:path w="28148" h="238126">
                  <a:moveTo>
                    <a:pt x="28147" y="0"/>
                  </a:moveTo>
                  <a:lnTo>
                    <a:pt x="28147" y="0"/>
                  </a:lnTo>
                  <a:lnTo>
                    <a:pt x="28147" y="10113"/>
                  </a:lnTo>
                  <a:lnTo>
                    <a:pt x="25325" y="17900"/>
                  </a:lnTo>
                  <a:lnTo>
                    <a:pt x="23091" y="21459"/>
                  </a:lnTo>
                  <a:lnTo>
                    <a:pt x="19947" y="36579"/>
                  </a:lnTo>
                  <a:lnTo>
                    <a:pt x="13682" y="78227"/>
                  </a:lnTo>
                  <a:lnTo>
                    <a:pt x="4444" y="120271"/>
                  </a:lnTo>
                  <a:lnTo>
                    <a:pt x="0" y="163773"/>
                  </a:lnTo>
                  <a:lnTo>
                    <a:pt x="2585" y="176152"/>
                  </a:lnTo>
                  <a:lnTo>
                    <a:pt x="6203" y="186240"/>
                  </a:lnTo>
                  <a:lnTo>
                    <a:pt x="9022" y="232692"/>
                  </a:lnTo>
                  <a:lnTo>
                    <a:pt x="9097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633">
              <a:extLst>
                <a:ext uri="{FF2B5EF4-FFF2-40B4-BE49-F238E27FC236}">
                  <a16:creationId xmlns:a16="http://schemas.microsoft.com/office/drawing/2014/main" id="{7C5780EF-0609-EAA5-135E-D9904068F13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890136" y="5562600"/>
              <a:ext cx="53090" cy="247651"/>
            </a:xfrm>
            <a:custGeom>
              <a:avLst/>
              <a:gdLst/>
              <a:ahLst/>
              <a:cxnLst/>
              <a:rect l="0" t="0" r="0" b="0"/>
              <a:pathLst>
                <a:path w="53090" h="247651">
                  <a:moveTo>
                    <a:pt x="53089" y="0"/>
                  </a:moveTo>
                  <a:lnTo>
                    <a:pt x="53089" y="0"/>
                  </a:lnTo>
                  <a:lnTo>
                    <a:pt x="48033" y="0"/>
                  </a:lnTo>
                  <a:lnTo>
                    <a:pt x="46543" y="1058"/>
                  </a:lnTo>
                  <a:lnTo>
                    <a:pt x="45551" y="2822"/>
                  </a:lnTo>
                  <a:lnTo>
                    <a:pt x="30341" y="45057"/>
                  </a:lnTo>
                  <a:lnTo>
                    <a:pt x="19969" y="87659"/>
                  </a:lnTo>
                  <a:lnTo>
                    <a:pt x="15426" y="134844"/>
                  </a:lnTo>
                  <a:lnTo>
                    <a:pt x="7507" y="178350"/>
                  </a:lnTo>
                  <a:lnTo>
                    <a:pt x="4486" y="224068"/>
                  </a:lnTo>
                  <a:lnTo>
                    <a:pt x="443" y="231172"/>
                  </a:lnTo>
                  <a:lnTo>
                    <a:pt x="0" y="234548"/>
                  </a:lnTo>
                  <a:lnTo>
                    <a:pt x="5464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34">
              <a:extLst>
                <a:ext uri="{FF2B5EF4-FFF2-40B4-BE49-F238E27FC236}">
                  <a16:creationId xmlns:a16="http://schemas.microsoft.com/office/drawing/2014/main" id="{60B64A60-E3D5-5B14-36E6-5F00E8E6449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000375" y="5619761"/>
              <a:ext cx="114287" cy="161915"/>
            </a:xfrm>
            <a:custGeom>
              <a:avLst/>
              <a:gdLst/>
              <a:ahLst/>
              <a:cxnLst/>
              <a:rect l="0" t="0" r="0" b="0"/>
              <a:pathLst>
                <a:path w="114287" h="161915">
                  <a:moveTo>
                    <a:pt x="0" y="66664"/>
                  </a:moveTo>
                  <a:lnTo>
                    <a:pt x="0" y="66664"/>
                  </a:lnTo>
                  <a:lnTo>
                    <a:pt x="41290" y="66664"/>
                  </a:lnTo>
                  <a:lnTo>
                    <a:pt x="47631" y="63842"/>
                  </a:lnTo>
                  <a:lnTo>
                    <a:pt x="55269" y="58463"/>
                  </a:lnTo>
                  <a:lnTo>
                    <a:pt x="65441" y="57401"/>
                  </a:lnTo>
                  <a:lnTo>
                    <a:pt x="79833" y="56158"/>
                  </a:lnTo>
                  <a:lnTo>
                    <a:pt x="94815" y="48503"/>
                  </a:lnTo>
                  <a:lnTo>
                    <a:pt x="99643" y="48009"/>
                  </a:lnTo>
                  <a:lnTo>
                    <a:pt x="105317" y="44968"/>
                  </a:lnTo>
                  <a:lnTo>
                    <a:pt x="112525" y="39447"/>
                  </a:lnTo>
                  <a:lnTo>
                    <a:pt x="113511" y="35871"/>
                  </a:lnTo>
                  <a:lnTo>
                    <a:pt x="114286" y="11357"/>
                  </a:lnTo>
                  <a:lnTo>
                    <a:pt x="109240" y="5004"/>
                  </a:lnTo>
                  <a:lnTo>
                    <a:pt x="103937" y="2218"/>
                  </a:lnTo>
                  <a:lnTo>
                    <a:pt x="85652" y="185"/>
                  </a:lnTo>
                  <a:lnTo>
                    <a:pt x="55295" y="0"/>
                  </a:lnTo>
                  <a:lnTo>
                    <a:pt x="48212" y="2816"/>
                  </a:lnTo>
                  <a:lnTo>
                    <a:pt x="25435" y="22379"/>
                  </a:lnTo>
                  <a:lnTo>
                    <a:pt x="13765" y="41493"/>
                  </a:lnTo>
                  <a:lnTo>
                    <a:pt x="10781" y="54150"/>
                  </a:lnTo>
                  <a:lnTo>
                    <a:pt x="9558" y="99384"/>
                  </a:lnTo>
                  <a:lnTo>
                    <a:pt x="10593" y="116694"/>
                  </a:lnTo>
                  <a:lnTo>
                    <a:pt x="21285" y="142633"/>
                  </a:lnTo>
                  <a:lnTo>
                    <a:pt x="33205" y="156874"/>
                  </a:lnTo>
                  <a:lnTo>
                    <a:pt x="38747" y="159674"/>
                  </a:lnTo>
                  <a:lnTo>
                    <a:pt x="57207" y="161718"/>
                  </a:lnTo>
                  <a:lnTo>
                    <a:pt x="66675" y="161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35">
              <a:extLst>
                <a:ext uri="{FF2B5EF4-FFF2-40B4-BE49-F238E27FC236}">
                  <a16:creationId xmlns:a16="http://schemas.microsoft.com/office/drawing/2014/main" id="{D5EE5CB6-40F5-2A9A-289A-324840BDAC9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152775" y="5619764"/>
              <a:ext cx="95123" cy="142862"/>
            </a:xfrm>
            <a:custGeom>
              <a:avLst/>
              <a:gdLst/>
              <a:ahLst/>
              <a:cxnLst/>
              <a:rect l="0" t="0" r="0" b="0"/>
              <a:pathLst>
                <a:path w="95123" h="142862">
                  <a:moveTo>
                    <a:pt x="76200" y="47611"/>
                  </a:moveTo>
                  <a:lnTo>
                    <a:pt x="76200" y="47611"/>
                  </a:lnTo>
                  <a:lnTo>
                    <a:pt x="84400" y="39410"/>
                  </a:lnTo>
                  <a:lnTo>
                    <a:pt x="85333" y="33422"/>
                  </a:lnTo>
                  <a:lnTo>
                    <a:pt x="85725" y="508"/>
                  </a:lnTo>
                  <a:lnTo>
                    <a:pt x="63335" y="0"/>
                  </a:lnTo>
                  <a:lnTo>
                    <a:pt x="41291" y="8188"/>
                  </a:lnTo>
                  <a:lnTo>
                    <a:pt x="31126" y="15796"/>
                  </a:lnTo>
                  <a:lnTo>
                    <a:pt x="22040" y="18076"/>
                  </a:lnTo>
                  <a:lnTo>
                    <a:pt x="15793" y="18609"/>
                  </a:lnTo>
                  <a:lnTo>
                    <a:pt x="13704" y="19810"/>
                  </a:lnTo>
                  <a:lnTo>
                    <a:pt x="12311" y="21668"/>
                  </a:lnTo>
                  <a:lnTo>
                    <a:pt x="11382" y="23966"/>
                  </a:lnTo>
                  <a:lnTo>
                    <a:pt x="9705" y="25498"/>
                  </a:lnTo>
                  <a:lnTo>
                    <a:pt x="5019" y="27200"/>
                  </a:lnTo>
                  <a:lnTo>
                    <a:pt x="3346" y="28711"/>
                  </a:lnTo>
                  <a:lnTo>
                    <a:pt x="1487" y="33214"/>
                  </a:lnTo>
                  <a:lnTo>
                    <a:pt x="441" y="41699"/>
                  </a:lnTo>
                  <a:lnTo>
                    <a:pt x="1352" y="43670"/>
                  </a:lnTo>
                  <a:lnTo>
                    <a:pt x="3018" y="44984"/>
                  </a:lnTo>
                  <a:lnTo>
                    <a:pt x="5187" y="45859"/>
                  </a:lnTo>
                  <a:lnTo>
                    <a:pt x="6633" y="47501"/>
                  </a:lnTo>
                  <a:lnTo>
                    <a:pt x="9144" y="55658"/>
                  </a:lnTo>
                  <a:lnTo>
                    <a:pt x="14469" y="61755"/>
                  </a:lnTo>
                  <a:lnTo>
                    <a:pt x="19836" y="64481"/>
                  </a:lnTo>
                  <a:lnTo>
                    <a:pt x="22749" y="65208"/>
                  </a:lnTo>
                  <a:lnTo>
                    <a:pt x="37935" y="75219"/>
                  </a:lnTo>
                  <a:lnTo>
                    <a:pt x="42613" y="75756"/>
                  </a:lnTo>
                  <a:lnTo>
                    <a:pt x="48220" y="78817"/>
                  </a:lnTo>
                  <a:lnTo>
                    <a:pt x="54240" y="82647"/>
                  </a:lnTo>
                  <a:lnTo>
                    <a:pt x="66727" y="85106"/>
                  </a:lnTo>
                  <a:lnTo>
                    <a:pt x="69885" y="85308"/>
                  </a:lnTo>
                  <a:lnTo>
                    <a:pt x="71989" y="86500"/>
                  </a:lnTo>
                  <a:lnTo>
                    <a:pt x="73393" y="88354"/>
                  </a:lnTo>
                  <a:lnTo>
                    <a:pt x="74329" y="90648"/>
                  </a:lnTo>
                  <a:lnTo>
                    <a:pt x="76011" y="92177"/>
                  </a:lnTo>
                  <a:lnTo>
                    <a:pt x="80702" y="93876"/>
                  </a:lnTo>
                  <a:lnTo>
                    <a:pt x="82376" y="95388"/>
                  </a:lnTo>
                  <a:lnTo>
                    <a:pt x="84237" y="99890"/>
                  </a:lnTo>
                  <a:lnTo>
                    <a:pt x="85791" y="101514"/>
                  </a:lnTo>
                  <a:lnTo>
                    <a:pt x="93795" y="104333"/>
                  </a:lnTo>
                  <a:lnTo>
                    <a:pt x="94603" y="107393"/>
                  </a:lnTo>
                  <a:lnTo>
                    <a:pt x="95122" y="112925"/>
                  </a:lnTo>
                  <a:lnTo>
                    <a:pt x="87038" y="122367"/>
                  </a:lnTo>
                  <a:lnTo>
                    <a:pt x="78380" y="124584"/>
                  </a:lnTo>
                  <a:lnTo>
                    <a:pt x="69555" y="130273"/>
                  </a:lnTo>
                  <a:lnTo>
                    <a:pt x="60238" y="133486"/>
                  </a:lnTo>
                  <a:lnTo>
                    <a:pt x="50774" y="139613"/>
                  </a:lnTo>
                  <a:lnTo>
                    <a:pt x="40209" y="141898"/>
                  </a:lnTo>
                  <a:lnTo>
                    <a:pt x="0" y="142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636">
              <a:extLst>
                <a:ext uri="{FF2B5EF4-FFF2-40B4-BE49-F238E27FC236}">
                  <a16:creationId xmlns:a16="http://schemas.microsoft.com/office/drawing/2014/main" id="{2ABE322C-5720-00C5-CC1C-5B15A36D28F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278054" y="5514975"/>
              <a:ext cx="84272" cy="238126"/>
            </a:xfrm>
            <a:custGeom>
              <a:avLst/>
              <a:gdLst/>
              <a:ahLst/>
              <a:cxnLst/>
              <a:rect l="0" t="0" r="0" b="0"/>
              <a:pathLst>
                <a:path w="84272" h="238126">
                  <a:moveTo>
                    <a:pt x="65221" y="0"/>
                  </a:moveTo>
                  <a:lnTo>
                    <a:pt x="65221" y="0"/>
                  </a:lnTo>
                  <a:lnTo>
                    <a:pt x="74629" y="0"/>
                  </a:lnTo>
                  <a:lnTo>
                    <a:pt x="69655" y="5056"/>
                  </a:lnTo>
                  <a:lnTo>
                    <a:pt x="67192" y="10361"/>
                  </a:lnTo>
                  <a:lnTo>
                    <a:pt x="53514" y="57419"/>
                  </a:lnTo>
                  <a:lnTo>
                    <a:pt x="39276" y="95273"/>
                  </a:lnTo>
                  <a:lnTo>
                    <a:pt x="34603" y="114307"/>
                  </a:lnTo>
                  <a:lnTo>
                    <a:pt x="17712" y="158554"/>
                  </a:lnTo>
                  <a:lnTo>
                    <a:pt x="1817" y="203102"/>
                  </a:lnTo>
                  <a:lnTo>
                    <a:pt x="0" y="211270"/>
                  </a:lnTo>
                  <a:lnTo>
                    <a:pt x="573" y="213871"/>
                  </a:lnTo>
                  <a:lnTo>
                    <a:pt x="2014" y="215606"/>
                  </a:lnTo>
                  <a:lnTo>
                    <a:pt x="4034" y="216762"/>
                  </a:lnTo>
                  <a:lnTo>
                    <a:pt x="5379" y="218592"/>
                  </a:lnTo>
                  <a:lnTo>
                    <a:pt x="7716" y="227073"/>
                  </a:lnTo>
                  <a:lnTo>
                    <a:pt x="8062" y="237693"/>
                  </a:lnTo>
                  <a:lnTo>
                    <a:pt x="50682" y="238125"/>
                  </a:lnTo>
                  <a:lnTo>
                    <a:pt x="52353" y="237067"/>
                  </a:lnTo>
                  <a:lnTo>
                    <a:pt x="53467" y="235303"/>
                  </a:lnTo>
                  <a:lnTo>
                    <a:pt x="54210" y="233069"/>
                  </a:lnTo>
                  <a:lnTo>
                    <a:pt x="55764" y="231580"/>
                  </a:lnTo>
                  <a:lnTo>
                    <a:pt x="60312" y="229924"/>
                  </a:lnTo>
                  <a:lnTo>
                    <a:pt x="68823" y="228992"/>
                  </a:lnTo>
                  <a:lnTo>
                    <a:pt x="70797" y="227804"/>
                  </a:lnTo>
                  <a:lnTo>
                    <a:pt x="72114" y="225952"/>
                  </a:lnTo>
                  <a:lnTo>
                    <a:pt x="72991" y="223660"/>
                  </a:lnTo>
                  <a:lnTo>
                    <a:pt x="74634" y="222131"/>
                  </a:lnTo>
                  <a:lnTo>
                    <a:pt x="84271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637">
              <a:extLst>
                <a:ext uri="{FF2B5EF4-FFF2-40B4-BE49-F238E27FC236}">
                  <a16:creationId xmlns:a16="http://schemas.microsoft.com/office/drawing/2014/main" id="{B902AE52-FDDC-E45B-205A-9E3F5454901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257550" y="564832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21459" y="9525"/>
                  </a:lnTo>
                  <a:lnTo>
                    <a:pt x="28234" y="6703"/>
                  </a:lnTo>
                  <a:lnTo>
                    <a:pt x="34773" y="2980"/>
                  </a:lnTo>
                  <a:lnTo>
                    <a:pt x="45463" y="883"/>
                  </a:lnTo>
                  <a:lnTo>
                    <a:pt x="88834" y="23"/>
                  </a:lnTo>
                  <a:lnTo>
                    <a:pt x="135528" y="0"/>
                  </a:lnTo>
                  <a:lnTo>
                    <a:pt x="147018" y="1058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147">
            <a:extLst>
              <a:ext uri="{FF2B5EF4-FFF2-40B4-BE49-F238E27FC236}">
                <a16:creationId xmlns:a16="http://schemas.microsoft.com/office/drawing/2014/main" id="{B71BB957-DFF9-F6C3-F925-9AB7FA86749A}"/>
              </a:ext>
            </a:extLst>
          </p:cNvPr>
          <p:cNvGrpSpPr/>
          <p:nvPr/>
        </p:nvGrpSpPr>
        <p:grpSpPr>
          <a:xfrm>
            <a:off x="4114800" y="5515370"/>
            <a:ext cx="847726" cy="247256"/>
            <a:chOff x="4114800" y="5515370"/>
            <a:chExt cx="847726" cy="247256"/>
          </a:xfrm>
        </p:grpSpPr>
        <p:sp>
          <p:nvSpPr>
            <p:cNvPr id="155" name="SMARTInkShape-638">
              <a:extLst>
                <a:ext uri="{FF2B5EF4-FFF2-40B4-BE49-F238E27FC236}">
                  <a16:creationId xmlns:a16="http://schemas.microsoft.com/office/drawing/2014/main" id="{40093E78-DBB6-28DA-C699-B562BA550AD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114800" y="5515370"/>
              <a:ext cx="237947" cy="199620"/>
            </a:xfrm>
            <a:custGeom>
              <a:avLst/>
              <a:gdLst/>
              <a:ahLst/>
              <a:cxnLst/>
              <a:rect l="0" t="0" r="0" b="0"/>
              <a:pathLst>
                <a:path w="237947" h="199620">
                  <a:moveTo>
                    <a:pt x="152400" y="37705"/>
                  </a:moveTo>
                  <a:lnTo>
                    <a:pt x="152400" y="37705"/>
                  </a:lnTo>
                  <a:lnTo>
                    <a:pt x="160601" y="29504"/>
                  </a:lnTo>
                  <a:lnTo>
                    <a:pt x="166589" y="28572"/>
                  </a:lnTo>
                  <a:lnTo>
                    <a:pt x="168210" y="27384"/>
                  </a:lnTo>
                  <a:lnTo>
                    <a:pt x="170010" y="23240"/>
                  </a:lnTo>
                  <a:lnTo>
                    <a:pt x="171548" y="21711"/>
                  </a:lnTo>
                  <a:lnTo>
                    <a:pt x="176080" y="20013"/>
                  </a:lnTo>
                  <a:lnTo>
                    <a:pt x="177712" y="18503"/>
                  </a:lnTo>
                  <a:lnTo>
                    <a:pt x="180847" y="9558"/>
                  </a:lnTo>
                  <a:lnTo>
                    <a:pt x="175881" y="9256"/>
                  </a:lnTo>
                  <a:lnTo>
                    <a:pt x="174404" y="8156"/>
                  </a:lnTo>
                  <a:lnTo>
                    <a:pt x="172763" y="4111"/>
                  </a:lnTo>
                  <a:lnTo>
                    <a:pt x="171267" y="2609"/>
                  </a:lnTo>
                  <a:lnTo>
                    <a:pt x="166783" y="940"/>
                  </a:lnTo>
                  <a:lnTo>
                    <a:pt x="153251" y="0"/>
                  </a:lnTo>
                  <a:lnTo>
                    <a:pt x="109401" y="11379"/>
                  </a:lnTo>
                  <a:lnTo>
                    <a:pt x="89918" y="19321"/>
                  </a:lnTo>
                  <a:lnTo>
                    <a:pt x="80180" y="24242"/>
                  </a:lnTo>
                  <a:lnTo>
                    <a:pt x="63856" y="28072"/>
                  </a:lnTo>
                  <a:lnTo>
                    <a:pt x="51846" y="35439"/>
                  </a:lnTo>
                  <a:lnTo>
                    <a:pt x="41585" y="43266"/>
                  </a:lnTo>
                  <a:lnTo>
                    <a:pt x="35063" y="45468"/>
                  </a:lnTo>
                  <a:lnTo>
                    <a:pt x="32900" y="47114"/>
                  </a:lnTo>
                  <a:lnTo>
                    <a:pt x="30498" y="51765"/>
                  </a:lnTo>
                  <a:lnTo>
                    <a:pt x="29145" y="60333"/>
                  </a:lnTo>
                  <a:lnTo>
                    <a:pt x="30013" y="62316"/>
                  </a:lnTo>
                  <a:lnTo>
                    <a:pt x="31650" y="63637"/>
                  </a:lnTo>
                  <a:lnTo>
                    <a:pt x="36292" y="65105"/>
                  </a:lnTo>
                  <a:lnTo>
                    <a:pt x="41883" y="65758"/>
                  </a:lnTo>
                  <a:lnTo>
                    <a:pt x="47895" y="68870"/>
                  </a:lnTo>
                  <a:lnTo>
                    <a:pt x="50980" y="71182"/>
                  </a:lnTo>
                  <a:lnTo>
                    <a:pt x="60053" y="73750"/>
                  </a:lnTo>
                  <a:lnTo>
                    <a:pt x="70082" y="75950"/>
                  </a:lnTo>
                  <a:lnTo>
                    <a:pt x="83795" y="82081"/>
                  </a:lnTo>
                  <a:lnTo>
                    <a:pt x="128241" y="87962"/>
                  </a:lnTo>
                  <a:lnTo>
                    <a:pt x="148063" y="95635"/>
                  </a:lnTo>
                  <a:lnTo>
                    <a:pt x="157881" y="100493"/>
                  </a:lnTo>
                  <a:lnTo>
                    <a:pt x="200160" y="114514"/>
                  </a:lnTo>
                  <a:lnTo>
                    <a:pt x="220395" y="126725"/>
                  </a:lnTo>
                  <a:lnTo>
                    <a:pt x="231225" y="136165"/>
                  </a:lnTo>
                  <a:lnTo>
                    <a:pt x="235059" y="142497"/>
                  </a:lnTo>
                  <a:lnTo>
                    <a:pt x="237519" y="155183"/>
                  </a:lnTo>
                  <a:lnTo>
                    <a:pt x="237946" y="164706"/>
                  </a:lnTo>
                  <a:lnTo>
                    <a:pt x="235223" y="171055"/>
                  </a:lnTo>
                  <a:lnTo>
                    <a:pt x="233015" y="174230"/>
                  </a:lnTo>
                  <a:lnTo>
                    <a:pt x="227740" y="177758"/>
                  </a:lnTo>
                  <a:lnTo>
                    <a:pt x="185861" y="190170"/>
                  </a:lnTo>
                  <a:lnTo>
                    <a:pt x="139489" y="198660"/>
                  </a:lnTo>
                  <a:lnTo>
                    <a:pt x="94804" y="199502"/>
                  </a:lnTo>
                  <a:lnTo>
                    <a:pt x="51318" y="199619"/>
                  </a:lnTo>
                  <a:lnTo>
                    <a:pt x="26561" y="198570"/>
                  </a:lnTo>
                  <a:lnTo>
                    <a:pt x="0" y="190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639">
              <a:extLst>
                <a:ext uri="{FF2B5EF4-FFF2-40B4-BE49-F238E27FC236}">
                  <a16:creationId xmlns:a16="http://schemas.microsoft.com/office/drawing/2014/main" id="{10ED22A1-AF2D-3B0E-F441-78D8A96FC2B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381500" y="5553113"/>
              <a:ext cx="161878" cy="171413"/>
            </a:xfrm>
            <a:custGeom>
              <a:avLst/>
              <a:gdLst/>
              <a:ahLst/>
              <a:cxnLst/>
              <a:rect l="0" t="0" r="0" b="0"/>
              <a:pathLst>
                <a:path w="161878" h="171413">
                  <a:moveTo>
                    <a:pt x="133350" y="28537"/>
                  </a:moveTo>
                  <a:lnTo>
                    <a:pt x="133350" y="28537"/>
                  </a:lnTo>
                  <a:lnTo>
                    <a:pt x="138406" y="28537"/>
                  </a:lnTo>
                  <a:lnTo>
                    <a:pt x="139895" y="27479"/>
                  </a:lnTo>
                  <a:lnTo>
                    <a:pt x="140889" y="25715"/>
                  </a:lnTo>
                  <a:lnTo>
                    <a:pt x="142613" y="18836"/>
                  </a:lnTo>
                  <a:lnTo>
                    <a:pt x="142759" y="14348"/>
                  </a:lnTo>
                  <a:lnTo>
                    <a:pt x="141739" y="12727"/>
                  </a:lnTo>
                  <a:lnTo>
                    <a:pt x="140001" y="11647"/>
                  </a:lnTo>
                  <a:lnTo>
                    <a:pt x="137785" y="10928"/>
                  </a:lnTo>
                  <a:lnTo>
                    <a:pt x="136306" y="9389"/>
                  </a:lnTo>
                  <a:lnTo>
                    <a:pt x="133740" y="1413"/>
                  </a:lnTo>
                  <a:lnTo>
                    <a:pt x="130701" y="606"/>
                  </a:lnTo>
                  <a:lnTo>
                    <a:pt x="102769" y="0"/>
                  </a:lnTo>
                  <a:lnTo>
                    <a:pt x="95769" y="2801"/>
                  </a:lnTo>
                  <a:lnTo>
                    <a:pt x="72897" y="15152"/>
                  </a:lnTo>
                  <a:lnTo>
                    <a:pt x="36368" y="27062"/>
                  </a:lnTo>
                  <a:lnTo>
                    <a:pt x="33770" y="28613"/>
                  </a:lnTo>
                  <a:lnTo>
                    <a:pt x="32038" y="30704"/>
                  </a:lnTo>
                  <a:lnTo>
                    <a:pt x="30884" y="33156"/>
                  </a:lnTo>
                  <a:lnTo>
                    <a:pt x="29056" y="34791"/>
                  </a:lnTo>
                  <a:lnTo>
                    <a:pt x="24203" y="36609"/>
                  </a:lnTo>
                  <a:lnTo>
                    <a:pt x="22485" y="38151"/>
                  </a:lnTo>
                  <a:lnTo>
                    <a:pt x="20577" y="42688"/>
                  </a:lnTo>
                  <a:lnTo>
                    <a:pt x="21126" y="45379"/>
                  </a:lnTo>
                  <a:lnTo>
                    <a:pt x="27385" y="55358"/>
                  </a:lnTo>
                  <a:lnTo>
                    <a:pt x="45810" y="73256"/>
                  </a:lnTo>
                  <a:lnTo>
                    <a:pt x="88842" y="100511"/>
                  </a:lnTo>
                  <a:lnTo>
                    <a:pt x="117387" y="111970"/>
                  </a:lnTo>
                  <a:lnTo>
                    <a:pt x="152344" y="140030"/>
                  </a:lnTo>
                  <a:lnTo>
                    <a:pt x="155538" y="140966"/>
                  </a:lnTo>
                  <a:lnTo>
                    <a:pt x="157667" y="142647"/>
                  </a:lnTo>
                  <a:lnTo>
                    <a:pt x="160032" y="147339"/>
                  </a:lnTo>
                  <a:lnTo>
                    <a:pt x="161877" y="161364"/>
                  </a:lnTo>
                  <a:lnTo>
                    <a:pt x="156854" y="166789"/>
                  </a:lnTo>
                  <a:lnTo>
                    <a:pt x="151557" y="169357"/>
                  </a:lnTo>
                  <a:lnTo>
                    <a:pt x="125069" y="171292"/>
                  </a:lnTo>
                  <a:lnTo>
                    <a:pt x="82437" y="171404"/>
                  </a:lnTo>
                  <a:lnTo>
                    <a:pt x="38093" y="171412"/>
                  </a:lnTo>
                  <a:lnTo>
                    <a:pt x="25397" y="170354"/>
                  </a:lnTo>
                  <a:lnTo>
                    <a:pt x="0" y="161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640">
              <a:extLst>
                <a:ext uri="{FF2B5EF4-FFF2-40B4-BE49-F238E27FC236}">
                  <a16:creationId xmlns:a16="http://schemas.microsoft.com/office/drawing/2014/main" id="{F4747844-85B8-6E57-1F21-271D6378196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600575" y="5600710"/>
              <a:ext cx="53114" cy="161916"/>
            </a:xfrm>
            <a:custGeom>
              <a:avLst/>
              <a:gdLst/>
              <a:ahLst/>
              <a:cxnLst/>
              <a:rect l="0" t="0" r="0" b="0"/>
              <a:pathLst>
                <a:path w="53114" h="161916">
                  <a:moveTo>
                    <a:pt x="47625" y="9515"/>
                  </a:moveTo>
                  <a:lnTo>
                    <a:pt x="47625" y="9515"/>
                  </a:lnTo>
                  <a:lnTo>
                    <a:pt x="47625" y="4459"/>
                  </a:lnTo>
                  <a:lnTo>
                    <a:pt x="48683" y="2970"/>
                  </a:lnTo>
                  <a:lnTo>
                    <a:pt x="50447" y="1976"/>
                  </a:lnTo>
                  <a:lnTo>
                    <a:pt x="52681" y="1314"/>
                  </a:lnTo>
                  <a:lnTo>
                    <a:pt x="53113" y="873"/>
                  </a:lnTo>
                  <a:lnTo>
                    <a:pt x="52341" y="578"/>
                  </a:lnTo>
                  <a:lnTo>
                    <a:pt x="47707" y="0"/>
                  </a:lnTo>
                  <a:lnTo>
                    <a:pt x="47632" y="13248"/>
                  </a:lnTo>
                  <a:lnTo>
                    <a:pt x="44806" y="19288"/>
                  </a:lnTo>
                  <a:lnTo>
                    <a:pt x="41080" y="25500"/>
                  </a:lnTo>
                  <a:lnTo>
                    <a:pt x="30757" y="50996"/>
                  </a:lnTo>
                  <a:lnTo>
                    <a:pt x="22989" y="63668"/>
                  </a:lnTo>
                  <a:lnTo>
                    <a:pt x="10510" y="111006"/>
                  </a:lnTo>
                  <a:lnTo>
                    <a:pt x="8759" y="126840"/>
                  </a:lnTo>
                  <a:lnTo>
                    <a:pt x="1363" y="145602"/>
                  </a:lnTo>
                  <a:lnTo>
                    <a:pt x="0" y="161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641">
              <a:extLst>
                <a:ext uri="{FF2B5EF4-FFF2-40B4-BE49-F238E27FC236}">
                  <a16:creationId xmlns:a16="http://schemas.microsoft.com/office/drawing/2014/main" id="{EE45FA42-AAFA-5E7C-58A3-DD371FD2264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619625" y="5543550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30"/>
                  </a:lnTo>
                  <a:lnTo>
                    <a:pt x="2822" y="21036"/>
                  </a:lnTo>
                  <a:lnTo>
                    <a:pt x="5056" y="20374"/>
                  </a:lnTo>
                  <a:lnTo>
                    <a:pt x="6545" y="18874"/>
                  </a:lnTo>
                  <a:lnTo>
                    <a:pt x="8201" y="14386"/>
                  </a:lnTo>
                  <a:lnTo>
                    <a:pt x="9701" y="12765"/>
                  </a:lnTo>
                  <a:lnTo>
                    <a:pt x="28771" y="2175"/>
                  </a:lnTo>
                  <a:lnTo>
                    <a:pt x="59977" y="56"/>
                  </a:lnTo>
                  <a:lnTo>
                    <a:pt x="93252" y="0"/>
                  </a:lnTo>
                  <a:lnTo>
                    <a:pt x="105348" y="7539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642">
              <a:extLst>
                <a:ext uri="{FF2B5EF4-FFF2-40B4-BE49-F238E27FC236}">
                  <a16:creationId xmlns:a16="http://schemas.microsoft.com/office/drawing/2014/main" id="{80EF9DCA-8984-8C1F-18F4-B97A68C97E0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619625" y="56197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45661" y="0"/>
                  </a:lnTo>
                  <a:lnTo>
                    <a:pt x="88890" y="0"/>
                  </a:lnTo>
                  <a:lnTo>
                    <a:pt x="95245" y="2822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643">
              <a:extLst>
                <a:ext uri="{FF2B5EF4-FFF2-40B4-BE49-F238E27FC236}">
                  <a16:creationId xmlns:a16="http://schemas.microsoft.com/office/drawing/2014/main" id="{C450C2DD-BD03-E4D5-2204-BA02C700CC3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581641" y="5734050"/>
              <a:ext cx="142760" cy="28576"/>
            </a:xfrm>
            <a:custGeom>
              <a:avLst/>
              <a:gdLst/>
              <a:ahLst/>
              <a:cxnLst/>
              <a:rect l="0" t="0" r="0" b="0"/>
              <a:pathLst>
                <a:path w="142760" h="28576">
                  <a:moveTo>
                    <a:pt x="9409" y="28575"/>
                  </a:moveTo>
                  <a:lnTo>
                    <a:pt x="9409" y="28575"/>
                  </a:lnTo>
                  <a:lnTo>
                    <a:pt x="0" y="28575"/>
                  </a:lnTo>
                  <a:lnTo>
                    <a:pt x="4974" y="28575"/>
                  </a:lnTo>
                  <a:lnTo>
                    <a:pt x="10260" y="25753"/>
                  </a:lnTo>
                  <a:lnTo>
                    <a:pt x="13152" y="23519"/>
                  </a:lnTo>
                  <a:lnTo>
                    <a:pt x="22009" y="21036"/>
                  </a:lnTo>
                  <a:lnTo>
                    <a:pt x="49765" y="16402"/>
                  </a:lnTo>
                  <a:lnTo>
                    <a:pt x="68298" y="10883"/>
                  </a:lnTo>
                  <a:lnTo>
                    <a:pt x="113719" y="9533"/>
                  </a:lnTo>
                  <a:lnTo>
                    <a:pt x="127241" y="9525"/>
                  </a:lnTo>
                  <a:lnTo>
                    <a:pt x="133393" y="6703"/>
                  </a:lnTo>
                  <a:lnTo>
                    <a:pt x="142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644">
              <a:extLst>
                <a:ext uri="{FF2B5EF4-FFF2-40B4-BE49-F238E27FC236}">
                  <a16:creationId xmlns:a16="http://schemas.microsoft.com/office/drawing/2014/main" id="{47FECCF8-D6FC-F036-F8C7-F2F0FDDE29C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953000" y="5753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SMARTInkShape-645">
            <a:extLst>
              <a:ext uri="{FF2B5EF4-FFF2-40B4-BE49-F238E27FC236}">
                <a16:creationId xmlns:a16="http://schemas.microsoft.com/office/drawing/2014/main" id="{AAC75B8C-5137-EBA9-B65E-A1716C779BE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66900" y="5840149"/>
            <a:ext cx="1322612" cy="27252"/>
          </a:xfrm>
          <a:custGeom>
            <a:avLst/>
            <a:gdLst/>
            <a:ahLst/>
            <a:cxnLst/>
            <a:rect l="0" t="0" r="0" b="0"/>
            <a:pathLst>
              <a:path w="1322612" h="27252">
                <a:moveTo>
                  <a:pt x="19050" y="17726"/>
                </a:moveTo>
                <a:lnTo>
                  <a:pt x="19050" y="17726"/>
                </a:lnTo>
                <a:lnTo>
                  <a:pt x="0" y="17726"/>
                </a:lnTo>
                <a:lnTo>
                  <a:pt x="46256" y="17726"/>
                </a:lnTo>
                <a:lnTo>
                  <a:pt x="52276" y="17726"/>
                </a:lnTo>
                <a:lnTo>
                  <a:pt x="53900" y="16668"/>
                </a:lnTo>
                <a:lnTo>
                  <a:pt x="54984" y="14904"/>
                </a:lnTo>
                <a:lnTo>
                  <a:pt x="55706" y="12670"/>
                </a:lnTo>
                <a:lnTo>
                  <a:pt x="57246" y="12238"/>
                </a:lnTo>
                <a:lnTo>
                  <a:pt x="66766" y="17105"/>
                </a:lnTo>
                <a:lnTo>
                  <a:pt x="108102" y="17726"/>
                </a:lnTo>
                <a:lnTo>
                  <a:pt x="110168" y="16668"/>
                </a:lnTo>
                <a:lnTo>
                  <a:pt x="111545" y="14904"/>
                </a:lnTo>
                <a:lnTo>
                  <a:pt x="112463" y="12670"/>
                </a:lnTo>
                <a:lnTo>
                  <a:pt x="114134" y="11181"/>
                </a:lnTo>
                <a:lnTo>
                  <a:pt x="118813" y="9525"/>
                </a:lnTo>
                <a:lnTo>
                  <a:pt x="131586" y="8317"/>
                </a:lnTo>
                <a:lnTo>
                  <a:pt x="137884" y="13291"/>
                </a:lnTo>
                <a:lnTo>
                  <a:pt x="139547" y="13711"/>
                </a:lnTo>
                <a:lnTo>
                  <a:pt x="140657" y="12934"/>
                </a:lnTo>
                <a:lnTo>
                  <a:pt x="141396" y="11355"/>
                </a:lnTo>
                <a:lnTo>
                  <a:pt x="142948" y="11362"/>
                </a:lnTo>
                <a:lnTo>
                  <a:pt x="150946" y="16679"/>
                </a:lnTo>
                <a:lnTo>
                  <a:pt x="154576" y="14438"/>
                </a:lnTo>
                <a:lnTo>
                  <a:pt x="157025" y="12359"/>
                </a:lnTo>
                <a:lnTo>
                  <a:pt x="159717" y="12032"/>
                </a:lnTo>
                <a:lnTo>
                  <a:pt x="165530" y="14489"/>
                </a:lnTo>
                <a:lnTo>
                  <a:pt x="167504" y="14510"/>
                </a:lnTo>
                <a:lnTo>
                  <a:pt x="168819" y="13466"/>
                </a:lnTo>
                <a:lnTo>
                  <a:pt x="170930" y="9242"/>
                </a:lnTo>
                <a:lnTo>
                  <a:pt x="176352" y="8510"/>
                </a:lnTo>
                <a:lnTo>
                  <a:pt x="177893" y="9465"/>
                </a:lnTo>
                <a:lnTo>
                  <a:pt x="178920" y="11161"/>
                </a:lnTo>
                <a:lnTo>
                  <a:pt x="180569" y="16429"/>
                </a:lnTo>
                <a:lnTo>
                  <a:pt x="183617" y="17150"/>
                </a:lnTo>
                <a:lnTo>
                  <a:pt x="228606" y="17725"/>
                </a:lnTo>
                <a:lnTo>
                  <a:pt x="241301" y="17726"/>
                </a:lnTo>
                <a:lnTo>
                  <a:pt x="247651" y="14904"/>
                </a:lnTo>
                <a:lnTo>
                  <a:pt x="254000" y="11181"/>
                </a:lnTo>
                <a:lnTo>
                  <a:pt x="264583" y="9084"/>
                </a:lnTo>
                <a:lnTo>
                  <a:pt x="311072" y="8208"/>
                </a:lnTo>
                <a:lnTo>
                  <a:pt x="358513" y="8201"/>
                </a:lnTo>
                <a:lnTo>
                  <a:pt x="405515" y="8201"/>
                </a:lnTo>
                <a:lnTo>
                  <a:pt x="453135" y="8201"/>
                </a:lnTo>
                <a:lnTo>
                  <a:pt x="459979" y="8201"/>
                </a:lnTo>
                <a:lnTo>
                  <a:pt x="503128" y="17333"/>
                </a:lnTo>
                <a:lnTo>
                  <a:pt x="549706" y="17716"/>
                </a:lnTo>
                <a:lnTo>
                  <a:pt x="563396" y="17723"/>
                </a:lnTo>
                <a:lnTo>
                  <a:pt x="570720" y="20546"/>
                </a:lnTo>
                <a:lnTo>
                  <a:pt x="574155" y="22782"/>
                </a:lnTo>
                <a:lnTo>
                  <a:pt x="589103" y="25927"/>
                </a:lnTo>
                <a:lnTo>
                  <a:pt x="635438" y="27217"/>
                </a:lnTo>
                <a:lnTo>
                  <a:pt x="683029" y="27251"/>
                </a:lnTo>
                <a:lnTo>
                  <a:pt x="727099" y="27251"/>
                </a:lnTo>
                <a:lnTo>
                  <a:pt x="774349" y="27251"/>
                </a:lnTo>
                <a:lnTo>
                  <a:pt x="811918" y="26193"/>
                </a:lnTo>
                <a:lnTo>
                  <a:pt x="857369" y="18609"/>
                </a:lnTo>
                <a:lnTo>
                  <a:pt x="899315" y="17804"/>
                </a:lnTo>
                <a:lnTo>
                  <a:pt x="946302" y="17733"/>
                </a:lnTo>
                <a:lnTo>
                  <a:pt x="992813" y="17726"/>
                </a:lnTo>
                <a:lnTo>
                  <a:pt x="1032849" y="17726"/>
                </a:lnTo>
                <a:lnTo>
                  <a:pt x="1079668" y="17726"/>
                </a:lnTo>
                <a:lnTo>
                  <a:pt x="1126164" y="17726"/>
                </a:lnTo>
                <a:lnTo>
                  <a:pt x="1171687" y="16668"/>
                </a:lnTo>
                <a:lnTo>
                  <a:pt x="1219021" y="8789"/>
                </a:lnTo>
                <a:lnTo>
                  <a:pt x="1263639" y="8235"/>
                </a:lnTo>
                <a:lnTo>
                  <a:pt x="1310989" y="8201"/>
                </a:lnTo>
                <a:lnTo>
                  <a:pt x="1312912" y="8201"/>
                </a:lnTo>
                <a:lnTo>
                  <a:pt x="1313425" y="7143"/>
                </a:lnTo>
                <a:lnTo>
                  <a:pt x="1313994" y="3145"/>
                </a:lnTo>
                <a:lnTo>
                  <a:pt x="1315204" y="1656"/>
                </a:lnTo>
                <a:lnTo>
                  <a:pt x="1319371" y="0"/>
                </a:lnTo>
                <a:lnTo>
                  <a:pt x="1320906" y="617"/>
                </a:lnTo>
                <a:lnTo>
                  <a:pt x="1321929" y="2087"/>
                </a:lnTo>
                <a:lnTo>
                  <a:pt x="1322611" y="4125"/>
                </a:lnTo>
                <a:lnTo>
                  <a:pt x="1322007" y="4425"/>
                </a:lnTo>
                <a:lnTo>
                  <a:pt x="1318514" y="1936"/>
                </a:lnTo>
                <a:lnTo>
                  <a:pt x="1317159" y="1908"/>
                </a:lnTo>
                <a:lnTo>
                  <a:pt x="1316256" y="2947"/>
                </a:lnTo>
                <a:lnTo>
                  <a:pt x="1314450" y="820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SMARTInkShape-646">
            <a:extLst>
              <a:ext uri="{FF2B5EF4-FFF2-40B4-BE49-F238E27FC236}">
                <a16:creationId xmlns:a16="http://schemas.microsoft.com/office/drawing/2014/main" id="{FC9D5763-935E-EE54-ADEA-B15ECEE57CB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097074" y="5876925"/>
            <a:ext cx="684477" cy="19017"/>
          </a:xfrm>
          <a:custGeom>
            <a:avLst/>
            <a:gdLst/>
            <a:ahLst/>
            <a:cxnLst/>
            <a:rect l="0" t="0" r="0" b="0"/>
            <a:pathLst>
              <a:path w="684477" h="19017">
                <a:moveTo>
                  <a:pt x="8201" y="0"/>
                </a:moveTo>
                <a:lnTo>
                  <a:pt x="8201" y="0"/>
                </a:lnTo>
                <a:lnTo>
                  <a:pt x="0" y="0"/>
                </a:lnTo>
                <a:lnTo>
                  <a:pt x="4425" y="0"/>
                </a:lnTo>
                <a:lnTo>
                  <a:pt x="1908" y="0"/>
                </a:lnTo>
                <a:lnTo>
                  <a:pt x="7894" y="0"/>
                </a:lnTo>
                <a:lnTo>
                  <a:pt x="15744" y="6545"/>
                </a:lnTo>
                <a:lnTo>
                  <a:pt x="21432" y="8201"/>
                </a:lnTo>
                <a:lnTo>
                  <a:pt x="68736" y="9491"/>
                </a:lnTo>
                <a:lnTo>
                  <a:pt x="113422" y="9520"/>
                </a:lnTo>
                <a:lnTo>
                  <a:pt x="156220" y="9525"/>
                </a:lnTo>
                <a:lnTo>
                  <a:pt x="192934" y="9525"/>
                </a:lnTo>
                <a:lnTo>
                  <a:pt x="230625" y="14581"/>
                </a:lnTo>
                <a:lnTo>
                  <a:pt x="273659" y="17726"/>
                </a:lnTo>
                <a:lnTo>
                  <a:pt x="314866" y="18657"/>
                </a:lnTo>
                <a:lnTo>
                  <a:pt x="353888" y="18934"/>
                </a:lnTo>
                <a:lnTo>
                  <a:pt x="392261" y="19016"/>
                </a:lnTo>
                <a:lnTo>
                  <a:pt x="430442" y="13982"/>
                </a:lnTo>
                <a:lnTo>
                  <a:pt x="473664" y="16952"/>
                </a:lnTo>
                <a:lnTo>
                  <a:pt x="503127" y="17370"/>
                </a:lnTo>
                <a:lnTo>
                  <a:pt x="541528" y="11387"/>
                </a:lnTo>
                <a:lnTo>
                  <a:pt x="582670" y="9770"/>
                </a:lnTo>
                <a:lnTo>
                  <a:pt x="628649" y="9539"/>
                </a:lnTo>
                <a:lnTo>
                  <a:pt x="663402" y="9525"/>
                </a:lnTo>
                <a:lnTo>
                  <a:pt x="664077" y="8467"/>
                </a:lnTo>
                <a:lnTo>
                  <a:pt x="665425" y="10"/>
                </a:lnTo>
                <a:lnTo>
                  <a:pt x="665425" y="7"/>
                </a:lnTo>
                <a:lnTo>
                  <a:pt x="665426" y="3"/>
                </a:lnTo>
                <a:lnTo>
                  <a:pt x="684476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MARTInkShape-647">
            <a:extLst>
              <a:ext uri="{FF2B5EF4-FFF2-40B4-BE49-F238E27FC236}">
                <a16:creationId xmlns:a16="http://schemas.microsoft.com/office/drawing/2014/main" id="{A5D3E4E1-4933-2999-46D0-8A3B7235DB8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362575" y="4876810"/>
            <a:ext cx="866776" cy="28566"/>
          </a:xfrm>
          <a:custGeom>
            <a:avLst/>
            <a:gdLst/>
            <a:ahLst/>
            <a:cxnLst/>
            <a:rect l="0" t="0" r="0" b="0"/>
            <a:pathLst>
              <a:path w="866776" h="28566">
                <a:moveTo>
                  <a:pt x="0" y="28565"/>
                </a:moveTo>
                <a:lnTo>
                  <a:pt x="0" y="28565"/>
                </a:lnTo>
                <a:lnTo>
                  <a:pt x="45518" y="28565"/>
                </a:lnTo>
                <a:lnTo>
                  <a:pt x="88795" y="28565"/>
                </a:lnTo>
                <a:lnTo>
                  <a:pt x="135606" y="28565"/>
                </a:lnTo>
                <a:lnTo>
                  <a:pt x="162593" y="25743"/>
                </a:lnTo>
                <a:lnTo>
                  <a:pt x="203091" y="19923"/>
                </a:lnTo>
                <a:lnTo>
                  <a:pt x="248054" y="19156"/>
                </a:lnTo>
                <a:lnTo>
                  <a:pt x="295329" y="19056"/>
                </a:lnTo>
                <a:lnTo>
                  <a:pt x="336361" y="19042"/>
                </a:lnTo>
                <a:lnTo>
                  <a:pt x="381393" y="19040"/>
                </a:lnTo>
                <a:lnTo>
                  <a:pt x="424927" y="19040"/>
                </a:lnTo>
                <a:lnTo>
                  <a:pt x="459954" y="21862"/>
                </a:lnTo>
                <a:lnTo>
                  <a:pt x="504230" y="27977"/>
                </a:lnTo>
                <a:lnTo>
                  <a:pt x="545695" y="28513"/>
                </a:lnTo>
                <a:lnTo>
                  <a:pt x="589957" y="28560"/>
                </a:lnTo>
                <a:lnTo>
                  <a:pt x="636137" y="28565"/>
                </a:lnTo>
                <a:lnTo>
                  <a:pt x="683635" y="28565"/>
                </a:lnTo>
                <a:lnTo>
                  <a:pt x="707030" y="25743"/>
                </a:lnTo>
                <a:lnTo>
                  <a:pt x="747114" y="19628"/>
                </a:lnTo>
                <a:lnTo>
                  <a:pt x="761734" y="18244"/>
                </a:lnTo>
                <a:lnTo>
                  <a:pt x="788410" y="10873"/>
                </a:lnTo>
                <a:lnTo>
                  <a:pt x="835141" y="9532"/>
                </a:lnTo>
                <a:lnTo>
                  <a:pt x="836161" y="9525"/>
                </a:lnTo>
                <a:lnTo>
                  <a:pt x="847714" y="0"/>
                </a:lnTo>
                <a:lnTo>
                  <a:pt x="847725" y="8192"/>
                </a:lnTo>
                <a:lnTo>
                  <a:pt x="866775" y="1904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SMARTInkShape-648">
            <a:extLst>
              <a:ext uri="{FF2B5EF4-FFF2-40B4-BE49-F238E27FC236}">
                <a16:creationId xmlns:a16="http://schemas.microsoft.com/office/drawing/2014/main" id="{21B71A87-5927-0E56-769E-AC5B32BD2E1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848475" y="4962525"/>
            <a:ext cx="1200151" cy="28576"/>
          </a:xfrm>
          <a:custGeom>
            <a:avLst/>
            <a:gdLst/>
            <a:ahLst/>
            <a:cxnLst/>
            <a:rect l="0" t="0" r="0" b="0"/>
            <a:pathLst>
              <a:path w="1200151" h="28576">
                <a:moveTo>
                  <a:pt x="0" y="0"/>
                </a:moveTo>
                <a:lnTo>
                  <a:pt x="0" y="0"/>
                </a:lnTo>
                <a:lnTo>
                  <a:pt x="32188" y="0"/>
                </a:lnTo>
                <a:lnTo>
                  <a:pt x="38295" y="2822"/>
                </a:lnTo>
                <a:lnTo>
                  <a:pt x="44536" y="6545"/>
                </a:lnTo>
                <a:lnTo>
                  <a:pt x="55280" y="9133"/>
                </a:lnTo>
                <a:lnTo>
                  <a:pt x="93990" y="9522"/>
                </a:lnTo>
                <a:lnTo>
                  <a:pt x="102804" y="6702"/>
                </a:lnTo>
                <a:lnTo>
                  <a:pt x="106636" y="4468"/>
                </a:lnTo>
                <a:lnTo>
                  <a:pt x="110248" y="4037"/>
                </a:lnTo>
                <a:lnTo>
                  <a:pt x="121448" y="6370"/>
                </a:lnTo>
                <a:lnTo>
                  <a:pt x="166086" y="207"/>
                </a:lnTo>
                <a:lnTo>
                  <a:pt x="209607" y="12"/>
                </a:lnTo>
                <a:lnTo>
                  <a:pt x="250477" y="1"/>
                </a:lnTo>
                <a:lnTo>
                  <a:pt x="294687" y="0"/>
                </a:lnTo>
                <a:lnTo>
                  <a:pt x="307715" y="1058"/>
                </a:lnTo>
                <a:lnTo>
                  <a:pt x="352409" y="8937"/>
                </a:lnTo>
                <a:lnTo>
                  <a:pt x="396678" y="9502"/>
                </a:lnTo>
                <a:lnTo>
                  <a:pt x="443040" y="9524"/>
                </a:lnTo>
                <a:lnTo>
                  <a:pt x="487943" y="9525"/>
                </a:lnTo>
                <a:lnTo>
                  <a:pt x="529858" y="9525"/>
                </a:lnTo>
                <a:lnTo>
                  <a:pt x="575711" y="9525"/>
                </a:lnTo>
                <a:lnTo>
                  <a:pt x="622474" y="9525"/>
                </a:lnTo>
                <a:lnTo>
                  <a:pt x="670023" y="9525"/>
                </a:lnTo>
                <a:lnTo>
                  <a:pt x="717641" y="9525"/>
                </a:lnTo>
                <a:lnTo>
                  <a:pt x="762431" y="9525"/>
                </a:lnTo>
                <a:lnTo>
                  <a:pt x="809682" y="9525"/>
                </a:lnTo>
                <a:lnTo>
                  <a:pt x="857258" y="9525"/>
                </a:lnTo>
                <a:lnTo>
                  <a:pt x="904876" y="9525"/>
                </a:lnTo>
                <a:lnTo>
                  <a:pt x="944033" y="9525"/>
                </a:lnTo>
                <a:lnTo>
                  <a:pt x="988615" y="9525"/>
                </a:lnTo>
                <a:lnTo>
                  <a:pt x="1028309" y="9525"/>
                </a:lnTo>
                <a:lnTo>
                  <a:pt x="1066722" y="9525"/>
                </a:lnTo>
                <a:lnTo>
                  <a:pt x="1102063" y="12347"/>
                </a:lnTo>
                <a:lnTo>
                  <a:pt x="1129740" y="17726"/>
                </a:lnTo>
                <a:lnTo>
                  <a:pt x="1173538" y="18998"/>
                </a:lnTo>
                <a:lnTo>
                  <a:pt x="1179234" y="19016"/>
                </a:lnTo>
                <a:lnTo>
                  <a:pt x="1183031" y="20086"/>
                </a:lnTo>
                <a:lnTo>
                  <a:pt x="1185563" y="21857"/>
                </a:lnTo>
                <a:lnTo>
                  <a:pt x="1187250" y="24096"/>
                </a:lnTo>
                <a:lnTo>
                  <a:pt x="1191947" y="26584"/>
                </a:lnTo>
                <a:lnTo>
                  <a:pt x="1200146" y="28575"/>
                </a:lnTo>
                <a:lnTo>
                  <a:pt x="1200150" y="285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36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3808</TotalTime>
  <Words>590</Words>
  <Application>Microsoft Office PowerPoint</Application>
  <PresentationFormat>On-screen Show (4:3)</PresentationFormat>
  <Paragraphs>304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Cambria Math</vt:lpstr>
      <vt:lpstr>Calibri</vt:lpstr>
      <vt:lpstr>Office Theme</vt:lpstr>
      <vt:lpstr>Section 13.1</vt:lpstr>
      <vt:lpstr>Linear Regression Model</vt:lpstr>
      <vt:lpstr>Linear Regression Model (cont.)</vt:lpstr>
      <vt:lpstr>Linear Regression Model (cont.)</vt:lpstr>
      <vt:lpstr>Linear Regression Model (cont.)</vt:lpstr>
      <vt:lpstr>Linear Regression Model (cont.)</vt:lpstr>
      <vt:lpstr>Linear Regression Model (cont.)</vt:lpstr>
      <vt:lpstr>Linear Regression Model (cont.)</vt:lpstr>
      <vt:lpstr>Linear Regression Model (cont.)</vt:lpstr>
      <vt:lpstr>Linear Regression Model (cont.)</vt:lpstr>
      <vt:lpstr>Linear Regression Model (cont.)</vt:lpstr>
      <vt:lpstr>Assumptions about the Error Term in the Linear Model </vt:lpstr>
      <vt:lpstr>Estimates of the Regression Model Parameters</vt:lpstr>
      <vt:lpstr>Using Excel to estimate a Simple Linear Regression Model</vt:lpstr>
      <vt:lpstr>Using Excel to estimate a Simple Linear Regression Model (cont.)</vt:lpstr>
      <vt:lpstr>Using Excel to estimate a Simple Linear Regression Model (cont.)</vt:lpstr>
      <vt:lpstr>Evaluating the Fit of a Linear Model</vt:lpstr>
      <vt:lpstr>Evaluating the Fit of a Linear Model (cont.)</vt:lpstr>
      <vt:lpstr>Coefficient of Determination </vt:lpstr>
      <vt:lpstr>Coefficient of Determination (cont.)</vt:lpstr>
      <vt:lpstr>Coefficient of Determination (cont.) </vt:lpstr>
      <vt:lpstr>Coefficient of Determination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485</cp:revision>
  <dcterms:created xsi:type="dcterms:W3CDTF">2013-04-26T14:43:13Z</dcterms:created>
  <dcterms:modified xsi:type="dcterms:W3CDTF">2024-04-10T14:40:13Z</dcterms:modified>
</cp:coreProperties>
</file>