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56" r:id="rId2"/>
    <p:sldId id="517" r:id="rId3"/>
    <p:sldId id="338" r:id="rId4"/>
    <p:sldId id="444" r:id="rId5"/>
    <p:sldId id="515" r:id="rId6"/>
    <p:sldId id="486" r:id="rId7"/>
    <p:sldId id="489" r:id="rId8"/>
    <p:sldId id="514" r:id="rId9"/>
    <p:sldId id="490" r:id="rId10"/>
    <p:sldId id="491" r:id="rId11"/>
    <p:sldId id="518" r:id="rId12"/>
    <p:sldId id="519"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Roboto Condensed" panose="020000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4" d="100"/>
          <a:sy n="64"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4/1/2024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549.xml"/><Relationship Id="rId21" Type="http://schemas.openxmlformats.org/officeDocument/2006/relationships/tags" Target="../tags/tag453.xml"/><Relationship Id="rId42" Type="http://schemas.openxmlformats.org/officeDocument/2006/relationships/tags" Target="../tags/tag474.xml"/><Relationship Id="rId63" Type="http://schemas.openxmlformats.org/officeDocument/2006/relationships/tags" Target="../tags/tag495.xml"/><Relationship Id="rId84" Type="http://schemas.openxmlformats.org/officeDocument/2006/relationships/tags" Target="../tags/tag516.xml"/><Relationship Id="rId138" Type="http://schemas.openxmlformats.org/officeDocument/2006/relationships/tags" Target="../tags/tag570.xml"/><Relationship Id="rId159" Type="http://schemas.openxmlformats.org/officeDocument/2006/relationships/tags" Target="../tags/tag591.xml"/><Relationship Id="rId170" Type="http://schemas.openxmlformats.org/officeDocument/2006/relationships/tags" Target="../tags/tag602.xml"/><Relationship Id="rId191" Type="http://schemas.openxmlformats.org/officeDocument/2006/relationships/tags" Target="../tags/tag623.xml"/><Relationship Id="rId107" Type="http://schemas.openxmlformats.org/officeDocument/2006/relationships/tags" Target="../tags/tag539.xml"/><Relationship Id="rId11" Type="http://schemas.openxmlformats.org/officeDocument/2006/relationships/tags" Target="../tags/tag443.xml"/><Relationship Id="rId32" Type="http://schemas.openxmlformats.org/officeDocument/2006/relationships/tags" Target="../tags/tag464.xml"/><Relationship Id="rId53" Type="http://schemas.openxmlformats.org/officeDocument/2006/relationships/tags" Target="../tags/tag485.xml"/><Relationship Id="rId74" Type="http://schemas.openxmlformats.org/officeDocument/2006/relationships/tags" Target="../tags/tag506.xml"/><Relationship Id="rId128" Type="http://schemas.openxmlformats.org/officeDocument/2006/relationships/tags" Target="../tags/tag560.xml"/><Relationship Id="rId149" Type="http://schemas.openxmlformats.org/officeDocument/2006/relationships/tags" Target="../tags/tag581.xml"/><Relationship Id="rId5" Type="http://schemas.openxmlformats.org/officeDocument/2006/relationships/tags" Target="../tags/tag437.xml"/><Relationship Id="rId95" Type="http://schemas.openxmlformats.org/officeDocument/2006/relationships/tags" Target="../tags/tag527.xml"/><Relationship Id="rId160" Type="http://schemas.openxmlformats.org/officeDocument/2006/relationships/tags" Target="../tags/tag592.xml"/><Relationship Id="rId181" Type="http://schemas.openxmlformats.org/officeDocument/2006/relationships/tags" Target="../tags/tag613.xml"/><Relationship Id="rId22" Type="http://schemas.openxmlformats.org/officeDocument/2006/relationships/tags" Target="../tags/tag454.xml"/><Relationship Id="rId43" Type="http://schemas.openxmlformats.org/officeDocument/2006/relationships/tags" Target="../tags/tag475.xml"/><Relationship Id="rId64" Type="http://schemas.openxmlformats.org/officeDocument/2006/relationships/tags" Target="../tags/tag496.xml"/><Relationship Id="rId118" Type="http://schemas.openxmlformats.org/officeDocument/2006/relationships/tags" Target="../tags/tag550.xml"/><Relationship Id="rId139" Type="http://schemas.openxmlformats.org/officeDocument/2006/relationships/tags" Target="../tags/tag571.xml"/><Relationship Id="rId85" Type="http://schemas.openxmlformats.org/officeDocument/2006/relationships/tags" Target="../tags/tag517.xml"/><Relationship Id="rId150" Type="http://schemas.openxmlformats.org/officeDocument/2006/relationships/tags" Target="../tags/tag582.xml"/><Relationship Id="rId171" Type="http://schemas.openxmlformats.org/officeDocument/2006/relationships/tags" Target="../tags/tag603.xml"/><Relationship Id="rId192" Type="http://schemas.openxmlformats.org/officeDocument/2006/relationships/tags" Target="../tags/tag624.xml"/><Relationship Id="rId12" Type="http://schemas.openxmlformats.org/officeDocument/2006/relationships/tags" Target="../tags/tag444.xml"/><Relationship Id="rId33" Type="http://schemas.openxmlformats.org/officeDocument/2006/relationships/tags" Target="../tags/tag465.xml"/><Relationship Id="rId108" Type="http://schemas.openxmlformats.org/officeDocument/2006/relationships/tags" Target="../tags/tag540.xml"/><Relationship Id="rId129" Type="http://schemas.openxmlformats.org/officeDocument/2006/relationships/tags" Target="../tags/tag561.xml"/><Relationship Id="rId54" Type="http://schemas.openxmlformats.org/officeDocument/2006/relationships/tags" Target="../tags/tag486.xml"/><Relationship Id="rId75" Type="http://schemas.openxmlformats.org/officeDocument/2006/relationships/tags" Target="../tags/tag507.xml"/><Relationship Id="rId96" Type="http://schemas.openxmlformats.org/officeDocument/2006/relationships/tags" Target="../tags/tag528.xml"/><Relationship Id="rId140" Type="http://schemas.openxmlformats.org/officeDocument/2006/relationships/tags" Target="../tags/tag572.xml"/><Relationship Id="rId161" Type="http://schemas.openxmlformats.org/officeDocument/2006/relationships/tags" Target="../tags/tag593.xml"/><Relationship Id="rId182" Type="http://schemas.openxmlformats.org/officeDocument/2006/relationships/tags" Target="../tags/tag614.xml"/><Relationship Id="rId6" Type="http://schemas.openxmlformats.org/officeDocument/2006/relationships/tags" Target="../tags/tag438.xml"/><Relationship Id="rId23" Type="http://schemas.openxmlformats.org/officeDocument/2006/relationships/tags" Target="../tags/tag455.xml"/><Relationship Id="rId119" Type="http://schemas.openxmlformats.org/officeDocument/2006/relationships/tags" Target="../tags/tag551.xml"/><Relationship Id="rId44" Type="http://schemas.openxmlformats.org/officeDocument/2006/relationships/tags" Target="../tags/tag476.xml"/><Relationship Id="rId65" Type="http://schemas.openxmlformats.org/officeDocument/2006/relationships/tags" Target="../tags/tag497.xml"/><Relationship Id="rId86" Type="http://schemas.openxmlformats.org/officeDocument/2006/relationships/tags" Target="../tags/tag518.xml"/><Relationship Id="rId130" Type="http://schemas.openxmlformats.org/officeDocument/2006/relationships/tags" Target="../tags/tag562.xml"/><Relationship Id="rId151" Type="http://schemas.openxmlformats.org/officeDocument/2006/relationships/tags" Target="../tags/tag583.xml"/><Relationship Id="rId172" Type="http://schemas.openxmlformats.org/officeDocument/2006/relationships/tags" Target="../tags/tag604.xml"/><Relationship Id="rId193" Type="http://schemas.openxmlformats.org/officeDocument/2006/relationships/slideLayout" Target="../slideLayouts/slideLayout2.xml"/><Relationship Id="rId13" Type="http://schemas.openxmlformats.org/officeDocument/2006/relationships/tags" Target="../tags/tag445.xml"/><Relationship Id="rId109" Type="http://schemas.openxmlformats.org/officeDocument/2006/relationships/tags" Target="../tags/tag541.xml"/><Relationship Id="rId34" Type="http://schemas.openxmlformats.org/officeDocument/2006/relationships/tags" Target="../tags/tag466.xml"/><Relationship Id="rId50" Type="http://schemas.openxmlformats.org/officeDocument/2006/relationships/tags" Target="../tags/tag482.xml"/><Relationship Id="rId55" Type="http://schemas.openxmlformats.org/officeDocument/2006/relationships/tags" Target="../tags/tag487.xml"/><Relationship Id="rId76" Type="http://schemas.openxmlformats.org/officeDocument/2006/relationships/tags" Target="../tags/tag508.xml"/><Relationship Id="rId97" Type="http://schemas.openxmlformats.org/officeDocument/2006/relationships/tags" Target="../tags/tag529.xml"/><Relationship Id="rId104" Type="http://schemas.openxmlformats.org/officeDocument/2006/relationships/tags" Target="../tags/tag536.xml"/><Relationship Id="rId120" Type="http://schemas.openxmlformats.org/officeDocument/2006/relationships/tags" Target="../tags/tag552.xml"/><Relationship Id="rId125" Type="http://schemas.openxmlformats.org/officeDocument/2006/relationships/tags" Target="../tags/tag557.xml"/><Relationship Id="rId141" Type="http://schemas.openxmlformats.org/officeDocument/2006/relationships/tags" Target="../tags/tag573.xml"/><Relationship Id="rId146" Type="http://schemas.openxmlformats.org/officeDocument/2006/relationships/tags" Target="../tags/tag578.xml"/><Relationship Id="rId167" Type="http://schemas.openxmlformats.org/officeDocument/2006/relationships/tags" Target="../tags/tag599.xml"/><Relationship Id="rId188" Type="http://schemas.openxmlformats.org/officeDocument/2006/relationships/tags" Target="../tags/tag620.xml"/><Relationship Id="rId7" Type="http://schemas.openxmlformats.org/officeDocument/2006/relationships/tags" Target="../tags/tag439.xml"/><Relationship Id="rId71" Type="http://schemas.openxmlformats.org/officeDocument/2006/relationships/tags" Target="../tags/tag503.xml"/><Relationship Id="rId92" Type="http://schemas.openxmlformats.org/officeDocument/2006/relationships/tags" Target="../tags/tag524.xml"/><Relationship Id="rId162" Type="http://schemas.openxmlformats.org/officeDocument/2006/relationships/tags" Target="../tags/tag594.xml"/><Relationship Id="rId183" Type="http://schemas.openxmlformats.org/officeDocument/2006/relationships/tags" Target="../tags/tag615.xml"/><Relationship Id="rId2" Type="http://schemas.openxmlformats.org/officeDocument/2006/relationships/tags" Target="../tags/tag434.xml"/><Relationship Id="rId29" Type="http://schemas.openxmlformats.org/officeDocument/2006/relationships/tags" Target="../tags/tag461.xml"/><Relationship Id="rId24" Type="http://schemas.openxmlformats.org/officeDocument/2006/relationships/tags" Target="../tags/tag456.xml"/><Relationship Id="rId40" Type="http://schemas.openxmlformats.org/officeDocument/2006/relationships/tags" Target="../tags/tag472.xml"/><Relationship Id="rId45" Type="http://schemas.openxmlformats.org/officeDocument/2006/relationships/tags" Target="../tags/tag477.xml"/><Relationship Id="rId66" Type="http://schemas.openxmlformats.org/officeDocument/2006/relationships/tags" Target="../tags/tag498.xml"/><Relationship Id="rId87" Type="http://schemas.openxmlformats.org/officeDocument/2006/relationships/tags" Target="../tags/tag519.xml"/><Relationship Id="rId110" Type="http://schemas.openxmlformats.org/officeDocument/2006/relationships/tags" Target="../tags/tag542.xml"/><Relationship Id="rId115" Type="http://schemas.openxmlformats.org/officeDocument/2006/relationships/tags" Target="../tags/tag547.xml"/><Relationship Id="rId131" Type="http://schemas.openxmlformats.org/officeDocument/2006/relationships/tags" Target="../tags/tag563.xml"/><Relationship Id="rId136" Type="http://schemas.openxmlformats.org/officeDocument/2006/relationships/tags" Target="../tags/tag568.xml"/><Relationship Id="rId157" Type="http://schemas.openxmlformats.org/officeDocument/2006/relationships/tags" Target="../tags/tag589.xml"/><Relationship Id="rId178" Type="http://schemas.openxmlformats.org/officeDocument/2006/relationships/tags" Target="../tags/tag610.xml"/><Relationship Id="rId61" Type="http://schemas.openxmlformats.org/officeDocument/2006/relationships/tags" Target="../tags/tag493.xml"/><Relationship Id="rId82" Type="http://schemas.openxmlformats.org/officeDocument/2006/relationships/tags" Target="../tags/tag514.xml"/><Relationship Id="rId152" Type="http://schemas.openxmlformats.org/officeDocument/2006/relationships/tags" Target="../tags/tag584.xml"/><Relationship Id="rId173" Type="http://schemas.openxmlformats.org/officeDocument/2006/relationships/tags" Target="../tags/tag605.xml"/><Relationship Id="rId19" Type="http://schemas.openxmlformats.org/officeDocument/2006/relationships/tags" Target="../tags/tag451.xml"/><Relationship Id="rId14" Type="http://schemas.openxmlformats.org/officeDocument/2006/relationships/tags" Target="../tags/tag446.xml"/><Relationship Id="rId30" Type="http://schemas.openxmlformats.org/officeDocument/2006/relationships/tags" Target="../tags/tag462.xml"/><Relationship Id="rId35" Type="http://schemas.openxmlformats.org/officeDocument/2006/relationships/tags" Target="../tags/tag467.xml"/><Relationship Id="rId56" Type="http://schemas.openxmlformats.org/officeDocument/2006/relationships/tags" Target="../tags/tag488.xml"/><Relationship Id="rId77" Type="http://schemas.openxmlformats.org/officeDocument/2006/relationships/tags" Target="../tags/tag509.xml"/><Relationship Id="rId100" Type="http://schemas.openxmlformats.org/officeDocument/2006/relationships/tags" Target="../tags/tag532.xml"/><Relationship Id="rId105" Type="http://schemas.openxmlformats.org/officeDocument/2006/relationships/tags" Target="../tags/tag537.xml"/><Relationship Id="rId126" Type="http://schemas.openxmlformats.org/officeDocument/2006/relationships/tags" Target="../tags/tag558.xml"/><Relationship Id="rId147" Type="http://schemas.openxmlformats.org/officeDocument/2006/relationships/tags" Target="../tags/tag579.xml"/><Relationship Id="rId168" Type="http://schemas.openxmlformats.org/officeDocument/2006/relationships/tags" Target="../tags/tag600.xml"/><Relationship Id="rId8" Type="http://schemas.openxmlformats.org/officeDocument/2006/relationships/tags" Target="../tags/tag440.xml"/><Relationship Id="rId51" Type="http://schemas.openxmlformats.org/officeDocument/2006/relationships/tags" Target="../tags/tag483.xml"/><Relationship Id="rId72" Type="http://schemas.openxmlformats.org/officeDocument/2006/relationships/tags" Target="../tags/tag504.xml"/><Relationship Id="rId93" Type="http://schemas.openxmlformats.org/officeDocument/2006/relationships/tags" Target="../tags/tag525.xml"/><Relationship Id="rId98" Type="http://schemas.openxmlformats.org/officeDocument/2006/relationships/tags" Target="../tags/tag530.xml"/><Relationship Id="rId121" Type="http://schemas.openxmlformats.org/officeDocument/2006/relationships/tags" Target="../tags/tag553.xml"/><Relationship Id="rId142" Type="http://schemas.openxmlformats.org/officeDocument/2006/relationships/tags" Target="../tags/tag574.xml"/><Relationship Id="rId163" Type="http://schemas.openxmlformats.org/officeDocument/2006/relationships/tags" Target="../tags/tag595.xml"/><Relationship Id="rId184" Type="http://schemas.openxmlformats.org/officeDocument/2006/relationships/tags" Target="../tags/tag616.xml"/><Relationship Id="rId189" Type="http://schemas.openxmlformats.org/officeDocument/2006/relationships/tags" Target="../tags/tag621.xml"/><Relationship Id="rId3" Type="http://schemas.openxmlformats.org/officeDocument/2006/relationships/tags" Target="../tags/tag435.xml"/><Relationship Id="rId25" Type="http://schemas.openxmlformats.org/officeDocument/2006/relationships/tags" Target="../tags/tag457.xml"/><Relationship Id="rId46" Type="http://schemas.openxmlformats.org/officeDocument/2006/relationships/tags" Target="../tags/tag478.xml"/><Relationship Id="rId67" Type="http://schemas.openxmlformats.org/officeDocument/2006/relationships/tags" Target="../tags/tag499.xml"/><Relationship Id="rId116" Type="http://schemas.openxmlformats.org/officeDocument/2006/relationships/tags" Target="../tags/tag548.xml"/><Relationship Id="rId137" Type="http://schemas.openxmlformats.org/officeDocument/2006/relationships/tags" Target="../tags/tag569.xml"/><Relationship Id="rId158" Type="http://schemas.openxmlformats.org/officeDocument/2006/relationships/tags" Target="../tags/tag590.xml"/><Relationship Id="rId20" Type="http://schemas.openxmlformats.org/officeDocument/2006/relationships/tags" Target="../tags/tag452.xml"/><Relationship Id="rId41" Type="http://schemas.openxmlformats.org/officeDocument/2006/relationships/tags" Target="../tags/tag473.xml"/><Relationship Id="rId62" Type="http://schemas.openxmlformats.org/officeDocument/2006/relationships/tags" Target="../tags/tag494.xml"/><Relationship Id="rId83" Type="http://schemas.openxmlformats.org/officeDocument/2006/relationships/tags" Target="../tags/tag515.xml"/><Relationship Id="rId88" Type="http://schemas.openxmlformats.org/officeDocument/2006/relationships/tags" Target="../tags/tag520.xml"/><Relationship Id="rId111" Type="http://schemas.openxmlformats.org/officeDocument/2006/relationships/tags" Target="../tags/tag543.xml"/><Relationship Id="rId132" Type="http://schemas.openxmlformats.org/officeDocument/2006/relationships/tags" Target="../tags/tag564.xml"/><Relationship Id="rId153" Type="http://schemas.openxmlformats.org/officeDocument/2006/relationships/tags" Target="../tags/tag585.xml"/><Relationship Id="rId174" Type="http://schemas.openxmlformats.org/officeDocument/2006/relationships/tags" Target="../tags/tag606.xml"/><Relationship Id="rId179" Type="http://schemas.openxmlformats.org/officeDocument/2006/relationships/tags" Target="../tags/tag611.xml"/><Relationship Id="rId190" Type="http://schemas.openxmlformats.org/officeDocument/2006/relationships/tags" Target="../tags/tag622.xml"/><Relationship Id="rId15" Type="http://schemas.openxmlformats.org/officeDocument/2006/relationships/tags" Target="../tags/tag447.xml"/><Relationship Id="rId36" Type="http://schemas.openxmlformats.org/officeDocument/2006/relationships/tags" Target="../tags/tag468.xml"/><Relationship Id="rId57" Type="http://schemas.openxmlformats.org/officeDocument/2006/relationships/tags" Target="../tags/tag489.xml"/><Relationship Id="rId106" Type="http://schemas.openxmlformats.org/officeDocument/2006/relationships/tags" Target="../tags/tag538.xml"/><Relationship Id="rId127" Type="http://schemas.openxmlformats.org/officeDocument/2006/relationships/tags" Target="../tags/tag559.xml"/><Relationship Id="rId10" Type="http://schemas.openxmlformats.org/officeDocument/2006/relationships/tags" Target="../tags/tag442.xml"/><Relationship Id="rId31" Type="http://schemas.openxmlformats.org/officeDocument/2006/relationships/tags" Target="../tags/tag463.xml"/><Relationship Id="rId52" Type="http://schemas.openxmlformats.org/officeDocument/2006/relationships/tags" Target="../tags/tag484.xml"/><Relationship Id="rId73" Type="http://schemas.openxmlformats.org/officeDocument/2006/relationships/tags" Target="../tags/tag505.xml"/><Relationship Id="rId78" Type="http://schemas.openxmlformats.org/officeDocument/2006/relationships/tags" Target="../tags/tag510.xml"/><Relationship Id="rId94" Type="http://schemas.openxmlformats.org/officeDocument/2006/relationships/tags" Target="../tags/tag526.xml"/><Relationship Id="rId99" Type="http://schemas.openxmlformats.org/officeDocument/2006/relationships/tags" Target="../tags/tag531.xml"/><Relationship Id="rId101" Type="http://schemas.openxmlformats.org/officeDocument/2006/relationships/tags" Target="../tags/tag533.xml"/><Relationship Id="rId122" Type="http://schemas.openxmlformats.org/officeDocument/2006/relationships/tags" Target="../tags/tag554.xml"/><Relationship Id="rId143" Type="http://schemas.openxmlformats.org/officeDocument/2006/relationships/tags" Target="../tags/tag575.xml"/><Relationship Id="rId148" Type="http://schemas.openxmlformats.org/officeDocument/2006/relationships/tags" Target="../tags/tag580.xml"/><Relationship Id="rId164" Type="http://schemas.openxmlformats.org/officeDocument/2006/relationships/tags" Target="../tags/tag596.xml"/><Relationship Id="rId169" Type="http://schemas.openxmlformats.org/officeDocument/2006/relationships/tags" Target="../tags/tag601.xml"/><Relationship Id="rId185" Type="http://schemas.openxmlformats.org/officeDocument/2006/relationships/tags" Target="../tags/tag617.xml"/><Relationship Id="rId4" Type="http://schemas.openxmlformats.org/officeDocument/2006/relationships/tags" Target="../tags/tag436.xml"/><Relationship Id="rId9" Type="http://schemas.openxmlformats.org/officeDocument/2006/relationships/tags" Target="../tags/tag441.xml"/><Relationship Id="rId180" Type="http://schemas.openxmlformats.org/officeDocument/2006/relationships/tags" Target="../tags/tag612.xml"/><Relationship Id="rId26" Type="http://schemas.openxmlformats.org/officeDocument/2006/relationships/tags" Target="../tags/tag458.xml"/><Relationship Id="rId47" Type="http://schemas.openxmlformats.org/officeDocument/2006/relationships/tags" Target="../tags/tag479.xml"/><Relationship Id="rId68" Type="http://schemas.openxmlformats.org/officeDocument/2006/relationships/tags" Target="../tags/tag500.xml"/><Relationship Id="rId89" Type="http://schemas.openxmlformats.org/officeDocument/2006/relationships/tags" Target="../tags/tag521.xml"/><Relationship Id="rId112" Type="http://schemas.openxmlformats.org/officeDocument/2006/relationships/tags" Target="../tags/tag544.xml"/><Relationship Id="rId133" Type="http://schemas.openxmlformats.org/officeDocument/2006/relationships/tags" Target="../tags/tag565.xml"/><Relationship Id="rId154" Type="http://schemas.openxmlformats.org/officeDocument/2006/relationships/tags" Target="../tags/tag586.xml"/><Relationship Id="rId175" Type="http://schemas.openxmlformats.org/officeDocument/2006/relationships/tags" Target="../tags/tag607.xml"/><Relationship Id="rId16" Type="http://schemas.openxmlformats.org/officeDocument/2006/relationships/tags" Target="../tags/tag448.xml"/><Relationship Id="rId37" Type="http://schemas.openxmlformats.org/officeDocument/2006/relationships/tags" Target="../tags/tag469.xml"/><Relationship Id="rId58" Type="http://schemas.openxmlformats.org/officeDocument/2006/relationships/tags" Target="../tags/tag490.xml"/><Relationship Id="rId79" Type="http://schemas.openxmlformats.org/officeDocument/2006/relationships/tags" Target="../tags/tag511.xml"/><Relationship Id="rId102" Type="http://schemas.openxmlformats.org/officeDocument/2006/relationships/tags" Target="../tags/tag534.xml"/><Relationship Id="rId123" Type="http://schemas.openxmlformats.org/officeDocument/2006/relationships/tags" Target="../tags/tag555.xml"/><Relationship Id="rId144" Type="http://schemas.openxmlformats.org/officeDocument/2006/relationships/tags" Target="../tags/tag576.xml"/><Relationship Id="rId90" Type="http://schemas.openxmlformats.org/officeDocument/2006/relationships/tags" Target="../tags/tag522.xml"/><Relationship Id="rId165" Type="http://schemas.openxmlformats.org/officeDocument/2006/relationships/tags" Target="../tags/tag597.xml"/><Relationship Id="rId186" Type="http://schemas.openxmlformats.org/officeDocument/2006/relationships/tags" Target="../tags/tag618.xml"/><Relationship Id="rId27" Type="http://schemas.openxmlformats.org/officeDocument/2006/relationships/tags" Target="../tags/tag459.xml"/><Relationship Id="rId48" Type="http://schemas.openxmlformats.org/officeDocument/2006/relationships/tags" Target="../tags/tag480.xml"/><Relationship Id="rId69" Type="http://schemas.openxmlformats.org/officeDocument/2006/relationships/tags" Target="../tags/tag501.xml"/><Relationship Id="rId113" Type="http://schemas.openxmlformats.org/officeDocument/2006/relationships/tags" Target="../tags/tag545.xml"/><Relationship Id="rId134" Type="http://schemas.openxmlformats.org/officeDocument/2006/relationships/tags" Target="../tags/tag566.xml"/><Relationship Id="rId80" Type="http://schemas.openxmlformats.org/officeDocument/2006/relationships/tags" Target="../tags/tag512.xml"/><Relationship Id="rId155" Type="http://schemas.openxmlformats.org/officeDocument/2006/relationships/tags" Target="../tags/tag587.xml"/><Relationship Id="rId176" Type="http://schemas.openxmlformats.org/officeDocument/2006/relationships/tags" Target="../tags/tag608.xml"/><Relationship Id="rId17" Type="http://schemas.openxmlformats.org/officeDocument/2006/relationships/tags" Target="../tags/tag449.xml"/><Relationship Id="rId38" Type="http://schemas.openxmlformats.org/officeDocument/2006/relationships/tags" Target="../tags/tag470.xml"/><Relationship Id="rId59" Type="http://schemas.openxmlformats.org/officeDocument/2006/relationships/tags" Target="../tags/tag491.xml"/><Relationship Id="rId103" Type="http://schemas.openxmlformats.org/officeDocument/2006/relationships/tags" Target="../tags/tag535.xml"/><Relationship Id="rId124" Type="http://schemas.openxmlformats.org/officeDocument/2006/relationships/tags" Target="../tags/tag556.xml"/><Relationship Id="rId70" Type="http://schemas.openxmlformats.org/officeDocument/2006/relationships/tags" Target="../tags/tag502.xml"/><Relationship Id="rId91" Type="http://schemas.openxmlformats.org/officeDocument/2006/relationships/tags" Target="../tags/tag523.xml"/><Relationship Id="rId145" Type="http://schemas.openxmlformats.org/officeDocument/2006/relationships/tags" Target="../tags/tag577.xml"/><Relationship Id="rId166" Type="http://schemas.openxmlformats.org/officeDocument/2006/relationships/tags" Target="../tags/tag598.xml"/><Relationship Id="rId187" Type="http://schemas.openxmlformats.org/officeDocument/2006/relationships/tags" Target="../tags/tag619.xml"/><Relationship Id="rId1" Type="http://schemas.openxmlformats.org/officeDocument/2006/relationships/tags" Target="../tags/tag433.xml"/><Relationship Id="rId28" Type="http://schemas.openxmlformats.org/officeDocument/2006/relationships/tags" Target="../tags/tag460.xml"/><Relationship Id="rId49" Type="http://schemas.openxmlformats.org/officeDocument/2006/relationships/tags" Target="../tags/tag481.xml"/><Relationship Id="rId114" Type="http://schemas.openxmlformats.org/officeDocument/2006/relationships/tags" Target="../tags/tag546.xml"/><Relationship Id="rId60" Type="http://schemas.openxmlformats.org/officeDocument/2006/relationships/tags" Target="../tags/tag492.xml"/><Relationship Id="rId81" Type="http://schemas.openxmlformats.org/officeDocument/2006/relationships/tags" Target="../tags/tag513.xml"/><Relationship Id="rId135" Type="http://schemas.openxmlformats.org/officeDocument/2006/relationships/tags" Target="../tags/tag567.xml"/><Relationship Id="rId156" Type="http://schemas.openxmlformats.org/officeDocument/2006/relationships/tags" Target="../tags/tag588.xml"/><Relationship Id="rId177" Type="http://schemas.openxmlformats.org/officeDocument/2006/relationships/tags" Target="../tags/tag609.xml"/><Relationship Id="rId18" Type="http://schemas.openxmlformats.org/officeDocument/2006/relationships/tags" Target="../tags/tag450.xml"/><Relationship Id="rId39" Type="http://schemas.openxmlformats.org/officeDocument/2006/relationships/tags" Target="../tags/tag471.xml"/></Relationships>
</file>

<file path=ppt/slides/_rels/slide11.xml.rels><?xml version="1.0" encoding="UTF-8" standalone="yes"?>
<Relationships xmlns="http://schemas.openxmlformats.org/package/2006/relationships"><Relationship Id="rId117" Type="http://schemas.openxmlformats.org/officeDocument/2006/relationships/tags" Target="../tags/tag741.xml"/><Relationship Id="rId299" Type="http://schemas.openxmlformats.org/officeDocument/2006/relationships/tags" Target="../tags/tag923.xml"/><Relationship Id="rId21" Type="http://schemas.openxmlformats.org/officeDocument/2006/relationships/tags" Target="../tags/tag645.xml"/><Relationship Id="rId63" Type="http://schemas.openxmlformats.org/officeDocument/2006/relationships/tags" Target="../tags/tag687.xml"/><Relationship Id="rId159" Type="http://schemas.openxmlformats.org/officeDocument/2006/relationships/tags" Target="../tags/tag783.xml"/><Relationship Id="rId324" Type="http://schemas.openxmlformats.org/officeDocument/2006/relationships/tags" Target="../tags/tag948.xml"/><Relationship Id="rId170" Type="http://schemas.openxmlformats.org/officeDocument/2006/relationships/tags" Target="../tags/tag794.xml"/><Relationship Id="rId226" Type="http://schemas.openxmlformats.org/officeDocument/2006/relationships/tags" Target="../tags/tag850.xml"/><Relationship Id="rId268" Type="http://schemas.openxmlformats.org/officeDocument/2006/relationships/tags" Target="../tags/tag892.xml"/><Relationship Id="rId32" Type="http://schemas.openxmlformats.org/officeDocument/2006/relationships/tags" Target="../tags/tag656.xml"/><Relationship Id="rId74" Type="http://schemas.openxmlformats.org/officeDocument/2006/relationships/tags" Target="../tags/tag698.xml"/><Relationship Id="rId128" Type="http://schemas.openxmlformats.org/officeDocument/2006/relationships/tags" Target="../tags/tag752.xml"/><Relationship Id="rId335" Type="http://schemas.openxmlformats.org/officeDocument/2006/relationships/tags" Target="../tags/tag959.xml"/><Relationship Id="rId5" Type="http://schemas.openxmlformats.org/officeDocument/2006/relationships/tags" Target="../tags/tag629.xml"/><Relationship Id="rId181" Type="http://schemas.openxmlformats.org/officeDocument/2006/relationships/tags" Target="../tags/tag805.xml"/><Relationship Id="rId237" Type="http://schemas.openxmlformats.org/officeDocument/2006/relationships/tags" Target="../tags/tag861.xml"/><Relationship Id="rId279" Type="http://schemas.openxmlformats.org/officeDocument/2006/relationships/tags" Target="../tags/tag903.xml"/><Relationship Id="rId43" Type="http://schemas.openxmlformats.org/officeDocument/2006/relationships/tags" Target="../tags/tag667.xml"/><Relationship Id="rId139" Type="http://schemas.openxmlformats.org/officeDocument/2006/relationships/tags" Target="../tags/tag763.xml"/><Relationship Id="rId290" Type="http://schemas.openxmlformats.org/officeDocument/2006/relationships/tags" Target="../tags/tag914.xml"/><Relationship Id="rId304" Type="http://schemas.openxmlformats.org/officeDocument/2006/relationships/tags" Target="../tags/tag928.xml"/><Relationship Id="rId85" Type="http://schemas.openxmlformats.org/officeDocument/2006/relationships/tags" Target="../tags/tag709.xml"/><Relationship Id="rId150" Type="http://schemas.openxmlformats.org/officeDocument/2006/relationships/tags" Target="../tags/tag774.xml"/><Relationship Id="rId192" Type="http://schemas.openxmlformats.org/officeDocument/2006/relationships/tags" Target="../tags/tag816.xml"/><Relationship Id="rId206" Type="http://schemas.openxmlformats.org/officeDocument/2006/relationships/tags" Target="../tags/tag830.xml"/><Relationship Id="rId248" Type="http://schemas.openxmlformats.org/officeDocument/2006/relationships/tags" Target="../tags/tag872.xml"/><Relationship Id="rId12" Type="http://schemas.openxmlformats.org/officeDocument/2006/relationships/tags" Target="../tags/tag636.xml"/><Relationship Id="rId108" Type="http://schemas.openxmlformats.org/officeDocument/2006/relationships/tags" Target="../tags/tag732.xml"/><Relationship Id="rId315" Type="http://schemas.openxmlformats.org/officeDocument/2006/relationships/tags" Target="../tags/tag939.xml"/><Relationship Id="rId54" Type="http://schemas.openxmlformats.org/officeDocument/2006/relationships/tags" Target="../tags/tag678.xml"/><Relationship Id="rId96" Type="http://schemas.openxmlformats.org/officeDocument/2006/relationships/tags" Target="../tags/tag720.xml"/><Relationship Id="rId161" Type="http://schemas.openxmlformats.org/officeDocument/2006/relationships/tags" Target="../tags/tag785.xml"/><Relationship Id="rId217" Type="http://schemas.openxmlformats.org/officeDocument/2006/relationships/tags" Target="../tags/tag841.xml"/><Relationship Id="rId259" Type="http://schemas.openxmlformats.org/officeDocument/2006/relationships/tags" Target="../tags/tag883.xml"/><Relationship Id="rId23" Type="http://schemas.openxmlformats.org/officeDocument/2006/relationships/tags" Target="../tags/tag647.xml"/><Relationship Id="rId119" Type="http://schemas.openxmlformats.org/officeDocument/2006/relationships/tags" Target="../tags/tag743.xml"/><Relationship Id="rId270" Type="http://schemas.openxmlformats.org/officeDocument/2006/relationships/tags" Target="../tags/tag894.xml"/><Relationship Id="rId326" Type="http://schemas.openxmlformats.org/officeDocument/2006/relationships/tags" Target="../tags/tag950.xml"/><Relationship Id="rId65" Type="http://schemas.openxmlformats.org/officeDocument/2006/relationships/tags" Target="../tags/tag689.xml"/><Relationship Id="rId130" Type="http://schemas.openxmlformats.org/officeDocument/2006/relationships/tags" Target="../tags/tag754.xml"/><Relationship Id="rId172" Type="http://schemas.openxmlformats.org/officeDocument/2006/relationships/tags" Target="../tags/tag796.xml"/><Relationship Id="rId228" Type="http://schemas.openxmlformats.org/officeDocument/2006/relationships/tags" Target="../tags/tag852.xml"/><Relationship Id="rId281" Type="http://schemas.openxmlformats.org/officeDocument/2006/relationships/tags" Target="../tags/tag905.xml"/><Relationship Id="rId337" Type="http://schemas.openxmlformats.org/officeDocument/2006/relationships/tags" Target="../tags/tag961.xml"/><Relationship Id="rId34" Type="http://schemas.openxmlformats.org/officeDocument/2006/relationships/tags" Target="../tags/tag658.xml"/><Relationship Id="rId76" Type="http://schemas.openxmlformats.org/officeDocument/2006/relationships/tags" Target="../tags/tag700.xml"/><Relationship Id="rId141" Type="http://schemas.openxmlformats.org/officeDocument/2006/relationships/tags" Target="../tags/tag765.xml"/><Relationship Id="rId7" Type="http://schemas.openxmlformats.org/officeDocument/2006/relationships/tags" Target="../tags/tag631.xml"/><Relationship Id="rId183" Type="http://schemas.openxmlformats.org/officeDocument/2006/relationships/tags" Target="../tags/tag807.xml"/><Relationship Id="rId239" Type="http://schemas.openxmlformats.org/officeDocument/2006/relationships/tags" Target="../tags/tag863.xml"/><Relationship Id="rId250" Type="http://schemas.openxmlformats.org/officeDocument/2006/relationships/tags" Target="../tags/tag874.xml"/><Relationship Id="rId292" Type="http://schemas.openxmlformats.org/officeDocument/2006/relationships/tags" Target="../tags/tag916.xml"/><Relationship Id="rId306" Type="http://schemas.openxmlformats.org/officeDocument/2006/relationships/tags" Target="../tags/tag930.xml"/><Relationship Id="rId45" Type="http://schemas.openxmlformats.org/officeDocument/2006/relationships/tags" Target="../tags/tag669.xml"/><Relationship Id="rId87" Type="http://schemas.openxmlformats.org/officeDocument/2006/relationships/tags" Target="../tags/tag711.xml"/><Relationship Id="rId110" Type="http://schemas.openxmlformats.org/officeDocument/2006/relationships/tags" Target="../tags/tag734.xml"/><Relationship Id="rId152" Type="http://schemas.openxmlformats.org/officeDocument/2006/relationships/tags" Target="../tags/tag776.xml"/><Relationship Id="rId194" Type="http://schemas.openxmlformats.org/officeDocument/2006/relationships/tags" Target="../tags/tag818.xml"/><Relationship Id="rId208" Type="http://schemas.openxmlformats.org/officeDocument/2006/relationships/tags" Target="../tags/tag832.xml"/><Relationship Id="rId240" Type="http://schemas.openxmlformats.org/officeDocument/2006/relationships/tags" Target="../tags/tag864.xml"/><Relationship Id="rId261" Type="http://schemas.openxmlformats.org/officeDocument/2006/relationships/tags" Target="../tags/tag885.xml"/><Relationship Id="rId14" Type="http://schemas.openxmlformats.org/officeDocument/2006/relationships/tags" Target="../tags/tag638.xml"/><Relationship Id="rId35" Type="http://schemas.openxmlformats.org/officeDocument/2006/relationships/tags" Target="../tags/tag659.xml"/><Relationship Id="rId56" Type="http://schemas.openxmlformats.org/officeDocument/2006/relationships/tags" Target="../tags/tag680.xml"/><Relationship Id="rId77" Type="http://schemas.openxmlformats.org/officeDocument/2006/relationships/tags" Target="../tags/tag701.xml"/><Relationship Id="rId100" Type="http://schemas.openxmlformats.org/officeDocument/2006/relationships/tags" Target="../tags/tag724.xml"/><Relationship Id="rId282" Type="http://schemas.openxmlformats.org/officeDocument/2006/relationships/tags" Target="../tags/tag906.xml"/><Relationship Id="rId317" Type="http://schemas.openxmlformats.org/officeDocument/2006/relationships/tags" Target="../tags/tag941.xml"/><Relationship Id="rId338" Type="http://schemas.openxmlformats.org/officeDocument/2006/relationships/tags" Target="../tags/tag962.xml"/><Relationship Id="rId8" Type="http://schemas.openxmlformats.org/officeDocument/2006/relationships/tags" Target="../tags/tag632.xml"/><Relationship Id="rId98" Type="http://schemas.openxmlformats.org/officeDocument/2006/relationships/tags" Target="../tags/tag722.xml"/><Relationship Id="rId121" Type="http://schemas.openxmlformats.org/officeDocument/2006/relationships/tags" Target="../tags/tag745.xml"/><Relationship Id="rId142" Type="http://schemas.openxmlformats.org/officeDocument/2006/relationships/tags" Target="../tags/tag766.xml"/><Relationship Id="rId163" Type="http://schemas.openxmlformats.org/officeDocument/2006/relationships/tags" Target="../tags/tag787.xml"/><Relationship Id="rId184" Type="http://schemas.openxmlformats.org/officeDocument/2006/relationships/tags" Target="../tags/tag808.xml"/><Relationship Id="rId219" Type="http://schemas.openxmlformats.org/officeDocument/2006/relationships/tags" Target="../tags/tag843.xml"/><Relationship Id="rId230" Type="http://schemas.openxmlformats.org/officeDocument/2006/relationships/tags" Target="../tags/tag854.xml"/><Relationship Id="rId251" Type="http://schemas.openxmlformats.org/officeDocument/2006/relationships/tags" Target="../tags/tag875.xml"/><Relationship Id="rId25" Type="http://schemas.openxmlformats.org/officeDocument/2006/relationships/tags" Target="../tags/tag649.xml"/><Relationship Id="rId46" Type="http://schemas.openxmlformats.org/officeDocument/2006/relationships/tags" Target="../tags/tag670.xml"/><Relationship Id="rId67" Type="http://schemas.openxmlformats.org/officeDocument/2006/relationships/tags" Target="../tags/tag691.xml"/><Relationship Id="rId272" Type="http://schemas.openxmlformats.org/officeDocument/2006/relationships/tags" Target="../tags/tag896.xml"/><Relationship Id="rId293" Type="http://schemas.openxmlformats.org/officeDocument/2006/relationships/tags" Target="../tags/tag917.xml"/><Relationship Id="rId307" Type="http://schemas.openxmlformats.org/officeDocument/2006/relationships/tags" Target="../tags/tag931.xml"/><Relationship Id="rId328" Type="http://schemas.openxmlformats.org/officeDocument/2006/relationships/tags" Target="../tags/tag952.xml"/><Relationship Id="rId88" Type="http://schemas.openxmlformats.org/officeDocument/2006/relationships/tags" Target="../tags/tag712.xml"/><Relationship Id="rId111" Type="http://schemas.openxmlformats.org/officeDocument/2006/relationships/tags" Target="../tags/tag735.xml"/><Relationship Id="rId132" Type="http://schemas.openxmlformats.org/officeDocument/2006/relationships/tags" Target="../tags/tag756.xml"/><Relationship Id="rId153" Type="http://schemas.openxmlformats.org/officeDocument/2006/relationships/tags" Target="../tags/tag777.xml"/><Relationship Id="rId174" Type="http://schemas.openxmlformats.org/officeDocument/2006/relationships/tags" Target="../tags/tag798.xml"/><Relationship Id="rId195" Type="http://schemas.openxmlformats.org/officeDocument/2006/relationships/tags" Target="../tags/tag819.xml"/><Relationship Id="rId209" Type="http://schemas.openxmlformats.org/officeDocument/2006/relationships/tags" Target="../tags/tag833.xml"/><Relationship Id="rId220" Type="http://schemas.openxmlformats.org/officeDocument/2006/relationships/tags" Target="../tags/tag844.xml"/><Relationship Id="rId241" Type="http://schemas.openxmlformats.org/officeDocument/2006/relationships/tags" Target="../tags/tag865.xml"/><Relationship Id="rId15" Type="http://schemas.openxmlformats.org/officeDocument/2006/relationships/tags" Target="../tags/tag639.xml"/><Relationship Id="rId36" Type="http://schemas.openxmlformats.org/officeDocument/2006/relationships/tags" Target="../tags/tag660.xml"/><Relationship Id="rId57" Type="http://schemas.openxmlformats.org/officeDocument/2006/relationships/tags" Target="../tags/tag681.xml"/><Relationship Id="rId262" Type="http://schemas.openxmlformats.org/officeDocument/2006/relationships/tags" Target="../tags/tag886.xml"/><Relationship Id="rId283" Type="http://schemas.openxmlformats.org/officeDocument/2006/relationships/tags" Target="../tags/tag907.xml"/><Relationship Id="rId318" Type="http://schemas.openxmlformats.org/officeDocument/2006/relationships/tags" Target="../tags/tag942.xml"/><Relationship Id="rId339" Type="http://schemas.openxmlformats.org/officeDocument/2006/relationships/tags" Target="../tags/tag963.xml"/><Relationship Id="rId78" Type="http://schemas.openxmlformats.org/officeDocument/2006/relationships/tags" Target="../tags/tag702.xml"/><Relationship Id="rId99" Type="http://schemas.openxmlformats.org/officeDocument/2006/relationships/tags" Target="../tags/tag723.xml"/><Relationship Id="rId101" Type="http://schemas.openxmlformats.org/officeDocument/2006/relationships/tags" Target="../tags/tag725.xml"/><Relationship Id="rId122" Type="http://schemas.openxmlformats.org/officeDocument/2006/relationships/tags" Target="../tags/tag746.xml"/><Relationship Id="rId143" Type="http://schemas.openxmlformats.org/officeDocument/2006/relationships/tags" Target="../tags/tag767.xml"/><Relationship Id="rId164" Type="http://schemas.openxmlformats.org/officeDocument/2006/relationships/tags" Target="../tags/tag788.xml"/><Relationship Id="rId185" Type="http://schemas.openxmlformats.org/officeDocument/2006/relationships/tags" Target="../tags/tag809.xml"/><Relationship Id="rId9" Type="http://schemas.openxmlformats.org/officeDocument/2006/relationships/tags" Target="../tags/tag633.xml"/><Relationship Id="rId210" Type="http://schemas.openxmlformats.org/officeDocument/2006/relationships/tags" Target="../tags/tag834.xml"/><Relationship Id="rId26" Type="http://schemas.openxmlformats.org/officeDocument/2006/relationships/tags" Target="../tags/tag650.xml"/><Relationship Id="rId231" Type="http://schemas.openxmlformats.org/officeDocument/2006/relationships/tags" Target="../tags/tag855.xml"/><Relationship Id="rId252" Type="http://schemas.openxmlformats.org/officeDocument/2006/relationships/tags" Target="../tags/tag876.xml"/><Relationship Id="rId273" Type="http://schemas.openxmlformats.org/officeDocument/2006/relationships/tags" Target="../tags/tag897.xml"/><Relationship Id="rId294" Type="http://schemas.openxmlformats.org/officeDocument/2006/relationships/tags" Target="../tags/tag918.xml"/><Relationship Id="rId308" Type="http://schemas.openxmlformats.org/officeDocument/2006/relationships/tags" Target="../tags/tag932.xml"/><Relationship Id="rId329" Type="http://schemas.openxmlformats.org/officeDocument/2006/relationships/tags" Target="../tags/tag953.xml"/><Relationship Id="rId47" Type="http://schemas.openxmlformats.org/officeDocument/2006/relationships/tags" Target="../tags/tag671.xml"/><Relationship Id="rId68" Type="http://schemas.openxmlformats.org/officeDocument/2006/relationships/tags" Target="../tags/tag692.xml"/><Relationship Id="rId89" Type="http://schemas.openxmlformats.org/officeDocument/2006/relationships/tags" Target="../tags/tag713.xml"/><Relationship Id="rId112" Type="http://schemas.openxmlformats.org/officeDocument/2006/relationships/tags" Target="../tags/tag736.xml"/><Relationship Id="rId133" Type="http://schemas.openxmlformats.org/officeDocument/2006/relationships/tags" Target="../tags/tag757.xml"/><Relationship Id="rId154" Type="http://schemas.openxmlformats.org/officeDocument/2006/relationships/tags" Target="../tags/tag778.xml"/><Relationship Id="rId175" Type="http://schemas.openxmlformats.org/officeDocument/2006/relationships/tags" Target="../tags/tag799.xml"/><Relationship Id="rId340" Type="http://schemas.openxmlformats.org/officeDocument/2006/relationships/tags" Target="../tags/tag964.xml"/><Relationship Id="rId196" Type="http://schemas.openxmlformats.org/officeDocument/2006/relationships/tags" Target="../tags/tag820.xml"/><Relationship Id="rId200" Type="http://schemas.openxmlformats.org/officeDocument/2006/relationships/tags" Target="../tags/tag824.xml"/><Relationship Id="rId16" Type="http://schemas.openxmlformats.org/officeDocument/2006/relationships/tags" Target="../tags/tag640.xml"/><Relationship Id="rId221" Type="http://schemas.openxmlformats.org/officeDocument/2006/relationships/tags" Target="../tags/tag845.xml"/><Relationship Id="rId242" Type="http://schemas.openxmlformats.org/officeDocument/2006/relationships/tags" Target="../tags/tag866.xml"/><Relationship Id="rId263" Type="http://schemas.openxmlformats.org/officeDocument/2006/relationships/tags" Target="../tags/tag887.xml"/><Relationship Id="rId284" Type="http://schemas.openxmlformats.org/officeDocument/2006/relationships/tags" Target="../tags/tag908.xml"/><Relationship Id="rId319" Type="http://schemas.openxmlformats.org/officeDocument/2006/relationships/tags" Target="../tags/tag943.xml"/><Relationship Id="rId37" Type="http://schemas.openxmlformats.org/officeDocument/2006/relationships/tags" Target="../tags/tag661.xml"/><Relationship Id="rId58" Type="http://schemas.openxmlformats.org/officeDocument/2006/relationships/tags" Target="../tags/tag682.xml"/><Relationship Id="rId79" Type="http://schemas.openxmlformats.org/officeDocument/2006/relationships/tags" Target="../tags/tag703.xml"/><Relationship Id="rId102" Type="http://schemas.openxmlformats.org/officeDocument/2006/relationships/tags" Target="../tags/tag726.xml"/><Relationship Id="rId123" Type="http://schemas.openxmlformats.org/officeDocument/2006/relationships/tags" Target="../tags/tag747.xml"/><Relationship Id="rId144" Type="http://schemas.openxmlformats.org/officeDocument/2006/relationships/tags" Target="../tags/tag768.xml"/><Relationship Id="rId330" Type="http://schemas.openxmlformats.org/officeDocument/2006/relationships/tags" Target="../tags/tag954.xml"/><Relationship Id="rId90" Type="http://schemas.openxmlformats.org/officeDocument/2006/relationships/tags" Target="../tags/tag714.xml"/><Relationship Id="rId165" Type="http://schemas.openxmlformats.org/officeDocument/2006/relationships/tags" Target="../tags/tag789.xml"/><Relationship Id="rId186" Type="http://schemas.openxmlformats.org/officeDocument/2006/relationships/tags" Target="../tags/tag810.xml"/><Relationship Id="rId211" Type="http://schemas.openxmlformats.org/officeDocument/2006/relationships/tags" Target="../tags/tag835.xml"/><Relationship Id="rId232" Type="http://schemas.openxmlformats.org/officeDocument/2006/relationships/tags" Target="../tags/tag856.xml"/><Relationship Id="rId253" Type="http://schemas.openxmlformats.org/officeDocument/2006/relationships/tags" Target="../tags/tag877.xml"/><Relationship Id="rId274" Type="http://schemas.openxmlformats.org/officeDocument/2006/relationships/tags" Target="../tags/tag898.xml"/><Relationship Id="rId295" Type="http://schemas.openxmlformats.org/officeDocument/2006/relationships/tags" Target="../tags/tag919.xml"/><Relationship Id="rId309" Type="http://schemas.openxmlformats.org/officeDocument/2006/relationships/tags" Target="../tags/tag933.xml"/><Relationship Id="rId27" Type="http://schemas.openxmlformats.org/officeDocument/2006/relationships/tags" Target="../tags/tag651.xml"/><Relationship Id="rId48" Type="http://schemas.openxmlformats.org/officeDocument/2006/relationships/tags" Target="../tags/tag672.xml"/><Relationship Id="rId69" Type="http://schemas.openxmlformats.org/officeDocument/2006/relationships/tags" Target="../tags/tag693.xml"/><Relationship Id="rId113" Type="http://schemas.openxmlformats.org/officeDocument/2006/relationships/tags" Target="../tags/tag737.xml"/><Relationship Id="rId134" Type="http://schemas.openxmlformats.org/officeDocument/2006/relationships/tags" Target="../tags/tag758.xml"/><Relationship Id="rId320" Type="http://schemas.openxmlformats.org/officeDocument/2006/relationships/tags" Target="../tags/tag944.xml"/><Relationship Id="rId80" Type="http://schemas.openxmlformats.org/officeDocument/2006/relationships/tags" Target="../tags/tag704.xml"/><Relationship Id="rId155" Type="http://schemas.openxmlformats.org/officeDocument/2006/relationships/tags" Target="../tags/tag779.xml"/><Relationship Id="rId176" Type="http://schemas.openxmlformats.org/officeDocument/2006/relationships/tags" Target="../tags/tag800.xml"/><Relationship Id="rId197" Type="http://schemas.openxmlformats.org/officeDocument/2006/relationships/tags" Target="../tags/tag821.xml"/><Relationship Id="rId341" Type="http://schemas.openxmlformats.org/officeDocument/2006/relationships/tags" Target="../tags/tag965.xml"/><Relationship Id="rId201" Type="http://schemas.openxmlformats.org/officeDocument/2006/relationships/tags" Target="../tags/tag825.xml"/><Relationship Id="rId222" Type="http://schemas.openxmlformats.org/officeDocument/2006/relationships/tags" Target="../tags/tag846.xml"/><Relationship Id="rId243" Type="http://schemas.openxmlformats.org/officeDocument/2006/relationships/tags" Target="../tags/tag867.xml"/><Relationship Id="rId264" Type="http://schemas.openxmlformats.org/officeDocument/2006/relationships/tags" Target="../tags/tag888.xml"/><Relationship Id="rId285" Type="http://schemas.openxmlformats.org/officeDocument/2006/relationships/tags" Target="../tags/tag909.xml"/><Relationship Id="rId17" Type="http://schemas.openxmlformats.org/officeDocument/2006/relationships/tags" Target="../tags/tag641.xml"/><Relationship Id="rId38" Type="http://schemas.openxmlformats.org/officeDocument/2006/relationships/tags" Target="../tags/tag662.xml"/><Relationship Id="rId59" Type="http://schemas.openxmlformats.org/officeDocument/2006/relationships/tags" Target="../tags/tag683.xml"/><Relationship Id="rId103" Type="http://schemas.openxmlformats.org/officeDocument/2006/relationships/tags" Target="../tags/tag727.xml"/><Relationship Id="rId124" Type="http://schemas.openxmlformats.org/officeDocument/2006/relationships/tags" Target="../tags/tag748.xml"/><Relationship Id="rId310" Type="http://schemas.openxmlformats.org/officeDocument/2006/relationships/tags" Target="../tags/tag934.xml"/><Relationship Id="rId70" Type="http://schemas.openxmlformats.org/officeDocument/2006/relationships/tags" Target="../tags/tag694.xml"/><Relationship Id="rId91" Type="http://schemas.openxmlformats.org/officeDocument/2006/relationships/tags" Target="../tags/tag715.xml"/><Relationship Id="rId145" Type="http://schemas.openxmlformats.org/officeDocument/2006/relationships/tags" Target="../tags/tag769.xml"/><Relationship Id="rId166" Type="http://schemas.openxmlformats.org/officeDocument/2006/relationships/tags" Target="../tags/tag790.xml"/><Relationship Id="rId187" Type="http://schemas.openxmlformats.org/officeDocument/2006/relationships/tags" Target="../tags/tag811.xml"/><Relationship Id="rId331" Type="http://schemas.openxmlformats.org/officeDocument/2006/relationships/tags" Target="../tags/tag955.xml"/><Relationship Id="rId1" Type="http://schemas.openxmlformats.org/officeDocument/2006/relationships/tags" Target="../tags/tag625.xml"/><Relationship Id="rId212" Type="http://schemas.openxmlformats.org/officeDocument/2006/relationships/tags" Target="../tags/tag836.xml"/><Relationship Id="rId233" Type="http://schemas.openxmlformats.org/officeDocument/2006/relationships/tags" Target="../tags/tag857.xml"/><Relationship Id="rId254" Type="http://schemas.openxmlformats.org/officeDocument/2006/relationships/tags" Target="../tags/tag878.xml"/><Relationship Id="rId28" Type="http://schemas.openxmlformats.org/officeDocument/2006/relationships/tags" Target="../tags/tag652.xml"/><Relationship Id="rId49" Type="http://schemas.openxmlformats.org/officeDocument/2006/relationships/tags" Target="../tags/tag673.xml"/><Relationship Id="rId114" Type="http://schemas.openxmlformats.org/officeDocument/2006/relationships/tags" Target="../tags/tag738.xml"/><Relationship Id="rId275" Type="http://schemas.openxmlformats.org/officeDocument/2006/relationships/tags" Target="../tags/tag899.xml"/><Relationship Id="rId296" Type="http://schemas.openxmlformats.org/officeDocument/2006/relationships/tags" Target="../tags/tag920.xml"/><Relationship Id="rId300" Type="http://schemas.openxmlformats.org/officeDocument/2006/relationships/tags" Target="../tags/tag924.xml"/><Relationship Id="rId60" Type="http://schemas.openxmlformats.org/officeDocument/2006/relationships/tags" Target="../tags/tag684.xml"/><Relationship Id="rId81" Type="http://schemas.openxmlformats.org/officeDocument/2006/relationships/tags" Target="../tags/tag705.xml"/><Relationship Id="rId135" Type="http://schemas.openxmlformats.org/officeDocument/2006/relationships/tags" Target="../tags/tag759.xml"/><Relationship Id="rId156" Type="http://schemas.openxmlformats.org/officeDocument/2006/relationships/tags" Target="../tags/tag780.xml"/><Relationship Id="rId177" Type="http://schemas.openxmlformats.org/officeDocument/2006/relationships/tags" Target="../tags/tag801.xml"/><Relationship Id="rId198" Type="http://schemas.openxmlformats.org/officeDocument/2006/relationships/tags" Target="../tags/tag822.xml"/><Relationship Id="rId321" Type="http://schemas.openxmlformats.org/officeDocument/2006/relationships/tags" Target="../tags/tag945.xml"/><Relationship Id="rId342" Type="http://schemas.openxmlformats.org/officeDocument/2006/relationships/tags" Target="../tags/tag966.xml"/><Relationship Id="rId202" Type="http://schemas.openxmlformats.org/officeDocument/2006/relationships/tags" Target="../tags/tag826.xml"/><Relationship Id="rId223" Type="http://schemas.openxmlformats.org/officeDocument/2006/relationships/tags" Target="../tags/tag847.xml"/><Relationship Id="rId244" Type="http://schemas.openxmlformats.org/officeDocument/2006/relationships/tags" Target="../tags/tag868.xml"/><Relationship Id="rId18" Type="http://schemas.openxmlformats.org/officeDocument/2006/relationships/tags" Target="../tags/tag642.xml"/><Relationship Id="rId39" Type="http://schemas.openxmlformats.org/officeDocument/2006/relationships/tags" Target="../tags/tag663.xml"/><Relationship Id="rId265" Type="http://schemas.openxmlformats.org/officeDocument/2006/relationships/tags" Target="../tags/tag889.xml"/><Relationship Id="rId286" Type="http://schemas.openxmlformats.org/officeDocument/2006/relationships/tags" Target="../tags/tag910.xml"/><Relationship Id="rId50" Type="http://schemas.openxmlformats.org/officeDocument/2006/relationships/tags" Target="../tags/tag674.xml"/><Relationship Id="rId104" Type="http://schemas.openxmlformats.org/officeDocument/2006/relationships/tags" Target="../tags/tag728.xml"/><Relationship Id="rId125" Type="http://schemas.openxmlformats.org/officeDocument/2006/relationships/tags" Target="../tags/tag749.xml"/><Relationship Id="rId146" Type="http://schemas.openxmlformats.org/officeDocument/2006/relationships/tags" Target="../tags/tag770.xml"/><Relationship Id="rId167" Type="http://schemas.openxmlformats.org/officeDocument/2006/relationships/tags" Target="../tags/tag791.xml"/><Relationship Id="rId188" Type="http://schemas.openxmlformats.org/officeDocument/2006/relationships/tags" Target="../tags/tag812.xml"/><Relationship Id="rId311" Type="http://schemas.openxmlformats.org/officeDocument/2006/relationships/tags" Target="../tags/tag935.xml"/><Relationship Id="rId332" Type="http://schemas.openxmlformats.org/officeDocument/2006/relationships/tags" Target="../tags/tag956.xml"/><Relationship Id="rId71" Type="http://schemas.openxmlformats.org/officeDocument/2006/relationships/tags" Target="../tags/tag695.xml"/><Relationship Id="rId92" Type="http://schemas.openxmlformats.org/officeDocument/2006/relationships/tags" Target="../tags/tag716.xml"/><Relationship Id="rId213" Type="http://schemas.openxmlformats.org/officeDocument/2006/relationships/tags" Target="../tags/tag837.xml"/><Relationship Id="rId234" Type="http://schemas.openxmlformats.org/officeDocument/2006/relationships/tags" Target="../tags/tag858.xml"/><Relationship Id="rId2" Type="http://schemas.openxmlformats.org/officeDocument/2006/relationships/tags" Target="../tags/tag626.xml"/><Relationship Id="rId29" Type="http://schemas.openxmlformats.org/officeDocument/2006/relationships/tags" Target="../tags/tag653.xml"/><Relationship Id="rId255" Type="http://schemas.openxmlformats.org/officeDocument/2006/relationships/tags" Target="../tags/tag879.xml"/><Relationship Id="rId276" Type="http://schemas.openxmlformats.org/officeDocument/2006/relationships/tags" Target="../tags/tag900.xml"/><Relationship Id="rId297" Type="http://schemas.openxmlformats.org/officeDocument/2006/relationships/tags" Target="../tags/tag921.xml"/><Relationship Id="rId40" Type="http://schemas.openxmlformats.org/officeDocument/2006/relationships/tags" Target="../tags/tag664.xml"/><Relationship Id="rId115" Type="http://schemas.openxmlformats.org/officeDocument/2006/relationships/tags" Target="../tags/tag739.xml"/><Relationship Id="rId136" Type="http://schemas.openxmlformats.org/officeDocument/2006/relationships/tags" Target="../tags/tag760.xml"/><Relationship Id="rId157" Type="http://schemas.openxmlformats.org/officeDocument/2006/relationships/tags" Target="../tags/tag781.xml"/><Relationship Id="rId178" Type="http://schemas.openxmlformats.org/officeDocument/2006/relationships/tags" Target="../tags/tag802.xml"/><Relationship Id="rId301" Type="http://schemas.openxmlformats.org/officeDocument/2006/relationships/tags" Target="../tags/tag925.xml"/><Relationship Id="rId322" Type="http://schemas.openxmlformats.org/officeDocument/2006/relationships/tags" Target="../tags/tag946.xml"/><Relationship Id="rId343" Type="http://schemas.openxmlformats.org/officeDocument/2006/relationships/tags" Target="../tags/tag967.xml"/><Relationship Id="rId61" Type="http://schemas.openxmlformats.org/officeDocument/2006/relationships/tags" Target="../tags/tag685.xml"/><Relationship Id="rId82" Type="http://schemas.openxmlformats.org/officeDocument/2006/relationships/tags" Target="../tags/tag706.xml"/><Relationship Id="rId199" Type="http://schemas.openxmlformats.org/officeDocument/2006/relationships/tags" Target="../tags/tag823.xml"/><Relationship Id="rId203" Type="http://schemas.openxmlformats.org/officeDocument/2006/relationships/tags" Target="../tags/tag827.xml"/><Relationship Id="rId19" Type="http://schemas.openxmlformats.org/officeDocument/2006/relationships/tags" Target="../tags/tag643.xml"/><Relationship Id="rId224" Type="http://schemas.openxmlformats.org/officeDocument/2006/relationships/tags" Target="../tags/tag848.xml"/><Relationship Id="rId245" Type="http://schemas.openxmlformats.org/officeDocument/2006/relationships/tags" Target="../tags/tag869.xml"/><Relationship Id="rId266" Type="http://schemas.openxmlformats.org/officeDocument/2006/relationships/tags" Target="../tags/tag890.xml"/><Relationship Id="rId287" Type="http://schemas.openxmlformats.org/officeDocument/2006/relationships/tags" Target="../tags/tag911.xml"/><Relationship Id="rId30" Type="http://schemas.openxmlformats.org/officeDocument/2006/relationships/tags" Target="../tags/tag654.xml"/><Relationship Id="rId105" Type="http://schemas.openxmlformats.org/officeDocument/2006/relationships/tags" Target="../tags/tag729.xml"/><Relationship Id="rId126" Type="http://schemas.openxmlformats.org/officeDocument/2006/relationships/tags" Target="../tags/tag750.xml"/><Relationship Id="rId147" Type="http://schemas.openxmlformats.org/officeDocument/2006/relationships/tags" Target="../tags/tag771.xml"/><Relationship Id="rId168" Type="http://schemas.openxmlformats.org/officeDocument/2006/relationships/tags" Target="../tags/tag792.xml"/><Relationship Id="rId312" Type="http://schemas.openxmlformats.org/officeDocument/2006/relationships/tags" Target="../tags/tag936.xml"/><Relationship Id="rId333" Type="http://schemas.openxmlformats.org/officeDocument/2006/relationships/tags" Target="../tags/tag957.xml"/><Relationship Id="rId51" Type="http://schemas.openxmlformats.org/officeDocument/2006/relationships/tags" Target="../tags/tag675.xml"/><Relationship Id="rId72" Type="http://schemas.openxmlformats.org/officeDocument/2006/relationships/tags" Target="../tags/tag696.xml"/><Relationship Id="rId93" Type="http://schemas.openxmlformats.org/officeDocument/2006/relationships/tags" Target="../tags/tag717.xml"/><Relationship Id="rId189" Type="http://schemas.openxmlformats.org/officeDocument/2006/relationships/tags" Target="../tags/tag813.xml"/><Relationship Id="rId3" Type="http://schemas.openxmlformats.org/officeDocument/2006/relationships/tags" Target="../tags/tag627.xml"/><Relationship Id="rId214" Type="http://schemas.openxmlformats.org/officeDocument/2006/relationships/tags" Target="../tags/tag838.xml"/><Relationship Id="rId235" Type="http://schemas.openxmlformats.org/officeDocument/2006/relationships/tags" Target="../tags/tag859.xml"/><Relationship Id="rId256" Type="http://schemas.openxmlformats.org/officeDocument/2006/relationships/tags" Target="../tags/tag880.xml"/><Relationship Id="rId277" Type="http://schemas.openxmlformats.org/officeDocument/2006/relationships/tags" Target="../tags/tag901.xml"/><Relationship Id="rId298" Type="http://schemas.openxmlformats.org/officeDocument/2006/relationships/tags" Target="../tags/tag922.xml"/><Relationship Id="rId116" Type="http://schemas.openxmlformats.org/officeDocument/2006/relationships/tags" Target="../tags/tag740.xml"/><Relationship Id="rId137" Type="http://schemas.openxmlformats.org/officeDocument/2006/relationships/tags" Target="../tags/tag761.xml"/><Relationship Id="rId158" Type="http://schemas.openxmlformats.org/officeDocument/2006/relationships/tags" Target="../tags/tag782.xml"/><Relationship Id="rId302" Type="http://schemas.openxmlformats.org/officeDocument/2006/relationships/tags" Target="../tags/tag926.xml"/><Relationship Id="rId323" Type="http://schemas.openxmlformats.org/officeDocument/2006/relationships/tags" Target="../tags/tag947.xml"/><Relationship Id="rId344" Type="http://schemas.openxmlformats.org/officeDocument/2006/relationships/slideLayout" Target="../slideLayouts/slideLayout2.xml"/><Relationship Id="rId20" Type="http://schemas.openxmlformats.org/officeDocument/2006/relationships/tags" Target="../tags/tag644.xml"/><Relationship Id="rId41" Type="http://schemas.openxmlformats.org/officeDocument/2006/relationships/tags" Target="../tags/tag665.xml"/><Relationship Id="rId62" Type="http://schemas.openxmlformats.org/officeDocument/2006/relationships/tags" Target="../tags/tag686.xml"/><Relationship Id="rId83" Type="http://schemas.openxmlformats.org/officeDocument/2006/relationships/tags" Target="../tags/tag707.xml"/><Relationship Id="rId179" Type="http://schemas.openxmlformats.org/officeDocument/2006/relationships/tags" Target="../tags/tag803.xml"/><Relationship Id="rId190" Type="http://schemas.openxmlformats.org/officeDocument/2006/relationships/tags" Target="../tags/tag814.xml"/><Relationship Id="rId204" Type="http://schemas.openxmlformats.org/officeDocument/2006/relationships/tags" Target="../tags/tag828.xml"/><Relationship Id="rId225" Type="http://schemas.openxmlformats.org/officeDocument/2006/relationships/tags" Target="../tags/tag849.xml"/><Relationship Id="rId246" Type="http://schemas.openxmlformats.org/officeDocument/2006/relationships/tags" Target="../tags/tag870.xml"/><Relationship Id="rId267" Type="http://schemas.openxmlformats.org/officeDocument/2006/relationships/tags" Target="../tags/tag891.xml"/><Relationship Id="rId288" Type="http://schemas.openxmlformats.org/officeDocument/2006/relationships/tags" Target="../tags/tag912.xml"/><Relationship Id="rId106" Type="http://schemas.openxmlformats.org/officeDocument/2006/relationships/tags" Target="../tags/tag730.xml"/><Relationship Id="rId127" Type="http://schemas.openxmlformats.org/officeDocument/2006/relationships/tags" Target="../tags/tag751.xml"/><Relationship Id="rId313" Type="http://schemas.openxmlformats.org/officeDocument/2006/relationships/tags" Target="../tags/tag937.xml"/><Relationship Id="rId10" Type="http://schemas.openxmlformats.org/officeDocument/2006/relationships/tags" Target="../tags/tag634.xml"/><Relationship Id="rId31" Type="http://schemas.openxmlformats.org/officeDocument/2006/relationships/tags" Target="../tags/tag655.xml"/><Relationship Id="rId52" Type="http://schemas.openxmlformats.org/officeDocument/2006/relationships/tags" Target="../tags/tag676.xml"/><Relationship Id="rId73" Type="http://schemas.openxmlformats.org/officeDocument/2006/relationships/tags" Target="../tags/tag697.xml"/><Relationship Id="rId94" Type="http://schemas.openxmlformats.org/officeDocument/2006/relationships/tags" Target="../tags/tag718.xml"/><Relationship Id="rId148" Type="http://schemas.openxmlformats.org/officeDocument/2006/relationships/tags" Target="../tags/tag772.xml"/><Relationship Id="rId169" Type="http://schemas.openxmlformats.org/officeDocument/2006/relationships/tags" Target="../tags/tag793.xml"/><Relationship Id="rId334" Type="http://schemas.openxmlformats.org/officeDocument/2006/relationships/tags" Target="../tags/tag958.xml"/><Relationship Id="rId4" Type="http://schemas.openxmlformats.org/officeDocument/2006/relationships/tags" Target="../tags/tag628.xml"/><Relationship Id="rId180" Type="http://schemas.openxmlformats.org/officeDocument/2006/relationships/tags" Target="../tags/tag804.xml"/><Relationship Id="rId215" Type="http://schemas.openxmlformats.org/officeDocument/2006/relationships/tags" Target="../tags/tag839.xml"/><Relationship Id="rId236" Type="http://schemas.openxmlformats.org/officeDocument/2006/relationships/tags" Target="../tags/tag860.xml"/><Relationship Id="rId257" Type="http://schemas.openxmlformats.org/officeDocument/2006/relationships/tags" Target="../tags/tag881.xml"/><Relationship Id="rId278" Type="http://schemas.openxmlformats.org/officeDocument/2006/relationships/tags" Target="../tags/tag902.xml"/><Relationship Id="rId303" Type="http://schemas.openxmlformats.org/officeDocument/2006/relationships/tags" Target="../tags/tag927.xml"/><Relationship Id="rId42" Type="http://schemas.openxmlformats.org/officeDocument/2006/relationships/tags" Target="../tags/tag666.xml"/><Relationship Id="rId84" Type="http://schemas.openxmlformats.org/officeDocument/2006/relationships/tags" Target="../tags/tag708.xml"/><Relationship Id="rId138" Type="http://schemas.openxmlformats.org/officeDocument/2006/relationships/tags" Target="../tags/tag762.xml"/><Relationship Id="rId191" Type="http://schemas.openxmlformats.org/officeDocument/2006/relationships/tags" Target="../tags/tag815.xml"/><Relationship Id="rId205" Type="http://schemas.openxmlformats.org/officeDocument/2006/relationships/tags" Target="../tags/tag829.xml"/><Relationship Id="rId247" Type="http://schemas.openxmlformats.org/officeDocument/2006/relationships/tags" Target="../tags/tag871.xml"/><Relationship Id="rId107" Type="http://schemas.openxmlformats.org/officeDocument/2006/relationships/tags" Target="../tags/tag731.xml"/><Relationship Id="rId289" Type="http://schemas.openxmlformats.org/officeDocument/2006/relationships/tags" Target="../tags/tag913.xml"/><Relationship Id="rId11" Type="http://schemas.openxmlformats.org/officeDocument/2006/relationships/tags" Target="../tags/tag635.xml"/><Relationship Id="rId53" Type="http://schemas.openxmlformats.org/officeDocument/2006/relationships/tags" Target="../tags/tag677.xml"/><Relationship Id="rId149" Type="http://schemas.openxmlformats.org/officeDocument/2006/relationships/tags" Target="../tags/tag773.xml"/><Relationship Id="rId314" Type="http://schemas.openxmlformats.org/officeDocument/2006/relationships/tags" Target="../tags/tag938.xml"/><Relationship Id="rId95" Type="http://schemas.openxmlformats.org/officeDocument/2006/relationships/tags" Target="../tags/tag719.xml"/><Relationship Id="rId160" Type="http://schemas.openxmlformats.org/officeDocument/2006/relationships/tags" Target="../tags/tag784.xml"/><Relationship Id="rId216" Type="http://schemas.openxmlformats.org/officeDocument/2006/relationships/tags" Target="../tags/tag840.xml"/><Relationship Id="rId258" Type="http://schemas.openxmlformats.org/officeDocument/2006/relationships/tags" Target="../tags/tag882.xml"/><Relationship Id="rId22" Type="http://schemas.openxmlformats.org/officeDocument/2006/relationships/tags" Target="../tags/tag646.xml"/><Relationship Id="rId64" Type="http://schemas.openxmlformats.org/officeDocument/2006/relationships/tags" Target="../tags/tag688.xml"/><Relationship Id="rId118" Type="http://schemas.openxmlformats.org/officeDocument/2006/relationships/tags" Target="../tags/tag742.xml"/><Relationship Id="rId325" Type="http://schemas.openxmlformats.org/officeDocument/2006/relationships/tags" Target="../tags/tag949.xml"/><Relationship Id="rId171" Type="http://schemas.openxmlformats.org/officeDocument/2006/relationships/tags" Target="../tags/tag795.xml"/><Relationship Id="rId227" Type="http://schemas.openxmlformats.org/officeDocument/2006/relationships/tags" Target="../tags/tag851.xml"/><Relationship Id="rId269" Type="http://schemas.openxmlformats.org/officeDocument/2006/relationships/tags" Target="../tags/tag893.xml"/><Relationship Id="rId33" Type="http://schemas.openxmlformats.org/officeDocument/2006/relationships/tags" Target="../tags/tag657.xml"/><Relationship Id="rId129" Type="http://schemas.openxmlformats.org/officeDocument/2006/relationships/tags" Target="../tags/tag753.xml"/><Relationship Id="rId280" Type="http://schemas.openxmlformats.org/officeDocument/2006/relationships/tags" Target="../tags/tag904.xml"/><Relationship Id="rId336" Type="http://schemas.openxmlformats.org/officeDocument/2006/relationships/tags" Target="../tags/tag960.xml"/><Relationship Id="rId75" Type="http://schemas.openxmlformats.org/officeDocument/2006/relationships/tags" Target="../tags/tag699.xml"/><Relationship Id="rId140" Type="http://schemas.openxmlformats.org/officeDocument/2006/relationships/tags" Target="../tags/tag764.xml"/><Relationship Id="rId182" Type="http://schemas.openxmlformats.org/officeDocument/2006/relationships/tags" Target="../tags/tag806.xml"/><Relationship Id="rId6" Type="http://schemas.openxmlformats.org/officeDocument/2006/relationships/tags" Target="../tags/tag630.xml"/><Relationship Id="rId238" Type="http://schemas.openxmlformats.org/officeDocument/2006/relationships/tags" Target="../tags/tag862.xml"/><Relationship Id="rId291" Type="http://schemas.openxmlformats.org/officeDocument/2006/relationships/tags" Target="../tags/tag915.xml"/><Relationship Id="rId305" Type="http://schemas.openxmlformats.org/officeDocument/2006/relationships/tags" Target="../tags/tag929.xml"/><Relationship Id="rId44" Type="http://schemas.openxmlformats.org/officeDocument/2006/relationships/tags" Target="../tags/tag668.xml"/><Relationship Id="rId86" Type="http://schemas.openxmlformats.org/officeDocument/2006/relationships/tags" Target="../tags/tag710.xml"/><Relationship Id="rId151" Type="http://schemas.openxmlformats.org/officeDocument/2006/relationships/tags" Target="../tags/tag775.xml"/><Relationship Id="rId193" Type="http://schemas.openxmlformats.org/officeDocument/2006/relationships/tags" Target="../tags/tag817.xml"/><Relationship Id="rId207" Type="http://schemas.openxmlformats.org/officeDocument/2006/relationships/tags" Target="../tags/tag831.xml"/><Relationship Id="rId249" Type="http://schemas.openxmlformats.org/officeDocument/2006/relationships/tags" Target="../tags/tag873.xml"/><Relationship Id="rId13" Type="http://schemas.openxmlformats.org/officeDocument/2006/relationships/tags" Target="../tags/tag637.xml"/><Relationship Id="rId109" Type="http://schemas.openxmlformats.org/officeDocument/2006/relationships/tags" Target="../tags/tag733.xml"/><Relationship Id="rId260" Type="http://schemas.openxmlformats.org/officeDocument/2006/relationships/tags" Target="../tags/tag884.xml"/><Relationship Id="rId316" Type="http://schemas.openxmlformats.org/officeDocument/2006/relationships/tags" Target="../tags/tag940.xml"/><Relationship Id="rId55" Type="http://schemas.openxmlformats.org/officeDocument/2006/relationships/tags" Target="../tags/tag679.xml"/><Relationship Id="rId97" Type="http://schemas.openxmlformats.org/officeDocument/2006/relationships/tags" Target="../tags/tag721.xml"/><Relationship Id="rId120" Type="http://schemas.openxmlformats.org/officeDocument/2006/relationships/tags" Target="../tags/tag744.xml"/><Relationship Id="rId162" Type="http://schemas.openxmlformats.org/officeDocument/2006/relationships/tags" Target="../tags/tag786.xml"/><Relationship Id="rId218" Type="http://schemas.openxmlformats.org/officeDocument/2006/relationships/tags" Target="../tags/tag842.xml"/><Relationship Id="rId271" Type="http://schemas.openxmlformats.org/officeDocument/2006/relationships/tags" Target="../tags/tag895.xml"/><Relationship Id="rId24" Type="http://schemas.openxmlformats.org/officeDocument/2006/relationships/tags" Target="../tags/tag648.xml"/><Relationship Id="rId66" Type="http://schemas.openxmlformats.org/officeDocument/2006/relationships/tags" Target="../tags/tag690.xml"/><Relationship Id="rId131" Type="http://schemas.openxmlformats.org/officeDocument/2006/relationships/tags" Target="../tags/tag755.xml"/><Relationship Id="rId327" Type="http://schemas.openxmlformats.org/officeDocument/2006/relationships/tags" Target="../tags/tag951.xml"/><Relationship Id="rId173" Type="http://schemas.openxmlformats.org/officeDocument/2006/relationships/tags" Target="../tags/tag797.xml"/><Relationship Id="rId229" Type="http://schemas.openxmlformats.org/officeDocument/2006/relationships/tags" Target="../tags/tag853.xml"/></Relationships>
</file>

<file path=ppt/slides/_rels/slide12.xml.rels><?xml version="1.0" encoding="UTF-8" standalone="yes"?>
<Relationships xmlns="http://schemas.openxmlformats.org/package/2006/relationships"><Relationship Id="rId117" Type="http://schemas.openxmlformats.org/officeDocument/2006/relationships/tags" Target="../tags/tag1084.xml"/><Relationship Id="rId299" Type="http://schemas.openxmlformats.org/officeDocument/2006/relationships/tags" Target="../tags/tag1266.xml"/><Relationship Id="rId21" Type="http://schemas.openxmlformats.org/officeDocument/2006/relationships/tags" Target="../tags/tag988.xml"/><Relationship Id="rId63" Type="http://schemas.openxmlformats.org/officeDocument/2006/relationships/tags" Target="../tags/tag1030.xml"/><Relationship Id="rId159" Type="http://schemas.openxmlformats.org/officeDocument/2006/relationships/tags" Target="../tags/tag1126.xml"/><Relationship Id="rId324" Type="http://schemas.openxmlformats.org/officeDocument/2006/relationships/tags" Target="../tags/tag1291.xml"/><Relationship Id="rId366" Type="http://schemas.openxmlformats.org/officeDocument/2006/relationships/tags" Target="../tags/tag1333.xml"/><Relationship Id="rId170" Type="http://schemas.openxmlformats.org/officeDocument/2006/relationships/tags" Target="../tags/tag1137.xml"/><Relationship Id="rId226" Type="http://schemas.openxmlformats.org/officeDocument/2006/relationships/tags" Target="../tags/tag1193.xml"/><Relationship Id="rId268" Type="http://schemas.openxmlformats.org/officeDocument/2006/relationships/tags" Target="../tags/tag1235.xml"/><Relationship Id="rId32" Type="http://schemas.openxmlformats.org/officeDocument/2006/relationships/tags" Target="../tags/tag999.xml"/><Relationship Id="rId74" Type="http://schemas.openxmlformats.org/officeDocument/2006/relationships/tags" Target="../tags/tag1041.xml"/><Relationship Id="rId128" Type="http://schemas.openxmlformats.org/officeDocument/2006/relationships/tags" Target="../tags/tag1095.xml"/><Relationship Id="rId335" Type="http://schemas.openxmlformats.org/officeDocument/2006/relationships/tags" Target="../tags/tag1302.xml"/><Relationship Id="rId377" Type="http://schemas.openxmlformats.org/officeDocument/2006/relationships/tags" Target="../tags/tag1344.xml"/><Relationship Id="rId5" Type="http://schemas.openxmlformats.org/officeDocument/2006/relationships/tags" Target="../tags/tag972.xml"/><Relationship Id="rId181" Type="http://schemas.openxmlformats.org/officeDocument/2006/relationships/tags" Target="../tags/tag1148.xml"/><Relationship Id="rId237" Type="http://schemas.openxmlformats.org/officeDocument/2006/relationships/tags" Target="../tags/tag1204.xml"/><Relationship Id="rId279" Type="http://schemas.openxmlformats.org/officeDocument/2006/relationships/tags" Target="../tags/tag1246.xml"/><Relationship Id="rId43" Type="http://schemas.openxmlformats.org/officeDocument/2006/relationships/tags" Target="../tags/tag1010.xml"/><Relationship Id="rId139" Type="http://schemas.openxmlformats.org/officeDocument/2006/relationships/tags" Target="../tags/tag1106.xml"/><Relationship Id="rId290" Type="http://schemas.openxmlformats.org/officeDocument/2006/relationships/tags" Target="../tags/tag1257.xml"/><Relationship Id="rId304" Type="http://schemas.openxmlformats.org/officeDocument/2006/relationships/tags" Target="../tags/tag1271.xml"/><Relationship Id="rId346" Type="http://schemas.openxmlformats.org/officeDocument/2006/relationships/tags" Target="../tags/tag1313.xml"/><Relationship Id="rId388" Type="http://schemas.openxmlformats.org/officeDocument/2006/relationships/tags" Target="../tags/tag1355.xml"/><Relationship Id="rId85" Type="http://schemas.openxmlformats.org/officeDocument/2006/relationships/tags" Target="../tags/tag1052.xml"/><Relationship Id="rId150" Type="http://schemas.openxmlformats.org/officeDocument/2006/relationships/tags" Target="../tags/tag1117.xml"/><Relationship Id="rId192" Type="http://schemas.openxmlformats.org/officeDocument/2006/relationships/tags" Target="../tags/tag1159.xml"/><Relationship Id="rId206" Type="http://schemas.openxmlformats.org/officeDocument/2006/relationships/tags" Target="../tags/tag1173.xml"/><Relationship Id="rId248" Type="http://schemas.openxmlformats.org/officeDocument/2006/relationships/tags" Target="../tags/tag1215.xml"/><Relationship Id="rId12" Type="http://schemas.openxmlformats.org/officeDocument/2006/relationships/tags" Target="../tags/tag979.xml"/><Relationship Id="rId108" Type="http://schemas.openxmlformats.org/officeDocument/2006/relationships/tags" Target="../tags/tag1075.xml"/><Relationship Id="rId315" Type="http://schemas.openxmlformats.org/officeDocument/2006/relationships/tags" Target="../tags/tag1282.xml"/><Relationship Id="rId357" Type="http://schemas.openxmlformats.org/officeDocument/2006/relationships/tags" Target="../tags/tag1324.xml"/><Relationship Id="rId54" Type="http://schemas.openxmlformats.org/officeDocument/2006/relationships/tags" Target="../tags/tag1021.xml"/><Relationship Id="rId96" Type="http://schemas.openxmlformats.org/officeDocument/2006/relationships/tags" Target="../tags/tag1063.xml"/><Relationship Id="rId161" Type="http://schemas.openxmlformats.org/officeDocument/2006/relationships/tags" Target="../tags/tag1128.xml"/><Relationship Id="rId217" Type="http://schemas.openxmlformats.org/officeDocument/2006/relationships/tags" Target="../tags/tag1184.xml"/><Relationship Id="rId259" Type="http://schemas.openxmlformats.org/officeDocument/2006/relationships/tags" Target="../tags/tag1226.xml"/><Relationship Id="rId23" Type="http://schemas.openxmlformats.org/officeDocument/2006/relationships/tags" Target="../tags/tag990.xml"/><Relationship Id="rId119" Type="http://schemas.openxmlformats.org/officeDocument/2006/relationships/tags" Target="../tags/tag1086.xml"/><Relationship Id="rId270" Type="http://schemas.openxmlformats.org/officeDocument/2006/relationships/tags" Target="../tags/tag1237.xml"/><Relationship Id="rId326" Type="http://schemas.openxmlformats.org/officeDocument/2006/relationships/tags" Target="../tags/tag1293.xml"/><Relationship Id="rId65" Type="http://schemas.openxmlformats.org/officeDocument/2006/relationships/tags" Target="../tags/tag1032.xml"/><Relationship Id="rId130" Type="http://schemas.openxmlformats.org/officeDocument/2006/relationships/tags" Target="../tags/tag1097.xml"/><Relationship Id="rId368" Type="http://schemas.openxmlformats.org/officeDocument/2006/relationships/tags" Target="../tags/tag1335.xml"/><Relationship Id="rId172" Type="http://schemas.openxmlformats.org/officeDocument/2006/relationships/tags" Target="../tags/tag1139.xml"/><Relationship Id="rId228" Type="http://schemas.openxmlformats.org/officeDocument/2006/relationships/tags" Target="../tags/tag1195.xml"/><Relationship Id="rId281" Type="http://schemas.openxmlformats.org/officeDocument/2006/relationships/tags" Target="../tags/tag1248.xml"/><Relationship Id="rId337" Type="http://schemas.openxmlformats.org/officeDocument/2006/relationships/tags" Target="../tags/tag1304.xml"/><Relationship Id="rId34" Type="http://schemas.openxmlformats.org/officeDocument/2006/relationships/tags" Target="../tags/tag1001.xml"/><Relationship Id="rId76" Type="http://schemas.openxmlformats.org/officeDocument/2006/relationships/tags" Target="../tags/tag1043.xml"/><Relationship Id="rId141" Type="http://schemas.openxmlformats.org/officeDocument/2006/relationships/tags" Target="../tags/tag1108.xml"/><Relationship Id="rId379" Type="http://schemas.openxmlformats.org/officeDocument/2006/relationships/tags" Target="../tags/tag1346.xml"/><Relationship Id="rId7" Type="http://schemas.openxmlformats.org/officeDocument/2006/relationships/tags" Target="../tags/tag974.xml"/><Relationship Id="rId183" Type="http://schemas.openxmlformats.org/officeDocument/2006/relationships/tags" Target="../tags/tag1150.xml"/><Relationship Id="rId239" Type="http://schemas.openxmlformats.org/officeDocument/2006/relationships/tags" Target="../tags/tag1206.xml"/><Relationship Id="rId390" Type="http://schemas.openxmlformats.org/officeDocument/2006/relationships/tags" Target="../tags/tag1357.xml"/><Relationship Id="rId250" Type="http://schemas.openxmlformats.org/officeDocument/2006/relationships/tags" Target="../tags/tag1217.xml"/><Relationship Id="rId292" Type="http://schemas.openxmlformats.org/officeDocument/2006/relationships/tags" Target="../tags/tag1259.xml"/><Relationship Id="rId306" Type="http://schemas.openxmlformats.org/officeDocument/2006/relationships/tags" Target="../tags/tag1273.xml"/><Relationship Id="rId45" Type="http://schemas.openxmlformats.org/officeDocument/2006/relationships/tags" Target="../tags/tag1012.xml"/><Relationship Id="rId87" Type="http://schemas.openxmlformats.org/officeDocument/2006/relationships/tags" Target="../tags/tag1054.xml"/><Relationship Id="rId110" Type="http://schemas.openxmlformats.org/officeDocument/2006/relationships/tags" Target="../tags/tag1077.xml"/><Relationship Id="rId348" Type="http://schemas.openxmlformats.org/officeDocument/2006/relationships/tags" Target="../tags/tag1315.xml"/><Relationship Id="rId152" Type="http://schemas.openxmlformats.org/officeDocument/2006/relationships/tags" Target="../tags/tag1119.xml"/><Relationship Id="rId194" Type="http://schemas.openxmlformats.org/officeDocument/2006/relationships/tags" Target="../tags/tag1161.xml"/><Relationship Id="rId208" Type="http://schemas.openxmlformats.org/officeDocument/2006/relationships/tags" Target="../tags/tag1175.xml"/><Relationship Id="rId261" Type="http://schemas.openxmlformats.org/officeDocument/2006/relationships/tags" Target="../tags/tag1228.xml"/><Relationship Id="rId14" Type="http://schemas.openxmlformats.org/officeDocument/2006/relationships/tags" Target="../tags/tag981.xml"/><Relationship Id="rId56" Type="http://schemas.openxmlformats.org/officeDocument/2006/relationships/tags" Target="../tags/tag1023.xml"/><Relationship Id="rId317" Type="http://schemas.openxmlformats.org/officeDocument/2006/relationships/tags" Target="../tags/tag1284.xml"/><Relationship Id="rId359" Type="http://schemas.openxmlformats.org/officeDocument/2006/relationships/tags" Target="../tags/tag1326.xml"/><Relationship Id="rId98" Type="http://schemas.openxmlformats.org/officeDocument/2006/relationships/tags" Target="../tags/tag1065.xml"/><Relationship Id="rId121" Type="http://schemas.openxmlformats.org/officeDocument/2006/relationships/tags" Target="../tags/tag1088.xml"/><Relationship Id="rId163" Type="http://schemas.openxmlformats.org/officeDocument/2006/relationships/tags" Target="../tags/tag1130.xml"/><Relationship Id="rId219" Type="http://schemas.openxmlformats.org/officeDocument/2006/relationships/tags" Target="../tags/tag1186.xml"/><Relationship Id="rId370" Type="http://schemas.openxmlformats.org/officeDocument/2006/relationships/tags" Target="../tags/tag1337.xml"/><Relationship Id="rId230" Type="http://schemas.openxmlformats.org/officeDocument/2006/relationships/tags" Target="../tags/tag1197.xml"/><Relationship Id="rId25" Type="http://schemas.openxmlformats.org/officeDocument/2006/relationships/tags" Target="../tags/tag992.xml"/><Relationship Id="rId67" Type="http://schemas.openxmlformats.org/officeDocument/2006/relationships/tags" Target="../tags/tag1034.xml"/><Relationship Id="rId272" Type="http://schemas.openxmlformats.org/officeDocument/2006/relationships/tags" Target="../tags/tag1239.xml"/><Relationship Id="rId328" Type="http://schemas.openxmlformats.org/officeDocument/2006/relationships/tags" Target="../tags/tag1295.xml"/><Relationship Id="rId132" Type="http://schemas.openxmlformats.org/officeDocument/2006/relationships/tags" Target="../tags/tag1099.xml"/><Relationship Id="rId174" Type="http://schemas.openxmlformats.org/officeDocument/2006/relationships/tags" Target="../tags/tag1141.xml"/><Relationship Id="rId381" Type="http://schemas.openxmlformats.org/officeDocument/2006/relationships/tags" Target="../tags/tag1348.xml"/><Relationship Id="rId241" Type="http://schemas.openxmlformats.org/officeDocument/2006/relationships/tags" Target="../tags/tag1208.xml"/><Relationship Id="rId36" Type="http://schemas.openxmlformats.org/officeDocument/2006/relationships/tags" Target="../tags/tag1003.xml"/><Relationship Id="rId283" Type="http://schemas.openxmlformats.org/officeDocument/2006/relationships/tags" Target="../tags/tag1250.xml"/><Relationship Id="rId339" Type="http://schemas.openxmlformats.org/officeDocument/2006/relationships/tags" Target="../tags/tag1306.xml"/><Relationship Id="rId78" Type="http://schemas.openxmlformats.org/officeDocument/2006/relationships/tags" Target="../tags/tag1045.xml"/><Relationship Id="rId101" Type="http://schemas.openxmlformats.org/officeDocument/2006/relationships/tags" Target="../tags/tag1068.xml"/><Relationship Id="rId143" Type="http://schemas.openxmlformats.org/officeDocument/2006/relationships/tags" Target="../tags/tag1110.xml"/><Relationship Id="rId185" Type="http://schemas.openxmlformats.org/officeDocument/2006/relationships/tags" Target="../tags/tag1152.xml"/><Relationship Id="rId350" Type="http://schemas.openxmlformats.org/officeDocument/2006/relationships/tags" Target="../tags/tag1317.xml"/><Relationship Id="rId9" Type="http://schemas.openxmlformats.org/officeDocument/2006/relationships/tags" Target="../tags/tag976.xml"/><Relationship Id="rId210" Type="http://schemas.openxmlformats.org/officeDocument/2006/relationships/tags" Target="../tags/tag1177.xml"/><Relationship Id="rId252" Type="http://schemas.openxmlformats.org/officeDocument/2006/relationships/tags" Target="../tags/tag1219.xml"/><Relationship Id="rId294" Type="http://schemas.openxmlformats.org/officeDocument/2006/relationships/tags" Target="../tags/tag1261.xml"/><Relationship Id="rId308" Type="http://schemas.openxmlformats.org/officeDocument/2006/relationships/tags" Target="../tags/tag1275.xml"/><Relationship Id="rId47" Type="http://schemas.openxmlformats.org/officeDocument/2006/relationships/tags" Target="../tags/tag1014.xml"/><Relationship Id="rId89" Type="http://schemas.openxmlformats.org/officeDocument/2006/relationships/tags" Target="../tags/tag1056.xml"/><Relationship Id="rId112" Type="http://schemas.openxmlformats.org/officeDocument/2006/relationships/tags" Target="../tags/tag1079.xml"/><Relationship Id="rId154" Type="http://schemas.openxmlformats.org/officeDocument/2006/relationships/tags" Target="../tags/tag1121.xml"/><Relationship Id="rId361" Type="http://schemas.openxmlformats.org/officeDocument/2006/relationships/tags" Target="../tags/tag1328.xml"/><Relationship Id="rId196" Type="http://schemas.openxmlformats.org/officeDocument/2006/relationships/tags" Target="../tags/tag1163.xml"/><Relationship Id="rId200" Type="http://schemas.openxmlformats.org/officeDocument/2006/relationships/tags" Target="../tags/tag1167.xml"/><Relationship Id="rId382" Type="http://schemas.openxmlformats.org/officeDocument/2006/relationships/tags" Target="../tags/tag1349.xml"/><Relationship Id="rId16" Type="http://schemas.openxmlformats.org/officeDocument/2006/relationships/tags" Target="../tags/tag983.xml"/><Relationship Id="rId221" Type="http://schemas.openxmlformats.org/officeDocument/2006/relationships/tags" Target="../tags/tag1188.xml"/><Relationship Id="rId242" Type="http://schemas.openxmlformats.org/officeDocument/2006/relationships/tags" Target="../tags/tag1209.xml"/><Relationship Id="rId263" Type="http://schemas.openxmlformats.org/officeDocument/2006/relationships/tags" Target="../tags/tag1230.xml"/><Relationship Id="rId284" Type="http://schemas.openxmlformats.org/officeDocument/2006/relationships/tags" Target="../tags/tag1251.xml"/><Relationship Id="rId319" Type="http://schemas.openxmlformats.org/officeDocument/2006/relationships/tags" Target="../tags/tag1286.xml"/><Relationship Id="rId37" Type="http://schemas.openxmlformats.org/officeDocument/2006/relationships/tags" Target="../tags/tag1004.xml"/><Relationship Id="rId58" Type="http://schemas.openxmlformats.org/officeDocument/2006/relationships/tags" Target="../tags/tag1025.xml"/><Relationship Id="rId79" Type="http://schemas.openxmlformats.org/officeDocument/2006/relationships/tags" Target="../tags/tag1046.xml"/><Relationship Id="rId102" Type="http://schemas.openxmlformats.org/officeDocument/2006/relationships/tags" Target="../tags/tag1069.xml"/><Relationship Id="rId123" Type="http://schemas.openxmlformats.org/officeDocument/2006/relationships/tags" Target="../tags/tag1090.xml"/><Relationship Id="rId144" Type="http://schemas.openxmlformats.org/officeDocument/2006/relationships/tags" Target="../tags/tag1111.xml"/><Relationship Id="rId330" Type="http://schemas.openxmlformats.org/officeDocument/2006/relationships/tags" Target="../tags/tag1297.xml"/><Relationship Id="rId90" Type="http://schemas.openxmlformats.org/officeDocument/2006/relationships/tags" Target="../tags/tag1057.xml"/><Relationship Id="rId165" Type="http://schemas.openxmlformats.org/officeDocument/2006/relationships/tags" Target="../tags/tag1132.xml"/><Relationship Id="rId186" Type="http://schemas.openxmlformats.org/officeDocument/2006/relationships/tags" Target="../tags/tag1153.xml"/><Relationship Id="rId351" Type="http://schemas.openxmlformats.org/officeDocument/2006/relationships/tags" Target="../tags/tag1318.xml"/><Relationship Id="rId372" Type="http://schemas.openxmlformats.org/officeDocument/2006/relationships/tags" Target="../tags/tag1339.xml"/><Relationship Id="rId211" Type="http://schemas.openxmlformats.org/officeDocument/2006/relationships/tags" Target="../tags/tag1178.xml"/><Relationship Id="rId232" Type="http://schemas.openxmlformats.org/officeDocument/2006/relationships/tags" Target="../tags/tag1199.xml"/><Relationship Id="rId253" Type="http://schemas.openxmlformats.org/officeDocument/2006/relationships/tags" Target="../tags/tag1220.xml"/><Relationship Id="rId274" Type="http://schemas.openxmlformats.org/officeDocument/2006/relationships/tags" Target="../tags/tag1241.xml"/><Relationship Id="rId295" Type="http://schemas.openxmlformats.org/officeDocument/2006/relationships/tags" Target="../tags/tag1262.xml"/><Relationship Id="rId309" Type="http://schemas.openxmlformats.org/officeDocument/2006/relationships/tags" Target="../tags/tag1276.xml"/><Relationship Id="rId27" Type="http://schemas.openxmlformats.org/officeDocument/2006/relationships/tags" Target="../tags/tag994.xml"/><Relationship Id="rId48" Type="http://schemas.openxmlformats.org/officeDocument/2006/relationships/tags" Target="../tags/tag1015.xml"/><Relationship Id="rId69" Type="http://schemas.openxmlformats.org/officeDocument/2006/relationships/tags" Target="../tags/tag1036.xml"/><Relationship Id="rId113" Type="http://schemas.openxmlformats.org/officeDocument/2006/relationships/tags" Target="../tags/tag1080.xml"/><Relationship Id="rId134" Type="http://schemas.openxmlformats.org/officeDocument/2006/relationships/tags" Target="../tags/tag1101.xml"/><Relationship Id="rId320" Type="http://schemas.openxmlformats.org/officeDocument/2006/relationships/tags" Target="../tags/tag1287.xml"/><Relationship Id="rId80" Type="http://schemas.openxmlformats.org/officeDocument/2006/relationships/tags" Target="../tags/tag1047.xml"/><Relationship Id="rId155" Type="http://schemas.openxmlformats.org/officeDocument/2006/relationships/tags" Target="../tags/tag1122.xml"/><Relationship Id="rId176" Type="http://schemas.openxmlformats.org/officeDocument/2006/relationships/tags" Target="../tags/tag1143.xml"/><Relationship Id="rId197" Type="http://schemas.openxmlformats.org/officeDocument/2006/relationships/tags" Target="../tags/tag1164.xml"/><Relationship Id="rId341" Type="http://schemas.openxmlformats.org/officeDocument/2006/relationships/tags" Target="../tags/tag1308.xml"/><Relationship Id="rId362" Type="http://schemas.openxmlformats.org/officeDocument/2006/relationships/tags" Target="../tags/tag1329.xml"/><Relationship Id="rId383" Type="http://schemas.openxmlformats.org/officeDocument/2006/relationships/tags" Target="../tags/tag1350.xml"/><Relationship Id="rId201" Type="http://schemas.openxmlformats.org/officeDocument/2006/relationships/tags" Target="../tags/tag1168.xml"/><Relationship Id="rId222" Type="http://schemas.openxmlformats.org/officeDocument/2006/relationships/tags" Target="../tags/tag1189.xml"/><Relationship Id="rId243" Type="http://schemas.openxmlformats.org/officeDocument/2006/relationships/tags" Target="../tags/tag1210.xml"/><Relationship Id="rId264" Type="http://schemas.openxmlformats.org/officeDocument/2006/relationships/tags" Target="../tags/tag1231.xml"/><Relationship Id="rId285" Type="http://schemas.openxmlformats.org/officeDocument/2006/relationships/tags" Target="../tags/tag1252.xml"/><Relationship Id="rId17" Type="http://schemas.openxmlformats.org/officeDocument/2006/relationships/tags" Target="../tags/tag984.xml"/><Relationship Id="rId38" Type="http://schemas.openxmlformats.org/officeDocument/2006/relationships/tags" Target="../tags/tag1005.xml"/><Relationship Id="rId59" Type="http://schemas.openxmlformats.org/officeDocument/2006/relationships/tags" Target="../tags/tag1026.xml"/><Relationship Id="rId103" Type="http://schemas.openxmlformats.org/officeDocument/2006/relationships/tags" Target="../tags/tag1070.xml"/><Relationship Id="rId124" Type="http://schemas.openxmlformats.org/officeDocument/2006/relationships/tags" Target="../tags/tag1091.xml"/><Relationship Id="rId310" Type="http://schemas.openxmlformats.org/officeDocument/2006/relationships/tags" Target="../tags/tag1277.xml"/><Relationship Id="rId70" Type="http://schemas.openxmlformats.org/officeDocument/2006/relationships/tags" Target="../tags/tag1037.xml"/><Relationship Id="rId91" Type="http://schemas.openxmlformats.org/officeDocument/2006/relationships/tags" Target="../tags/tag1058.xml"/><Relationship Id="rId145" Type="http://schemas.openxmlformats.org/officeDocument/2006/relationships/tags" Target="../tags/tag1112.xml"/><Relationship Id="rId166" Type="http://schemas.openxmlformats.org/officeDocument/2006/relationships/tags" Target="../tags/tag1133.xml"/><Relationship Id="rId187" Type="http://schemas.openxmlformats.org/officeDocument/2006/relationships/tags" Target="../tags/tag1154.xml"/><Relationship Id="rId331" Type="http://schemas.openxmlformats.org/officeDocument/2006/relationships/tags" Target="../tags/tag1298.xml"/><Relationship Id="rId352" Type="http://schemas.openxmlformats.org/officeDocument/2006/relationships/tags" Target="../tags/tag1319.xml"/><Relationship Id="rId373" Type="http://schemas.openxmlformats.org/officeDocument/2006/relationships/tags" Target="../tags/tag1340.xml"/><Relationship Id="rId1" Type="http://schemas.openxmlformats.org/officeDocument/2006/relationships/tags" Target="../tags/tag968.xml"/><Relationship Id="rId212" Type="http://schemas.openxmlformats.org/officeDocument/2006/relationships/tags" Target="../tags/tag1179.xml"/><Relationship Id="rId233" Type="http://schemas.openxmlformats.org/officeDocument/2006/relationships/tags" Target="../tags/tag1200.xml"/><Relationship Id="rId254" Type="http://schemas.openxmlformats.org/officeDocument/2006/relationships/tags" Target="../tags/tag1221.xml"/><Relationship Id="rId28" Type="http://schemas.openxmlformats.org/officeDocument/2006/relationships/tags" Target="../tags/tag995.xml"/><Relationship Id="rId49" Type="http://schemas.openxmlformats.org/officeDocument/2006/relationships/tags" Target="../tags/tag1016.xml"/><Relationship Id="rId114" Type="http://schemas.openxmlformats.org/officeDocument/2006/relationships/tags" Target="../tags/tag1081.xml"/><Relationship Id="rId275" Type="http://schemas.openxmlformats.org/officeDocument/2006/relationships/tags" Target="../tags/tag1242.xml"/><Relationship Id="rId296" Type="http://schemas.openxmlformats.org/officeDocument/2006/relationships/tags" Target="../tags/tag1263.xml"/><Relationship Id="rId300" Type="http://schemas.openxmlformats.org/officeDocument/2006/relationships/tags" Target="../tags/tag1267.xml"/><Relationship Id="rId60" Type="http://schemas.openxmlformats.org/officeDocument/2006/relationships/tags" Target="../tags/tag1027.xml"/><Relationship Id="rId81" Type="http://schemas.openxmlformats.org/officeDocument/2006/relationships/tags" Target="../tags/tag1048.xml"/><Relationship Id="rId135" Type="http://schemas.openxmlformats.org/officeDocument/2006/relationships/tags" Target="../tags/tag1102.xml"/><Relationship Id="rId156" Type="http://schemas.openxmlformats.org/officeDocument/2006/relationships/tags" Target="../tags/tag1123.xml"/><Relationship Id="rId177" Type="http://schemas.openxmlformats.org/officeDocument/2006/relationships/tags" Target="../tags/tag1144.xml"/><Relationship Id="rId198" Type="http://schemas.openxmlformats.org/officeDocument/2006/relationships/tags" Target="../tags/tag1165.xml"/><Relationship Id="rId321" Type="http://schemas.openxmlformats.org/officeDocument/2006/relationships/tags" Target="../tags/tag1288.xml"/><Relationship Id="rId342" Type="http://schemas.openxmlformats.org/officeDocument/2006/relationships/tags" Target="../tags/tag1309.xml"/><Relationship Id="rId363" Type="http://schemas.openxmlformats.org/officeDocument/2006/relationships/tags" Target="../tags/tag1330.xml"/><Relationship Id="rId384" Type="http://schemas.openxmlformats.org/officeDocument/2006/relationships/tags" Target="../tags/tag1351.xml"/><Relationship Id="rId202" Type="http://schemas.openxmlformats.org/officeDocument/2006/relationships/tags" Target="../tags/tag1169.xml"/><Relationship Id="rId223" Type="http://schemas.openxmlformats.org/officeDocument/2006/relationships/tags" Target="../tags/tag1190.xml"/><Relationship Id="rId244" Type="http://schemas.openxmlformats.org/officeDocument/2006/relationships/tags" Target="../tags/tag1211.xml"/><Relationship Id="rId18" Type="http://schemas.openxmlformats.org/officeDocument/2006/relationships/tags" Target="../tags/tag985.xml"/><Relationship Id="rId39" Type="http://schemas.openxmlformats.org/officeDocument/2006/relationships/tags" Target="../tags/tag1006.xml"/><Relationship Id="rId265" Type="http://schemas.openxmlformats.org/officeDocument/2006/relationships/tags" Target="../tags/tag1232.xml"/><Relationship Id="rId286" Type="http://schemas.openxmlformats.org/officeDocument/2006/relationships/tags" Target="../tags/tag1253.xml"/><Relationship Id="rId50" Type="http://schemas.openxmlformats.org/officeDocument/2006/relationships/tags" Target="../tags/tag1017.xml"/><Relationship Id="rId104" Type="http://schemas.openxmlformats.org/officeDocument/2006/relationships/tags" Target="../tags/tag1071.xml"/><Relationship Id="rId125" Type="http://schemas.openxmlformats.org/officeDocument/2006/relationships/tags" Target="../tags/tag1092.xml"/><Relationship Id="rId146" Type="http://schemas.openxmlformats.org/officeDocument/2006/relationships/tags" Target="../tags/tag1113.xml"/><Relationship Id="rId167" Type="http://schemas.openxmlformats.org/officeDocument/2006/relationships/tags" Target="../tags/tag1134.xml"/><Relationship Id="rId188" Type="http://schemas.openxmlformats.org/officeDocument/2006/relationships/tags" Target="../tags/tag1155.xml"/><Relationship Id="rId311" Type="http://schemas.openxmlformats.org/officeDocument/2006/relationships/tags" Target="../tags/tag1278.xml"/><Relationship Id="rId332" Type="http://schemas.openxmlformats.org/officeDocument/2006/relationships/tags" Target="../tags/tag1299.xml"/><Relationship Id="rId353" Type="http://schemas.openxmlformats.org/officeDocument/2006/relationships/tags" Target="../tags/tag1320.xml"/><Relationship Id="rId374" Type="http://schemas.openxmlformats.org/officeDocument/2006/relationships/tags" Target="../tags/tag1341.xml"/><Relationship Id="rId71" Type="http://schemas.openxmlformats.org/officeDocument/2006/relationships/tags" Target="../tags/tag1038.xml"/><Relationship Id="rId92" Type="http://schemas.openxmlformats.org/officeDocument/2006/relationships/tags" Target="../tags/tag1059.xml"/><Relationship Id="rId213" Type="http://schemas.openxmlformats.org/officeDocument/2006/relationships/tags" Target="../tags/tag1180.xml"/><Relationship Id="rId234" Type="http://schemas.openxmlformats.org/officeDocument/2006/relationships/tags" Target="../tags/tag1201.xml"/><Relationship Id="rId2" Type="http://schemas.openxmlformats.org/officeDocument/2006/relationships/tags" Target="../tags/tag969.xml"/><Relationship Id="rId29" Type="http://schemas.openxmlformats.org/officeDocument/2006/relationships/tags" Target="../tags/tag996.xml"/><Relationship Id="rId255" Type="http://schemas.openxmlformats.org/officeDocument/2006/relationships/tags" Target="../tags/tag1222.xml"/><Relationship Id="rId276" Type="http://schemas.openxmlformats.org/officeDocument/2006/relationships/tags" Target="../tags/tag1243.xml"/><Relationship Id="rId297" Type="http://schemas.openxmlformats.org/officeDocument/2006/relationships/tags" Target="../tags/tag1264.xml"/><Relationship Id="rId40" Type="http://schemas.openxmlformats.org/officeDocument/2006/relationships/tags" Target="../tags/tag1007.xml"/><Relationship Id="rId115" Type="http://schemas.openxmlformats.org/officeDocument/2006/relationships/tags" Target="../tags/tag1082.xml"/><Relationship Id="rId136" Type="http://schemas.openxmlformats.org/officeDocument/2006/relationships/tags" Target="../tags/tag1103.xml"/><Relationship Id="rId157" Type="http://schemas.openxmlformats.org/officeDocument/2006/relationships/tags" Target="../tags/tag1124.xml"/><Relationship Id="rId178" Type="http://schemas.openxmlformats.org/officeDocument/2006/relationships/tags" Target="../tags/tag1145.xml"/><Relationship Id="rId301" Type="http://schemas.openxmlformats.org/officeDocument/2006/relationships/tags" Target="../tags/tag1268.xml"/><Relationship Id="rId322" Type="http://schemas.openxmlformats.org/officeDocument/2006/relationships/tags" Target="../tags/tag1289.xml"/><Relationship Id="rId343" Type="http://schemas.openxmlformats.org/officeDocument/2006/relationships/tags" Target="../tags/tag1310.xml"/><Relationship Id="rId364" Type="http://schemas.openxmlformats.org/officeDocument/2006/relationships/tags" Target="../tags/tag1331.xml"/><Relationship Id="rId61" Type="http://schemas.openxmlformats.org/officeDocument/2006/relationships/tags" Target="../tags/tag1028.xml"/><Relationship Id="rId82" Type="http://schemas.openxmlformats.org/officeDocument/2006/relationships/tags" Target="../tags/tag1049.xml"/><Relationship Id="rId199" Type="http://schemas.openxmlformats.org/officeDocument/2006/relationships/tags" Target="../tags/tag1166.xml"/><Relationship Id="rId203" Type="http://schemas.openxmlformats.org/officeDocument/2006/relationships/tags" Target="../tags/tag1170.xml"/><Relationship Id="rId385" Type="http://schemas.openxmlformats.org/officeDocument/2006/relationships/tags" Target="../tags/tag1352.xml"/><Relationship Id="rId19" Type="http://schemas.openxmlformats.org/officeDocument/2006/relationships/tags" Target="../tags/tag986.xml"/><Relationship Id="rId224" Type="http://schemas.openxmlformats.org/officeDocument/2006/relationships/tags" Target="../tags/tag1191.xml"/><Relationship Id="rId245" Type="http://schemas.openxmlformats.org/officeDocument/2006/relationships/tags" Target="../tags/tag1212.xml"/><Relationship Id="rId266" Type="http://schemas.openxmlformats.org/officeDocument/2006/relationships/tags" Target="../tags/tag1233.xml"/><Relationship Id="rId287" Type="http://schemas.openxmlformats.org/officeDocument/2006/relationships/tags" Target="../tags/tag1254.xml"/><Relationship Id="rId30" Type="http://schemas.openxmlformats.org/officeDocument/2006/relationships/tags" Target="../tags/tag997.xml"/><Relationship Id="rId105" Type="http://schemas.openxmlformats.org/officeDocument/2006/relationships/tags" Target="../tags/tag1072.xml"/><Relationship Id="rId126" Type="http://schemas.openxmlformats.org/officeDocument/2006/relationships/tags" Target="../tags/tag1093.xml"/><Relationship Id="rId147" Type="http://schemas.openxmlformats.org/officeDocument/2006/relationships/tags" Target="../tags/tag1114.xml"/><Relationship Id="rId168" Type="http://schemas.openxmlformats.org/officeDocument/2006/relationships/tags" Target="../tags/tag1135.xml"/><Relationship Id="rId312" Type="http://schemas.openxmlformats.org/officeDocument/2006/relationships/tags" Target="../tags/tag1279.xml"/><Relationship Id="rId333" Type="http://schemas.openxmlformats.org/officeDocument/2006/relationships/tags" Target="../tags/tag1300.xml"/><Relationship Id="rId354" Type="http://schemas.openxmlformats.org/officeDocument/2006/relationships/tags" Target="../tags/tag1321.xml"/><Relationship Id="rId51" Type="http://schemas.openxmlformats.org/officeDocument/2006/relationships/tags" Target="../tags/tag1018.xml"/><Relationship Id="rId72" Type="http://schemas.openxmlformats.org/officeDocument/2006/relationships/tags" Target="../tags/tag1039.xml"/><Relationship Id="rId93" Type="http://schemas.openxmlformats.org/officeDocument/2006/relationships/tags" Target="../tags/tag1060.xml"/><Relationship Id="rId189" Type="http://schemas.openxmlformats.org/officeDocument/2006/relationships/tags" Target="../tags/tag1156.xml"/><Relationship Id="rId375" Type="http://schemas.openxmlformats.org/officeDocument/2006/relationships/tags" Target="../tags/tag1342.xml"/><Relationship Id="rId3" Type="http://schemas.openxmlformats.org/officeDocument/2006/relationships/tags" Target="../tags/tag970.xml"/><Relationship Id="rId214" Type="http://schemas.openxmlformats.org/officeDocument/2006/relationships/tags" Target="../tags/tag1181.xml"/><Relationship Id="rId235" Type="http://schemas.openxmlformats.org/officeDocument/2006/relationships/tags" Target="../tags/tag1202.xml"/><Relationship Id="rId256" Type="http://schemas.openxmlformats.org/officeDocument/2006/relationships/tags" Target="../tags/tag1223.xml"/><Relationship Id="rId277" Type="http://schemas.openxmlformats.org/officeDocument/2006/relationships/tags" Target="../tags/tag1244.xml"/><Relationship Id="rId298" Type="http://schemas.openxmlformats.org/officeDocument/2006/relationships/tags" Target="../tags/tag1265.xml"/><Relationship Id="rId116" Type="http://schemas.openxmlformats.org/officeDocument/2006/relationships/tags" Target="../tags/tag1083.xml"/><Relationship Id="rId137" Type="http://schemas.openxmlformats.org/officeDocument/2006/relationships/tags" Target="../tags/tag1104.xml"/><Relationship Id="rId158" Type="http://schemas.openxmlformats.org/officeDocument/2006/relationships/tags" Target="../tags/tag1125.xml"/><Relationship Id="rId302" Type="http://schemas.openxmlformats.org/officeDocument/2006/relationships/tags" Target="../tags/tag1269.xml"/><Relationship Id="rId323" Type="http://schemas.openxmlformats.org/officeDocument/2006/relationships/tags" Target="../tags/tag1290.xml"/><Relationship Id="rId344" Type="http://schemas.openxmlformats.org/officeDocument/2006/relationships/tags" Target="../tags/tag1311.xml"/><Relationship Id="rId20" Type="http://schemas.openxmlformats.org/officeDocument/2006/relationships/tags" Target="../tags/tag987.xml"/><Relationship Id="rId41" Type="http://schemas.openxmlformats.org/officeDocument/2006/relationships/tags" Target="../tags/tag1008.xml"/><Relationship Id="rId62" Type="http://schemas.openxmlformats.org/officeDocument/2006/relationships/tags" Target="../tags/tag1029.xml"/><Relationship Id="rId83" Type="http://schemas.openxmlformats.org/officeDocument/2006/relationships/tags" Target="../tags/tag1050.xml"/><Relationship Id="rId179" Type="http://schemas.openxmlformats.org/officeDocument/2006/relationships/tags" Target="../tags/tag1146.xml"/><Relationship Id="rId365" Type="http://schemas.openxmlformats.org/officeDocument/2006/relationships/tags" Target="../tags/tag1332.xml"/><Relationship Id="rId386" Type="http://schemas.openxmlformats.org/officeDocument/2006/relationships/tags" Target="../tags/tag1353.xml"/><Relationship Id="rId190" Type="http://schemas.openxmlformats.org/officeDocument/2006/relationships/tags" Target="../tags/tag1157.xml"/><Relationship Id="rId204" Type="http://schemas.openxmlformats.org/officeDocument/2006/relationships/tags" Target="../tags/tag1171.xml"/><Relationship Id="rId225" Type="http://schemas.openxmlformats.org/officeDocument/2006/relationships/tags" Target="../tags/tag1192.xml"/><Relationship Id="rId246" Type="http://schemas.openxmlformats.org/officeDocument/2006/relationships/tags" Target="../tags/tag1213.xml"/><Relationship Id="rId267" Type="http://schemas.openxmlformats.org/officeDocument/2006/relationships/tags" Target="../tags/tag1234.xml"/><Relationship Id="rId288" Type="http://schemas.openxmlformats.org/officeDocument/2006/relationships/tags" Target="../tags/tag1255.xml"/><Relationship Id="rId106" Type="http://schemas.openxmlformats.org/officeDocument/2006/relationships/tags" Target="../tags/tag1073.xml"/><Relationship Id="rId127" Type="http://schemas.openxmlformats.org/officeDocument/2006/relationships/tags" Target="../tags/tag1094.xml"/><Relationship Id="rId313" Type="http://schemas.openxmlformats.org/officeDocument/2006/relationships/tags" Target="../tags/tag1280.xml"/><Relationship Id="rId10" Type="http://schemas.openxmlformats.org/officeDocument/2006/relationships/tags" Target="../tags/tag977.xml"/><Relationship Id="rId31" Type="http://schemas.openxmlformats.org/officeDocument/2006/relationships/tags" Target="../tags/tag998.xml"/><Relationship Id="rId52" Type="http://schemas.openxmlformats.org/officeDocument/2006/relationships/tags" Target="../tags/tag1019.xml"/><Relationship Id="rId73" Type="http://schemas.openxmlformats.org/officeDocument/2006/relationships/tags" Target="../tags/tag1040.xml"/><Relationship Id="rId94" Type="http://schemas.openxmlformats.org/officeDocument/2006/relationships/tags" Target="../tags/tag1061.xml"/><Relationship Id="rId148" Type="http://schemas.openxmlformats.org/officeDocument/2006/relationships/tags" Target="../tags/tag1115.xml"/><Relationship Id="rId169" Type="http://schemas.openxmlformats.org/officeDocument/2006/relationships/tags" Target="../tags/tag1136.xml"/><Relationship Id="rId334" Type="http://schemas.openxmlformats.org/officeDocument/2006/relationships/tags" Target="../tags/tag1301.xml"/><Relationship Id="rId355" Type="http://schemas.openxmlformats.org/officeDocument/2006/relationships/tags" Target="../tags/tag1322.xml"/><Relationship Id="rId376" Type="http://schemas.openxmlformats.org/officeDocument/2006/relationships/tags" Target="../tags/tag1343.xml"/><Relationship Id="rId4" Type="http://schemas.openxmlformats.org/officeDocument/2006/relationships/tags" Target="../tags/tag971.xml"/><Relationship Id="rId180" Type="http://schemas.openxmlformats.org/officeDocument/2006/relationships/tags" Target="../tags/tag1147.xml"/><Relationship Id="rId215" Type="http://schemas.openxmlformats.org/officeDocument/2006/relationships/tags" Target="../tags/tag1182.xml"/><Relationship Id="rId236" Type="http://schemas.openxmlformats.org/officeDocument/2006/relationships/tags" Target="../tags/tag1203.xml"/><Relationship Id="rId257" Type="http://schemas.openxmlformats.org/officeDocument/2006/relationships/tags" Target="../tags/tag1224.xml"/><Relationship Id="rId278" Type="http://schemas.openxmlformats.org/officeDocument/2006/relationships/tags" Target="../tags/tag1245.xml"/><Relationship Id="rId303" Type="http://schemas.openxmlformats.org/officeDocument/2006/relationships/tags" Target="../tags/tag1270.xml"/><Relationship Id="rId42" Type="http://schemas.openxmlformats.org/officeDocument/2006/relationships/tags" Target="../tags/tag1009.xml"/><Relationship Id="rId84" Type="http://schemas.openxmlformats.org/officeDocument/2006/relationships/tags" Target="../tags/tag1051.xml"/><Relationship Id="rId138" Type="http://schemas.openxmlformats.org/officeDocument/2006/relationships/tags" Target="../tags/tag1105.xml"/><Relationship Id="rId345" Type="http://schemas.openxmlformats.org/officeDocument/2006/relationships/tags" Target="../tags/tag1312.xml"/><Relationship Id="rId387" Type="http://schemas.openxmlformats.org/officeDocument/2006/relationships/tags" Target="../tags/tag1354.xml"/><Relationship Id="rId191" Type="http://schemas.openxmlformats.org/officeDocument/2006/relationships/tags" Target="../tags/tag1158.xml"/><Relationship Id="rId205" Type="http://schemas.openxmlformats.org/officeDocument/2006/relationships/tags" Target="../tags/tag1172.xml"/><Relationship Id="rId247" Type="http://schemas.openxmlformats.org/officeDocument/2006/relationships/tags" Target="../tags/tag1214.xml"/><Relationship Id="rId107" Type="http://schemas.openxmlformats.org/officeDocument/2006/relationships/tags" Target="../tags/tag1074.xml"/><Relationship Id="rId289" Type="http://schemas.openxmlformats.org/officeDocument/2006/relationships/tags" Target="../tags/tag1256.xml"/><Relationship Id="rId11" Type="http://schemas.openxmlformats.org/officeDocument/2006/relationships/tags" Target="../tags/tag978.xml"/><Relationship Id="rId53" Type="http://schemas.openxmlformats.org/officeDocument/2006/relationships/tags" Target="../tags/tag1020.xml"/><Relationship Id="rId149" Type="http://schemas.openxmlformats.org/officeDocument/2006/relationships/tags" Target="../tags/tag1116.xml"/><Relationship Id="rId314" Type="http://schemas.openxmlformats.org/officeDocument/2006/relationships/tags" Target="../tags/tag1281.xml"/><Relationship Id="rId356" Type="http://schemas.openxmlformats.org/officeDocument/2006/relationships/tags" Target="../tags/tag1323.xml"/><Relationship Id="rId95" Type="http://schemas.openxmlformats.org/officeDocument/2006/relationships/tags" Target="../tags/tag1062.xml"/><Relationship Id="rId160" Type="http://schemas.openxmlformats.org/officeDocument/2006/relationships/tags" Target="../tags/tag1127.xml"/><Relationship Id="rId216" Type="http://schemas.openxmlformats.org/officeDocument/2006/relationships/tags" Target="../tags/tag1183.xml"/><Relationship Id="rId258" Type="http://schemas.openxmlformats.org/officeDocument/2006/relationships/tags" Target="../tags/tag1225.xml"/><Relationship Id="rId22" Type="http://schemas.openxmlformats.org/officeDocument/2006/relationships/tags" Target="../tags/tag989.xml"/><Relationship Id="rId64" Type="http://schemas.openxmlformats.org/officeDocument/2006/relationships/tags" Target="../tags/tag1031.xml"/><Relationship Id="rId118" Type="http://schemas.openxmlformats.org/officeDocument/2006/relationships/tags" Target="../tags/tag1085.xml"/><Relationship Id="rId325" Type="http://schemas.openxmlformats.org/officeDocument/2006/relationships/tags" Target="../tags/tag1292.xml"/><Relationship Id="rId367" Type="http://schemas.openxmlformats.org/officeDocument/2006/relationships/tags" Target="../tags/tag1334.xml"/><Relationship Id="rId171" Type="http://schemas.openxmlformats.org/officeDocument/2006/relationships/tags" Target="../tags/tag1138.xml"/><Relationship Id="rId227" Type="http://schemas.openxmlformats.org/officeDocument/2006/relationships/tags" Target="../tags/tag1194.xml"/><Relationship Id="rId269" Type="http://schemas.openxmlformats.org/officeDocument/2006/relationships/tags" Target="../tags/tag1236.xml"/><Relationship Id="rId33" Type="http://schemas.openxmlformats.org/officeDocument/2006/relationships/tags" Target="../tags/tag1000.xml"/><Relationship Id="rId129" Type="http://schemas.openxmlformats.org/officeDocument/2006/relationships/tags" Target="../tags/tag1096.xml"/><Relationship Id="rId280" Type="http://schemas.openxmlformats.org/officeDocument/2006/relationships/tags" Target="../tags/tag1247.xml"/><Relationship Id="rId336" Type="http://schemas.openxmlformats.org/officeDocument/2006/relationships/tags" Target="../tags/tag1303.xml"/><Relationship Id="rId75" Type="http://schemas.openxmlformats.org/officeDocument/2006/relationships/tags" Target="../tags/tag1042.xml"/><Relationship Id="rId140" Type="http://schemas.openxmlformats.org/officeDocument/2006/relationships/tags" Target="../tags/tag1107.xml"/><Relationship Id="rId182" Type="http://schemas.openxmlformats.org/officeDocument/2006/relationships/tags" Target="../tags/tag1149.xml"/><Relationship Id="rId378" Type="http://schemas.openxmlformats.org/officeDocument/2006/relationships/tags" Target="../tags/tag1345.xml"/><Relationship Id="rId6" Type="http://schemas.openxmlformats.org/officeDocument/2006/relationships/tags" Target="../tags/tag973.xml"/><Relationship Id="rId238" Type="http://schemas.openxmlformats.org/officeDocument/2006/relationships/tags" Target="../tags/tag1205.xml"/><Relationship Id="rId291" Type="http://schemas.openxmlformats.org/officeDocument/2006/relationships/tags" Target="../tags/tag1258.xml"/><Relationship Id="rId305" Type="http://schemas.openxmlformats.org/officeDocument/2006/relationships/tags" Target="../tags/tag1272.xml"/><Relationship Id="rId347" Type="http://schemas.openxmlformats.org/officeDocument/2006/relationships/tags" Target="../tags/tag1314.xml"/><Relationship Id="rId44" Type="http://schemas.openxmlformats.org/officeDocument/2006/relationships/tags" Target="../tags/tag1011.xml"/><Relationship Id="rId86" Type="http://schemas.openxmlformats.org/officeDocument/2006/relationships/tags" Target="../tags/tag1053.xml"/><Relationship Id="rId151" Type="http://schemas.openxmlformats.org/officeDocument/2006/relationships/tags" Target="../tags/tag1118.xml"/><Relationship Id="rId389" Type="http://schemas.openxmlformats.org/officeDocument/2006/relationships/tags" Target="../tags/tag1356.xml"/><Relationship Id="rId193" Type="http://schemas.openxmlformats.org/officeDocument/2006/relationships/tags" Target="../tags/tag1160.xml"/><Relationship Id="rId207" Type="http://schemas.openxmlformats.org/officeDocument/2006/relationships/tags" Target="../tags/tag1174.xml"/><Relationship Id="rId249" Type="http://schemas.openxmlformats.org/officeDocument/2006/relationships/tags" Target="../tags/tag1216.xml"/><Relationship Id="rId13" Type="http://schemas.openxmlformats.org/officeDocument/2006/relationships/tags" Target="../tags/tag980.xml"/><Relationship Id="rId109" Type="http://schemas.openxmlformats.org/officeDocument/2006/relationships/tags" Target="../tags/tag1076.xml"/><Relationship Id="rId260" Type="http://schemas.openxmlformats.org/officeDocument/2006/relationships/tags" Target="../tags/tag1227.xml"/><Relationship Id="rId316" Type="http://schemas.openxmlformats.org/officeDocument/2006/relationships/tags" Target="../tags/tag1283.xml"/><Relationship Id="rId55" Type="http://schemas.openxmlformats.org/officeDocument/2006/relationships/tags" Target="../tags/tag1022.xml"/><Relationship Id="rId97" Type="http://schemas.openxmlformats.org/officeDocument/2006/relationships/tags" Target="../tags/tag1064.xml"/><Relationship Id="rId120" Type="http://schemas.openxmlformats.org/officeDocument/2006/relationships/tags" Target="../tags/tag1087.xml"/><Relationship Id="rId358" Type="http://schemas.openxmlformats.org/officeDocument/2006/relationships/tags" Target="../tags/tag1325.xml"/><Relationship Id="rId162" Type="http://schemas.openxmlformats.org/officeDocument/2006/relationships/tags" Target="../tags/tag1129.xml"/><Relationship Id="rId218" Type="http://schemas.openxmlformats.org/officeDocument/2006/relationships/tags" Target="../tags/tag1185.xml"/><Relationship Id="rId271" Type="http://schemas.openxmlformats.org/officeDocument/2006/relationships/tags" Target="../tags/tag1238.xml"/><Relationship Id="rId24" Type="http://schemas.openxmlformats.org/officeDocument/2006/relationships/tags" Target="../tags/tag991.xml"/><Relationship Id="rId66" Type="http://schemas.openxmlformats.org/officeDocument/2006/relationships/tags" Target="../tags/tag1033.xml"/><Relationship Id="rId131" Type="http://schemas.openxmlformats.org/officeDocument/2006/relationships/tags" Target="../tags/tag1098.xml"/><Relationship Id="rId327" Type="http://schemas.openxmlformats.org/officeDocument/2006/relationships/tags" Target="../tags/tag1294.xml"/><Relationship Id="rId369" Type="http://schemas.openxmlformats.org/officeDocument/2006/relationships/tags" Target="../tags/tag1336.xml"/><Relationship Id="rId173" Type="http://schemas.openxmlformats.org/officeDocument/2006/relationships/tags" Target="../tags/tag1140.xml"/><Relationship Id="rId229" Type="http://schemas.openxmlformats.org/officeDocument/2006/relationships/tags" Target="../tags/tag1196.xml"/><Relationship Id="rId380" Type="http://schemas.openxmlformats.org/officeDocument/2006/relationships/tags" Target="../tags/tag1347.xml"/><Relationship Id="rId240" Type="http://schemas.openxmlformats.org/officeDocument/2006/relationships/tags" Target="../tags/tag1207.xml"/><Relationship Id="rId35" Type="http://schemas.openxmlformats.org/officeDocument/2006/relationships/tags" Target="../tags/tag1002.xml"/><Relationship Id="rId77" Type="http://schemas.openxmlformats.org/officeDocument/2006/relationships/tags" Target="../tags/tag1044.xml"/><Relationship Id="rId100" Type="http://schemas.openxmlformats.org/officeDocument/2006/relationships/tags" Target="../tags/tag1067.xml"/><Relationship Id="rId282" Type="http://schemas.openxmlformats.org/officeDocument/2006/relationships/tags" Target="../tags/tag1249.xml"/><Relationship Id="rId338" Type="http://schemas.openxmlformats.org/officeDocument/2006/relationships/tags" Target="../tags/tag1305.xml"/><Relationship Id="rId8" Type="http://schemas.openxmlformats.org/officeDocument/2006/relationships/tags" Target="../tags/tag975.xml"/><Relationship Id="rId142" Type="http://schemas.openxmlformats.org/officeDocument/2006/relationships/tags" Target="../tags/tag1109.xml"/><Relationship Id="rId184" Type="http://schemas.openxmlformats.org/officeDocument/2006/relationships/tags" Target="../tags/tag1151.xml"/><Relationship Id="rId391" Type="http://schemas.openxmlformats.org/officeDocument/2006/relationships/slideLayout" Target="../slideLayouts/slideLayout2.xml"/><Relationship Id="rId251" Type="http://schemas.openxmlformats.org/officeDocument/2006/relationships/tags" Target="../tags/tag1218.xml"/><Relationship Id="rId46" Type="http://schemas.openxmlformats.org/officeDocument/2006/relationships/tags" Target="../tags/tag1013.xml"/><Relationship Id="rId293" Type="http://schemas.openxmlformats.org/officeDocument/2006/relationships/tags" Target="../tags/tag1260.xml"/><Relationship Id="rId307" Type="http://schemas.openxmlformats.org/officeDocument/2006/relationships/tags" Target="../tags/tag1274.xml"/><Relationship Id="rId349" Type="http://schemas.openxmlformats.org/officeDocument/2006/relationships/tags" Target="../tags/tag1316.xml"/><Relationship Id="rId88" Type="http://schemas.openxmlformats.org/officeDocument/2006/relationships/tags" Target="../tags/tag1055.xml"/><Relationship Id="rId111" Type="http://schemas.openxmlformats.org/officeDocument/2006/relationships/tags" Target="../tags/tag1078.xml"/><Relationship Id="rId153" Type="http://schemas.openxmlformats.org/officeDocument/2006/relationships/tags" Target="../tags/tag1120.xml"/><Relationship Id="rId195" Type="http://schemas.openxmlformats.org/officeDocument/2006/relationships/tags" Target="../tags/tag1162.xml"/><Relationship Id="rId209" Type="http://schemas.openxmlformats.org/officeDocument/2006/relationships/tags" Target="../tags/tag1176.xml"/><Relationship Id="rId360" Type="http://schemas.openxmlformats.org/officeDocument/2006/relationships/tags" Target="../tags/tag1327.xml"/><Relationship Id="rId220" Type="http://schemas.openxmlformats.org/officeDocument/2006/relationships/tags" Target="../tags/tag1187.xml"/><Relationship Id="rId15" Type="http://schemas.openxmlformats.org/officeDocument/2006/relationships/tags" Target="../tags/tag982.xml"/><Relationship Id="rId57" Type="http://schemas.openxmlformats.org/officeDocument/2006/relationships/tags" Target="../tags/tag1024.xml"/><Relationship Id="rId262" Type="http://schemas.openxmlformats.org/officeDocument/2006/relationships/tags" Target="../tags/tag1229.xml"/><Relationship Id="rId318" Type="http://schemas.openxmlformats.org/officeDocument/2006/relationships/tags" Target="../tags/tag1285.xml"/><Relationship Id="rId99" Type="http://schemas.openxmlformats.org/officeDocument/2006/relationships/tags" Target="../tags/tag1066.xml"/><Relationship Id="rId122" Type="http://schemas.openxmlformats.org/officeDocument/2006/relationships/tags" Target="../tags/tag1089.xml"/><Relationship Id="rId164" Type="http://schemas.openxmlformats.org/officeDocument/2006/relationships/tags" Target="../tags/tag1131.xml"/><Relationship Id="rId371" Type="http://schemas.openxmlformats.org/officeDocument/2006/relationships/tags" Target="../tags/tag1338.xml"/><Relationship Id="rId26" Type="http://schemas.openxmlformats.org/officeDocument/2006/relationships/tags" Target="../tags/tag993.xml"/><Relationship Id="rId231" Type="http://schemas.openxmlformats.org/officeDocument/2006/relationships/tags" Target="../tags/tag1198.xml"/><Relationship Id="rId273" Type="http://schemas.openxmlformats.org/officeDocument/2006/relationships/tags" Target="../tags/tag1240.xml"/><Relationship Id="rId329" Type="http://schemas.openxmlformats.org/officeDocument/2006/relationships/tags" Target="../tags/tag1296.xml"/><Relationship Id="rId68" Type="http://schemas.openxmlformats.org/officeDocument/2006/relationships/tags" Target="../tags/tag1035.xml"/><Relationship Id="rId133" Type="http://schemas.openxmlformats.org/officeDocument/2006/relationships/tags" Target="../tags/tag1100.xml"/><Relationship Id="rId175" Type="http://schemas.openxmlformats.org/officeDocument/2006/relationships/tags" Target="../tags/tag1142.xml"/><Relationship Id="rId340" Type="http://schemas.openxmlformats.org/officeDocument/2006/relationships/tags" Target="../tags/tag130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72" Type="http://schemas.openxmlformats.org/officeDocument/2006/relationships/tags" Target="../tags/tag172.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slideLayout" Target="../slideLayouts/slideLayout2.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6" Type="http://schemas.openxmlformats.org/officeDocument/2006/relationships/tags" Target="../tags/tag205.xml"/><Relationship Id="rId21" Type="http://schemas.openxmlformats.org/officeDocument/2006/relationships/tags" Target="../tags/tag200.xml"/><Relationship Id="rId42" Type="http://schemas.openxmlformats.org/officeDocument/2006/relationships/tags" Target="../tags/tag221.xml"/><Relationship Id="rId47" Type="http://schemas.openxmlformats.org/officeDocument/2006/relationships/tags" Target="../tags/tag226.xml"/><Relationship Id="rId63" Type="http://schemas.openxmlformats.org/officeDocument/2006/relationships/tags" Target="../tags/tag242.xml"/><Relationship Id="rId68" Type="http://schemas.openxmlformats.org/officeDocument/2006/relationships/tags" Target="../tags/tag247.xml"/><Relationship Id="rId84" Type="http://schemas.openxmlformats.org/officeDocument/2006/relationships/tags" Target="../tags/tag263.xml"/><Relationship Id="rId89" Type="http://schemas.openxmlformats.org/officeDocument/2006/relationships/tags" Target="../tags/tag268.xml"/><Relationship Id="rId16" Type="http://schemas.openxmlformats.org/officeDocument/2006/relationships/tags" Target="../tags/tag195.xml"/><Relationship Id="rId107" Type="http://schemas.openxmlformats.org/officeDocument/2006/relationships/tags" Target="../tags/tag286.xml"/><Relationship Id="rId11" Type="http://schemas.openxmlformats.org/officeDocument/2006/relationships/tags" Target="../tags/tag190.xml"/><Relationship Id="rId32" Type="http://schemas.openxmlformats.org/officeDocument/2006/relationships/tags" Target="../tags/tag211.xml"/><Relationship Id="rId37" Type="http://schemas.openxmlformats.org/officeDocument/2006/relationships/tags" Target="../tags/tag216.xml"/><Relationship Id="rId53" Type="http://schemas.openxmlformats.org/officeDocument/2006/relationships/tags" Target="../tags/tag232.xml"/><Relationship Id="rId58" Type="http://schemas.openxmlformats.org/officeDocument/2006/relationships/tags" Target="../tags/tag237.xml"/><Relationship Id="rId74" Type="http://schemas.openxmlformats.org/officeDocument/2006/relationships/tags" Target="../tags/tag253.xml"/><Relationship Id="rId79" Type="http://schemas.openxmlformats.org/officeDocument/2006/relationships/tags" Target="../tags/tag258.xml"/><Relationship Id="rId102" Type="http://schemas.openxmlformats.org/officeDocument/2006/relationships/tags" Target="../tags/tag281.xml"/><Relationship Id="rId5" Type="http://schemas.openxmlformats.org/officeDocument/2006/relationships/tags" Target="../tags/tag184.xml"/><Relationship Id="rId90" Type="http://schemas.openxmlformats.org/officeDocument/2006/relationships/tags" Target="../tags/tag269.xml"/><Relationship Id="rId95" Type="http://schemas.openxmlformats.org/officeDocument/2006/relationships/tags" Target="../tags/tag274.xml"/><Relationship Id="rId22" Type="http://schemas.openxmlformats.org/officeDocument/2006/relationships/tags" Target="../tags/tag201.xml"/><Relationship Id="rId27" Type="http://schemas.openxmlformats.org/officeDocument/2006/relationships/tags" Target="../tags/tag206.xml"/><Relationship Id="rId43" Type="http://schemas.openxmlformats.org/officeDocument/2006/relationships/tags" Target="../tags/tag222.xml"/><Relationship Id="rId48" Type="http://schemas.openxmlformats.org/officeDocument/2006/relationships/tags" Target="../tags/tag227.xml"/><Relationship Id="rId64" Type="http://schemas.openxmlformats.org/officeDocument/2006/relationships/tags" Target="../tags/tag243.xml"/><Relationship Id="rId69" Type="http://schemas.openxmlformats.org/officeDocument/2006/relationships/tags" Target="../tags/tag248.xml"/><Relationship Id="rId80" Type="http://schemas.openxmlformats.org/officeDocument/2006/relationships/tags" Target="../tags/tag259.xml"/><Relationship Id="rId85" Type="http://schemas.openxmlformats.org/officeDocument/2006/relationships/tags" Target="../tags/tag264.xml"/><Relationship Id="rId12" Type="http://schemas.openxmlformats.org/officeDocument/2006/relationships/tags" Target="../tags/tag191.xml"/><Relationship Id="rId17" Type="http://schemas.openxmlformats.org/officeDocument/2006/relationships/tags" Target="../tags/tag196.xml"/><Relationship Id="rId33" Type="http://schemas.openxmlformats.org/officeDocument/2006/relationships/tags" Target="../tags/tag212.xml"/><Relationship Id="rId38" Type="http://schemas.openxmlformats.org/officeDocument/2006/relationships/tags" Target="../tags/tag217.xml"/><Relationship Id="rId59" Type="http://schemas.openxmlformats.org/officeDocument/2006/relationships/tags" Target="../tags/tag238.xml"/><Relationship Id="rId103" Type="http://schemas.openxmlformats.org/officeDocument/2006/relationships/tags" Target="../tags/tag282.xml"/><Relationship Id="rId108" Type="http://schemas.openxmlformats.org/officeDocument/2006/relationships/tags" Target="../tags/tag287.xml"/><Relationship Id="rId54" Type="http://schemas.openxmlformats.org/officeDocument/2006/relationships/tags" Target="../tags/tag233.xml"/><Relationship Id="rId70" Type="http://schemas.openxmlformats.org/officeDocument/2006/relationships/tags" Target="../tags/tag249.xml"/><Relationship Id="rId75" Type="http://schemas.openxmlformats.org/officeDocument/2006/relationships/tags" Target="../tags/tag254.xml"/><Relationship Id="rId91" Type="http://schemas.openxmlformats.org/officeDocument/2006/relationships/tags" Target="../tags/tag270.xml"/><Relationship Id="rId96" Type="http://schemas.openxmlformats.org/officeDocument/2006/relationships/tags" Target="../tags/tag275.xml"/><Relationship Id="rId1" Type="http://schemas.openxmlformats.org/officeDocument/2006/relationships/tags" Target="../tags/tag180.xml"/><Relationship Id="rId6" Type="http://schemas.openxmlformats.org/officeDocument/2006/relationships/tags" Target="../tags/tag185.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tags" Target="../tags/tag215.xml"/><Relationship Id="rId49" Type="http://schemas.openxmlformats.org/officeDocument/2006/relationships/tags" Target="../tags/tag228.xml"/><Relationship Id="rId57" Type="http://schemas.openxmlformats.org/officeDocument/2006/relationships/tags" Target="../tags/tag236.xml"/><Relationship Id="rId106" Type="http://schemas.openxmlformats.org/officeDocument/2006/relationships/tags" Target="../tags/tag285.xml"/><Relationship Id="rId10" Type="http://schemas.openxmlformats.org/officeDocument/2006/relationships/tags" Target="../tags/tag189.xml"/><Relationship Id="rId31" Type="http://schemas.openxmlformats.org/officeDocument/2006/relationships/tags" Target="../tags/tag210.xml"/><Relationship Id="rId44" Type="http://schemas.openxmlformats.org/officeDocument/2006/relationships/tags" Target="../tags/tag223.xml"/><Relationship Id="rId52" Type="http://schemas.openxmlformats.org/officeDocument/2006/relationships/tags" Target="../tags/tag231.xml"/><Relationship Id="rId60" Type="http://schemas.openxmlformats.org/officeDocument/2006/relationships/tags" Target="../tags/tag239.xml"/><Relationship Id="rId65" Type="http://schemas.openxmlformats.org/officeDocument/2006/relationships/tags" Target="../tags/tag244.xml"/><Relationship Id="rId73" Type="http://schemas.openxmlformats.org/officeDocument/2006/relationships/tags" Target="../tags/tag252.xml"/><Relationship Id="rId78" Type="http://schemas.openxmlformats.org/officeDocument/2006/relationships/tags" Target="../tags/tag257.xml"/><Relationship Id="rId81" Type="http://schemas.openxmlformats.org/officeDocument/2006/relationships/tags" Target="../tags/tag260.xml"/><Relationship Id="rId86" Type="http://schemas.openxmlformats.org/officeDocument/2006/relationships/tags" Target="../tags/tag265.xml"/><Relationship Id="rId94" Type="http://schemas.openxmlformats.org/officeDocument/2006/relationships/tags" Target="../tags/tag273.xml"/><Relationship Id="rId99" Type="http://schemas.openxmlformats.org/officeDocument/2006/relationships/tags" Target="../tags/tag278.xml"/><Relationship Id="rId101" Type="http://schemas.openxmlformats.org/officeDocument/2006/relationships/tags" Target="../tags/tag280.xml"/><Relationship Id="rId4" Type="http://schemas.openxmlformats.org/officeDocument/2006/relationships/tags" Target="../tags/tag183.xml"/><Relationship Id="rId9" Type="http://schemas.openxmlformats.org/officeDocument/2006/relationships/tags" Target="../tags/tag188.xml"/><Relationship Id="rId13" Type="http://schemas.openxmlformats.org/officeDocument/2006/relationships/tags" Target="../tags/tag192.xml"/><Relationship Id="rId18" Type="http://schemas.openxmlformats.org/officeDocument/2006/relationships/tags" Target="../tags/tag197.xml"/><Relationship Id="rId39" Type="http://schemas.openxmlformats.org/officeDocument/2006/relationships/tags" Target="../tags/tag218.xml"/><Relationship Id="rId109" Type="http://schemas.openxmlformats.org/officeDocument/2006/relationships/tags" Target="../tags/tag288.xml"/><Relationship Id="rId34" Type="http://schemas.openxmlformats.org/officeDocument/2006/relationships/tags" Target="../tags/tag213.xml"/><Relationship Id="rId50" Type="http://schemas.openxmlformats.org/officeDocument/2006/relationships/tags" Target="../tags/tag229.xml"/><Relationship Id="rId55" Type="http://schemas.openxmlformats.org/officeDocument/2006/relationships/tags" Target="../tags/tag234.xml"/><Relationship Id="rId76" Type="http://schemas.openxmlformats.org/officeDocument/2006/relationships/tags" Target="../tags/tag255.xml"/><Relationship Id="rId97" Type="http://schemas.openxmlformats.org/officeDocument/2006/relationships/tags" Target="../tags/tag276.xml"/><Relationship Id="rId104" Type="http://schemas.openxmlformats.org/officeDocument/2006/relationships/tags" Target="../tags/tag283.xml"/><Relationship Id="rId7" Type="http://schemas.openxmlformats.org/officeDocument/2006/relationships/tags" Target="../tags/tag186.xml"/><Relationship Id="rId71" Type="http://schemas.openxmlformats.org/officeDocument/2006/relationships/tags" Target="../tags/tag250.xml"/><Relationship Id="rId92" Type="http://schemas.openxmlformats.org/officeDocument/2006/relationships/tags" Target="../tags/tag271.xml"/><Relationship Id="rId2" Type="http://schemas.openxmlformats.org/officeDocument/2006/relationships/tags" Target="../tags/tag181.xml"/><Relationship Id="rId29" Type="http://schemas.openxmlformats.org/officeDocument/2006/relationships/tags" Target="../tags/tag208.xml"/><Relationship Id="rId24" Type="http://schemas.openxmlformats.org/officeDocument/2006/relationships/tags" Target="../tags/tag203.xml"/><Relationship Id="rId40" Type="http://schemas.openxmlformats.org/officeDocument/2006/relationships/tags" Target="../tags/tag219.xml"/><Relationship Id="rId45" Type="http://schemas.openxmlformats.org/officeDocument/2006/relationships/tags" Target="../tags/tag224.xml"/><Relationship Id="rId66" Type="http://schemas.openxmlformats.org/officeDocument/2006/relationships/tags" Target="../tags/tag245.xml"/><Relationship Id="rId87" Type="http://schemas.openxmlformats.org/officeDocument/2006/relationships/tags" Target="../tags/tag266.xml"/><Relationship Id="rId110" Type="http://schemas.openxmlformats.org/officeDocument/2006/relationships/slideLayout" Target="../slideLayouts/slideLayout2.xml"/><Relationship Id="rId61" Type="http://schemas.openxmlformats.org/officeDocument/2006/relationships/tags" Target="../tags/tag240.xml"/><Relationship Id="rId82" Type="http://schemas.openxmlformats.org/officeDocument/2006/relationships/tags" Target="../tags/tag261.xml"/><Relationship Id="rId19" Type="http://schemas.openxmlformats.org/officeDocument/2006/relationships/tags" Target="../tags/tag198.xml"/><Relationship Id="rId14" Type="http://schemas.openxmlformats.org/officeDocument/2006/relationships/tags" Target="../tags/tag193.xml"/><Relationship Id="rId30" Type="http://schemas.openxmlformats.org/officeDocument/2006/relationships/tags" Target="../tags/tag209.xml"/><Relationship Id="rId35" Type="http://schemas.openxmlformats.org/officeDocument/2006/relationships/tags" Target="../tags/tag214.xml"/><Relationship Id="rId56" Type="http://schemas.openxmlformats.org/officeDocument/2006/relationships/tags" Target="../tags/tag235.xml"/><Relationship Id="rId77" Type="http://schemas.openxmlformats.org/officeDocument/2006/relationships/tags" Target="../tags/tag256.xml"/><Relationship Id="rId100" Type="http://schemas.openxmlformats.org/officeDocument/2006/relationships/tags" Target="../tags/tag279.xml"/><Relationship Id="rId105" Type="http://schemas.openxmlformats.org/officeDocument/2006/relationships/tags" Target="../tags/tag284.xml"/><Relationship Id="rId8" Type="http://schemas.openxmlformats.org/officeDocument/2006/relationships/tags" Target="../tags/tag187.xml"/><Relationship Id="rId51" Type="http://schemas.openxmlformats.org/officeDocument/2006/relationships/tags" Target="../tags/tag230.xml"/><Relationship Id="rId72" Type="http://schemas.openxmlformats.org/officeDocument/2006/relationships/tags" Target="../tags/tag251.xml"/><Relationship Id="rId93" Type="http://schemas.openxmlformats.org/officeDocument/2006/relationships/tags" Target="../tags/tag272.xml"/><Relationship Id="rId98" Type="http://schemas.openxmlformats.org/officeDocument/2006/relationships/tags" Target="../tags/tag277.xml"/><Relationship Id="rId3" Type="http://schemas.openxmlformats.org/officeDocument/2006/relationships/tags" Target="../tags/tag182.xml"/><Relationship Id="rId25" Type="http://schemas.openxmlformats.org/officeDocument/2006/relationships/tags" Target="../tags/tag204.xml"/><Relationship Id="rId46" Type="http://schemas.openxmlformats.org/officeDocument/2006/relationships/tags" Target="../tags/tag225.xml"/><Relationship Id="rId67" Type="http://schemas.openxmlformats.org/officeDocument/2006/relationships/tags" Target="../tags/tag246.xml"/><Relationship Id="rId20" Type="http://schemas.openxmlformats.org/officeDocument/2006/relationships/tags" Target="../tags/tag199.xml"/><Relationship Id="rId41" Type="http://schemas.openxmlformats.org/officeDocument/2006/relationships/tags" Target="../tags/tag220.xml"/><Relationship Id="rId62" Type="http://schemas.openxmlformats.org/officeDocument/2006/relationships/tags" Target="../tags/tag241.xml"/><Relationship Id="rId83" Type="http://schemas.openxmlformats.org/officeDocument/2006/relationships/tags" Target="../tags/tag262.xml"/><Relationship Id="rId88" Type="http://schemas.openxmlformats.org/officeDocument/2006/relationships/tags" Target="../tags/tag26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405.xml"/><Relationship Id="rId21" Type="http://schemas.openxmlformats.org/officeDocument/2006/relationships/tags" Target="../tags/tag309.xml"/><Relationship Id="rId42" Type="http://schemas.openxmlformats.org/officeDocument/2006/relationships/tags" Target="../tags/tag330.xml"/><Relationship Id="rId63" Type="http://schemas.openxmlformats.org/officeDocument/2006/relationships/tags" Target="../tags/tag351.xml"/><Relationship Id="rId84" Type="http://schemas.openxmlformats.org/officeDocument/2006/relationships/tags" Target="../tags/tag372.xml"/><Relationship Id="rId138" Type="http://schemas.openxmlformats.org/officeDocument/2006/relationships/tags" Target="../tags/tag426.xml"/><Relationship Id="rId16" Type="http://schemas.openxmlformats.org/officeDocument/2006/relationships/tags" Target="../tags/tag304.xml"/><Relationship Id="rId107" Type="http://schemas.openxmlformats.org/officeDocument/2006/relationships/tags" Target="../tags/tag395.xml"/><Relationship Id="rId11" Type="http://schemas.openxmlformats.org/officeDocument/2006/relationships/tags" Target="../tags/tag299.xml"/><Relationship Id="rId32" Type="http://schemas.openxmlformats.org/officeDocument/2006/relationships/tags" Target="../tags/tag320.xml"/><Relationship Id="rId37" Type="http://schemas.openxmlformats.org/officeDocument/2006/relationships/tags" Target="../tags/tag325.xml"/><Relationship Id="rId53" Type="http://schemas.openxmlformats.org/officeDocument/2006/relationships/tags" Target="../tags/tag341.xml"/><Relationship Id="rId58" Type="http://schemas.openxmlformats.org/officeDocument/2006/relationships/tags" Target="../tags/tag346.xml"/><Relationship Id="rId74" Type="http://schemas.openxmlformats.org/officeDocument/2006/relationships/tags" Target="../tags/tag362.xml"/><Relationship Id="rId79" Type="http://schemas.openxmlformats.org/officeDocument/2006/relationships/tags" Target="../tags/tag367.xml"/><Relationship Id="rId102" Type="http://schemas.openxmlformats.org/officeDocument/2006/relationships/tags" Target="../tags/tag390.xml"/><Relationship Id="rId123" Type="http://schemas.openxmlformats.org/officeDocument/2006/relationships/tags" Target="../tags/tag411.xml"/><Relationship Id="rId128" Type="http://schemas.openxmlformats.org/officeDocument/2006/relationships/tags" Target="../tags/tag416.xml"/><Relationship Id="rId5" Type="http://schemas.openxmlformats.org/officeDocument/2006/relationships/tags" Target="../tags/tag293.xml"/><Relationship Id="rId90" Type="http://schemas.openxmlformats.org/officeDocument/2006/relationships/tags" Target="../tags/tag378.xml"/><Relationship Id="rId95" Type="http://schemas.openxmlformats.org/officeDocument/2006/relationships/tags" Target="../tags/tag383.xml"/><Relationship Id="rId22" Type="http://schemas.openxmlformats.org/officeDocument/2006/relationships/tags" Target="../tags/tag310.xml"/><Relationship Id="rId27" Type="http://schemas.openxmlformats.org/officeDocument/2006/relationships/tags" Target="../tags/tag315.xml"/><Relationship Id="rId43" Type="http://schemas.openxmlformats.org/officeDocument/2006/relationships/tags" Target="../tags/tag331.xml"/><Relationship Id="rId48" Type="http://schemas.openxmlformats.org/officeDocument/2006/relationships/tags" Target="../tags/tag336.xml"/><Relationship Id="rId64" Type="http://schemas.openxmlformats.org/officeDocument/2006/relationships/tags" Target="../tags/tag352.xml"/><Relationship Id="rId69" Type="http://schemas.openxmlformats.org/officeDocument/2006/relationships/tags" Target="../tags/tag357.xml"/><Relationship Id="rId113" Type="http://schemas.openxmlformats.org/officeDocument/2006/relationships/tags" Target="../tags/tag401.xml"/><Relationship Id="rId118" Type="http://schemas.openxmlformats.org/officeDocument/2006/relationships/tags" Target="../tags/tag406.xml"/><Relationship Id="rId134" Type="http://schemas.openxmlformats.org/officeDocument/2006/relationships/tags" Target="../tags/tag422.xml"/><Relationship Id="rId139" Type="http://schemas.openxmlformats.org/officeDocument/2006/relationships/tags" Target="../tags/tag427.xml"/><Relationship Id="rId80" Type="http://schemas.openxmlformats.org/officeDocument/2006/relationships/tags" Target="../tags/tag368.xml"/><Relationship Id="rId85" Type="http://schemas.openxmlformats.org/officeDocument/2006/relationships/tags" Target="../tags/tag373.xml"/><Relationship Id="rId12" Type="http://schemas.openxmlformats.org/officeDocument/2006/relationships/tags" Target="../tags/tag300.xml"/><Relationship Id="rId17" Type="http://schemas.openxmlformats.org/officeDocument/2006/relationships/tags" Target="../tags/tag305.xml"/><Relationship Id="rId33" Type="http://schemas.openxmlformats.org/officeDocument/2006/relationships/tags" Target="../tags/tag321.xml"/><Relationship Id="rId38" Type="http://schemas.openxmlformats.org/officeDocument/2006/relationships/tags" Target="../tags/tag326.xml"/><Relationship Id="rId59" Type="http://schemas.openxmlformats.org/officeDocument/2006/relationships/tags" Target="../tags/tag347.xml"/><Relationship Id="rId103" Type="http://schemas.openxmlformats.org/officeDocument/2006/relationships/tags" Target="../tags/tag391.xml"/><Relationship Id="rId108" Type="http://schemas.openxmlformats.org/officeDocument/2006/relationships/tags" Target="../tags/tag396.xml"/><Relationship Id="rId124" Type="http://schemas.openxmlformats.org/officeDocument/2006/relationships/tags" Target="../tags/tag412.xml"/><Relationship Id="rId129" Type="http://schemas.openxmlformats.org/officeDocument/2006/relationships/tags" Target="../tags/tag417.xml"/><Relationship Id="rId54" Type="http://schemas.openxmlformats.org/officeDocument/2006/relationships/tags" Target="../tags/tag342.xml"/><Relationship Id="rId70" Type="http://schemas.openxmlformats.org/officeDocument/2006/relationships/tags" Target="../tags/tag358.xml"/><Relationship Id="rId75" Type="http://schemas.openxmlformats.org/officeDocument/2006/relationships/tags" Target="../tags/tag363.xml"/><Relationship Id="rId91" Type="http://schemas.openxmlformats.org/officeDocument/2006/relationships/tags" Target="../tags/tag379.xml"/><Relationship Id="rId96" Type="http://schemas.openxmlformats.org/officeDocument/2006/relationships/tags" Target="../tags/tag384.xml"/><Relationship Id="rId140" Type="http://schemas.openxmlformats.org/officeDocument/2006/relationships/slideLayout" Target="../slideLayouts/slideLayout2.xml"/><Relationship Id="rId1" Type="http://schemas.openxmlformats.org/officeDocument/2006/relationships/tags" Target="../tags/tag289.xml"/><Relationship Id="rId6" Type="http://schemas.openxmlformats.org/officeDocument/2006/relationships/tags" Target="../tags/tag294.xml"/><Relationship Id="rId23" Type="http://schemas.openxmlformats.org/officeDocument/2006/relationships/tags" Target="../tags/tag311.xml"/><Relationship Id="rId28" Type="http://schemas.openxmlformats.org/officeDocument/2006/relationships/tags" Target="../tags/tag316.xml"/><Relationship Id="rId49" Type="http://schemas.openxmlformats.org/officeDocument/2006/relationships/tags" Target="../tags/tag337.xml"/><Relationship Id="rId114" Type="http://schemas.openxmlformats.org/officeDocument/2006/relationships/tags" Target="../tags/tag402.xml"/><Relationship Id="rId119" Type="http://schemas.openxmlformats.org/officeDocument/2006/relationships/tags" Target="../tags/tag407.xml"/><Relationship Id="rId44" Type="http://schemas.openxmlformats.org/officeDocument/2006/relationships/tags" Target="../tags/tag332.xml"/><Relationship Id="rId60" Type="http://schemas.openxmlformats.org/officeDocument/2006/relationships/tags" Target="../tags/tag348.xml"/><Relationship Id="rId65" Type="http://schemas.openxmlformats.org/officeDocument/2006/relationships/tags" Target="../tags/tag353.xml"/><Relationship Id="rId81" Type="http://schemas.openxmlformats.org/officeDocument/2006/relationships/tags" Target="../tags/tag369.xml"/><Relationship Id="rId86" Type="http://schemas.openxmlformats.org/officeDocument/2006/relationships/tags" Target="../tags/tag374.xml"/><Relationship Id="rId130" Type="http://schemas.openxmlformats.org/officeDocument/2006/relationships/tags" Target="../tags/tag418.xml"/><Relationship Id="rId135" Type="http://schemas.openxmlformats.org/officeDocument/2006/relationships/tags" Target="../tags/tag423.xml"/><Relationship Id="rId13" Type="http://schemas.openxmlformats.org/officeDocument/2006/relationships/tags" Target="../tags/tag301.xml"/><Relationship Id="rId18" Type="http://schemas.openxmlformats.org/officeDocument/2006/relationships/tags" Target="../tags/tag306.xml"/><Relationship Id="rId39" Type="http://schemas.openxmlformats.org/officeDocument/2006/relationships/tags" Target="../tags/tag327.xml"/><Relationship Id="rId109" Type="http://schemas.openxmlformats.org/officeDocument/2006/relationships/tags" Target="../tags/tag397.xml"/><Relationship Id="rId34" Type="http://schemas.openxmlformats.org/officeDocument/2006/relationships/tags" Target="../tags/tag322.xml"/><Relationship Id="rId50" Type="http://schemas.openxmlformats.org/officeDocument/2006/relationships/tags" Target="../tags/tag338.xml"/><Relationship Id="rId55" Type="http://schemas.openxmlformats.org/officeDocument/2006/relationships/tags" Target="../tags/tag343.xml"/><Relationship Id="rId76" Type="http://schemas.openxmlformats.org/officeDocument/2006/relationships/tags" Target="../tags/tag364.xml"/><Relationship Id="rId97" Type="http://schemas.openxmlformats.org/officeDocument/2006/relationships/tags" Target="../tags/tag385.xml"/><Relationship Id="rId104" Type="http://schemas.openxmlformats.org/officeDocument/2006/relationships/tags" Target="../tags/tag392.xml"/><Relationship Id="rId120" Type="http://schemas.openxmlformats.org/officeDocument/2006/relationships/tags" Target="../tags/tag408.xml"/><Relationship Id="rId125" Type="http://schemas.openxmlformats.org/officeDocument/2006/relationships/tags" Target="../tags/tag413.xml"/><Relationship Id="rId7" Type="http://schemas.openxmlformats.org/officeDocument/2006/relationships/tags" Target="../tags/tag295.xml"/><Relationship Id="rId71" Type="http://schemas.openxmlformats.org/officeDocument/2006/relationships/tags" Target="../tags/tag359.xml"/><Relationship Id="rId92" Type="http://schemas.openxmlformats.org/officeDocument/2006/relationships/tags" Target="../tags/tag380.xml"/><Relationship Id="rId2" Type="http://schemas.openxmlformats.org/officeDocument/2006/relationships/tags" Target="../tags/tag290.xml"/><Relationship Id="rId29" Type="http://schemas.openxmlformats.org/officeDocument/2006/relationships/tags" Target="../tags/tag317.xml"/><Relationship Id="rId24" Type="http://schemas.openxmlformats.org/officeDocument/2006/relationships/tags" Target="../tags/tag312.xml"/><Relationship Id="rId40" Type="http://schemas.openxmlformats.org/officeDocument/2006/relationships/tags" Target="../tags/tag328.xml"/><Relationship Id="rId45" Type="http://schemas.openxmlformats.org/officeDocument/2006/relationships/tags" Target="../tags/tag333.xml"/><Relationship Id="rId66" Type="http://schemas.openxmlformats.org/officeDocument/2006/relationships/tags" Target="../tags/tag354.xml"/><Relationship Id="rId87" Type="http://schemas.openxmlformats.org/officeDocument/2006/relationships/tags" Target="../tags/tag375.xml"/><Relationship Id="rId110" Type="http://schemas.openxmlformats.org/officeDocument/2006/relationships/tags" Target="../tags/tag398.xml"/><Relationship Id="rId115" Type="http://schemas.openxmlformats.org/officeDocument/2006/relationships/tags" Target="../tags/tag403.xml"/><Relationship Id="rId131" Type="http://schemas.openxmlformats.org/officeDocument/2006/relationships/tags" Target="../tags/tag419.xml"/><Relationship Id="rId136" Type="http://schemas.openxmlformats.org/officeDocument/2006/relationships/tags" Target="../tags/tag424.xml"/><Relationship Id="rId61" Type="http://schemas.openxmlformats.org/officeDocument/2006/relationships/tags" Target="../tags/tag349.xml"/><Relationship Id="rId82" Type="http://schemas.openxmlformats.org/officeDocument/2006/relationships/tags" Target="../tags/tag370.xml"/><Relationship Id="rId19" Type="http://schemas.openxmlformats.org/officeDocument/2006/relationships/tags" Target="../tags/tag307.xml"/><Relationship Id="rId14" Type="http://schemas.openxmlformats.org/officeDocument/2006/relationships/tags" Target="../tags/tag302.xml"/><Relationship Id="rId30" Type="http://schemas.openxmlformats.org/officeDocument/2006/relationships/tags" Target="../tags/tag318.xml"/><Relationship Id="rId35" Type="http://schemas.openxmlformats.org/officeDocument/2006/relationships/tags" Target="../tags/tag323.xml"/><Relationship Id="rId56" Type="http://schemas.openxmlformats.org/officeDocument/2006/relationships/tags" Target="../tags/tag344.xml"/><Relationship Id="rId77" Type="http://schemas.openxmlformats.org/officeDocument/2006/relationships/tags" Target="../tags/tag365.xml"/><Relationship Id="rId100" Type="http://schemas.openxmlformats.org/officeDocument/2006/relationships/tags" Target="../tags/tag388.xml"/><Relationship Id="rId105" Type="http://schemas.openxmlformats.org/officeDocument/2006/relationships/tags" Target="../tags/tag393.xml"/><Relationship Id="rId126" Type="http://schemas.openxmlformats.org/officeDocument/2006/relationships/tags" Target="../tags/tag414.xml"/><Relationship Id="rId8" Type="http://schemas.openxmlformats.org/officeDocument/2006/relationships/tags" Target="../tags/tag296.xml"/><Relationship Id="rId51" Type="http://schemas.openxmlformats.org/officeDocument/2006/relationships/tags" Target="../tags/tag339.xml"/><Relationship Id="rId72" Type="http://schemas.openxmlformats.org/officeDocument/2006/relationships/tags" Target="../tags/tag360.xml"/><Relationship Id="rId93" Type="http://schemas.openxmlformats.org/officeDocument/2006/relationships/tags" Target="../tags/tag381.xml"/><Relationship Id="rId98" Type="http://schemas.openxmlformats.org/officeDocument/2006/relationships/tags" Target="../tags/tag386.xml"/><Relationship Id="rId121" Type="http://schemas.openxmlformats.org/officeDocument/2006/relationships/tags" Target="../tags/tag409.xml"/><Relationship Id="rId3" Type="http://schemas.openxmlformats.org/officeDocument/2006/relationships/tags" Target="../tags/tag291.xml"/><Relationship Id="rId25" Type="http://schemas.openxmlformats.org/officeDocument/2006/relationships/tags" Target="../tags/tag313.xml"/><Relationship Id="rId46" Type="http://schemas.openxmlformats.org/officeDocument/2006/relationships/tags" Target="../tags/tag334.xml"/><Relationship Id="rId67" Type="http://schemas.openxmlformats.org/officeDocument/2006/relationships/tags" Target="../tags/tag355.xml"/><Relationship Id="rId116" Type="http://schemas.openxmlformats.org/officeDocument/2006/relationships/tags" Target="../tags/tag404.xml"/><Relationship Id="rId137" Type="http://schemas.openxmlformats.org/officeDocument/2006/relationships/tags" Target="../tags/tag425.xml"/><Relationship Id="rId20" Type="http://schemas.openxmlformats.org/officeDocument/2006/relationships/tags" Target="../tags/tag308.xml"/><Relationship Id="rId41" Type="http://schemas.openxmlformats.org/officeDocument/2006/relationships/tags" Target="../tags/tag329.xml"/><Relationship Id="rId62" Type="http://schemas.openxmlformats.org/officeDocument/2006/relationships/tags" Target="../tags/tag350.xml"/><Relationship Id="rId83" Type="http://schemas.openxmlformats.org/officeDocument/2006/relationships/tags" Target="../tags/tag371.xml"/><Relationship Id="rId88" Type="http://schemas.openxmlformats.org/officeDocument/2006/relationships/tags" Target="../tags/tag376.xml"/><Relationship Id="rId111" Type="http://schemas.openxmlformats.org/officeDocument/2006/relationships/tags" Target="../tags/tag399.xml"/><Relationship Id="rId132" Type="http://schemas.openxmlformats.org/officeDocument/2006/relationships/tags" Target="../tags/tag420.xml"/><Relationship Id="rId15" Type="http://schemas.openxmlformats.org/officeDocument/2006/relationships/tags" Target="../tags/tag303.xml"/><Relationship Id="rId36" Type="http://schemas.openxmlformats.org/officeDocument/2006/relationships/tags" Target="../tags/tag324.xml"/><Relationship Id="rId57" Type="http://schemas.openxmlformats.org/officeDocument/2006/relationships/tags" Target="../tags/tag345.xml"/><Relationship Id="rId106" Type="http://schemas.openxmlformats.org/officeDocument/2006/relationships/tags" Target="../tags/tag394.xml"/><Relationship Id="rId127" Type="http://schemas.openxmlformats.org/officeDocument/2006/relationships/tags" Target="../tags/tag415.xml"/><Relationship Id="rId10" Type="http://schemas.openxmlformats.org/officeDocument/2006/relationships/tags" Target="../tags/tag298.xml"/><Relationship Id="rId31" Type="http://schemas.openxmlformats.org/officeDocument/2006/relationships/tags" Target="../tags/tag319.xml"/><Relationship Id="rId52" Type="http://schemas.openxmlformats.org/officeDocument/2006/relationships/tags" Target="../tags/tag340.xml"/><Relationship Id="rId73" Type="http://schemas.openxmlformats.org/officeDocument/2006/relationships/tags" Target="../tags/tag361.xml"/><Relationship Id="rId78" Type="http://schemas.openxmlformats.org/officeDocument/2006/relationships/tags" Target="../tags/tag366.xml"/><Relationship Id="rId94" Type="http://schemas.openxmlformats.org/officeDocument/2006/relationships/tags" Target="../tags/tag382.xml"/><Relationship Id="rId99" Type="http://schemas.openxmlformats.org/officeDocument/2006/relationships/tags" Target="../tags/tag387.xml"/><Relationship Id="rId101" Type="http://schemas.openxmlformats.org/officeDocument/2006/relationships/tags" Target="../tags/tag389.xml"/><Relationship Id="rId122" Type="http://schemas.openxmlformats.org/officeDocument/2006/relationships/tags" Target="../tags/tag410.xml"/><Relationship Id="rId4" Type="http://schemas.openxmlformats.org/officeDocument/2006/relationships/tags" Target="../tags/tag292.xml"/><Relationship Id="rId9" Type="http://schemas.openxmlformats.org/officeDocument/2006/relationships/tags" Target="../tags/tag297.xml"/><Relationship Id="rId26" Type="http://schemas.openxmlformats.org/officeDocument/2006/relationships/tags" Target="../tags/tag314.xml"/><Relationship Id="rId47" Type="http://schemas.openxmlformats.org/officeDocument/2006/relationships/tags" Target="../tags/tag335.xml"/><Relationship Id="rId68" Type="http://schemas.openxmlformats.org/officeDocument/2006/relationships/tags" Target="../tags/tag356.xml"/><Relationship Id="rId89" Type="http://schemas.openxmlformats.org/officeDocument/2006/relationships/tags" Target="../tags/tag377.xml"/><Relationship Id="rId112" Type="http://schemas.openxmlformats.org/officeDocument/2006/relationships/tags" Target="../tags/tag400.xml"/><Relationship Id="rId133" Type="http://schemas.openxmlformats.org/officeDocument/2006/relationships/tags" Target="../tags/tag421.xml"/></Relationships>
</file>

<file path=ppt/slides/_rels/slide7.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2.xml"/><Relationship Id="rId1" Type="http://schemas.openxmlformats.org/officeDocument/2006/relationships/tags" Target="../tags/tag4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Population Proportions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 (cont.)</a:t>
            </a:r>
          </a:p>
        </p:txBody>
      </p:sp>
      <p:sp>
        <p:nvSpPr>
          <p:cNvPr id="3" name="Content Placeholder 2"/>
          <p:cNvSpPr>
            <a:spLocks noGrp="1"/>
          </p:cNvSpPr>
          <p:nvPr>
            <p:ph idx="1"/>
          </p:nvPr>
        </p:nvSpPr>
        <p:spPr/>
        <p:txBody>
          <a:bodyPr>
            <a:noAutofit/>
          </a:bodyPr>
          <a:lstStyle/>
          <a:p>
            <a:r>
              <a:rPr lang="en-US" b="1"/>
              <a:t>Solution</a:t>
            </a:r>
            <a:r>
              <a:rPr lang="en-US"/>
              <a:t>      </a:t>
            </a:r>
            <a:endParaRPr lang="en-US" dirty="0"/>
          </a:p>
          <a:p>
            <a:pPr>
              <a:tabLst>
                <a:tab pos="461963" algn="l"/>
              </a:tabLst>
            </a:pPr>
            <a:r>
              <a:rPr lang="en-US" i="1" dirty="0"/>
              <a:t>	</a:t>
            </a:r>
            <a:endParaRPr lang="en-US" dirty="0"/>
          </a:p>
        </p:txBody>
      </p:sp>
      <p:grpSp>
        <p:nvGrpSpPr>
          <p:cNvPr id="1194" name="SMARTInkShape-Group468">
            <a:extLst>
              <a:ext uri="{FF2B5EF4-FFF2-40B4-BE49-F238E27FC236}">
                <a16:creationId xmlns:a16="http://schemas.microsoft.com/office/drawing/2014/main" id="{04E0EDEB-56F3-6DD6-CD7B-CE4341ABBA5C}"/>
              </a:ext>
            </a:extLst>
          </p:cNvPr>
          <p:cNvGrpSpPr/>
          <p:nvPr/>
        </p:nvGrpSpPr>
        <p:grpSpPr>
          <a:xfrm>
            <a:off x="6229350" y="5507481"/>
            <a:ext cx="1015189" cy="245620"/>
            <a:chOff x="6229350" y="5507481"/>
            <a:chExt cx="1015189" cy="245620"/>
          </a:xfrm>
        </p:grpSpPr>
        <p:sp>
          <p:nvSpPr>
            <p:cNvPr id="1189" name="SMARTInkShape-1967">
              <a:extLst>
                <a:ext uri="{FF2B5EF4-FFF2-40B4-BE49-F238E27FC236}">
                  <a16:creationId xmlns:a16="http://schemas.microsoft.com/office/drawing/2014/main" id="{BD0C06FB-D537-F820-6BB1-5BF00C82EAE6}"/>
                </a:ext>
              </a:extLst>
            </p:cNvPr>
            <p:cNvSpPr/>
            <p:nvPr>
              <p:custDataLst>
                <p:tags r:id="rId188"/>
              </p:custDataLst>
            </p:nvPr>
          </p:nvSpPr>
          <p:spPr>
            <a:xfrm>
              <a:off x="6238875" y="5676900"/>
              <a:ext cx="142876" cy="9526"/>
            </a:xfrm>
            <a:custGeom>
              <a:avLst/>
              <a:gdLst/>
              <a:ahLst/>
              <a:cxnLst/>
              <a:rect l="0" t="0" r="0" b="0"/>
              <a:pathLst>
                <a:path w="142876" h="9526">
                  <a:moveTo>
                    <a:pt x="0" y="9525"/>
                  </a:moveTo>
                  <a:lnTo>
                    <a:pt x="0" y="9525"/>
                  </a:lnTo>
                  <a:lnTo>
                    <a:pt x="40704" y="9525"/>
                  </a:lnTo>
                  <a:lnTo>
                    <a:pt x="82202" y="298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SMARTInkShape-1968">
              <a:extLst>
                <a:ext uri="{FF2B5EF4-FFF2-40B4-BE49-F238E27FC236}">
                  <a16:creationId xmlns:a16="http://schemas.microsoft.com/office/drawing/2014/main" id="{C6B1F624-A9D2-2D3C-D247-96D5EF2D6644}"/>
                </a:ext>
              </a:extLst>
            </p:cNvPr>
            <p:cNvSpPr/>
            <p:nvPr>
              <p:custDataLst>
                <p:tags r:id="rId189"/>
              </p:custDataLst>
            </p:nvPr>
          </p:nvSpPr>
          <p:spPr>
            <a:xfrm>
              <a:off x="6667500" y="5554399"/>
              <a:ext cx="81426" cy="198702"/>
            </a:xfrm>
            <a:custGeom>
              <a:avLst/>
              <a:gdLst/>
              <a:ahLst/>
              <a:cxnLst/>
              <a:rect l="0" t="0" r="0" b="0"/>
              <a:pathLst>
                <a:path w="81426" h="198702">
                  <a:moveTo>
                    <a:pt x="66675" y="8201"/>
                  </a:moveTo>
                  <a:lnTo>
                    <a:pt x="66675" y="8201"/>
                  </a:lnTo>
                  <a:lnTo>
                    <a:pt x="74875" y="0"/>
                  </a:lnTo>
                  <a:lnTo>
                    <a:pt x="76376" y="617"/>
                  </a:lnTo>
                  <a:lnTo>
                    <a:pt x="80864" y="4125"/>
                  </a:lnTo>
                  <a:lnTo>
                    <a:pt x="81425" y="8658"/>
                  </a:lnTo>
                  <a:lnTo>
                    <a:pt x="79228" y="22163"/>
                  </a:lnTo>
                  <a:lnTo>
                    <a:pt x="56102" y="63249"/>
                  </a:lnTo>
                  <a:lnTo>
                    <a:pt x="36325" y="105858"/>
                  </a:lnTo>
                  <a:lnTo>
                    <a:pt x="17406" y="149670"/>
                  </a:lnTo>
                  <a:lnTo>
                    <a:pt x="0"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SMARTInkShape-1969">
              <a:extLst>
                <a:ext uri="{FF2B5EF4-FFF2-40B4-BE49-F238E27FC236}">
                  <a16:creationId xmlns:a16="http://schemas.microsoft.com/office/drawing/2014/main" id="{8F8F41E9-13F1-E868-A147-48961E98CF35}"/>
                </a:ext>
              </a:extLst>
            </p:cNvPr>
            <p:cNvSpPr/>
            <p:nvPr>
              <p:custDataLst>
                <p:tags r:id="rId190"/>
              </p:custDataLst>
            </p:nvPr>
          </p:nvSpPr>
          <p:spPr>
            <a:xfrm>
              <a:off x="7092821" y="5545533"/>
              <a:ext cx="151718" cy="183776"/>
            </a:xfrm>
            <a:custGeom>
              <a:avLst/>
              <a:gdLst/>
              <a:ahLst/>
              <a:cxnLst/>
              <a:rect l="0" t="0" r="0" b="0"/>
              <a:pathLst>
                <a:path w="151718" h="183776">
                  <a:moveTo>
                    <a:pt x="108079" y="45642"/>
                  </a:moveTo>
                  <a:lnTo>
                    <a:pt x="108079" y="45642"/>
                  </a:lnTo>
                  <a:lnTo>
                    <a:pt x="115684" y="36980"/>
                  </a:lnTo>
                  <a:lnTo>
                    <a:pt x="130469" y="15050"/>
                  </a:lnTo>
                  <a:lnTo>
                    <a:pt x="131472" y="11489"/>
                  </a:lnTo>
                  <a:lnTo>
                    <a:pt x="131083" y="8057"/>
                  </a:lnTo>
                  <a:lnTo>
                    <a:pt x="129765" y="4710"/>
                  </a:lnTo>
                  <a:lnTo>
                    <a:pt x="125711" y="2480"/>
                  </a:lnTo>
                  <a:lnTo>
                    <a:pt x="112741" y="0"/>
                  </a:lnTo>
                  <a:lnTo>
                    <a:pt x="82532" y="8718"/>
                  </a:lnTo>
                  <a:lnTo>
                    <a:pt x="67443" y="19001"/>
                  </a:lnTo>
                  <a:lnTo>
                    <a:pt x="25862" y="57735"/>
                  </a:lnTo>
                  <a:lnTo>
                    <a:pt x="5251" y="101104"/>
                  </a:lnTo>
                  <a:lnTo>
                    <a:pt x="1427" y="111192"/>
                  </a:lnTo>
                  <a:lnTo>
                    <a:pt x="0" y="133689"/>
                  </a:lnTo>
                  <a:lnTo>
                    <a:pt x="7708" y="172513"/>
                  </a:lnTo>
                  <a:lnTo>
                    <a:pt x="12590" y="177847"/>
                  </a:lnTo>
                  <a:lnTo>
                    <a:pt x="26481" y="183775"/>
                  </a:lnTo>
                  <a:lnTo>
                    <a:pt x="62265" y="182054"/>
                  </a:lnTo>
                  <a:lnTo>
                    <a:pt x="96269" y="169788"/>
                  </a:lnTo>
                  <a:lnTo>
                    <a:pt x="121395" y="147690"/>
                  </a:lnTo>
                  <a:lnTo>
                    <a:pt x="142246" y="110921"/>
                  </a:lnTo>
                  <a:lnTo>
                    <a:pt x="151717" y="81682"/>
                  </a:lnTo>
                  <a:lnTo>
                    <a:pt x="149466" y="54557"/>
                  </a:lnTo>
                  <a:lnTo>
                    <a:pt x="141996" y="38668"/>
                  </a:lnTo>
                  <a:lnTo>
                    <a:pt x="137040" y="31467"/>
                  </a:lnTo>
                  <a:lnTo>
                    <a:pt x="123067" y="20645"/>
                  </a:lnTo>
                  <a:lnTo>
                    <a:pt x="114896" y="16278"/>
                  </a:lnTo>
                  <a:lnTo>
                    <a:pt x="97351" y="14247"/>
                  </a:lnTo>
                  <a:lnTo>
                    <a:pt x="41404" y="26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2" name="SMARTInkShape-1970">
              <a:extLst>
                <a:ext uri="{FF2B5EF4-FFF2-40B4-BE49-F238E27FC236}">
                  <a16:creationId xmlns:a16="http://schemas.microsoft.com/office/drawing/2014/main" id="{813C8B5F-97AF-BF21-97FA-690DDD0305F4}"/>
                </a:ext>
              </a:extLst>
            </p:cNvPr>
            <p:cNvSpPr/>
            <p:nvPr>
              <p:custDataLst>
                <p:tags r:id="rId191"/>
              </p:custDataLst>
            </p:nvPr>
          </p:nvSpPr>
          <p:spPr>
            <a:xfrm>
              <a:off x="6822499" y="5507481"/>
              <a:ext cx="158934" cy="236095"/>
            </a:xfrm>
            <a:custGeom>
              <a:avLst/>
              <a:gdLst/>
              <a:ahLst/>
              <a:cxnLst/>
              <a:rect l="0" t="0" r="0" b="0"/>
              <a:pathLst>
                <a:path w="158934" h="236095">
                  <a:moveTo>
                    <a:pt x="149801" y="83694"/>
                  </a:moveTo>
                  <a:lnTo>
                    <a:pt x="149801" y="83694"/>
                  </a:lnTo>
                  <a:lnTo>
                    <a:pt x="158001" y="75493"/>
                  </a:lnTo>
                  <a:lnTo>
                    <a:pt x="158933" y="69505"/>
                  </a:lnTo>
                  <a:lnTo>
                    <a:pt x="156329" y="63982"/>
                  </a:lnTo>
                  <a:lnTo>
                    <a:pt x="154153" y="61028"/>
                  </a:lnTo>
                  <a:lnTo>
                    <a:pt x="142452" y="24031"/>
                  </a:lnTo>
                  <a:lnTo>
                    <a:pt x="136657" y="15549"/>
                  </a:lnTo>
                  <a:lnTo>
                    <a:pt x="122388" y="4824"/>
                  </a:lnTo>
                  <a:lnTo>
                    <a:pt x="99698" y="0"/>
                  </a:lnTo>
                  <a:lnTo>
                    <a:pt x="82025" y="4516"/>
                  </a:lnTo>
                  <a:lnTo>
                    <a:pt x="44808" y="24663"/>
                  </a:lnTo>
                  <a:lnTo>
                    <a:pt x="21443" y="47859"/>
                  </a:lnTo>
                  <a:lnTo>
                    <a:pt x="6171" y="69784"/>
                  </a:lnTo>
                  <a:lnTo>
                    <a:pt x="0" y="89685"/>
                  </a:lnTo>
                  <a:lnTo>
                    <a:pt x="1250" y="96155"/>
                  </a:lnTo>
                  <a:lnTo>
                    <a:pt x="12065" y="114315"/>
                  </a:lnTo>
                  <a:lnTo>
                    <a:pt x="19088" y="123056"/>
                  </a:lnTo>
                  <a:lnTo>
                    <a:pt x="28560" y="127647"/>
                  </a:lnTo>
                  <a:lnTo>
                    <a:pt x="34049" y="128871"/>
                  </a:lnTo>
                  <a:lnTo>
                    <a:pt x="56943" y="125538"/>
                  </a:lnTo>
                  <a:lnTo>
                    <a:pt x="100906" y="105767"/>
                  </a:lnTo>
                  <a:lnTo>
                    <a:pt x="146391" y="67818"/>
                  </a:lnTo>
                  <a:lnTo>
                    <a:pt x="157414" y="57000"/>
                  </a:lnTo>
                  <a:lnTo>
                    <a:pt x="158051" y="58490"/>
                  </a:lnTo>
                  <a:lnTo>
                    <a:pt x="158759" y="65789"/>
                  </a:lnTo>
                  <a:lnTo>
                    <a:pt x="156253" y="73267"/>
                  </a:lnTo>
                  <a:lnTo>
                    <a:pt x="152668" y="80118"/>
                  </a:lnTo>
                  <a:lnTo>
                    <a:pt x="136656" y="124217"/>
                  </a:lnTo>
                  <a:lnTo>
                    <a:pt x="113629" y="169737"/>
                  </a:lnTo>
                  <a:lnTo>
                    <a:pt x="105569" y="195267"/>
                  </a:lnTo>
                  <a:lnTo>
                    <a:pt x="102176" y="2360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3" name="SMARTInkShape-1971">
              <a:extLst>
                <a:ext uri="{FF2B5EF4-FFF2-40B4-BE49-F238E27FC236}">
                  <a16:creationId xmlns:a16="http://schemas.microsoft.com/office/drawing/2014/main" id="{BF4FDE41-A780-5684-3D64-54827024486D}"/>
                </a:ext>
              </a:extLst>
            </p:cNvPr>
            <p:cNvSpPr/>
            <p:nvPr>
              <p:custDataLst>
                <p:tags r:id="rId192"/>
              </p:custDataLst>
            </p:nvPr>
          </p:nvSpPr>
          <p:spPr>
            <a:xfrm>
              <a:off x="6229350" y="5629275"/>
              <a:ext cx="114301" cy="19051"/>
            </a:xfrm>
            <a:custGeom>
              <a:avLst/>
              <a:gdLst/>
              <a:ahLst/>
              <a:cxnLst/>
              <a:rect l="0" t="0" r="0" b="0"/>
              <a:pathLst>
                <a:path w="114301" h="19051">
                  <a:moveTo>
                    <a:pt x="0" y="19050"/>
                  </a:moveTo>
                  <a:lnTo>
                    <a:pt x="0" y="19050"/>
                  </a:lnTo>
                  <a:lnTo>
                    <a:pt x="5056" y="19050"/>
                  </a:lnTo>
                  <a:lnTo>
                    <a:pt x="10361" y="16228"/>
                  </a:lnTo>
                  <a:lnTo>
                    <a:pt x="13257" y="13994"/>
                  </a:lnTo>
                  <a:lnTo>
                    <a:pt x="22120" y="11511"/>
                  </a:lnTo>
                  <a:lnTo>
                    <a:pt x="64958" y="2160"/>
                  </a:lnTo>
                  <a:lnTo>
                    <a:pt x="78613" y="2018"/>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5" name="SMARTInkShape-Group469">
            <a:extLst>
              <a:ext uri="{FF2B5EF4-FFF2-40B4-BE49-F238E27FC236}">
                <a16:creationId xmlns:a16="http://schemas.microsoft.com/office/drawing/2014/main" id="{ADE0620A-7A26-8864-8184-1FB732B9E50A}"/>
              </a:ext>
            </a:extLst>
          </p:cNvPr>
          <p:cNvGrpSpPr/>
          <p:nvPr/>
        </p:nvGrpSpPr>
        <p:grpSpPr>
          <a:xfrm>
            <a:off x="4305300" y="5457851"/>
            <a:ext cx="1548143" cy="485750"/>
            <a:chOff x="4305300" y="5457851"/>
            <a:chExt cx="1548143" cy="485750"/>
          </a:xfrm>
        </p:grpSpPr>
        <p:sp>
          <p:nvSpPr>
            <p:cNvPr id="1195" name="SMARTInkShape-1972">
              <a:extLst>
                <a:ext uri="{FF2B5EF4-FFF2-40B4-BE49-F238E27FC236}">
                  <a16:creationId xmlns:a16="http://schemas.microsoft.com/office/drawing/2014/main" id="{D07D9B7F-4225-CDCE-5CAB-482E83E76EC7}"/>
                </a:ext>
              </a:extLst>
            </p:cNvPr>
            <p:cNvSpPr/>
            <p:nvPr>
              <p:custDataLst>
                <p:tags r:id="rId178"/>
              </p:custDataLst>
            </p:nvPr>
          </p:nvSpPr>
          <p:spPr>
            <a:xfrm>
              <a:off x="5772150" y="5505450"/>
              <a:ext cx="81293" cy="381001"/>
            </a:xfrm>
            <a:custGeom>
              <a:avLst/>
              <a:gdLst/>
              <a:ahLst/>
              <a:cxnLst/>
              <a:rect l="0" t="0" r="0" b="0"/>
              <a:pathLst>
                <a:path w="81293" h="381001">
                  <a:moveTo>
                    <a:pt x="9525" y="0"/>
                  </a:moveTo>
                  <a:lnTo>
                    <a:pt x="9525" y="0"/>
                  </a:lnTo>
                  <a:lnTo>
                    <a:pt x="19638" y="0"/>
                  </a:lnTo>
                  <a:lnTo>
                    <a:pt x="23676" y="2117"/>
                  </a:lnTo>
                  <a:lnTo>
                    <a:pt x="46104" y="31571"/>
                  </a:lnTo>
                  <a:lnTo>
                    <a:pt x="66056" y="76594"/>
                  </a:lnTo>
                  <a:lnTo>
                    <a:pt x="73194" y="104892"/>
                  </a:lnTo>
                  <a:lnTo>
                    <a:pt x="81292" y="152415"/>
                  </a:lnTo>
                  <a:lnTo>
                    <a:pt x="77519" y="198970"/>
                  </a:lnTo>
                  <a:lnTo>
                    <a:pt x="74669" y="230248"/>
                  </a:lnTo>
                  <a:lnTo>
                    <a:pt x="62223" y="269540"/>
                  </a:lnTo>
                  <a:lnTo>
                    <a:pt x="47999" y="308497"/>
                  </a:lnTo>
                  <a:lnTo>
                    <a:pt x="40383" y="329727"/>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SMARTInkShape-1973">
              <a:extLst>
                <a:ext uri="{FF2B5EF4-FFF2-40B4-BE49-F238E27FC236}">
                  <a16:creationId xmlns:a16="http://schemas.microsoft.com/office/drawing/2014/main" id="{5E88739C-6524-50F7-1B25-4E29F43E3462}"/>
                </a:ext>
              </a:extLst>
            </p:cNvPr>
            <p:cNvSpPr/>
            <p:nvPr>
              <p:custDataLst>
                <p:tags r:id="rId179"/>
              </p:custDataLst>
            </p:nvPr>
          </p:nvSpPr>
          <p:spPr>
            <a:xfrm>
              <a:off x="5429250" y="5457851"/>
              <a:ext cx="152401" cy="152375"/>
            </a:xfrm>
            <a:custGeom>
              <a:avLst/>
              <a:gdLst/>
              <a:ahLst/>
              <a:cxnLst/>
              <a:rect l="0" t="0" r="0" b="0"/>
              <a:pathLst>
                <a:path w="152401" h="152375">
                  <a:moveTo>
                    <a:pt x="0" y="76174"/>
                  </a:moveTo>
                  <a:lnTo>
                    <a:pt x="0" y="76174"/>
                  </a:lnTo>
                  <a:lnTo>
                    <a:pt x="0" y="71118"/>
                  </a:lnTo>
                  <a:lnTo>
                    <a:pt x="10113" y="57860"/>
                  </a:lnTo>
                  <a:lnTo>
                    <a:pt x="53668" y="21209"/>
                  </a:lnTo>
                  <a:lnTo>
                    <a:pt x="63409" y="7206"/>
                  </a:lnTo>
                  <a:lnTo>
                    <a:pt x="76034" y="58"/>
                  </a:lnTo>
                  <a:lnTo>
                    <a:pt x="81208" y="0"/>
                  </a:lnTo>
                  <a:lnTo>
                    <a:pt x="86539" y="5629"/>
                  </a:lnTo>
                  <a:lnTo>
                    <a:pt x="111157" y="50995"/>
                  </a:lnTo>
                  <a:lnTo>
                    <a:pt x="133352" y="95238"/>
                  </a:lnTo>
                  <a:lnTo>
                    <a:pt x="138643" y="107930"/>
                  </a:lnTo>
                  <a:lnTo>
                    <a:pt x="152400" y="152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7" name="SMARTInkShape-1974">
              <a:extLst>
                <a:ext uri="{FF2B5EF4-FFF2-40B4-BE49-F238E27FC236}">
                  <a16:creationId xmlns:a16="http://schemas.microsoft.com/office/drawing/2014/main" id="{51D5BAE5-CF77-DC96-03CC-E9D9E28E3BB7}"/>
                </a:ext>
              </a:extLst>
            </p:cNvPr>
            <p:cNvSpPr/>
            <p:nvPr>
              <p:custDataLst>
                <p:tags r:id="rId180"/>
              </p:custDataLst>
            </p:nvPr>
          </p:nvSpPr>
          <p:spPr>
            <a:xfrm>
              <a:off x="5622169" y="5753100"/>
              <a:ext cx="121407" cy="95251"/>
            </a:xfrm>
            <a:custGeom>
              <a:avLst/>
              <a:gdLst/>
              <a:ahLst/>
              <a:cxnLst/>
              <a:rect l="0" t="0" r="0" b="0"/>
              <a:pathLst>
                <a:path w="121407" h="95251">
                  <a:moveTo>
                    <a:pt x="45206" y="0"/>
                  </a:moveTo>
                  <a:lnTo>
                    <a:pt x="45206" y="0"/>
                  </a:lnTo>
                  <a:lnTo>
                    <a:pt x="62539" y="0"/>
                  </a:lnTo>
                  <a:lnTo>
                    <a:pt x="68803" y="5056"/>
                  </a:lnTo>
                  <a:lnTo>
                    <a:pt x="71569" y="10361"/>
                  </a:lnTo>
                  <a:lnTo>
                    <a:pt x="72307" y="13257"/>
                  </a:lnTo>
                  <a:lnTo>
                    <a:pt x="68288" y="27446"/>
                  </a:lnTo>
                  <a:lnTo>
                    <a:pt x="44064" y="64958"/>
                  </a:lnTo>
                  <a:lnTo>
                    <a:pt x="31999" y="76496"/>
                  </a:lnTo>
                  <a:lnTo>
                    <a:pt x="0" y="93566"/>
                  </a:lnTo>
                  <a:lnTo>
                    <a:pt x="252" y="94128"/>
                  </a:lnTo>
                  <a:lnTo>
                    <a:pt x="3355" y="94751"/>
                  </a:lnTo>
                  <a:lnTo>
                    <a:pt x="48378" y="95230"/>
                  </a:lnTo>
                  <a:lnTo>
                    <a:pt x="121406"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SMARTInkShape-1975">
              <a:extLst>
                <a:ext uri="{FF2B5EF4-FFF2-40B4-BE49-F238E27FC236}">
                  <a16:creationId xmlns:a16="http://schemas.microsoft.com/office/drawing/2014/main" id="{7EEE1ADF-744A-2B7D-39E0-67F8CBD51A73}"/>
                </a:ext>
              </a:extLst>
            </p:cNvPr>
            <p:cNvSpPr/>
            <p:nvPr>
              <p:custDataLst>
                <p:tags r:id="rId181"/>
              </p:custDataLst>
            </p:nvPr>
          </p:nvSpPr>
          <p:spPr>
            <a:xfrm>
              <a:off x="5467350" y="5667928"/>
              <a:ext cx="132206" cy="85173"/>
            </a:xfrm>
            <a:custGeom>
              <a:avLst/>
              <a:gdLst/>
              <a:ahLst/>
              <a:cxnLst/>
              <a:rect l="0" t="0" r="0" b="0"/>
              <a:pathLst>
                <a:path w="132206" h="85173">
                  <a:moveTo>
                    <a:pt x="28575" y="37547"/>
                  </a:moveTo>
                  <a:lnTo>
                    <a:pt x="28575" y="37547"/>
                  </a:lnTo>
                  <a:lnTo>
                    <a:pt x="50695" y="18249"/>
                  </a:lnTo>
                  <a:lnTo>
                    <a:pt x="78688" y="5749"/>
                  </a:lnTo>
                  <a:lnTo>
                    <a:pt x="113792" y="277"/>
                  </a:lnTo>
                  <a:lnTo>
                    <a:pt x="120311" y="0"/>
                  </a:lnTo>
                  <a:lnTo>
                    <a:pt x="124658" y="1932"/>
                  </a:lnTo>
                  <a:lnTo>
                    <a:pt x="127555" y="5337"/>
                  </a:lnTo>
                  <a:lnTo>
                    <a:pt x="130775" y="14765"/>
                  </a:lnTo>
                  <a:lnTo>
                    <a:pt x="132205" y="26011"/>
                  </a:lnTo>
                  <a:lnTo>
                    <a:pt x="127955" y="44241"/>
                  </a:lnTo>
                  <a:lnTo>
                    <a:pt x="114936" y="63049"/>
                  </a:lnTo>
                  <a:lnTo>
                    <a:pt x="103646" y="70049"/>
                  </a:lnTo>
                  <a:lnTo>
                    <a:pt x="56215" y="82696"/>
                  </a:lnTo>
                  <a:lnTo>
                    <a:pt x="0" y="85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9" name="SMARTInkShape-1976">
              <a:extLst>
                <a:ext uri="{FF2B5EF4-FFF2-40B4-BE49-F238E27FC236}">
                  <a16:creationId xmlns:a16="http://schemas.microsoft.com/office/drawing/2014/main" id="{BE07EBEF-2AB2-DF92-268A-C6D8FB7E02CC}"/>
                </a:ext>
              </a:extLst>
            </p:cNvPr>
            <p:cNvSpPr/>
            <p:nvPr>
              <p:custDataLst>
                <p:tags r:id="rId182"/>
              </p:custDataLst>
            </p:nvPr>
          </p:nvSpPr>
          <p:spPr>
            <a:xfrm>
              <a:off x="5468012" y="5610225"/>
              <a:ext cx="56489" cy="276226"/>
            </a:xfrm>
            <a:custGeom>
              <a:avLst/>
              <a:gdLst/>
              <a:ahLst/>
              <a:cxnLst/>
              <a:rect l="0" t="0" r="0" b="0"/>
              <a:pathLst>
                <a:path w="56489" h="276226">
                  <a:moveTo>
                    <a:pt x="56488" y="0"/>
                  </a:moveTo>
                  <a:lnTo>
                    <a:pt x="56488" y="0"/>
                  </a:lnTo>
                  <a:lnTo>
                    <a:pt x="56488" y="20226"/>
                  </a:lnTo>
                  <a:lnTo>
                    <a:pt x="50843" y="35801"/>
                  </a:lnTo>
                  <a:lnTo>
                    <a:pt x="31598" y="72722"/>
                  </a:lnTo>
                  <a:lnTo>
                    <a:pt x="21715" y="111623"/>
                  </a:lnTo>
                  <a:lnTo>
                    <a:pt x="13141" y="153488"/>
                  </a:lnTo>
                  <a:lnTo>
                    <a:pt x="4370" y="200378"/>
                  </a:lnTo>
                  <a:lnTo>
                    <a:pt x="0" y="240157"/>
                  </a:lnTo>
                  <a:lnTo>
                    <a:pt x="691" y="255961"/>
                  </a:lnTo>
                  <a:lnTo>
                    <a:pt x="8863"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0" name="SMARTInkShape-1977">
              <a:extLst>
                <a:ext uri="{FF2B5EF4-FFF2-40B4-BE49-F238E27FC236}">
                  <a16:creationId xmlns:a16="http://schemas.microsoft.com/office/drawing/2014/main" id="{B7909742-6EBE-C2A7-8205-AB9DC260C07A}"/>
                </a:ext>
              </a:extLst>
            </p:cNvPr>
            <p:cNvSpPr/>
            <p:nvPr>
              <p:custDataLst>
                <p:tags r:id="rId183"/>
              </p:custDataLst>
            </p:nvPr>
          </p:nvSpPr>
          <p:spPr>
            <a:xfrm>
              <a:off x="5181600" y="5762625"/>
              <a:ext cx="114301" cy="1"/>
            </a:xfrm>
            <a:custGeom>
              <a:avLst/>
              <a:gdLst/>
              <a:ahLst/>
              <a:cxnLst/>
              <a:rect l="0" t="0" r="0" b="0"/>
              <a:pathLst>
                <a:path w="114301" h="1">
                  <a:moveTo>
                    <a:pt x="0" y="0"/>
                  </a:moveTo>
                  <a:lnTo>
                    <a:pt x="0" y="0"/>
                  </a:lnTo>
                  <a:lnTo>
                    <a:pt x="43848"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SMARTInkShape-1978">
              <a:extLst>
                <a:ext uri="{FF2B5EF4-FFF2-40B4-BE49-F238E27FC236}">
                  <a16:creationId xmlns:a16="http://schemas.microsoft.com/office/drawing/2014/main" id="{AAB34E31-A948-97D4-FB38-887F25714F18}"/>
                </a:ext>
              </a:extLst>
            </p:cNvPr>
            <p:cNvSpPr/>
            <p:nvPr>
              <p:custDataLst>
                <p:tags r:id="rId184"/>
              </p:custDataLst>
            </p:nvPr>
          </p:nvSpPr>
          <p:spPr>
            <a:xfrm>
              <a:off x="5057775" y="5667491"/>
              <a:ext cx="65318" cy="190385"/>
            </a:xfrm>
            <a:custGeom>
              <a:avLst/>
              <a:gdLst/>
              <a:ahLst/>
              <a:cxnLst/>
              <a:rect l="0" t="0" r="0" b="0"/>
              <a:pathLst>
                <a:path w="65318" h="190385">
                  <a:moveTo>
                    <a:pt x="47625" y="9409"/>
                  </a:moveTo>
                  <a:lnTo>
                    <a:pt x="47625" y="9409"/>
                  </a:lnTo>
                  <a:lnTo>
                    <a:pt x="52681" y="9409"/>
                  </a:lnTo>
                  <a:lnTo>
                    <a:pt x="54170" y="8351"/>
                  </a:lnTo>
                  <a:lnTo>
                    <a:pt x="55164" y="6587"/>
                  </a:lnTo>
                  <a:lnTo>
                    <a:pt x="56757" y="1208"/>
                  </a:lnTo>
                  <a:lnTo>
                    <a:pt x="59798" y="472"/>
                  </a:lnTo>
                  <a:lnTo>
                    <a:pt x="65317" y="0"/>
                  </a:lnTo>
                  <a:lnTo>
                    <a:pt x="40083" y="46914"/>
                  </a:lnTo>
                  <a:lnTo>
                    <a:pt x="25163" y="82727"/>
                  </a:lnTo>
                  <a:lnTo>
                    <a:pt x="13571" y="119562"/>
                  </a:lnTo>
                  <a:lnTo>
                    <a:pt x="0" y="190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SMARTInkShape-1979">
              <a:extLst>
                <a:ext uri="{FF2B5EF4-FFF2-40B4-BE49-F238E27FC236}">
                  <a16:creationId xmlns:a16="http://schemas.microsoft.com/office/drawing/2014/main" id="{348C2860-127E-B04B-50EB-DA2DE524F835}"/>
                </a:ext>
              </a:extLst>
            </p:cNvPr>
            <p:cNvSpPr/>
            <p:nvPr>
              <p:custDataLst>
                <p:tags r:id="rId185"/>
              </p:custDataLst>
            </p:nvPr>
          </p:nvSpPr>
          <p:spPr>
            <a:xfrm>
              <a:off x="4826452" y="5525941"/>
              <a:ext cx="192716" cy="417660"/>
            </a:xfrm>
            <a:custGeom>
              <a:avLst/>
              <a:gdLst/>
              <a:ahLst/>
              <a:cxnLst/>
              <a:rect l="0" t="0" r="0" b="0"/>
              <a:pathLst>
                <a:path w="192716" h="417660">
                  <a:moveTo>
                    <a:pt x="174173" y="17609"/>
                  </a:moveTo>
                  <a:lnTo>
                    <a:pt x="174173" y="17609"/>
                  </a:lnTo>
                  <a:lnTo>
                    <a:pt x="179229" y="12553"/>
                  </a:lnTo>
                  <a:lnTo>
                    <a:pt x="184534" y="10070"/>
                  </a:lnTo>
                  <a:lnTo>
                    <a:pt x="187430" y="9408"/>
                  </a:lnTo>
                  <a:lnTo>
                    <a:pt x="189361" y="7908"/>
                  </a:lnTo>
                  <a:lnTo>
                    <a:pt x="192715" y="0"/>
                  </a:lnTo>
                  <a:lnTo>
                    <a:pt x="182959" y="4042"/>
                  </a:lnTo>
                  <a:lnTo>
                    <a:pt x="140229" y="42445"/>
                  </a:lnTo>
                  <a:lnTo>
                    <a:pt x="101234" y="86116"/>
                  </a:lnTo>
                  <a:lnTo>
                    <a:pt x="69219" y="123804"/>
                  </a:lnTo>
                  <a:lnTo>
                    <a:pt x="44237" y="170916"/>
                  </a:lnTo>
                  <a:lnTo>
                    <a:pt x="23741" y="215932"/>
                  </a:lnTo>
                  <a:lnTo>
                    <a:pt x="6914" y="255398"/>
                  </a:lnTo>
                  <a:lnTo>
                    <a:pt x="0" y="274635"/>
                  </a:lnTo>
                  <a:lnTo>
                    <a:pt x="270" y="313428"/>
                  </a:lnTo>
                  <a:lnTo>
                    <a:pt x="7053" y="353379"/>
                  </a:lnTo>
                  <a:lnTo>
                    <a:pt x="15764" y="381914"/>
                  </a:lnTo>
                  <a:lnTo>
                    <a:pt x="27570" y="396834"/>
                  </a:lnTo>
                  <a:lnTo>
                    <a:pt x="35162" y="403776"/>
                  </a:lnTo>
                  <a:lnTo>
                    <a:pt x="52065" y="411488"/>
                  </a:lnTo>
                  <a:lnTo>
                    <a:pt x="107498" y="417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3" name="SMARTInkShape-1980">
              <a:extLst>
                <a:ext uri="{FF2B5EF4-FFF2-40B4-BE49-F238E27FC236}">
                  <a16:creationId xmlns:a16="http://schemas.microsoft.com/office/drawing/2014/main" id="{CFBFBCF9-069E-3B2C-3185-AB55EA1FAC87}"/>
                </a:ext>
              </a:extLst>
            </p:cNvPr>
            <p:cNvSpPr/>
            <p:nvPr>
              <p:custDataLst>
                <p:tags r:id="rId186"/>
              </p:custDataLst>
            </p:nvPr>
          </p:nvSpPr>
          <p:spPr>
            <a:xfrm>
              <a:off x="4524375" y="5707343"/>
              <a:ext cx="114301" cy="93383"/>
            </a:xfrm>
            <a:custGeom>
              <a:avLst/>
              <a:gdLst/>
              <a:ahLst/>
              <a:cxnLst/>
              <a:rect l="0" t="0" r="0" b="0"/>
              <a:pathLst>
                <a:path w="114301" h="93383">
                  <a:moveTo>
                    <a:pt x="0" y="36232"/>
                  </a:moveTo>
                  <a:lnTo>
                    <a:pt x="0" y="36232"/>
                  </a:lnTo>
                  <a:lnTo>
                    <a:pt x="0" y="22975"/>
                  </a:lnTo>
                  <a:lnTo>
                    <a:pt x="2117" y="19985"/>
                  </a:lnTo>
                  <a:lnTo>
                    <a:pt x="13092" y="10722"/>
                  </a:lnTo>
                  <a:lnTo>
                    <a:pt x="18343" y="2333"/>
                  </a:lnTo>
                  <a:lnTo>
                    <a:pt x="23321" y="0"/>
                  </a:lnTo>
                  <a:lnTo>
                    <a:pt x="26132" y="435"/>
                  </a:lnTo>
                  <a:lnTo>
                    <a:pt x="32076" y="3741"/>
                  </a:lnTo>
                  <a:lnTo>
                    <a:pt x="34083" y="7164"/>
                  </a:lnTo>
                  <a:lnTo>
                    <a:pt x="36314" y="16610"/>
                  </a:lnTo>
                  <a:lnTo>
                    <a:pt x="34484" y="27864"/>
                  </a:lnTo>
                  <a:lnTo>
                    <a:pt x="30326" y="46100"/>
                  </a:lnTo>
                  <a:lnTo>
                    <a:pt x="26272" y="64909"/>
                  </a:lnTo>
                  <a:lnTo>
                    <a:pt x="18368" y="81065"/>
                  </a:lnTo>
                  <a:lnTo>
                    <a:pt x="10043" y="92661"/>
                  </a:lnTo>
                  <a:lnTo>
                    <a:pt x="14735" y="93168"/>
                  </a:lnTo>
                  <a:lnTo>
                    <a:pt x="59694" y="93379"/>
                  </a:lnTo>
                  <a:lnTo>
                    <a:pt x="114300" y="93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SMARTInkShape-1981">
              <a:extLst>
                <a:ext uri="{FF2B5EF4-FFF2-40B4-BE49-F238E27FC236}">
                  <a16:creationId xmlns:a16="http://schemas.microsoft.com/office/drawing/2014/main" id="{8F388A0C-8EAF-F29C-1574-4119957E23A8}"/>
                </a:ext>
              </a:extLst>
            </p:cNvPr>
            <p:cNvSpPr/>
            <p:nvPr>
              <p:custDataLst>
                <p:tags r:id="rId187"/>
              </p:custDataLst>
            </p:nvPr>
          </p:nvSpPr>
          <p:spPr>
            <a:xfrm>
              <a:off x="4305300" y="5591301"/>
              <a:ext cx="133351" cy="171325"/>
            </a:xfrm>
            <a:custGeom>
              <a:avLst/>
              <a:gdLst/>
              <a:ahLst/>
              <a:cxnLst/>
              <a:rect l="0" t="0" r="0" b="0"/>
              <a:pathLst>
                <a:path w="133351" h="171325">
                  <a:moveTo>
                    <a:pt x="0" y="28449"/>
                  </a:moveTo>
                  <a:lnTo>
                    <a:pt x="0" y="28449"/>
                  </a:lnTo>
                  <a:lnTo>
                    <a:pt x="8201" y="20248"/>
                  </a:lnTo>
                  <a:lnTo>
                    <a:pt x="14189" y="19316"/>
                  </a:lnTo>
                  <a:lnTo>
                    <a:pt x="15810" y="18128"/>
                  </a:lnTo>
                  <a:lnTo>
                    <a:pt x="17610" y="13984"/>
                  </a:lnTo>
                  <a:lnTo>
                    <a:pt x="19148" y="12455"/>
                  </a:lnTo>
                  <a:lnTo>
                    <a:pt x="23680" y="10757"/>
                  </a:lnTo>
                  <a:lnTo>
                    <a:pt x="25312" y="9247"/>
                  </a:lnTo>
                  <a:lnTo>
                    <a:pt x="28145" y="1317"/>
                  </a:lnTo>
                  <a:lnTo>
                    <a:pt x="31206" y="516"/>
                  </a:lnTo>
                  <a:lnTo>
                    <a:pt x="36738" y="0"/>
                  </a:lnTo>
                  <a:lnTo>
                    <a:pt x="37193" y="1017"/>
                  </a:lnTo>
                  <a:lnTo>
                    <a:pt x="37696" y="4968"/>
                  </a:lnTo>
                  <a:lnTo>
                    <a:pt x="38889" y="6445"/>
                  </a:lnTo>
                  <a:lnTo>
                    <a:pt x="43037" y="8086"/>
                  </a:lnTo>
                  <a:lnTo>
                    <a:pt x="44566" y="9582"/>
                  </a:lnTo>
                  <a:lnTo>
                    <a:pt x="46265" y="14067"/>
                  </a:lnTo>
                  <a:lnTo>
                    <a:pt x="47590" y="49388"/>
                  </a:lnTo>
                  <a:lnTo>
                    <a:pt x="38686" y="95321"/>
                  </a:lnTo>
                  <a:lnTo>
                    <a:pt x="37302" y="106854"/>
                  </a:lnTo>
                  <a:lnTo>
                    <a:pt x="30612" y="125702"/>
                  </a:lnTo>
                  <a:lnTo>
                    <a:pt x="28610" y="164844"/>
                  </a:lnTo>
                  <a:lnTo>
                    <a:pt x="27540" y="167003"/>
                  </a:lnTo>
                  <a:lnTo>
                    <a:pt x="25768" y="168444"/>
                  </a:lnTo>
                  <a:lnTo>
                    <a:pt x="19084" y="171310"/>
                  </a:lnTo>
                  <a:lnTo>
                    <a:pt x="24117" y="166263"/>
                  </a:lnTo>
                  <a:lnTo>
                    <a:pt x="26594" y="160961"/>
                  </a:lnTo>
                  <a:lnTo>
                    <a:pt x="29373" y="145814"/>
                  </a:lnTo>
                  <a:lnTo>
                    <a:pt x="57219" y="102413"/>
                  </a:lnTo>
                  <a:lnTo>
                    <a:pt x="82905" y="57802"/>
                  </a:lnTo>
                  <a:lnTo>
                    <a:pt x="83845" y="54368"/>
                  </a:lnTo>
                  <a:lnTo>
                    <a:pt x="90534" y="47730"/>
                  </a:lnTo>
                  <a:lnTo>
                    <a:pt x="98446" y="41252"/>
                  </a:lnTo>
                  <a:lnTo>
                    <a:pt x="103958" y="32713"/>
                  </a:lnTo>
                  <a:lnTo>
                    <a:pt x="108998" y="30343"/>
                  </a:lnTo>
                  <a:lnTo>
                    <a:pt x="122035" y="28616"/>
                  </a:lnTo>
                  <a:lnTo>
                    <a:pt x="128351" y="43668"/>
                  </a:lnTo>
                  <a:lnTo>
                    <a:pt x="132692" y="89171"/>
                  </a:lnTo>
                  <a:lnTo>
                    <a:pt x="133263" y="133302"/>
                  </a:lnTo>
                  <a:lnTo>
                    <a:pt x="133350" y="1713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06" name="SMARTInkShape-1982">
            <a:extLst>
              <a:ext uri="{FF2B5EF4-FFF2-40B4-BE49-F238E27FC236}">
                <a16:creationId xmlns:a16="http://schemas.microsoft.com/office/drawing/2014/main" id="{DCC26856-F8D1-64F7-79BF-299E9DDAE4F8}"/>
              </a:ext>
            </a:extLst>
          </p:cNvPr>
          <p:cNvSpPr/>
          <p:nvPr>
            <p:custDataLst>
              <p:tags r:id="rId1"/>
            </p:custDataLst>
          </p:nvPr>
        </p:nvSpPr>
        <p:spPr>
          <a:xfrm>
            <a:off x="6238962" y="2499611"/>
            <a:ext cx="511854" cy="433429"/>
          </a:xfrm>
          <a:custGeom>
            <a:avLst/>
            <a:gdLst/>
            <a:ahLst/>
            <a:cxnLst/>
            <a:rect l="0" t="0" r="0" b="0"/>
            <a:pathLst>
              <a:path w="511854" h="433429">
                <a:moveTo>
                  <a:pt x="352338" y="72139"/>
                </a:moveTo>
                <a:lnTo>
                  <a:pt x="352338" y="72139"/>
                </a:lnTo>
                <a:lnTo>
                  <a:pt x="357394" y="72139"/>
                </a:lnTo>
                <a:lnTo>
                  <a:pt x="358883" y="71081"/>
                </a:lnTo>
                <a:lnTo>
                  <a:pt x="359876" y="69317"/>
                </a:lnTo>
                <a:lnTo>
                  <a:pt x="361747" y="63006"/>
                </a:lnTo>
                <a:lnTo>
                  <a:pt x="361860" y="48435"/>
                </a:lnTo>
                <a:lnTo>
                  <a:pt x="360803" y="46811"/>
                </a:lnTo>
                <a:lnTo>
                  <a:pt x="359039" y="45729"/>
                </a:lnTo>
                <a:lnTo>
                  <a:pt x="356806" y="45007"/>
                </a:lnTo>
                <a:lnTo>
                  <a:pt x="355316" y="43468"/>
                </a:lnTo>
                <a:lnTo>
                  <a:pt x="351540" y="33948"/>
                </a:lnTo>
                <a:lnTo>
                  <a:pt x="345869" y="26721"/>
                </a:lnTo>
                <a:lnTo>
                  <a:pt x="343215" y="16743"/>
                </a:lnTo>
                <a:lnTo>
                  <a:pt x="342023" y="16159"/>
                </a:lnTo>
                <a:lnTo>
                  <a:pt x="337875" y="15509"/>
                </a:lnTo>
                <a:lnTo>
                  <a:pt x="336347" y="14277"/>
                </a:lnTo>
                <a:lnTo>
                  <a:pt x="333690" y="6834"/>
                </a:lnTo>
                <a:lnTo>
                  <a:pt x="330645" y="6073"/>
                </a:lnTo>
                <a:lnTo>
                  <a:pt x="316006" y="4486"/>
                </a:lnTo>
                <a:lnTo>
                  <a:pt x="305852" y="443"/>
                </a:lnTo>
                <a:lnTo>
                  <a:pt x="301239" y="0"/>
                </a:lnTo>
                <a:lnTo>
                  <a:pt x="254675" y="5280"/>
                </a:lnTo>
                <a:lnTo>
                  <a:pt x="241322" y="6468"/>
                </a:lnTo>
                <a:lnTo>
                  <a:pt x="199759" y="17220"/>
                </a:lnTo>
                <a:lnTo>
                  <a:pt x="164645" y="34235"/>
                </a:lnTo>
                <a:lnTo>
                  <a:pt x="121578" y="62619"/>
                </a:lnTo>
                <a:lnTo>
                  <a:pt x="95810" y="81665"/>
                </a:lnTo>
                <a:lnTo>
                  <a:pt x="83008" y="91189"/>
                </a:lnTo>
                <a:lnTo>
                  <a:pt x="72828" y="98597"/>
                </a:lnTo>
                <a:lnTo>
                  <a:pt x="38067" y="146179"/>
                </a:lnTo>
                <a:lnTo>
                  <a:pt x="15791" y="178639"/>
                </a:lnTo>
                <a:lnTo>
                  <a:pt x="12261" y="188617"/>
                </a:lnTo>
                <a:lnTo>
                  <a:pt x="9634" y="199048"/>
                </a:lnTo>
                <a:lnTo>
                  <a:pt x="3265" y="211930"/>
                </a:lnTo>
                <a:lnTo>
                  <a:pt x="0" y="256198"/>
                </a:lnTo>
                <a:lnTo>
                  <a:pt x="978" y="298924"/>
                </a:lnTo>
                <a:lnTo>
                  <a:pt x="13171" y="340063"/>
                </a:lnTo>
                <a:lnTo>
                  <a:pt x="27359" y="362720"/>
                </a:lnTo>
                <a:lnTo>
                  <a:pt x="56604" y="387222"/>
                </a:lnTo>
                <a:lnTo>
                  <a:pt x="98132" y="402823"/>
                </a:lnTo>
                <a:lnTo>
                  <a:pt x="132967" y="412007"/>
                </a:lnTo>
                <a:lnTo>
                  <a:pt x="173157" y="420373"/>
                </a:lnTo>
                <a:lnTo>
                  <a:pt x="212953" y="426558"/>
                </a:lnTo>
                <a:lnTo>
                  <a:pt x="248597" y="431858"/>
                </a:lnTo>
                <a:lnTo>
                  <a:pt x="285969" y="433428"/>
                </a:lnTo>
                <a:lnTo>
                  <a:pt x="323854" y="431071"/>
                </a:lnTo>
                <a:lnTo>
                  <a:pt x="364467" y="420793"/>
                </a:lnTo>
                <a:lnTo>
                  <a:pt x="409831" y="402613"/>
                </a:lnTo>
                <a:lnTo>
                  <a:pt x="455042" y="374441"/>
                </a:lnTo>
                <a:lnTo>
                  <a:pt x="471551" y="360088"/>
                </a:lnTo>
                <a:lnTo>
                  <a:pt x="492733" y="327867"/>
                </a:lnTo>
                <a:lnTo>
                  <a:pt x="509703" y="280440"/>
                </a:lnTo>
                <a:lnTo>
                  <a:pt x="511853" y="246511"/>
                </a:lnTo>
                <a:lnTo>
                  <a:pt x="503635" y="206066"/>
                </a:lnTo>
                <a:lnTo>
                  <a:pt x="488718" y="158998"/>
                </a:lnTo>
                <a:lnTo>
                  <a:pt x="478237" y="136916"/>
                </a:lnTo>
                <a:lnTo>
                  <a:pt x="462196" y="118026"/>
                </a:lnTo>
                <a:lnTo>
                  <a:pt x="419765" y="89281"/>
                </a:lnTo>
                <a:lnTo>
                  <a:pt x="383314" y="74571"/>
                </a:lnTo>
                <a:lnTo>
                  <a:pt x="375630" y="72161"/>
                </a:lnTo>
                <a:lnTo>
                  <a:pt x="368687" y="67563"/>
                </a:lnTo>
                <a:lnTo>
                  <a:pt x="366412" y="66972"/>
                </a:lnTo>
                <a:lnTo>
                  <a:pt x="364896" y="67636"/>
                </a:lnTo>
                <a:lnTo>
                  <a:pt x="352338" y="81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09" name="SMARTInkShape-Group471">
            <a:extLst>
              <a:ext uri="{FF2B5EF4-FFF2-40B4-BE49-F238E27FC236}">
                <a16:creationId xmlns:a16="http://schemas.microsoft.com/office/drawing/2014/main" id="{A2D46003-47E2-9C5F-31BD-786465236EFD}"/>
              </a:ext>
            </a:extLst>
          </p:cNvPr>
          <p:cNvGrpSpPr/>
          <p:nvPr/>
        </p:nvGrpSpPr>
        <p:grpSpPr>
          <a:xfrm>
            <a:off x="6115050" y="5038725"/>
            <a:ext cx="331317" cy="257176"/>
            <a:chOff x="6115050" y="5038725"/>
            <a:chExt cx="331317" cy="257176"/>
          </a:xfrm>
        </p:grpSpPr>
        <p:sp>
          <p:nvSpPr>
            <p:cNvPr id="1207" name="SMARTInkShape-1983">
              <a:extLst>
                <a:ext uri="{FF2B5EF4-FFF2-40B4-BE49-F238E27FC236}">
                  <a16:creationId xmlns:a16="http://schemas.microsoft.com/office/drawing/2014/main" id="{1CA01D12-9E83-8ADD-F616-7FC1357DDF55}"/>
                </a:ext>
              </a:extLst>
            </p:cNvPr>
            <p:cNvSpPr/>
            <p:nvPr>
              <p:custDataLst>
                <p:tags r:id="rId176"/>
              </p:custDataLst>
            </p:nvPr>
          </p:nvSpPr>
          <p:spPr>
            <a:xfrm>
              <a:off x="6308928" y="5038725"/>
              <a:ext cx="137439" cy="203159"/>
            </a:xfrm>
            <a:custGeom>
              <a:avLst/>
              <a:gdLst/>
              <a:ahLst/>
              <a:cxnLst/>
              <a:rect l="0" t="0" r="0" b="0"/>
              <a:pathLst>
                <a:path w="137439" h="203159">
                  <a:moveTo>
                    <a:pt x="82347" y="85725"/>
                  </a:moveTo>
                  <a:lnTo>
                    <a:pt x="82347" y="85725"/>
                  </a:lnTo>
                  <a:lnTo>
                    <a:pt x="92708" y="60286"/>
                  </a:lnTo>
                  <a:lnTo>
                    <a:pt x="106799" y="35142"/>
                  </a:lnTo>
                  <a:lnTo>
                    <a:pt x="110379" y="21379"/>
                  </a:lnTo>
                  <a:lnTo>
                    <a:pt x="108443" y="20602"/>
                  </a:lnTo>
                  <a:lnTo>
                    <a:pt x="100648" y="19739"/>
                  </a:lnTo>
                  <a:lnTo>
                    <a:pt x="71851" y="26791"/>
                  </a:lnTo>
                  <a:lnTo>
                    <a:pt x="51250" y="36396"/>
                  </a:lnTo>
                  <a:lnTo>
                    <a:pt x="32800" y="52177"/>
                  </a:lnTo>
                  <a:lnTo>
                    <a:pt x="8024" y="87788"/>
                  </a:lnTo>
                  <a:lnTo>
                    <a:pt x="0" y="119968"/>
                  </a:lnTo>
                  <a:lnTo>
                    <a:pt x="2679" y="151257"/>
                  </a:lnTo>
                  <a:lnTo>
                    <a:pt x="19100" y="187992"/>
                  </a:lnTo>
                  <a:lnTo>
                    <a:pt x="30954" y="197499"/>
                  </a:lnTo>
                  <a:lnTo>
                    <a:pt x="38559" y="201515"/>
                  </a:lnTo>
                  <a:lnTo>
                    <a:pt x="55478" y="203158"/>
                  </a:lnTo>
                  <a:lnTo>
                    <a:pt x="94016" y="198321"/>
                  </a:lnTo>
                  <a:lnTo>
                    <a:pt x="107290" y="190095"/>
                  </a:lnTo>
                  <a:lnTo>
                    <a:pt x="117422" y="176562"/>
                  </a:lnTo>
                  <a:lnTo>
                    <a:pt x="134865" y="133826"/>
                  </a:lnTo>
                  <a:lnTo>
                    <a:pt x="137438" y="119099"/>
                  </a:lnTo>
                  <a:lnTo>
                    <a:pt x="132544" y="73817"/>
                  </a:lnTo>
                  <a:lnTo>
                    <a:pt x="131116" y="59970"/>
                  </a:lnTo>
                  <a:lnTo>
                    <a:pt x="124836" y="47467"/>
                  </a:lnTo>
                  <a:lnTo>
                    <a:pt x="97546" y="16913"/>
                  </a:lnTo>
                  <a:lnTo>
                    <a:pt x="7282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SMARTInkShape-1984">
              <a:extLst>
                <a:ext uri="{FF2B5EF4-FFF2-40B4-BE49-F238E27FC236}">
                  <a16:creationId xmlns:a16="http://schemas.microsoft.com/office/drawing/2014/main" id="{C17B5C98-A6C9-9239-0512-2C31A20F4650}"/>
                </a:ext>
              </a:extLst>
            </p:cNvPr>
            <p:cNvSpPr/>
            <p:nvPr>
              <p:custDataLst>
                <p:tags r:id="rId177"/>
              </p:custDataLst>
            </p:nvPr>
          </p:nvSpPr>
          <p:spPr>
            <a:xfrm>
              <a:off x="6115050" y="5069016"/>
              <a:ext cx="81257" cy="226885"/>
            </a:xfrm>
            <a:custGeom>
              <a:avLst/>
              <a:gdLst/>
              <a:ahLst/>
              <a:cxnLst/>
              <a:rect l="0" t="0" r="0" b="0"/>
              <a:pathLst>
                <a:path w="81257" h="226885">
                  <a:moveTo>
                    <a:pt x="76200" y="17334"/>
                  </a:moveTo>
                  <a:lnTo>
                    <a:pt x="76200" y="17334"/>
                  </a:lnTo>
                  <a:lnTo>
                    <a:pt x="76200" y="0"/>
                  </a:lnTo>
                  <a:lnTo>
                    <a:pt x="77258" y="487"/>
                  </a:lnTo>
                  <a:lnTo>
                    <a:pt x="81256" y="3848"/>
                  </a:lnTo>
                  <a:lnTo>
                    <a:pt x="80916" y="14516"/>
                  </a:lnTo>
                  <a:lnTo>
                    <a:pt x="73646" y="50830"/>
                  </a:lnTo>
                  <a:lnTo>
                    <a:pt x="48061" y="95134"/>
                  </a:lnTo>
                  <a:lnTo>
                    <a:pt x="28704" y="132108"/>
                  </a:lnTo>
                  <a:lnTo>
                    <a:pt x="15207" y="167052"/>
                  </a:lnTo>
                  <a:lnTo>
                    <a:pt x="0" y="2268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2" name="SMARTInkShape-Group472">
            <a:extLst>
              <a:ext uri="{FF2B5EF4-FFF2-40B4-BE49-F238E27FC236}">
                <a16:creationId xmlns:a16="http://schemas.microsoft.com/office/drawing/2014/main" id="{79E96C3D-BE68-5991-CDE6-AAB833609EF2}"/>
              </a:ext>
            </a:extLst>
          </p:cNvPr>
          <p:cNvGrpSpPr/>
          <p:nvPr/>
        </p:nvGrpSpPr>
        <p:grpSpPr>
          <a:xfrm>
            <a:off x="5619750" y="5076825"/>
            <a:ext cx="171451" cy="76201"/>
            <a:chOff x="5619750" y="5076825"/>
            <a:chExt cx="171451" cy="76201"/>
          </a:xfrm>
        </p:grpSpPr>
        <p:sp>
          <p:nvSpPr>
            <p:cNvPr id="1210" name="SMARTInkShape-1985">
              <a:extLst>
                <a:ext uri="{FF2B5EF4-FFF2-40B4-BE49-F238E27FC236}">
                  <a16:creationId xmlns:a16="http://schemas.microsoft.com/office/drawing/2014/main" id="{987C8CAC-D75F-D3CC-1705-3B2D09DF3A7F}"/>
                </a:ext>
              </a:extLst>
            </p:cNvPr>
            <p:cNvSpPr/>
            <p:nvPr>
              <p:custDataLst>
                <p:tags r:id="rId174"/>
              </p:custDataLst>
            </p:nvPr>
          </p:nvSpPr>
          <p:spPr>
            <a:xfrm>
              <a:off x="5619750" y="5133975"/>
              <a:ext cx="171451" cy="19051"/>
            </a:xfrm>
            <a:custGeom>
              <a:avLst/>
              <a:gdLst/>
              <a:ahLst/>
              <a:cxnLst/>
              <a:rect l="0" t="0" r="0" b="0"/>
              <a:pathLst>
                <a:path w="171451" h="19051">
                  <a:moveTo>
                    <a:pt x="0" y="0"/>
                  </a:moveTo>
                  <a:lnTo>
                    <a:pt x="0" y="0"/>
                  </a:lnTo>
                  <a:lnTo>
                    <a:pt x="39773" y="0"/>
                  </a:lnTo>
                  <a:lnTo>
                    <a:pt x="78648" y="6545"/>
                  </a:lnTo>
                  <a:lnTo>
                    <a:pt x="116906" y="9701"/>
                  </a:lnTo>
                  <a:lnTo>
                    <a:pt x="1714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1" name="SMARTInkShape-1986">
              <a:extLst>
                <a:ext uri="{FF2B5EF4-FFF2-40B4-BE49-F238E27FC236}">
                  <a16:creationId xmlns:a16="http://schemas.microsoft.com/office/drawing/2014/main" id="{70A24EFC-F5EB-1B1E-22ED-81C4F82A620A}"/>
                </a:ext>
              </a:extLst>
            </p:cNvPr>
            <p:cNvSpPr/>
            <p:nvPr>
              <p:custDataLst>
                <p:tags r:id="rId175"/>
              </p:custDataLst>
            </p:nvPr>
          </p:nvSpPr>
          <p:spPr>
            <a:xfrm>
              <a:off x="5619750" y="5076825"/>
              <a:ext cx="123826" cy="9526"/>
            </a:xfrm>
            <a:custGeom>
              <a:avLst/>
              <a:gdLst/>
              <a:ahLst/>
              <a:cxnLst/>
              <a:rect l="0" t="0" r="0" b="0"/>
              <a:pathLst>
                <a:path w="123826" h="9526">
                  <a:moveTo>
                    <a:pt x="0" y="0"/>
                  </a:moveTo>
                  <a:lnTo>
                    <a:pt x="0" y="0"/>
                  </a:lnTo>
                  <a:lnTo>
                    <a:pt x="42194" y="0"/>
                  </a:lnTo>
                  <a:lnTo>
                    <a:pt x="88005" y="0"/>
                  </a:lnTo>
                  <a:lnTo>
                    <a:pt x="106626" y="1058"/>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9" name="SMARTInkShape-Group473">
            <a:extLst>
              <a:ext uri="{FF2B5EF4-FFF2-40B4-BE49-F238E27FC236}">
                <a16:creationId xmlns:a16="http://schemas.microsoft.com/office/drawing/2014/main" id="{84C15592-65F6-28B6-E41B-F835D1E1809D}"/>
              </a:ext>
            </a:extLst>
          </p:cNvPr>
          <p:cNvGrpSpPr/>
          <p:nvPr/>
        </p:nvGrpSpPr>
        <p:grpSpPr>
          <a:xfrm>
            <a:off x="4401874" y="4924557"/>
            <a:ext cx="808302" cy="418969"/>
            <a:chOff x="4401874" y="4924557"/>
            <a:chExt cx="808302" cy="418969"/>
          </a:xfrm>
        </p:grpSpPr>
        <p:sp>
          <p:nvSpPr>
            <p:cNvPr id="1213" name="SMARTInkShape-1987">
              <a:extLst>
                <a:ext uri="{FF2B5EF4-FFF2-40B4-BE49-F238E27FC236}">
                  <a16:creationId xmlns:a16="http://schemas.microsoft.com/office/drawing/2014/main" id="{930BC760-7163-9263-8D42-8AB5FBADE4EE}"/>
                </a:ext>
              </a:extLst>
            </p:cNvPr>
            <p:cNvSpPr/>
            <p:nvPr>
              <p:custDataLst>
                <p:tags r:id="rId168"/>
              </p:custDataLst>
            </p:nvPr>
          </p:nvSpPr>
          <p:spPr>
            <a:xfrm>
              <a:off x="4899887" y="4924557"/>
              <a:ext cx="205514" cy="152269"/>
            </a:xfrm>
            <a:custGeom>
              <a:avLst/>
              <a:gdLst/>
              <a:ahLst/>
              <a:cxnLst/>
              <a:rect l="0" t="0" r="0" b="0"/>
              <a:pathLst>
                <a:path w="205514" h="152269">
                  <a:moveTo>
                    <a:pt x="5488" y="123693"/>
                  </a:moveTo>
                  <a:lnTo>
                    <a:pt x="5488" y="123693"/>
                  </a:lnTo>
                  <a:lnTo>
                    <a:pt x="0" y="123693"/>
                  </a:lnTo>
                  <a:lnTo>
                    <a:pt x="2344" y="123693"/>
                  </a:lnTo>
                  <a:lnTo>
                    <a:pt x="6913" y="118048"/>
                  </a:lnTo>
                  <a:lnTo>
                    <a:pt x="9613" y="113580"/>
                  </a:lnTo>
                  <a:lnTo>
                    <a:pt x="48228" y="72672"/>
                  </a:lnTo>
                  <a:lnTo>
                    <a:pt x="83473" y="27141"/>
                  </a:lnTo>
                  <a:lnTo>
                    <a:pt x="98734" y="11439"/>
                  </a:lnTo>
                  <a:lnTo>
                    <a:pt x="99847" y="7480"/>
                  </a:lnTo>
                  <a:lnTo>
                    <a:pt x="100686" y="313"/>
                  </a:lnTo>
                  <a:lnTo>
                    <a:pt x="105779" y="0"/>
                  </a:lnTo>
                  <a:lnTo>
                    <a:pt x="111092" y="2750"/>
                  </a:lnTo>
                  <a:lnTo>
                    <a:pt x="154898" y="44527"/>
                  </a:lnTo>
                  <a:lnTo>
                    <a:pt x="178674" y="73338"/>
                  </a:lnTo>
                  <a:lnTo>
                    <a:pt x="193698" y="111952"/>
                  </a:lnTo>
                  <a:lnTo>
                    <a:pt x="205513" y="1522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SMARTInkShape-1988">
              <a:extLst>
                <a:ext uri="{FF2B5EF4-FFF2-40B4-BE49-F238E27FC236}">
                  <a16:creationId xmlns:a16="http://schemas.microsoft.com/office/drawing/2014/main" id="{16DE795C-AD03-92C0-7EE0-2513E35F981A}"/>
                </a:ext>
              </a:extLst>
            </p:cNvPr>
            <p:cNvSpPr/>
            <p:nvPr>
              <p:custDataLst>
                <p:tags r:id="rId169"/>
              </p:custDataLst>
            </p:nvPr>
          </p:nvSpPr>
          <p:spPr>
            <a:xfrm>
              <a:off x="5096199" y="5248313"/>
              <a:ext cx="113977" cy="85468"/>
            </a:xfrm>
            <a:custGeom>
              <a:avLst/>
              <a:gdLst/>
              <a:ahLst/>
              <a:cxnLst/>
              <a:rect l="0" t="0" r="0" b="0"/>
              <a:pathLst>
                <a:path w="113977" h="85468">
                  <a:moveTo>
                    <a:pt x="18726" y="19012"/>
                  </a:moveTo>
                  <a:lnTo>
                    <a:pt x="18726" y="19012"/>
                  </a:lnTo>
                  <a:lnTo>
                    <a:pt x="18726" y="13956"/>
                  </a:lnTo>
                  <a:lnTo>
                    <a:pt x="19784" y="12467"/>
                  </a:lnTo>
                  <a:lnTo>
                    <a:pt x="21548" y="11473"/>
                  </a:lnTo>
                  <a:lnTo>
                    <a:pt x="23782" y="10811"/>
                  </a:lnTo>
                  <a:lnTo>
                    <a:pt x="38024" y="2122"/>
                  </a:lnTo>
                  <a:lnTo>
                    <a:pt x="64474" y="0"/>
                  </a:lnTo>
                  <a:lnTo>
                    <a:pt x="65517" y="5623"/>
                  </a:lnTo>
                  <a:lnTo>
                    <a:pt x="65795" y="10087"/>
                  </a:lnTo>
                  <a:lnTo>
                    <a:pt x="63281" y="17867"/>
                  </a:lnTo>
                  <a:lnTo>
                    <a:pt x="30688" y="62628"/>
                  </a:lnTo>
                  <a:lnTo>
                    <a:pt x="0" y="85467"/>
                  </a:lnTo>
                  <a:lnTo>
                    <a:pt x="34286" y="77032"/>
                  </a:lnTo>
                  <a:lnTo>
                    <a:pt x="76043" y="76213"/>
                  </a:lnTo>
                  <a:lnTo>
                    <a:pt x="87592" y="75126"/>
                  </a:lnTo>
                  <a:lnTo>
                    <a:pt x="113976" y="666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5" name="SMARTInkShape-1989">
              <a:extLst>
                <a:ext uri="{FF2B5EF4-FFF2-40B4-BE49-F238E27FC236}">
                  <a16:creationId xmlns:a16="http://schemas.microsoft.com/office/drawing/2014/main" id="{3EBAF992-0CAA-540E-0868-9FD7883E0BE0}"/>
                </a:ext>
              </a:extLst>
            </p:cNvPr>
            <p:cNvSpPr/>
            <p:nvPr>
              <p:custDataLst>
                <p:tags r:id="rId170"/>
              </p:custDataLst>
            </p:nvPr>
          </p:nvSpPr>
          <p:spPr>
            <a:xfrm>
              <a:off x="4933950" y="5163919"/>
              <a:ext cx="121899" cy="84357"/>
            </a:xfrm>
            <a:custGeom>
              <a:avLst/>
              <a:gdLst/>
              <a:ahLst/>
              <a:cxnLst/>
              <a:rect l="0" t="0" r="0" b="0"/>
              <a:pathLst>
                <a:path w="121899" h="84357">
                  <a:moveTo>
                    <a:pt x="19050" y="36731"/>
                  </a:moveTo>
                  <a:lnTo>
                    <a:pt x="19050" y="36731"/>
                  </a:lnTo>
                  <a:lnTo>
                    <a:pt x="44743" y="12095"/>
                  </a:lnTo>
                  <a:lnTo>
                    <a:pt x="50931" y="9907"/>
                  </a:lnTo>
                  <a:lnTo>
                    <a:pt x="77054" y="5564"/>
                  </a:lnTo>
                  <a:lnTo>
                    <a:pt x="96712" y="0"/>
                  </a:lnTo>
                  <a:lnTo>
                    <a:pt x="100458" y="1661"/>
                  </a:lnTo>
                  <a:lnTo>
                    <a:pt x="107443" y="9150"/>
                  </a:lnTo>
                  <a:lnTo>
                    <a:pt x="117325" y="25266"/>
                  </a:lnTo>
                  <a:lnTo>
                    <a:pt x="121898" y="43447"/>
                  </a:lnTo>
                  <a:lnTo>
                    <a:pt x="120147" y="55944"/>
                  </a:lnTo>
                  <a:lnTo>
                    <a:pt x="118198" y="62240"/>
                  </a:lnTo>
                  <a:lnTo>
                    <a:pt x="114782" y="66437"/>
                  </a:lnTo>
                  <a:lnTo>
                    <a:pt x="105341" y="71101"/>
                  </a:lnTo>
                  <a:lnTo>
                    <a:pt x="66478" y="82705"/>
                  </a:lnTo>
                  <a:lnTo>
                    <a:pt x="23253" y="84211"/>
                  </a:lnTo>
                  <a:lnTo>
                    <a:pt x="0" y="84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6" name="SMARTInkShape-1990">
              <a:extLst>
                <a:ext uri="{FF2B5EF4-FFF2-40B4-BE49-F238E27FC236}">
                  <a16:creationId xmlns:a16="http://schemas.microsoft.com/office/drawing/2014/main" id="{93CBE7ED-F83E-4BBD-04E7-9B8FF70968C9}"/>
                </a:ext>
              </a:extLst>
            </p:cNvPr>
            <p:cNvSpPr/>
            <p:nvPr>
              <p:custDataLst>
                <p:tags r:id="rId171"/>
              </p:custDataLst>
            </p:nvPr>
          </p:nvSpPr>
          <p:spPr>
            <a:xfrm>
              <a:off x="4943475" y="5097199"/>
              <a:ext cx="65352" cy="246327"/>
            </a:xfrm>
            <a:custGeom>
              <a:avLst/>
              <a:gdLst/>
              <a:ahLst/>
              <a:cxnLst/>
              <a:rect l="0" t="0" r="0" b="0"/>
              <a:pathLst>
                <a:path w="65352" h="246327">
                  <a:moveTo>
                    <a:pt x="57150" y="8201"/>
                  </a:moveTo>
                  <a:lnTo>
                    <a:pt x="57150" y="8201"/>
                  </a:lnTo>
                  <a:lnTo>
                    <a:pt x="57150" y="3145"/>
                  </a:lnTo>
                  <a:lnTo>
                    <a:pt x="58208" y="1656"/>
                  </a:lnTo>
                  <a:lnTo>
                    <a:pt x="59972" y="662"/>
                  </a:lnTo>
                  <a:lnTo>
                    <a:pt x="62206" y="0"/>
                  </a:lnTo>
                  <a:lnTo>
                    <a:pt x="63695" y="1676"/>
                  </a:lnTo>
                  <a:lnTo>
                    <a:pt x="65351" y="9182"/>
                  </a:lnTo>
                  <a:lnTo>
                    <a:pt x="56138" y="50507"/>
                  </a:lnTo>
                  <a:lnTo>
                    <a:pt x="44250" y="92875"/>
                  </a:lnTo>
                  <a:lnTo>
                    <a:pt x="31710" y="139422"/>
                  </a:lnTo>
                  <a:lnTo>
                    <a:pt x="19042" y="183739"/>
                  </a:lnTo>
                  <a:lnTo>
                    <a:pt x="11404" y="208446"/>
                  </a:lnTo>
                  <a:lnTo>
                    <a:pt x="9690" y="233336"/>
                  </a:lnTo>
                  <a:lnTo>
                    <a:pt x="0"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7" name="SMARTInkShape-1991">
              <a:extLst>
                <a:ext uri="{FF2B5EF4-FFF2-40B4-BE49-F238E27FC236}">
                  <a16:creationId xmlns:a16="http://schemas.microsoft.com/office/drawing/2014/main" id="{B59A6917-4285-9573-2B48-2BA79A080C64}"/>
                </a:ext>
              </a:extLst>
            </p:cNvPr>
            <p:cNvSpPr/>
            <p:nvPr>
              <p:custDataLst>
                <p:tags r:id="rId172"/>
              </p:custDataLst>
            </p:nvPr>
          </p:nvSpPr>
          <p:spPr>
            <a:xfrm>
              <a:off x="4686300" y="5257838"/>
              <a:ext cx="161926" cy="85688"/>
            </a:xfrm>
            <a:custGeom>
              <a:avLst/>
              <a:gdLst/>
              <a:ahLst/>
              <a:cxnLst/>
              <a:rect l="0" t="0" r="0" b="0"/>
              <a:pathLst>
                <a:path w="161926" h="85688">
                  <a:moveTo>
                    <a:pt x="0" y="19012"/>
                  </a:moveTo>
                  <a:lnTo>
                    <a:pt x="0" y="19012"/>
                  </a:lnTo>
                  <a:lnTo>
                    <a:pt x="5056" y="19012"/>
                  </a:lnTo>
                  <a:lnTo>
                    <a:pt x="10361" y="16190"/>
                  </a:lnTo>
                  <a:lnTo>
                    <a:pt x="26315" y="3202"/>
                  </a:lnTo>
                  <a:lnTo>
                    <a:pt x="36339" y="389"/>
                  </a:lnTo>
                  <a:lnTo>
                    <a:pt x="51203" y="0"/>
                  </a:lnTo>
                  <a:lnTo>
                    <a:pt x="53186" y="1045"/>
                  </a:lnTo>
                  <a:lnTo>
                    <a:pt x="54507" y="2801"/>
                  </a:lnTo>
                  <a:lnTo>
                    <a:pt x="55975" y="7573"/>
                  </a:lnTo>
                  <a:lnTo>
                    <a:pt x="56628" y="13222"/>
                  </a:lnTo>
                  <a:lnTo>
                    <a:pt x="51273" y="22084"/>
                  </a:lnTo>
                  <a:lnTo>
                    <a:pt x="15822" y="68873"/>
                  </a:lnTo>
                  <a:lnTo>
                    <a:pt x="679" y="84969"/>
                  </a:lnTo>
                  <a:lnTo>
                    <a:pt x="3124" y="85369"/>
                  </a:lnTo>
                  <a:lnTo>
                    <a:pt x="50431" y="85673"/>
                  </a:lnTo>
                  <a:lnTo>
                    <a:pt x="93609" y="85685"/>
                  </a:lnTo>
                  <a:lnTo>
                    <a:pt x="161925" y="85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SMARTInkShape-1992">
              <a:extLst>
                <a:ext uri="{FF2B5EF4-FFF2-40B4-BE49-F238E27FC236}">
                  <a16:creationId xmlns:a16="http://schemas.microsoft.com/office/drawing/2014/main" id="{4A55E3FC-4D1F-5E6C-A22D-209D65E96A97}"/>
                </a:ext>
              </a:extLst>
            </p:cNvPr>
            <p:cNvSpPr/>
            <p:nvPr>
              <p:custDataLst>
                <p:tags r:id="rId173"/>
              </p:custDataLst>
            </p:nvPr>
          </p:nvSpPr>
          <p:spPr>
            <a:xfrm>
              <a:off x="4401874" y="5182037"/>
              <a:ext cx="179652" cy="121184"/>
            </a:xfrm>
            <a:custGeom>
              <a:avLst/>
              <a:gdLst/>
              <a:ahLst/>
              <a:cxnLst/>
              <a:rect l="0" t="0" r="0" b="0"/>
              <a:pathLst>
                <a:path w="179652" h="121184">
                  <a:moveTo>
                    <a:pt x="8201" y="28138"/>
                  </a:moveTo>
                  <a:lnTo>
                    <a:pt x="8201" y="28138"/>
                  </a:lnTo>
                  <a:lnTo>
                    <a:pt x="0" y="28138"/>
                  </a:lnTo>
                  <a:lnTo>
                    <a:pt x="6993" y="28138"/>
                  </a:lnTo>
                  <a:lnTo>
                    <a:pt x="7665" y="25316"/>
                  </a:lnTo>
                  <a:lnTo>
                    <a:pt x="7843" y="23082"/>
                  </a:lnTo>
                  <a:lnTo>
                    <a:pt x="10863" y="17777"/>
                  </a:lnTo>
                  <a:lnTo>
                    <a:pt x="13151" y="14881"/>
                  </a:lnTo>
                  <a:lnTo>
                    <a:pt x="18515" y="11663"/>
                  </a:lnTo>
                  <a:lnTo>
                    <a:pt x="24428" y="9175"/>
                  </a:lnTo>
                  <a:lnTo>
                    <a:pt x="30581" y="4540"/>
                  </a:lnTo>
                  <a:lnTo>
                    <a:pt x="39667" y="1775"/>
                  </a:lnTo>
                  <a:lnTo>
                    <a:pt x="52634" y="0"/>
                  </a:lnTo>
                  <a:lnTo>
                    <a:pt x="57229" y="5401"/>
                  </a:lnTo>
                  <a:lnTo>
                    <a:pt x="59937" y="9805"/>
                  </a:lnTo>
                  <a:lnTo>
                    <a:pt x="63747" y="31172"/>
                  </a:lnTo>
                  <a:lnTo>
                    <a:pt x="65139" y="76163"/>
                  </a:lnTo>
                  <a:lnTo>
                    <a:pt x="65339" y="115945"/>
                  </a:lnTo>
                  <a:lnTo>
                    <a:pt x="64284" y="118427"/>
                  </a:lnTo>
                  <a:lnTo>
                    <a:pt x="62523" y="120081"/>
                  </a:lnTo>
                  <a:lnTo>
                    <a:pt x="60291" y="121183"/>
                  </a:lnTo>
                  <a:lnTo>
                    <a:pt x="58803" y="120859"/>
                  </a:lnTo>
                  <a:lnTo>
                    <a:pt x="57810" y="119586"/>
                  </a:lnTo>
                  <a:lnTo>
                    <a:pt x="57149" y="117678"/>
                  </a:lnTo>
                  <a:lnTo>
                    <a:pt x="69200" y="82627"/>
                  </a:lnTo>
                  <a:lnTo>
                    <a:pt x="88964" y="47720"/>
                  </a:lnTo>
                  <a:lnTo>
                    <a:pt x="105979" y="28179"/>
                  </a:lnTo>
                  <a:lnTo>
                    <a:pt x="136120" y="6361"/>
                  </a:lnTo>
                  <a:lnTo>
                    <a:pt x="157960" y="906"/>
                  </a:lnTo>
                  <a:lnTo>
                    <a:pt x="162015" y="458"/>
                  </a:lnTo>
                  <a:lnTo>
                    <a:pt x="169343" y="2783"/>
                  </a:lnTo>
                  <a:lnTo>
                    <a:pt x="172779" y="4885"/>
                  </a:lnTo>
                  <a:lnTo>
                    <a:pt x="175069" y="8403"/>
                  </a:lnTo>
                  <a:lnTo>
                    <a:pt x="177614" y="17956"/>
                  </a:lnTo>
                  <a:lnTo>
                    <a:pt x="179383" y="62598"/>
                  </a:lnTo>
                  <a:lnTo>
                    <a:pt x="178473" y="77321"/>
                  </a:lnTo>
                  <a:lnTo>
                    <a:pt x="171433" y="105418"/>
                  </a:lnTo>
                  <a:lnTo>
                    <a:pt x="172056" y="108233"/>
                  </a:lnTo>
                  <a:lnTo>
                    <a:pt x="179651" y="1138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3" name="SMARTInkShape-Group474">
            <a:extLst>
              <a:ext uri="{FF2B5EF4-FFF2-40B4-BE49-F238E27FC236}">
                <a16:creationId xmlns:a16="http://schemas.microsoft.com/office/drawing/2014/main" id="{9FB04C50-6F8B-D15A-B710-937073B61A2D}"/>
              </a:ext>
            </a:extLst>
          </p:cNvPr>
          <p:cNvGrpSpPr/>
          <p:nvPr/>
        </p:nvGrpSpPr>
        <p:grpSpPr>
          <a:xfrm>
            <a:off x="6581775" y="4386161"/>
            <a:ext cx="514235" cy="252515"/>
            <a:chOff x="6581775" y="4386161"/>
            <a:chExt cx="514235" cy="252515"/>
          </a:xfrm>
        </p:grpSpPr>
        <p:sp>
          <p:nvSpPr>
            <p:cNvPr id="1220" name="SMARTInkShape-1993">
              <a:extLst>
                <a:ext uri="{FF2B5EF4-FFF2-40B4-BE49-F238E27FC236}">
                  <a16:creationId xmlns:a16="http://schemas.microsoft.com/office/drawing/2014/main" id="{A1D12149-1201-53F6-C755-BB82F46BEF49}"/>
                </a:ext>
              </a:extLst>
            </p:cNvPr>
            <p:cNvSpPr/>
            <p:nvPr>
              <p:custDataLst>
                <p:tags r:id="rId165"/>
              </p:custDataLst>
            </p:nvPr>
          </p:nvSpPr>
          <p:spPr>
            <a:xfrm>
              <a:off x="6986192" y="4419600"/>
              <a:ext cx="109818" cy="208267"/>
            </a:xfrm>
            <a:custGeom>
              <a:avLst/>
              <a:gdLst/>
              <a:ahLst/>
              <a:cxnLst/>
              <a:rect l="0" t="0" r="0" b="0"/>
              <a:pathLst>
                <a:path w="109818" h="208267">
                  <a:moveTo>
                    <a:pt x="100408" y="38100"/>
                  </a:moveTo>
                  <a:lnTo>
                    <a:pt x="100408" y="38100"/>
                  </a:lnTo>
                  <a:lnTo>
                    <a:pt x="105464" y="38100"/>
                  </a:lnTo>
                  <a:lnTo>
                    <a:pt x="106953" y="37042"/>
                  </a:lnTo>
                  <a:lnTo>
                    <a:pt x="107946" y="35278"/>
                  </a:lnTo>
                  <a:lnTo>
                    <a:pt x="109540" y="24843"/>
                  </a:lnTo>
                  <a:lnTo>
                    <a:pt x="109817" y="15710"/>
                  </a:lnTo>
                  <a:lnTo>
                    <a:pt x="107739" y="14706"/>
                  </a:lnTo>
                  <a:lnTo>
                    <a:pt x="68511" y="21525"/>
                  </a:lnTo>
                  <a:lnTo>
                    <a:pt x="38134" y="32239"/>
                  </a:lnTo>
                  <a:lnTo>
                    <a:pt x="27574" y="41140"/>
                  </a:lnTo>
                  <a:lnTo>
                    <a:pt x="23278" y="46477"/>
                  </a:lnTo>
                  <a:lnTo>
                    <a:pt x="18503" y="60873"/>
                  </a:lnTo>
                  <a:lnTo>
                    <a:pt x="17229" y="69157"/>
                  </a:lnTo>
                  <a:lnTo>
                    <a:pt x="18497" y="76796"/>
                  </a:lnTo>
                  <a:lnTo>
                    <a:pt x="29336" y="96602"/>
                  </a:lnTo>
                  <a:lnTo>
                    <a:pt x="40779" y="109644"/>
                  </a:lnTo>
                  <a:lnTo>
                    <a:pt x="54988" y="120211"/>
                  </a:lnTo>
                  <a:lnTo>
                    <a:pt x="62256" y="130045"/>
                  </a:lnTo>
                  <a:lnTo>
                    <a:pt x="93553" y="156818"/>
                  </a:lnTo>
                  <a:lnTo>
                    <a:pt x="104609" y="173935"/>
                  </a:lnTo>
                  <a:lnTo>
                    <a:pt x="107566" y="182432"/>
                  </a:lnTo>
                  <a:lnTo>
                    <a:pt x="107297" y="186180"/>
                  </a:lnTo>
                  <a:lnTo>
                    <a:pt x="104176" y="193166"/>
                  </a:lnTo>
                  <a:lnTo>
                    <a:pt x="91412" y="203050"/>
                  </a:lnTo>
                  <a:lnTo>
                    <a:pt x="53984" y="208266"/>
                  </a:lnTo>
                  <a:lnTo>
                    <a:pt x="25623" y="208111"/>
                  </a:lnTo>
                  <a:lnTo>
                    <a:pt x="10372" y="204324"/>
                  </a:lnTo>
                  <a:lnTo>
                    <a:pt x="5460" y="200775"/>
                  </a:lnTo>
                  <a:lnTo>
                    <a:pt x="2184" y="196292"/>
                  </a:lnTo>
                  <a:lnTo>
                    <a:pt x="0" y="191186"/>
                  </a:lnTo>
                  <a:lnTo>
                    <a:pt x="396" y="179869"/>
                  </a:lnTo>
                  <a:lnTo>
                    <a:pt x="9274" y="155356"/>
                  </a:lnTo>
                  <a:lnTo>
                    <a:pt x="55503" y="110054"/>
                  </a:lnTo>
                  <a:lnTo>
                    <a:pt x="87648" y="66116"/>
                  </a:lnTo>
                  <a:lnTo>
                    <a:pt x="96627" y="42991"/>
                  </a:lnTo>
                  <a:lnTo>
                    <a:pt x="93083" y="26515"/>
                  </a:lnTo>
                  <a:lnTo>
                    <a:pt x="84452" y="10726"/>
                  </a:lnTo>
                  <a:lnTo>
                    <a:pt x="73561" y="181"/>
                  </a:lnTo>
                  <a:lnTo>
                    <a:pt x="432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1" name="SMARTInkShape-1994">
              <a:extLst>
                <a:ext uri="{FF2B5EF4-FFF2-40B4-BE49-F238E27FC236}">
                  <a16:creationId xmlns:a16="http://schemas.microsoft.com/office/drawing/2014/main" id="{DB17F555-7956-B9DC-40F6-2301D02B543E}"/>
                </a:ext>
              </a:extLst>
            </p:cNvPr>
            <p:cNvSpPr/>
            <p:nvPr>
              <p:custDataLst>
                <p:tags r:id="rId166"/>
              </p:custDataLst>
            </p:nvPr>
          </p:nvSpPr>
          <p:spPr>
            <a:xfrm>
              <a:off x="6769497" y="4410075"/>
              <a:ext cx="123895" cy="175733"/>
            </a:xfrm>
            <a:custGeom>
              <a:avLst/>
              <a:gdLst/>
              <a:ahLst/>
              <a:cxnLst/>
              <a:rect l="0" t="0" r="0" b="0"/>
              <a:pathLst>
                <a:path w="123895" h="175733">
                  <a:moveTo>
                    <a:pt x="88503" y="47625"/>
                  </a:moveTo>
                  <a:lnTo>
                    <a:pt x="88503" y="47625"/>
                  </a:lnTo>
                  <a:lnTo>
                    <a:pt x="106845" y="28223"/>
                  </a:lnTo>
                  <a:lnTo>
                    <a:pt x="115522" y="12405"/>
                  </a:lnTo>
                  <a:lnTo>
                    <a:pt x="113923" y="11445"/>
                  </a:lnTo>
                  <a:lnTo>
                    <a:pt x="106503" y="10379"/>
                  </a:lnTo>
                  <a:lnTo>
                    <a:pt x="58999" y="22858"/>
                  </a:lnTo>
                  <a:lnTo>
                    <a:pt x="36135" y="36993"/>
                  </a:lnTo>
                  <a:lnTo>
                    <a:pt x="21010" y="54588"/>
                  </a:lnTo>
                  <a:lnTo>
                    <a:pt x="19167" y="59675"/>
                  </a:lnTo>
                  <a:lnTo>
                    <a:pt x="18996" y="64125"/>
                  </a:lnTo>
                  <a:lnTo>
                    <a:pt x="26325" y="83928"/>
                  </a:lnTo>
                  <a:lnTo>
                    <a:pt x="39022" y="101676"/>
                  </a:lnTo>
                  <a:lnTo>
                    <a:pt x="53852" y="116322"/>
                  </a:lnTo>
                  <a:lnTo>
                    <a:pt x="90241" y="144991"/>
                  </a:lnTo>
                  <a:lnTo>
                    <a:pt x="105545" y="168151"/>
                  </a:lnTo>
                  <a:lnTo>
                    <a:pt x="104098" y="170309"/>
                  </a:lnTo>
                  <a:lnTo>
                    <a:pt x="96846" y="175529"/>
                  </a:lnTo>
                  <a:lnTo>
                    <a:pt x="83744" y="175732"/>
                  </a:lnTo>
                  <a:lnTo>
                    <a:pt x="37951" y="171701"/>
                  </a:lnTo>
                  <a:lnTo>
                    <a:pt x="16493" y="166469"/>
                  </a:lnTo>
                  <a:lnTo>
                    <a:pt x="6051" y="158299"/>
                  </a:lnTo>
                  <a:lnTo>
                    <a:pt x="1785" y="153158"/>
                  </a:lnTo>
                  <a:lnTo>
                    <a:pt x="0" y="146555"/>
                  </a:lnTo>
                  <a:lnTo>
                    <a:pt x="838" y="130753"/>
                  </a:lnTo>
                  <a:lnTo>
                    <a:pt x="10382" y="115968"/>
                  </a:lnTo>
                  <a:lnTo>
                    <a:pt x="42380" y="89230"/>
                  </a:lnTo>
                  <a:lnTo>
                    <a:pt x="84762" y="70111"/>
                  </a:lnTo>
                  <a:lnTo>
                    <a:pt x="117461" y="51003"/>
                  </a:lnTo>
                  <a:lnTo>
                    <a:pt x="120509" y="47761"/>
                  </a:lnTo>
                  <a:lnTo>
                    <a:pt x="123894" y="38514"/>
                  </a:lnTo>
                  <a:lnTo>
                    <a:pt x="123739" y="34142"/>
                  </a:lnTo>
                  <a:lnTo>
                    <a:pt x="120744" y="26463"/>
                  </a:lnTo>
                  <a:lnTo>
                    <a:pt x="108051" y="11134"/>
                  </a:lnTo>
                  <a:lnTo>
                    <a:pt x="99661" y="4948"/>
                  </a:lnTo>
                  <a:lnTo>
                    <a:pt x="7897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SMARTInkShape-1995">
              <a:extLst>
                <a:ext uri="{FF2B5EF4-FFF2-40B4-BE49-F238E27FC236}">
                  <a16:creationId xmlns:a16="http://schemas.microsoft.com/office/drawing/2014/main" id="{EB1B0F3C-1706-26DC-C66D-0706FBD0EE30}"/>
                </a:ext>
              </a:extLst>
            </p:cNvPr>
            <p:cNvSpPr/>
            <p:nvPr>
              <p:custDataLst>
                <p:tags r:id="rId167"/>
              </p:custDataLst>
            </p:nvPr>
          </p:nvSpPr>
          <p:spPr>
            <a:xfrm>
              <a:off x="6581775" y="4386161"/>
              <a:ext cx="123318" cy="252515"/>
            </a:xfrm>
            <a:custGeom>
              <a:avLst/>
              <a:gdLst/>
              <a:ahLst/>
              <a:cxnLst/>
              <a:rect l="0" t="0" r="0" b="0"/>
              <a:pathLst>
                <a:path w="123318" h="252515">
                  <a:moveTo>
                    <a:pt x="104775" y="42964"/>
                  </a:moveTo>
                  <a:lnTo>
                    <a:pt x="104775" y="42964"/>
                  </a:lnTo>
                  <a:lnTo>
                    <a:pt x="104775" y="29707"/>
                  </a:lnTo>
                  <a:lnTo>
                    <a:pt x="109831" y="15516"/>
                  </a:lnTo>
                  <a:lnTo>
                    <a:pt x="112379" y="11966"/>
                  </a:lnTo>
                  <a:lnTo>
                    <a:pt x="119963" y="5910"/>
                  </a:lnTo>
                  <a:lnTo>
                    <a:pt x="122680" y="0"/>
                  </a:lnTo>
                  <a:lnTo>
                    <a:pt x="123061" y="563"/>
                  </a:lnTo>
                  <a:lnTo>
                    <a:pt x="123317" y="1997"/>
                  </a:lnTo>
                  <a:lnTo>
                    <a:pt x="97848" y="49007"/>
                  </a:lnTo>
                  <a:lnTo>
                    <a:pt x="80380" y="87911"/>
                  </a:lnTo>
                  <a:lnTo>
                    <a:pt x="56624" y="131893"/>
                  </a:lnTo>
                  <a:lnTo>
                    <a:pt x="36768" y="170090"/>
                  </a:lnTo>
                  <a:lnTo>
                    <a:pt x="11479" y="215058"/>
                  </a:lnTo>
                  <a:lnTo>
                    <a:pt x="0" y="252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6" name="SMARTInkShape-Group475">
            <a:extLst>
              <a:ext uri="{FF2B5EF4-FFF2-40B4-BE49-F238E27FC236}">
                <a16:creationId xmlns:a16="http://schemas.microsoft.com/office/drawing/2014/main" id="{4BBFAE8B-44A6-E1A8-585E-7A70C9D74693}"/>
              </a:ext>
            </a:extLst>
          </p:cNvPr>
          <p:cNvGrpSpPr/>
          <p:nvPr/>
        </p:nvGrpSpPr>
        <p:grpSpPr>
          <a:xfrm>
            <a:off x="6248400" y="4467225"/>
            <a:ext cx="123826" cy="85726"/>
            <a:chOff x="6248400" y="4467225"/>
            <a:chExt cx="123826" cy="85726"/>
          </a:xfrm>
        </p:grpSpPr>
        <p:sp>
          <p:nvSpPr>
            <p:cNvPr id="1224" name="SMARTInkShape-1996">
              <a:extLst>
                <a:ext uri="{FF2B5EF4-FFF2-40B4-BE49-F238E27FC236}">
                  <a16:creationId xmlns:a16="http://schemas.microsoft.com/office/drawing/2014/main" id="{8903DEE9-C62F-4CAC-8D10-73A01B091CA5}"/>
                </a:ext>
              </a:extLst>
            </p:cNvPr>
            <p:cNvSpPr/>
            <p:nvPr>
              <p:custDataLst>
                <p:tags r:id="rId163"/>
              </p:custDataLst>
            </p:nvPr>
          </p:nvSpPr>
          <p:spPr>
            <a:xfrm>
              <a:off x="6267450" y="4543425"/>
              <a:ext cx="104776" cy="9526"/>
            </a:xfrm>
            <a:custGeom>
              <a:avLst/>
              <a:gdLst/>
              <a:ahLst/>
              <a:cxnLst/>
              <a:rect l="0" t="0" r="0" b="0"/>
              <a:pathLst>
                <a:path w="104776" h="9526">
                  <a:moveTo>
                    <a:pt x="0" y="0"/>
                  </a:moveTo>
                  <a:lnTo>
                    <a:pt x="0" y="0"/>
                  </a:lnTo>
                  <a:lnTo>
                    <a:pt x="40020" y="0"/>
                  </a:lnTo>
                  <a:lnTo>
                    <a:pt x="77315" y="1058"/>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5" name="SMARTInkShape-1997">
              <a:extLst>
                <a:ext uri="{FF2B5EF4-FFF2-40B4-BE49-F238E27FC236}">
                  <a16:creationId xmlns:a16="http://schemas.microsoft.com/office/drawing/2014/main" id="{458D0A20-07CC-1456-8246-AA975D7FA459}"/>
                </a:ext>
              </a:extLst>
            </p:cNvPr>
            <p:cNvSpPr/>
            <p:nvPr>
              <p:custDataLst>
                <p:tags r:id="rId164"/>
              </p:custDataLst>
            </p:nvPr>
          </p:nvSpPr>
          <p:spPr>
            <a:xfrm>
              <a:off x="6248400" y="4467225"/>
              <a:ext cx="114301" cy="9526"/>
            </a:xfrm>
            <a:custGeom>
              <a:avLst/>
              <a:gdLst/>
              <a:ahLst/>
              <a:cxnLst/>
              <a:rect l="0" t="0" r="0" b="0"/>
              <a:pathLst>
                <a:path w="114301" h="9526">
                  <a:moveTo>
                    <a:pt x="0" y="9525"/>
                  </a:moveTo>
                  <a:lnTo>
                    <a:pt x="0" y="9525"/>
                  </a:lnTo>
                  <a:lnTo>
                    <a:pt x="46135" y="9525"/>
                  </a:lnTo>
                  <a:lnTo>
                    <a:pt x="59663" y="846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7" name="SMARTInkShape-Group476">
            <a:extLst>
              <a:ext uri="{FF2B5EF4-FFF2-40B4-BE49-F238E27FC236}">
                <a16:creationId xmlns:a16="http://schemas.microsoft.com/office/drawing/2014/main" id="{441962C2-CC7F-04E0-12B2-831B836C3200}"/>
              </a:ext>
            </a:extLst>
          </p:cNvPr>
          <p:cNvGrpSpPr/>
          <p:nvPr/>
        </p:nvGrpSpPr>
        <p:grpSpPr>
          <a:xfrm>
            <a:off x="4657725" y="4305351"/>
            <a:ext cx="1304831" cy="447625"/>
            <a:chOff x="4657725" y="4305351"/>
            <a:chExt cx="1304831" cy="447625"/>
          </a:xfrm>
        </p:grpSpPr>
        <p:sp>
          <p:nvSpPr>
            <p:cNvPr id="1227" name="SMARTInkShape-1998">
              <a:extLst>
                <a:ext uri="{FF2B5EF4-FFF2-40B4-BE49-F238E27FC236}">
                  <a16:creationId xmlns:a16="http://schemas.microsoft.com/office/drawing/2014/main" id="{AEBA5227-2863-9836-E05A-2CEA123C5E36}"/>
                </a:ext>
              </a:extLst>
            </p:cNvPr>
            <p:cNvSpPr/>
            <p:nvPr>
              <p:custDataLst>
                <p:tags r:id="rId153"/>
              </p:custDataLst>
            </p:nvPr>
          </p:nvSpPr>
          <p:spPr>
            <a:xfrm>
              <a:off x="5895975" y="4333875"/>
              <a:ext cx="66581" cy="352426"/>
            </a:xfrm>
            <a:custGeom>
              <a:avLst/>
              <a:gdLst/>
              <a:ahLst/>
              <a:cxnLst/>
              <a:rect l="0" t="0" r="0" b="0"/>
              <a:pathLst>
                <a:path w="66581" h="352426">
                  <a:moveTo>
                    <a:pt x="0" y="0"/>
                  </a:moveTo>
                  <a:lnTo>
                    <a:pt x="0" y="0"/>
                  </a:lnTo>
                  <a:lnTo>
                    <a:pt x="10113" y="0"/>
                  </a:lnTo>
                  <a:lnTo>
                    <a:pt x="20723" y="8467"/>
                  </a:lnTo>
                  <a:lnTo>
                    <a:pt x="44781" y="44829"/>
                  </a:lnTo>
                  <a:lnTo>
                    <a:pt x="58542" y="90541"/>
                  </a:lnTo>
                  <a:lnTo>
                    <a:pt x="63060" y="125966"/>
                  </a:lnTo>
                  <a:lnTo>
                    <a:pt x="65604" y="170320"/>
                  </a:lnTo>
                  <a:lnTo>
                    <a:pt x="66358" y="205335"/>
                  </a:lnTo>
                  <a:lnTo>
                    <a:pt x="66580" y="246401"/>
                  </a:lnTo>
                  <a:lnTo>
                    <a:pt x="65604" y="290289"/>
                  </a:lnTo>
                  <a:lnTo>
                    <a:pt x="55914" y="334636"/>
                  </a:lnTo>
                  <a:lnTo>
                    <a:pt x="38100"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SMARTInkShape-1999">
              <a:extLst>
                <a:ext uri="{FF2B5EF4-FFF2-40B4-BE49-F238E27FC236}">
                  <a16:creationId xmlns:a16="http://schemas.microsoft.com/office/drawing/2014/main" id="{EB38B860-3DB2-8D02-7F79-572B915D11A3}"/>
                </a:ext>
              </a:extLst>
            </p:cNvPr>
            <p:cNvSpPr/>
            <p:nvPr>
              <p:custDataLst>
                <p:tags r:id="rId154"/>
              </p:custDataLst>
            </p:nvPr>
          </p:nvSpPr>
          <p:spPr>
            <a:xfrm>
              <a:off x="5591175" y="4305351"/>
              <a:ext cx="171451" cy="142825"/>
            </a:xfrm>
            <a:custGeom>
              <a:avLst/>
              <a:gdLst/>
              <a:ahLst/>
              <a:cxnLst/>
              <a:rect l="0" t="0" r="0" b="0"/>
              <a:pathLst>
                <a:path w="171451" h="142825">
                  <a:moveTo>
                    <a:pt x="0" y="142824"/>
                  </a:moveTo>
                  <a:lnTo>
                    <a:pt x="0" y="142824"/>
                  </a:lnTo>
                  <a:lnTo>
                    <a:pt x="22390" y="120434"/>
                  </a:lnTo>
                  <a:lnTo>
                    <a:pt x="36016" y="94775"/>
                  </a:lnTo>
                  <a:lnTo>
                    <a:pt x="59005" y="68698"/>
                  </a:lnTo>
                  <a:lnTo>
                    <a:pt x="73204" y="33187"/>
                  </a:lnTo>
                  <a:lnTo>
                    <a:pt x="75927" y="24247"/>
                  </a:lnTo>
                  <a:lnTo>
                    <a:pt x="83476" y="9884"/>
                  </a:lnTo>
                  <a:lnTo>
                    <a:pt x="85686" y="121"/>
                  </a:lnTo>
                  <a:lnTo>
                    <a:pt x="90770" y="0"/>
                  </a:lnTo>
                  <a:lnTo>
                    <a:pt x="96081" y="5616"/>
                  </a:lnTo>
                  <a:lnTo>
                    <a:pt x="123846" y="53027"/>
                  </a:lnTo>
                  <a:lnTo>
                    <a:pt x="152400" y="95929"/>
                  </a:lnTo>
                  <a:lnTo>
                    <a:pt x="171450" y="123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 name="SMARTInkShape-2000">
              <a:extLst>
                <a:ext uri="{FF2B5EF4-FFF2-40B4-BE49-F238E27FC236}">
                  <a16:creationId xmlns:a16="http://schemas.microsoft.com/office/drawing/2014/main" id="{D2D16D46-A770-F3DB-6507-A575486BA518}"/>
                </a:ext>
              </a:extLst>
            </p:cNvPr>
            <p:cNvSpPr/>
            <p:nvPr>
              <p:custDataLst>
                <p:tags r:id="rId155"/>
              </p:custDataLst>
            </p:nvPr>
          </p:nvSpPr>
          <p:spPr>
            <a:xfrm>
              <a:off x="5772150" y="4601899"/>
              <a:ext cx="55434" cy="112977"/>
            </a:xfrm>
            <a:custGeom>
              <a:avLst/>
              <a:gdLst/>
              <a:ahLst/>
              <a:cxnLst/>
              <a:rect l="0" t="0" r="0" b="0"/>
              <a:pathLst>
                <a:path w="55434" h="112977">
                  <a:moveTo>
                    <a:pt x="38100" y="8201"/>
                  </a:moveTo>
                  <a:lnTo>
                    <a:pt x="38100" y="8201"/>
                  </a:lnTo>
                  <a:lnTo>
                    <a:pt x="43156" y="3144"/>
                  </a:lnTo>
                  <a:lnTo>
                    <a:pt x="48461" y="662"/>
                  </a:lnTo>
                  <a:lnTo>
                    <a:pt x="51357" y="0"/>
                  </a:lnTo>
                  <a:lnTo>
                    <a:pt x="53288" y="617"/>
                  </a:lnTo>
                  <a:lnTo>
                    <a:pt x="54575" y="2087"/>
                  </a:lnTo>
                  <a:lnTo>
                    <a:pt x="55433" y="4125"/>
                  </a:lnTo>
                  <a:lnTo>
                    <a:pt x="53565" y="12034"/>
                  </a:lnTo>
                  <a:lnTo>
                    <a:pt x="27424" y="56999"/>
                  </a:lnTo>
                  <a:lnTo>
                    <a:pt x="17480" y="74338"/>
                  </a:lnTo>
                  <a:lnTo>
                    <a:pt x="0"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 name="SMARTInkShape-2001">
              <a:extLst>
                <a:ext uri="{FF2B5EF4-FFF2-40B4-BE49-F238E27FC236}">
                  <a16:creationId xmlns:a16="http://schemas.microsoft.com/office/drawing/2014/main" id="{8EB4099B-F4B2-0109-105B-0FBF15F25880}"/>
                </a:ext>
              </a:extLst>
            </p:cNvPr>
            <p:cNvSpPr/>
            <p:nvPr>
              <p:custDataLst>
                <p:tags r:id="rId156"/>
              </p:custDataLst>
            </p:nvPr>
          </p:nvSpPr>
          <p:spPr>
            <a:xfrm>
              <a:off x="5667375" y="4511389"/>
              <a:ext cx="99528" cy="98712"/>
            </a:xfrm>
            <a:custGeom>
              <a:avLst/>
              <a:gdLst/>
              <a:ahLst/>
              <a:cxnLst/>
              <a:rect l="0" t="0" r="0" b="0"/>
              <a:pathLst>
                <a:path w="99528" h="98712">
                  <a:moveTo>
                    <a:pt x="0" y="32036"/>
                  </a:moveTo>
                  <a:lnTo>
                    <a:pt x="0" y="32036"/>
                  </a:lnTo>
                  <a:lnTo>
                    <a:pt x="20723" y="18853"/>
                  </a:lnTo>
                  <a:lnTo>
                    <a:pt x="39723" y="1444"/>
                  </a:lnTo>
                  <a:lnTo>
                    <a:pt x="44474" y="0"/>
                  </a:lnTo>
                  <a:lnTo>
                    <a:pt x="55397" y="1217"/>
                  </a:lnTo>
                  <a:lnTo>
                    <a:pt x="83998" y="16522"/>
                  </a:lnTo>
                  <a:lnTo>
                    <a:pt x="87749" y="21694"/>
                  </a:lnTo>
                  <a:lnTo>
                    <a:pt x="99319" y="56701"/>
                  </a:lnTo>
                  <a:lnTo>
                    <a:pt x="99527" y="69809"/>
                  </a:lnTo>
                  <a:lnTo>
                    <a:pt x="98101" y="76268"/>
                  </a:lnTo>
                  <a:lnTo>
                    <a:pt x="93976" y="81633"/>
                  </a:lnTo>
                  <a:lnTo>
                    <a:pt x="80925" y="90415"/>
                  </a:lnTo>
                  <a:lnTo>
                    <a:pt x="60784" y="96253"/>
                  </a:lnTo>
                  <a:lnTo>
                    <a:pt x="0" y="98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SMARTInkShape-2002">
              <a:extLst>
                <a:ext uri="{FF2B5EF4-FFF2-40B4-BE49-F238E27FC236}">
                  <a16:creationId xmlns:a16="http://schemas.microsoft.com/office/drawing/2014/main" id="{9D98DB4B-B914-C0A8-2460-2AFD3CF454C7}"/>
                </a:ext>
              </a:extLst>
            </p:cNvPr>
            <p:cNvSpPr/>
            <p:nvPr>
              <p:custDataLst>
                <p:tags r:id="rId157"/>
              </p:custDataLst>
            </p:nvPr>
          </p:nvSpPr>
          <p:spPr>
            <a:xfrm>
              <a:off x="5648325" y="4486275"/>
              <a:ext cx="46306" cy="266701"/>
            </a:xfrm>
            <a:custGeom>
              <a:avLst/>
              <a:gdLst/>
              <a:ahLst/>
              <a:cxnLst/>
              <a:rect l="0" t="0" r="0" b="0"/>
              <a:pathLst>
                <a:path w="46306" h="266701">
                  <a:moveTo>
                    <a:pt x="38100" y="0"/>
                  </a:moveTo>
                  <a:lnTo>
                    <a:pt x="38100" y="0"/>
                  </a:lnTo>
                  <a:lnTo>
                    <a:pt x="46301" y="0"/>
                  </a:lnTo>
                  <a:lnTo>
                    <a:pt x="46305" y="29358"/>
                  </a:lnTo>
                  <a:lnTo>
                    <a:pt x="37903" y="72701"/>
                  </a:lnTo>
                  <a:lnTo>
                    <a:pt x="28475" y="119926"/>
                  </a:lnTo>
                  <a:lnTo>
                    <a:pt x="18403" y="165348"/>
                  </a:lnTo>
                  <a:lnTo>
                    <a:pt x="4147" y="210001"/>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2" name="SMARTInkShape-2003">
              <a:extLst>
                <a:ext uri="{FF2B5EF4-FFF2-40B4-BE49-F238E27FC236}">
                  <a16:creationId xmlns:a16="http://schemas.microsoft.com/office/drawing/2014/main" id="{6752357A-A509-907C-FE22-6F53C7B99192}"/>
                </a:ext>
              </a:extLst>
            </p:cNvPr>
            <p:cNvSpPr/>
            <p:nvPr>
              <p:custDataLst>
                <p:tags r:id="rId158"/>
              </p:custDataLst>
            </p:nvPr>
          </p:nvSpPr>
          <p:spPr>
            <a:xfrm>
              <a:off x="5353050" y="4581525"/>
              <a:ext cx="123826" cy="15014"/>
            </a:xfrm>
            <a:custGeom>
              <a:avLst/>
              <a:gdLst/>
              <a:ahLst/>
              <a:cxnLst/>
              <a:rect l="0" t="0" r="0" b="0"/>
              <a:pathLst>
                <a:path w="123826" h="15014">
                  <a:moveTo>
                    <a:pt x="0" y="9525"/>
                  </a:moveTo>
                  <a:lnTo>
                    <a:pt x="0" y="9525"/>
                  </a:lnTo>
                  <a:lnTo>
                    <a:pt x="0" y="14582"/>
                  </a:lnTo>
                  <a:lnTo>
                    <a:pt x="3175" y="15013"/>
                  </a:lnTo>
                  <a:lnTo>
                    <a:pt x="47682" y="3600"/>
                  </a:lnTo>
                  <a:lnTo>
                    <a:pt x="92245" y="211"/>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3" name="SMARTInkShape-2004">
              <a:extLst>
                <a:ext uri="{FF2B5EF4-FFF2-40B4-BE49-F238E27FC236}">
                  <a16:creationId xmlns:a16="http://schemas.microsoft.com/office/drawing/2014/main" id="{2539EB7C-F7C1-75E6-C33C-F2E1335066C3}"/>
                </a:ext>
              </a:extLst>
            </p:cNvPr>
            <p:cNvSpPr/>
            <p:nvPr>
              <p:custDataLst>
                <p:tags r:id="rId159"/>
              </p:custDataLst>
            </p:nvPr>
          </p:nvSpPr>
          <p:spPr>
            <a:xfrm>
              <a:off x="5263696" y="4488923"/>
              <a:ext cx="37431" cy="216428"/>
            </a:xfrm>
            <a:custGeom>
              <a:avLst/>
              <a:gdLst/>
              <a:ahLst/>
              <a:cxnLst/>
              <a:rect l="0" t="0" r="0" b="0"/>
              <a:pathLst>
                <a:path w="37431" h="216428">
                  <a:moveTo>
                    <a:pt x="22679" y="16402"/>
                  </a:moveTo>
                  <a:lnTo>
                    <a:pt x="22679" y="16402"/>
                  </a:lnTo>
                  <a:lnTo>
                    <a:pt x="30880" y="0"/>
                  </a:lnTo>
                  <a:lnTo>
                    <a:pt x="32380" y="175"/>
                  </a:lnTo>
                  <a:lnTo>
                    <a:pt x="36868" y="3193"/>
                  </a:lnTo>
                  <a:lnTo>
                    <a:pt x="37430" y="6538"/>
                  </a:lnTo>
                  <a:lnTo>
                    <a:pt x="26256" y="52247"/>
                  </a:lnTo>
                  <a:lnTo>
                    <a:pt x="17741" y="87649"/>
                  </a:lnTo>
                  <a:lnTo>
                    <a:pt x="4988" y="125354"/>
                  </a:lnTo>
                  <a:lnTo>
                    <a:pt x="0" y="153725"/>
                  </a:lnTo>
                  <a:lnTo>
                    <a:pt x="3629" y="2164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SMARTInkShape-2005">
              <a:extLst>
                <a:ext uri="{FF2B5EF4-FFF2-40B4-BE49-F238E27FC236}">
                  <a16:creationId xmlns:a16="http://schemas.microsoft.com/office/drawing/2014/main" id="{FF72B55F-54B7-9E89-F6F1-02EC2345969B}"/>
                </a:ext>
              </a:extLst>
            </p:cNvPr>
            <p:cNvSpPr/>
            <p:nvPr>
              <p:custDataLst>
                <p:tags r:id="rId160"/>
              </p:custDataLst>
            </p:nvPr>
          </p:nvSpPr>
          <p:spPr>
            <a:xfrm>
              <a:off x="5029796" y="4402451"/>
              <a:ext cx="188072" cy="338785"/>
            </a:xfrm>
            <a:custGeom>
              <a:avLst/>
              <a:gdLst/>
              <a:ahLst/>
              <a:cxnLst/>
              <a:rect l="0" t="0" r="0" b="0"/>
              <a:pathLst>
                <a:path w="188072" h="338785">
                  <a:moveTo>
                    <a:pt x="161329" y="45724"/>
                  </a:moveTo>
                  <a:lnTo>
                    <a:pt x="161329" y="45724"/>
                  </a:lnTo>
                  <a:lnTo>
                    <a:pt x="174586" y="24265"/>
                  </a:lnTo>
                  <a:lnTo>
                    <a:pt x="185781" y="10951"/>
                  </a:lnTo>
                  <a:lnTo>
                    <a:pt x="188071" y="4517"/>
                  </a:lnTo>
                  <a:lnTo>
                    <a:pt x="187624" y="2377"/>
                  </a:lnTo>
                  <a:lnTo>
                    <a:pt x="186267" y="951"/>
                  </a:lnTo>
                  <a:lnTo>
                    <a:pt x="184304" y="0"/>
                  </a:lnTo>
                  <a:lnTo>
                    <a:pt x="176480" y="1767"/>
                  </a:lnTo>
                  <a:lnTo>
                    <a:pt x="144095" y="16580"/>
                  </a:lnTo>
                  <a:lnTo>
                    <a:pt x="99049" y="52981"/>
                  </a:lnTo>
                  <a:lnTo>
                    <a:pt x="60726" y="94514"/>
                  </a:lnTo>
                  <a:lnTo>
                    <a:pt x="35649" y="141127"/>
                  </a:lnTo>
                  <a:lnTo>
                    <a:pt x="16794" y="179104"/>
                  </a:lnTo>
                  <a:lnTo>
                    <a:pt x="3937" y="223726"/>
                  </a:lnTo>
                  <a:lnTo>
                    <a:pt x="299" y="264211"/>
                  </a:lnTo>
                  <a:lnTo>
                    <a:pt x="0" y="273932"/>
                  </a:lnTo>
                  <a:lnTo>
                    <a:pt x="5314" y="293200"/>
                  </a:lnTo>
                  <a:lnTo>
                    <a:pt x="20915" y="321327"/>
                  </a:lnTo>
                  <a:lnTo>
                    <a:pt x="36129" y="329786"/>
                  </a:lnTo>
                  <a:lnTo>
                    <a:pt x="70275" y="338784"/>
                  </a:lnTo>
                  <a:lnTo>
                    <a:pt x="104179" y="3314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SMARTInkShape-2006">
              <a:extLst>
                <a:ext uri="{FF2B5EF4-FFF2-40B4-BE49-F238E27FC236}">
                  <a16:creationId xmlns:a16="http://schemas.microsoft.com/office/drawing/2014/main" id="{D65C59AF-1CCF-8704-3C0E-03B14421CF83}"/>
                </a:ext>
              </a:extLst>
            </p:cNvPr>
            <p:cNvSpPr/>
            <p:nvPr>
              <p:custDataLst>
                <p:tags r:id="rId161"/>
              </p:custDataLst>
            </p:nvPr>
          </p:nvSpPr>
          <p:spPr>
            <a:xfrm>
              <a:off x="4905375" y="4610100"/>
              <a:ext cx="9526" cy="85726"/>
            </a:xfrm>
            <a:custGeom>
              <a:avLst/>
              <a:gdLst/>
              <a:ahLst/>
              <a:cxnLst/>
              <a:rect l="0" t="0" r="0" b="0"/>
              <a:pathLst>
                <a:path w="9526" h="85726">
                  <a:moveTo>
                    <a:pt x="9525" y="0"/>
                  </a:moveTo>
                  <a:lnTo>
                    <a:pt x="9525" y="0"/>
                  </a:lnTo>
                  <a:lnTo>
                    <a:pt x="8467" y="23851"/>
                  </a:lnTo>
                  <a:lnTo>
                    <a:pt x="1324" y="54189"/>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SMARTInkShape-2007">
              <a:extLst>
                <a:ext uri="{FF2B5EF4-FFF2-40B4-BE49-F238E27FC236}">
                  <a16:creationId xmlns:a16="http://schemas.microsoft.com/office/drawing/2014/main" id="{6D6F9B82-1FA2-17E8-BD5D-2B0DD238F7B6}"/>
                </a:ext>
              </a:extLst>
            </p:cNvPr>
            <p:cNvSpPr/>
            <p:nvPr>
              <p:custDataLst>
                <p:tags r:id="rId162"/>
              </p:custDataLst>
            </p:nvPr>
          </p:nvSpPr>
          <p:spPr>
            <a:xfrm>
              <a:off x="4657725" y="4533900"/>
              <a:ext cx="142876" cy="128535"/>
            </a:xfrm>
            <a:custGeom>
              <a:avLst/>
              <a:gdLst/>
              <a:ahLst/>
              <a:cxnLst/>
              <a:rect l="0" t="0" r="0" b="0"/>
              <a:pathLst>
                <a:path w="142876" h="128535">
                  <a:moveTo>
                    <a:pt x="0" y="28575"/>
                  </a:moveTo>
                  <a:lnTo>
                    <a:pt x="0" y="28575"/>
                  </a:lnTo>
                  <a:lnTo>
                    <a:pt x="5056" y="28575"/>
                  </a:lnTo>
                  <a:lnTo>
                    <a:pt x="6545" y="27517"/>
                  </a:lnTo>
                  <a:lnTo>
                    <a:pt x="7539" y="25753"/>
                  </a:lnTo>
                  <a:lnTo>
                    <a:pt x="9263" y="18874"/>
                  </a:lnTo>
                  <a:lnTo>
                    <a:pt x="9409" y="14386"/>
                  </a:lnTo>
                  <a:lnTo>
                    <a:pt x="10506" y="12765"/>
                  </a:lnTo>
                  <a:lnTo>
                    <a:pt x="12296" y="11686"/>
                  </a:lnTo>
                  <a:lnTo>
                    <a:pt x="14548" y="10965"/>
                  </a:lnTo>
                  <a:lnTo>
                    <a:pt x="16049" y="9427"/>
                  </a:lnTo>
                  <a:lnTo>
                    <a:pt x="17716" y="4895"/>
                  </a:lnTo>
                  <a:lnTo>
                    <a:pt x="19219" y="3263"/>
                  </a:lnTo>
                  <a:lnTo>
                    <a:pt x="27134" y="429"/>
                  </a:lnTo>
                  <a:lnTo>
                    <a:pt x="46263" y="0"/>
                  </a:lnTo>
                  <a:lnTo>
                    <a:pt x="46718" y="1059"/>
                  </a:lnTo>
                  <a:lnTo>
                    <a:pt x="47624" y="47631"/>
                  </a:lnTo>
                  <a:lnTo>
                    <a:pt x="47625" y="69850"/>
                  </a:lnTo>
                  <a:lnTo>
                    <a:pt x="38493" y="102501"/>
                  </a:lnTo>
                  <a:lnTo>
                    <a:pt x="31631" y="111930"/>
                  </a:lnTo>
                  <a:lnTo>
                    <a:pt x="28586" y="123779"/>
                  </a:lnTo>
                  <a:lnTo>
                    <a:pt x="20375" y="123821"/>
                  </a:lnTo>
                  <a:lnTo>
                    <a:pt x="26763" y="113463"/>
                  </a:lnTo>
                  <a:lnTo>
                    <a:pt x="28217" y="101435"/>
                  </a:lnTo>
                  <a:lnTo>
                    <a:pt x="56945" y="58832"/>
                  </a:lnTo>
                  <a:lnTo>
                    <a:pt x="101279" y="13045"/>
                  </a:lnTo>
                  <a:lnTo>
                    <a:pt x="111030" y="4336"/>
                  </a:lnTo>
                  <a:lnTo>
                    <a:pt x="121932" y="571"/>
                  </a:lnTo>
                  <a:lnTo>
                    <a:pt x="132908" y="15"/>
                  </a:lnTo>
                  <a:lnTo>
                    <a:pt x="138276" y="10118"/>
                  </a:lnTo>
                  <a:lnTo>
                    <a:pt x="142269" y="56496"/>
                  </a:lnTo>
                  <a:lnTo>
                    <a:pt x="141548" y="74851"/>
                  </a:lnTo>
                  <a:lnTo>
                    <a:pt x="133605" y="122256"/>
                  </a:lnTo>
                  <a:lnTo>
                    <a:pt x="133463" y="127714"/>
                  </a:lnTo>
                  <a:lnTo>
                    <a:pt x="134484" y="128534"/>
                  </a:lnTo>
                  <a:lnTo>
                    <a:pt x="14287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38" name="SMARTInkShape-2008">
            <a:extLst>
              <a:ext uri="{FF2B5EF4-FFF2-40B4-BE49-F238E27FC236}">
                <a16:creationId xmlns:a16="http://schemas.microsoft.com/office/drawing/2014/main" id="{3BFED637-3950-312B-E829-4D8F722CCC79}"/>
              </a:ext>
            </a:extLst>
          </p:cNvPr>
          <p:cNvSpPr/>
          <p:nvPr>
            <p:custDataLst>
              <p:tags r:id="rId2"/>
            </p:custDataLst>
          </p:nvPr>
        </p:nvSpPr>
        <p:spPr>
          <a:xfrm>
            <a:off x="6115966" y="1085850"/>
            <a:ext cx="522710" cy="461911"/>
          </a:xfrm>
          <a:custGeom>
            <a:avLst/>
            <a:gdLst/>
            <a:ahLst/>
            <a:cxnLst/>
            <a:rect l="0" t="0" r="0" b="0"/>
            <a:pathLst>
              <a:path w="522710" h="461911">
                <a:moveTo>
                  <a:pt x="341984" y="95250"/>
                </a:moveTo>
                <a:lnTo>
                  <a:pt x="341984" y="95250"/>
                </a:lnTo>
                <a:lnTo>
                  <a:pt x="341984" y="89762"/>
                </a:lnTo>
                <a:lnTo>
                  <a:pt x="341984" y="92106"/>
                </a:lnTo>
                <a:lnTo>
                  <a:pt x="341984" y="80979"/>
                </a:lnTo>
                <a:lnTo>
                  <a:pt x="343042" y="79386"/>
                </a:lnTo>
                <a:lnTo>
                  <a:pt x="344806" y="78324"/>
                </a:lnTo>
                <a:lnTo>
                  <a:pt x="347040" y="77616"/>
                </a:lnTo>
                <a:lnTo>
                  <a:pt x="347472" y="76086"/>
                </a:lnTo>
                <a:lnTo>
                  <a:pt x="345128" y="71563"/>
                </a:lnTo>
                <a:lnTo>
                  <a:pt x="345139" y="69934"/>
                </a:lnTo>
                <a:lnTo>
                  <a:pt x="346204" y="68847"/>
                </a:lnTo>
                <a:lnTo>
                  <a:pt x="347972" y="68123"/>
                </a:lnTo>
                <a:lnTo>
                  <a:pt x="348094" y="67641"/>
                </a:lnTo>
                <a:lnTo>
                  <a:pt x="345404" y="67104"/>
                </a:lnTo>
                <a:lnTo>
                  <a:pt x="344264" y="65903"/>
                </a:lnTo>
                <a:lnTo>
                  <a:pt x="342285" y="58512"/>
                </a:lnTo>
                <a:lnTo>
                  <a:pt x="342073" y="52497"/>
                </a:lnTo>
                <a:lnTo>
                  <a:pt x="340984" y="50873"/>
                </a:lnTo>
                <a:lnTo>
                  <a:pt x="339201" y="49790"/>
                </a:lnTo>
                <a:lnTo>
                  <a:pt x="336954" y="49069"/>
                </a:lnTo>
                <a:lnTo>
                  <a:pt x="335456" y="47529"/>
                </a:lnTo>
                <a:lnTo>
                  <a:pt x="330229" y="37454"/>
                </a:lnTo>
                <a:lnTo>
                  <a:pt x="318305" y="24038"/>
                </a:lnTo>
                <a:lnTo>
                  <a:pt x="312762" y="21267"/>
                </a:lnTo>
                <a:lnTo>
                  <a:pt x="309803" y="20528"/>
                </a:lnTo>
                <a:lnTo>
                  <a:pt x="307829" y="18977"/>
                </a:lnTo>
                <a:lnTo>
                  <a:pt x="305637" y="14431"/>
                </a:lnTo>
                <a:lnTo>
                  <a:pt x="303994" y="12796"/>
                </a:lnTo>
                <a:lnTo>
                  <a:pt x="284950" y="968"/>
                </a:lnTo>
                <a:lnTo>
                  <a:pt x="238383" y="1"/>
                </a:lnTo>
                <a:lnTo>
                  <a:pt x="195967" y="0"/>
                </a:lnTo>
                <a:lnTo>
                  <a:pt x="189598" y="2822"/>
                </a:lnTo>
                <a:lnTo>
                  <a:pt x="183240" y="6546"/>
                </a:lnTo>
                <a:lnTo>
                  <a:pt x="170535" y="8937"/>
                </a:lnTo>
                <a:lnTo>
                  <a:pt x="167360" y="9133"/>
                </a:lnTo>
                <a:lnTo>
                  <a:pt x="161009" y="12173"/>
                </a:lnTo>
                <a:lnTo>
                  <a:pt x="153365" y="17692"/>
                </a:lnTo>
                <a:lnTo>
                  <a:pt x="144251" y="19840"/>
                </a:lnTo>
                <a:lnTo>
                  <a:pt x="135347" y="25517"/>
                </a:lnTo>
                <a:lnTo>
                  <a:pt x="124756" y="28172"/>
                </a:lnTo>
                <a:lnTo>
                  <a:pt x="124140" y="29365"/>
                </a:lnTo>
                <a:lnTo>
                  <a:pt x="123456" y="33512"/>
                </a:lnTo>
                <a:lnTo>
                  <a:pt x="117508" y="38883"/>
                </a:lnTo>
                <a:lnTo>
                  <a:pt x="90448" y="56195"/>
                </a:lnTo>
                <a:lnTo>
                  <a:pt x="45388" y="102701"/>
                </a:lnTo>
                <a:lnTo>
                  <a:pt x="32259" y="127218"/>
                </a:lnTo>
                <a:lnTo>
                  <a:pt x="23208" y="158779"/>
                </a:lnTo>
                <a:lnTo>
                  <a:pt x="6044" y="185214"/>
                </a:lnTo>
                <a:lnTo>
                  <a:pt x="0" y="224102"/>
                </a:lnTo>
                <a:lnTo>
                  <a:pt x="323" y="251622"/>
                </a:lnTo>
                <a:lnTo>
                  <a:pt x="7309" y="285685"/>
                </a:lnTo>
                <a:lnTo>
                  <a:pt x="23515" y="314735"/>
                </a:lnTo>
                <a:lnTo>
                  <a:pt x="27934" y="328265"/>
                </a:lnTo>
                <a:lnTo>
                  <a:pt x="42322" y="351617"/>
                </a:lnTo>
                <a:lnTo>
                  <a:pt x="84924" y="398481"/>
                </a:lnTo>
                <a:lnTo>
                  <a:pt x="103893" y="415813"/>
                </a:lnTo>
                <a:lnTo>
                  <a:pt x="134322" y="431151"/>
                </a:lnTo>
                <a:lnTo>
                  <a:pt x="167732" y="444372"/>
                </a:lnTo>
                <a:lnTo>
                  <a:pt x="174580" y="450793"/>
                </a:lnTo>
                <a:lnTo>
                  <a:pt x="188913" y="454352"/>
                </a:lnTo>
                <a:lnTo>
                  <a:pt x="232608" y="456638"/>
                </a:lnTo>
                <a:lnTo>
                  <a:pt x="272496" y="457151"/>
                </a:lnTo>
                <a:lnTo>
                  <a:pt x="319009" y="461910"/>
                </a:lnTo>
                <a:lnTo>
                  <a:pt x="361772" y="456762"/>
                </a:lnTo>
                <a:lnTo>
                  <a:pt x="389828" y="448721"/>
                </a:lnTo>
                <a:lnTo>
                  <a:pt x="437263" y="421577"/>
                </a:lnTo>
                <a:lnTo>
                  <a:pt x="482379" y="383207"/>
                </a:lnTo>
                <a:lnTo>
                  <a:pt x="486381" y="379296"/>
                </a:lnTo>
                <a:lnTo>
                  <a:pt x="510161" y="336285"/>
                </a:lnTo>
                <a:lnTo>
                  <a:pt x="518696" y="312365"/>
                </a:lnTo>
                <a:lnTo>
                  <a:pt x="522116" y="270193"/>
                </a:lnTo>
                <a:lnTo>
                  <a:pt x="522709" y="232457"/>
                </a:lnTo>
                <a:lnTo>
                  <a:pt x="520062" y="203990"/>
                </a:lnTo>
                <a:lnTo>
                  <a:pt x="511194" y="162273"/>
                </a:lnTo>
                <a:lnTo>
                  <a:pt x="505030" y="149380"/>
                </a:lnTo>
                <a:lnTo>
                  <a:pt x="472512" y="106632"/>
                </a:lnTo>
                <a:lnTo>
                  <a:pt x="451924" y="83348"/>
                </a:lnTo>
                <a:lnTo>
                  <a:pt x="432650" y="71027"/>
                </a:lnTo>
                <a:lnTo>
                  <a:pt x="389005" y="54130"/>
                </a:lnTo>
                <a:lnTo>
                  <a:pt x="364482" y="42364"/>
                </a:lnTo>
                <a:lnTo>
                  <a:pt x="320479" y="38474"/>
                </a:lnTo>
                <a:lnTo>
                  <a:pt x="301981" y="39269"/>
                </a:lnTo>
                <a:lnTo>
                  <a:pt x="284834"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1" name="SMARTInkShape-Group478">
            <a:extLst>
              <a:ext uri="{FF2B5EF4-FFF2-40B4-BE49-F238E27FC236}">
                <a16:creationId xmlns:a16="http://schemas.microsoft.com/office/drawing/2014/main" id="{8C782B25-3B87-023E-9CC6-1C492295F2F2}"/>
              </a:ext>
            </a:extLst>
          </p:cNvPr>
          <p:cNvGrpSpPr/>
          <p:nvPr/>
        </p:nvGrpSpPr>
        <p:grpSpPr>
          <a:xfrm>
            <a:off x="5905500" y="3877068"/>
            <a:ext cx="314326" cy="180583"/>
            <a:chOff x="5905500" y="3877068"/>
            <a:chExt cx="314326" cy="180583"/>
          </a:xfrm>
        </p:grpSpPr>
        <p:sp>
          <p:nvSpPr>
            <p:cNvPr id="1239" name="SMARTInkShape-2009">
              <a:extLst>
                <a:ext uri="{FF2B5EF4-FFF2-40B4-BE49-F238E27FC236}">
                  <a16:creationId xmlns:a16="http://schemas.microsoft.com/office/drawing/2014/main" id="{67373EA2-3E97-6E5B-1348-F0F5586024E1}"/>
                </a:ext>
              </a:extLst>
            </p:cNvPr>
            <p:cNvSpPr/>
            <p:nvPr>
              <p:custDataLst>
                <p:tags r:id="rId151"/>
              </p:custDataLst>
            </p:nvPr>
          </p:nvSpPr>
          <p:spPr>
            <a:xfrm>
              <a:off x="6020543" y="3877221"/>
              <a:ext cx="199283" cy="161380"/>
            </a:xfrm>
            <a:custGeom>
              <a:avLst/>
              <a:gdLst/>
              <a:ahLst/>
              <a:cxnLst/>
              <a:rect l="0" t="0" r="0" b="0"/>
              <a:pathLst>
                <a:path w="199283" h="161380">
                  <a:moveTo>
                    <a:pt x="18307" y="47079"/>
                  </a:moveTo>
                  <a:lnTo>
                    <a:pt x="18307" y="47079"/>
                  </a:lnTo>
                  <a:lnTo>
                    <a:pt x="18307" y="42022"/>
                  </a:lnTo>
                  <a:lnTo>
                    <a:pt x="19365" y="40533"/>
                  </a:lnTo>
                  <a:lnTo>
                    <a:pt x="21129" y="39540"/>
                  </a:lnTo>
                  <a:lnTo>
                    <a:pt x="23363" y="38878"/>
                  </a:lnTo>
                  <a:lnTo>
                    <a:pt x="24852" y="37378"/>
                  </a:lnTo>
                  <a:lnTo>
                    <a:pt x="26508" y="32890"/>
                  </a:lnTo>
                  <a:lnTo>
                    <a:pt x="28008" y="31270"/>
                  </a:lnTo>
                  <a:lnTo>
                    <a:pt x="74885" y="2219"/>
                  </a:lnTo>
                  <a:lnTo>
                    <a:pt x="88044" y="0"/>
                  </a:lnTo>
                  <a:lnTo>
                    <a:pt x="94457" y="2519"/>
                  </a:lnTo>
                  <a:lnTo>
                    <a:pt x="97649" y="4673"/>
                  </a:lnTo>
                  <a:lnTo>
                    <a:pt x="99776" y="8225"/>
                  </a:lnTo>
                  <a:lnTo>
                    <a:pt x="102771" y="23337"/>
                  </a:lnTo>
                  <a:lnTo>
                    <a:pt x="102600" y="42279"/>
                  </a:lnTo>
                  <a:lnTo>
                    <a:pt x="96317" y="65412"/>
                  </a:lnTo>
                  <a:lnTo>
                    <a:pt x="75378" y="109369"/>
                  </a:lnTo>
                  <a:lnTo>
                    <a:pt x="62742" y="125588"/>
                  </a:lnTo>
                  <a:lnTo>
                    <a:pt x="16700" y="154116"/>
                  </a:lnTo>
                  <a:lnTo>
                    <a:pt x="0" y="161096"/>
                  </a:lnTo>
                  <a:lnTo>
                    <a:pt x="39980" y="161372"/>
                  </a:lnTo>
                  <a:lnTo>
                    <a:pt x="77034" y="154831"/>
                  </a:lnTo>
                  <a:lnTo>
                    <a:pt x="108616" y="153794"/>
                  </a:lnTo>
                  <a:lnTo>
                    <a:pt x="128203" y="157603"/>
                  </a:lnTo>
                  <a:lnTo>
                    <a:pt x="161269" y="152820"/>
                  </a:lnTo>
                  <a:lnTo>
                    <a:pt x="199282" y="1613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SMARTInkShape-2010">
              <a:extLst>
                <a:ext uri="{FF2B5EF4-FFF2-40B4-BE49-F238E27FC236}">
                  <a16:creationId xmlns:a16="http://schemas.microsoft.com/office/drawing/2014/main" id="{978E7FD8-9A39-2D75-EFCC-2EDCA28F15E7}"/>
                </a:ext>
              </a:extLst>
            </p:cNvPr>
            <p:cNvSpPr/>
            <p:nvPr>
              <p:custDataLst>
                <p:tags r:id="rId152"/>
              </p:custDataLst>
            </p:nvPr>
          </p:nvSpPr>
          <p:spPr>
            <a:xfrm>
              <a:off x="5905500" y="3877068"/>
              <a:ext cx="56758" cy="180583"/>
            </a:xfrm>
            <a:custGeom>
              <a:avLst/>
              <a:gdLst/>
              <a:ahLst/>
              <a:cxnLst/>
              <a:rect l="0" t="0" r="0" b="0"/>
              <a:pathLst>
                <a:path w="56758" h="180583">
                  <a:moveTo>
                    <a:pt x="47625" y="9132"/>
                  </a:moveTo>
                  <a:lnTo>
                    <a:pt x="47625" y="9132"/>
                  </a:lnTo>
                  <a:lnTo>
                    <a:pt x="56757" y="0"/>
                  </a:lnTo>
                  <a:lnTo>
                    <a:pt x="40880" y="47332"/>
                  </a:lnTo>
                  <a:lnTo>
                    <a:pt x="25674" y="92682"/>
                  </a:lnTo>
                  <a:lnTo>
                    <a:pt x="5106" y="140079"/>
                  </a:lnTo>
                  <a:lnTo>
                    <a:pt x="0" y="180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 name="SMARTInkShape-Group479">
            <a:extLst>
              <a:ext uri="{FF2B5EF4-FFF2-40B4-BE49-F238E27FC236}">
                <a16:creationId xmlns:a16="http://schemas.microsoft.com/office/drawing/2014/main" id="{B7DCD071-939F-650D-F8B0-083279435D89}"/>
              </a:ext>
            </a:extLst>
          </p:cNvPr>
          <p:cNvGrpSpPr/>
          <p:nvPr/>
        </p:nvGrpSpPr>
        <p:grpSpPr>
          <a:xfrm>
            <a:off x="5410200" y="3943350"/>
            <a:ext cx="133351" cy="66676"/>
            <a:chOff x="5410200" y="3943350"/>
            <a:chExt cx="133351" cy="66676"/>
          </a:xfrm>
        </p:grpSpPr>
        <p:sp>
          <p:nvSpPr>
            <p:cNvPr id="1242" name="SMARTInkShape-2011">
              <a:extLst>
                <a:ext uri="{FF2B5EF4-FFF2-40B4-BE49-F238E27FC236}">
                  <a16:creationId xmlns:a16="http://schemas.microsoft.com/office/drawing/2014/main" id="{2315B023-8628-B297-51C5-AA4C4FE6AAEE}"/>
                </a:ext>
              </a:extLst>
            </p:cNvPr>
            <p:cNvSpPr/>
            <p:nvPr>
              <p:custDataLst>
                <p:tags r:id="rId149"/>
              </p:custDataLst>
            </p:nvPr>
          </p:nvSpPr>
          <p:spPr>
            <a:xfrm>
              <a:off x="5429250" y="4000500"/>
              <a:ext cx="114301" cy="9526"/>
            </a:xfrm>
            <a:custGeom>
              <a:avLst/>
              <a:gdLst/>
              <a:ahLst/>
              <a:cxnLst/>
              <a:rect l="0" t="0" r="0" b="0"/>
              <a:pathLst>
                <a:path w="114301" h="9526">
                  <a:moveTo>
                    <a:pt x="0" y="9525"/>
                  </a:moveTo>
                  <a:lnTo>
                    <a:pt x="0" y="9525"/>
                  </a:lnTo>
                  <a:lnTo>
                    <a:pt x="15210" y="8467"/>
                  </a:lnTo>
                  <a:lnTo>
                    <a:pt x="41419" y="1986"/>
                  </a:lnTo>
                  <a:lnTo>
                    <a:pt x="85103" y="26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SMARTInkShape-2012">
              <a:extLst>
                <a:ext uri="{FF2B5EF4-FFF2-40B4-BE49-F238E27FC236}">
                  <a16:creationId xmlns:a16="http://schemas.microsoft.com/office/drawing/2014/main" id="{E8B332D6-382D-5D8B-106B-FA7DFD98A1BD}"/>
                </a:ext>
              </a:extLst>
            </p:cNvPr>
            <p:cNvSpPr/>
            <p:nvPr>
              <p:custDataLst>
                <p:tags r:id="rId150"/>
              </p:custDataLst>
            </p:nvPr>
          </p:nvSpPr>
          <p:spPr>
            <a:xfrm>
              <a:off x="5410200" y="3943350"/>
              <a:ext cx="114301" cy="19051"/>
            </a:xfrm>
            <a:custGeom>
              <a:avLst/>
              <a:gdLst/>
              <a:ahLst/>
              <a:cxnLst/>
              <a:rect l="0" t="0" r="0" b="0"/>
              <a:pathLst>
                <a:path w="114301" h="19051">
                  <a:moveTo>
                    <a:pt x="0" y="19050"/>
                  </a:moveTo>
                  <a:lnTo>
                    <a:pt x="0" y="19050"/>
                  </a:lnTo>
                  <a:lnTo>
                    <a:pt x="5056" y="13993"/>
                  </a:lnTo>
                  <a:lnTo>
                    <a:pt x="10361" y="11511"/>
                  </a:lnTo>
                  <a:lnTo>
                    <a:pt x="57419" y="64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1" name="SMARTInkShape-Group480">
            <a:extLst>
              <a:ext uri="{FF2B5EF4-FFF2-40B4-BE49-F238E27FC236}">
                <a16:creationId xmlns:a16="http://schemas.microsoft.com/office/drawing/2014/main" id="{773BE39D-3CA7-0297-A895-962A0AADB53C}"/>
              </a:ext>
            </a:extLst>
          </p:cNvPr>
          <p:cNvGrpSpPr/>
          <p:nvPr/>
        </p:nvGrpSpPr>
        <p:grpSpPr>
          <a:xfrm>
            <a:off x="4314825" y="3695715"/>
            <a:ext cx="636459" cy="495286"/>
            <a:chOff x="4314825" y="3695715"/>
            <a:chExt cx="636459" cy="495286"/>
          </a:xfrm>
        </p:grpSpPr>
        <p:sp>
          <p:nvSpPr>
            <p:cNvPr id="1245" name="SMARTInkShape-2013">
              <a:extLst>
                <a:ext uri="{FF2B5EF4-FFF2-40B4-BE49-F238E27FC236}">
                  <a16:creationId xmlns:a16="http://schemas.microsoft.com/office/drawing/2014/main" id="{5121AF0C-984F-C826-9693-446534026915}"/>
                </a:ext>
              </a:extLst>
            </p:cNvPr>
            <p:cNvSpPr/>
            <p:nvPr>
              <p:custDataLst>
                <p:tags r:id="rId143"/>
              </p:custDataLst>
            </p:nvPr>
          </p:nvSpPr>
          <p:spPr>
            <a:xfrm>
              <a:off x="4648200" y="3695715"/>
              <a:ext cx="209551" cy="152386"/>
            </a:xfrm>
            <a:custGeom>
              <a:avLst/>
              <a:gdLst/>
              <a:ahLst/>
              <a:cxnLst/>
              <a:rect l="0" t="0" r="0" b="0"/>
              <a:pathLst>
                <a:path w="209551" h="152386">
                  <a:moveTo>
                    <a:pt x="0" y="133335"/>
                  </a:moveTo>
                  <a:lnTo>
                    <a:pt x="0" y="133335"/>
                  </a:lnTo>
                  <a:lnTo>
                    <a:pt x="5056" y="133335"/>
                  </a:lnTo>
                  <a:lnTo>
                    <a:pt x="6545" y="132277"/>
                  </a:lnTo>
                  <a:lnTo>
                    <a:pt x="7539" y="130513"/>
                  </a:lnTo>
                  <a:lnTo>
                    <a:pt x="10759" y="123614"/>
                  </a:lnTo>
                  <a:lnTo>
                    <a:pt x="24473" y="103996"/>
                  </a:lnTo>
                  <a:lnTo>
                    <a:pt x="63985" y="66151"/>
                  </a:lnTo>
                  <a:lnTo>
                    <a:pt x="91887" y="27237"/>
                  </a:lnTo>
                  <a:lnTo>
                    <a:pt x="95644" y="13051"/>
                  </a:lnTo>
                  <a:lnTo>
                    <a:pt x="104738" y="35"/>
                  </a:lnTo>
                  <a:lnTo>
                    <a:pt x="109820" y="0"/>
                  </a:lnTo>
                  <a:lnTo>
                    <a:pt x="115131" y="5636"/>
                  </a:lnTo>
                  <a:lnTo>
                    <a:pt x="144774" y="52967"/>
                  </a:lnTo>
                  <a:lnTo>
                    <a:pt x="173687" y="97293"/>
                  </a:lnTo>
                  <a:lnTo>
                    <a:pt x="189428" y="123502"/>
                  </a:lnTo>
                  <a:lnTo>
                    <a:pt x="190024" y="128259"/>
                  </a:lnTo>
                  <a:lnTo>
                    <a:pt x="191241" y="129951"/>
                  </a:lnTo>
                  <a:lnTo>
                    <a:pt x="193110" y="131079"/>
                  </a:lnTo>
                  <a:lnTo>
                    <a:pt x="195416" y="131831"/>
                  </a:lnTo>
                  <a:lnTo>
                    <a:pt x="203716" y="137946"/>
                  </a:lnTo>
                  <a:lnTo>
                    <a:pt x="209550" y="152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SMARTInkShape-2014">
              <a:extLst>
                <a:ext uri="{FF2B5EF4-FFF2-40B4-BE49-F238E27FC236}">
                  <a16:creationId xmlns:a16="http://schemas.microsoft.com/office/drawing/2014/main" id="{BC350FB6-4D87-F321-72F6-C2D70932CF13}"/>
                </a:ext>
              </a:extLst>
            </p:cNvPr>
            <p:cNvSpPr/>
            <p:nvPr>
              <p:custDataLst>
                <p:tags r:id="rId144"/>
              </p:custDataLst>
            </p:nvPr>
          </p:nvSpPr>
          <p:spPr>
            <a:xfrm>
              <a:off x="4933950" y="4048518"/>
              <a:ext cx="17334" cy="123433"/>
            </a:xfrm>
            <a:custGeom>
              <a:avLst/>
              <a:gdLst/>
              <a:ahLst/>
              <a:cxnLst/>
              <a:rect l="0" t="0" r="0" b="0"/>
              <a:pathLst>
                <a:path w="17334" h="123433">
                  <a:moveTo>
                    <a:pt x="0" y="9132"/>
                  </a:moveTo>
                  <a:lnTo>
                    <a:pt x="0" y="9132"/>
                  </a:lnTo>
                  <a:lnTo>
                    <a:pt x="5056" y="9132"/>
                  </a:lnTo>
                  <a:lnTo>
                    <a:pt x="10361" y="6310"/>
                  </a:lnTo>
                  <a:lnTo>
                    <a:pt x="17333" y="931"/>
                  </a:lnTo>
                  <a:lnTo>
                    <a:pt x="16847" y="490"/>
                  </a:lnTo>
                  <a:lnTo>
                    <a:pt x="13484" y="0"/>
                  </a:lnTo>
                  <a:lnTo>
                    <a:pt x="12165" y="1986"/>
                  </a:lnTo>
                  <a:lnTo>
                    <a:pt x="1427" y="49454"/>
                  </a:lnTo>
                  <a:lnTo>
                    <a:pt x="8326" y="91320"/>
                  </a:lnTo>
                  <a:lnTo>
                    <a:pt x="9525" y="123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 name="SMARTInkShape-2015">
              <a:extLst>
                <a:ext uri="{FF2B5EF4-FFF2-40B4-BE49-F238E27FC236}">
                  <a16:creationId xmlns:a16="http://schemas.microsoft.com/office/drawing/2014/main" id="{BB1862CA-5C60-D84D-369A-72D730130DED}"/>
                </a:ext>
              </a:extLst>
            </p:cNvPr>
            <p:cNvSpPr/>
            <p:nvPr>
              <p:custDataLst>
                <p:tags r:id="rId145"/>
              </p:custDataLst>
            </p:nvPr>
          </p:nvSpPr>
          <p:spPr>
            <a:xfrm>
              <a:off x="4762500" y="3945162"/>
              <a:ext cx="117488" cy="122014"/>
            </a:xfrm>
            <a:custGeom>
              <a:avLst/>
              <a:gdLst/>
              <a:ahLst/>
              <a:cxnLst/>
              <a:rect l="0" t="0" r="0" b="0"/>
              <a:pathLst>
                <a:path w="117488" h="122014">
                  <a:moveTo>
                    <a:pt x="0" y="83913"/>
                  </a:moveTo>
                  <a:lnTo>
                    <a:pt x="0" y="83913"/>
                  </a:lnTo>
                  <a:lnTo>
                    <a:pt x="0" y="78856"/>
                  </a:lnTo>
                  <a:lnTo>
                    <a:pt x="13257" y="48265"/>
                  </a:lnTo>
                  <a:lnTo>
                    <a:pt x="27446" y="29724"/>
                  </a:lnTo>
                  <a:lnTo>
                    <a:pt x="36187" y="22787"/>
                  </a:lnTo>
                  <a:lnTo>
                    <a:pt x="47059" y="16060"/>
                  </a:lnTo>
                  <a:lnTo>
                    <a:pt x="55840" y="10364"/>
                  </a:lnTo>
                  <a:lnTo>
                    <a:pt x="86219" y="0"/>
                  </a:lnTo>
                  <a:lnTo>
                    <a:pt x="96880" y="1816"/>
                  </a:lnTo>
                  <a:lnTo>
                    <a:pt x="102687" y="3781"/>
                  </a:lnTo>
                  <a:lnTo>
                    <a:pt x="111961" y="11610"/>
                  </a:lnTo>
                  <a:lnTo>
                    <a:pt x="115915" y="16661"/>
                  </a:lnTo>
                  <a:lnTo>
                    <a:pt x="117487" y="33562"/>
                  </a:lnTo>
                  <a:lnTo>
                    <a:pt x="109874" y="68793"/>
                  </a:lnTo>
                  <a:lnTo>
                    <a:pt x="101229" y="84490"/>
                  </a:lnTo>
                  <a:lnTo>
                    <a:pt x="82281" y="104763"/>
                  </a:lnTo>
                  <a:lnTo>
                    <a:pt x="53769" y="116527"/>
                  </a:lnTo>
                  <a:lnTo>
                    <a:pt x="19050" y="122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SMARTInkShape-2016">
              <a:extLst>
                <a:ext uri="{FF2B5EF4-FFF2-40B4-BE49-F238E27FC236}">
                  <a16:creationId xmlns:a16="http://schemas.microsoft.com/office/drawing/2014/main" id="{098DE652-BB9C-AFEE-D546-404C9547C687}"/>
                </a:ext>
              </a:extLst>
            </p:cNvPr>
            <p:cNvSpPr/>
            <p:nvPr>
              <p:custDataLst>
                <p:tags r:id="rId146"/>
              </p:custDataLst>
            </p:nvPr>
          </p:nvSpPr>
          <p:spPr>
            <a:xfrm>
              <a:off x="4781550" y="3873727"/>
              <a:ext cx="17693" cy="317274"/>
            </a:xfrm>
            <a:custGeom>
              <a:avLst/>
              <a:gdLst/>
              <a:ahLst/>
              <a:cxnLst/>
              <a:rect l="0" t="0" r="0" b="0"/>
              <a:pathLst>
                <a:path w="17693" h="317274">
                  <a:moveTo>
                    <a:pt x="0" y="31523"/>
                  </a:moveTo>
                  <a:lnTo>
                    <a:pt x="0" y="31523"/>
                  </a:lnTo>
                  <a:lnTo>
                    <a:pt x="7539" y="13623"/>
                  </a:lnTo>
                  <a:lnTo>
                    <a:pt x="9132" y="0"/>
                  </a:lnTo>
                  <a:lnTo>
                    <a:pt x="10321" y="983"/>
                  </a:lnTo>
                  <a:lnTo>
                    <a:pt x="14465" y="10541"/>
                  </a:lnTo>
                  <a:lnTo>
                    <a:pt x="17692" y="38829"/>
                  </a:lnTo>
                  <a:lnTo>
                    <a:pt x="13591" y="79079"/>
                  </a:lnTo>
                  <a:lnTo>
                    <a:pt x="5674" y="124518"/>
                  </a:lnTo>
                  <a:lnTo>
                    <a:pt x="1682" y="171496"/>
                  </a:lnTo>
                  <a:lnTo>
                    <a:pt x="498" y="208816"/>
                  </a:lnTo>
                  <a:lnTo>
                    <a:pt x="1157" y="256417"/>
                  </a:lnTo>
                  <a:lnTo>
                    <a:pt x="9525" y="317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SMARTInkShape-2017">
              <a:extLst>
                <a:ext uri="{FF2B5EF4-FFF2-40B4-BE49-F238E27FC236}">
                  <a16:creationId xmlns:a16="http://schemas.microsoft.com/office/drawing/2014/main" id="{8E61BF03-7227-C3ED-2628-6A53764B3532}"/>
                </a:ext>
              </a:extLst>
            </p:cNvPr>
            <p:cNvSpPr/>
            <p:nvPr>
              <p:custDataLst>
                <p:tags r:id="rId147"/>
              </p:custDataLst>
            </p:nvPr>
          </p:nvSpPr>
          <p:spPr>
            <a:xfrm>
              <a:off x="4562475" y="4053918"/>
              <a:ext cx="9410" cy="89458"/>
            </a:xfrm>
            <a:custGeom>
              <a:avLst/>
              <a:gdLst/>
              <a:ahLst/>
              <a:cxnLst/>
              <a:rect l="0" t="0" r="0" b="0"/>
              <a:pathLst>
                <a:path w="9410" h="89458">
                  <a:moveTo>
                    <a:pt x="0" y="13257"/>
                  </a:moveTo>
                  <a:lnTo>
                    <a:pt x="0" y="13257"/>
                  </a:lnTo>
                  <a:lnTo>
                    <a:pt x="5056" y="13257"/>
                  </a:lnTo>
                  <a:lnTo>
                    <a:pt x="6545" y="12199"/>
                  </a:lnTo>
                  <a:lnTo>
                    <a:pt x="7539" y="10435"/>
                  </a:lnTo>
                  <a:lnTo>
                    <a:pt x="9132" y="0"/>
                  </a:lnTo>
                  <a:lnTo>
                    <a:pt x="9263" y="185"/>
                  </a:lnTo>
                  <a:lnTo>
                    <a:pt x="9409" y="6036"/>
                  </a:lnTo>
                  <a:lnTo>
                    <a:pt x="6651" y="12870"/>
                  </a:lnTo>
                  <a:lnTo>
                    <a:pt x="4435" y="16174"/>
                  </a:lnTo>
                  <a:lnTo>
                    <a:pt x="876" y="43231"/>
                  </a:lnTo>
                  <a:lnTo>
                    <a:pt x="0" y="894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SMARTInkShape-2018">
              <a:extLst>
                <a:ext uri="{FF2B5EF4-FFF2-40B4-BE49-F238E27FC236}">
                  <a16:creationId xmlns:a16="http://schemas.microsoft.com/office/drawing/2014/main" id="{A1325BF3-949A-089A-1E72-A147E7BBAE12}"/>
                </a:ext>
              </a:extLst>
            </p:cNvPr>
            <p:cNvSpPr/>
            <p:nvPr>
              <p:custDataLst>
                <p:tags r:id="rId148"/>
              </p:custDataLst>
            </p:nvPr>
          </p:nvSpPr>
          <p:spPr>
            <a:xfrm>
              <a:off x="4314825" y="3954932"/>
              <a:ext cx="171451" cy="140819"/>
            </a:xfrm>
            <a:custGeom>
              <a:avLst/>
              <a:gdLst/>
              <a:ahLst/>
              <a:cxnLst/>
              <a:rect l="0" t="0" r="0" b="0"/>
              <a:pathLst>
                <a:path w="171451" h="140819">
                  <a:moveTo>
                    <a:pt x="0" y="36043"/>
                  </a:moveTo>
                  <a:lnTo>
                    <a:pt x="0" y="36043"/>
                  </a:lnTo>
                  <a:lnTo>
                    <a:pt x="5056" y="30986"/>
                  </a:lnTo>
                  <a:lnTo>
                    <a:pt x="10361" y="28504"/>
                  </a:lnTo>
                  <a:lnTo>
                    <a:pt x="13257" y="27842"/>
                  </a:lnTo>
                  <a:lnTo>
                    <a:pt x="28648" y="19153"/>
                  </a:lnTo>
                  <a:lnTo>
                    <a:pt x="41290" y="17419"/>
                  </a:lnTo>
                  <a:lnTo>
                    <a:pt x="44460" y="19394"/>
                  </a:lnTo>
                  <a:lnTo>
                    <a:pt x="50804" y="27232"/>
                  </a:lnTo>
                  <a:lnTo>
                    <a:pt x="54330" y="37772"/>
                  </a:lnTo>
                  <a:lnTo>
                    <a:pt x="62266" y="75625"/>
                  </a:lnTo>
                  <a:lnTo>
                    <a:pt x="56680" y="117273"/>
                  </a:lnTo>
                  <a:lnTo>
                    <a:pt x="52355" y="128942"/>
                  </a:lnTo>
                  <a:lnTo>
                    <a:pt x="49719" y="132901"/>
                  </a:lnTo>
                  <a:lnTo>
                    <a:pt x="39839" y="139776"/>
                  </a:lnTo>
                  <a:lnTo>
                    <a:pt x="48961" y="108264"/>
                  </a:lnTo>
                  <a:lnTo>
                    <a:pt x="80050" y="64351"/>
                  </a:lnTo>
                  <a:lnTo>
                    <a:pt x="116326" y="19985"/>
                  </a:lnTo>
                  <a:lnTo>
                    <a:pt x="140554" y="0"/>
                  </a:lnTo>
                  <a:lnTo>
                    <a:pt x="141328" y="373"/>
                  </a:lnTo>
                  <a:lnTo>
                    <a:pt x="150324" y="27682"/>
                  </a:lnTo>
                  <a:lnTo>
                    <a:pt x="152217" y="75081"/>
                  </a:lnTo>
                  <a:lnTo>
                    <a:pt x="153434" y="113229"/>
                  </a:lnTo>
                  <a:lnTo>
                    <a:pt x="157446" y="122559"/>
                  </a:lnTo>
                  <a:lnTo>
                    <a:pt x="171450" y="140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7" name="SMARTInkShape-Group481">
            <a:extLst>
              <a:ext uri="{FF2B5EF4-FFF2-40B4-BE49-F238E27FC236}">
                <a16:creationId xmlns:a16="http://schemas.microsoft.com/office/drawing/2014/main" id="{929BD5BB-A462-E039-0553-8225F2BDFE1E}"/>
              </a:ext>
            </a:extLst>
          </p:cNvPr>
          <p:cNvGrpSpPr/>
          <p:nvPr/>
        </p:nvGrpSpPr>
        <p:grpSpPr>
          <a:xfrm>
            <a:off x="7644356" y="2628900"/>
            <a:ext cx="699545" cy="301172"/>
            <a:chOff x="7644356" y="2628900"/>
            <a:chExt cx="699545" cy="301172"/>
          </a:xfrm>
        </p:grpSpPr>
        <p:sp>
          <p:nvSpPr>
            <p:cNvPr id="1252" name="SMARTInkShape-2019">
              <a:extLst>
                <a:ext uri="{FF2B5EF4-FFF2-40B4-BE49-F238E27FC236}">
                  <a16:creationId xmlns:a16="http://schemas.microsoft.com/office/drawing/2014/main" id="{383D1029-C8C0-83B4-A9F8-302BFFE24A98}"/>
                </a:ext>
              </a:extLst>
            </p:cNvPr>
            <p:cNvSpPr/>
            <p:nvPr>
              <p:custDataLst>
                <p:tags r:id="rId138"/>
              </p:custDataLst>
            </p:nvPr>
          </p:nvSpPr>
          <p:spPr>
            <a:xfrm>
              <a:off x="8210550" y="2628900"/>
              <a:ext cx="133351" cy="47626"/>
            </a:xfrm>
            <a:custGeom>
              <a:avLst/>
              <a:gdLst/>
              <a:ahLst/>
              <a:cxnLst/>
              <a:rect l="0" t="0" r="0" b="0"/>
              <a:pathLst>
                <a:path w="133351" h="47626">
                  <a:moveTo>
                    <a:pt x="0" y="47625"/>
                  </a:moveTo>
                  <a:lnTo>
                    <a:pt x="0" y="47625"/>
                  </a:lnTo>
                  <a:lnTo>
                    <a:pt x="5056" y="42569"/>
                  </a:lnTo>
                  <a:lnTo>
                    <a:pt x="13184" y="40086"/>
                  </a:lnTo>
                  <a:lnTo>
                    <a:pt x="40704" y="33436"/>
                  </a:lnTo>
                  <a:lnTo>
                    <a:pt x="85366" y="1260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SMARTInkShape-2020">
              <a:extLst>
                <a:ext uri="{FF2B5EF4-FFF2-40B4-BE49-F238E27FC236}">
                  <a16:creationId xmlns:a16="http://schemas.microsoft.com/office/drawing/2014/main" id="{89C360F8-3152-F4B6-D06C-01F0DA9AE534}"/>
                </a:ext>
              </a:extLst>
            </p:cNvPr>
            <p:cNvSpPr/>
            <p:nvPr>
              <p:custDataLst>
                <p:tags r:id="rId139"/>
              </p:custDataLst>
            </p:nvPr>
          </p:nvSpPr>
          <p:spPr>
            <a:xfrm>
              <a:off x="7644356" y="2771775"/>
              <a:ext cx="115549" cy="158297"/>
            </a:xfrm>
            <a:custGeom>
              <a:avLst/>
              <a:gdLst/>
              <a:ahLst/>
              <a:cxnLst/>
              <a:rect l="0" t="0" r="0" b="0"/>
              <a:pathLst>
                <a:path w="115549" h="158297">
                  <a:moveTo>
                    <a:pt x="99469" y="28575"/>
                  </a:moveTo>
                  <a:lnTo>
                    <a:pt x="99469" y="28575"/>
                  </a:lnTo>
                  <a:lnTo>
                    <a:pt x="107670" y="20374"/>
                  </a:lnTo>
                  <a:lnTo>
                    <a:pt x="107054" y="18874"/>
                  </a:lnTo>
                  <a:lnTo>
                    <a:pt x="103545" y="14386"/>
                  </a:lnTo>
                  <a:lnTo>
                    <a:pt x="98458" y="11685"/>
                  </a:lnTo>
                  <a:lnTo>
                    <a:pt x="95620" y="10965"/>
                  </a:lnTo>
                  <a:lnTo>
                    <a:pt x="69310" y="17414"/>
                  </a:lnTo>
                  <a:lnTo>
                    <a:pt x="55726" y="22909"/>
                  </a:lnTo>
                  <a:lnTo>
                    <a:pt x="36179" y="42065"/>
                  </a:lnTo>
                  <a:lnTo>
                    <a:pt x="9891" y="80603"/>
                  </a:lnTo>
                  <a:lnTo>
                    <a:pt x="283" y="107526"/>
                  </a:lnTo>
                  <a:lnTo>
                    <a:pt x="0" y="122226"/>
                  </a:lnTo>
                  <a:lnTo>
                    <a:pt x="1406" y="129109"/>
                  </a:lnTo>
                  <a:lnTo>
                    <a:pt x="11436" y="142401"/>
                  </a:lnTo>
                  <a:lnTo>
                    <a:pt x="18555" y="148909"/>
                  </a:lnTo>
                  <a:lnTo>
                    <a:pt x="34933" y="156140"/>
                  </a:lnTo>
                  <a:lnTo>
                    <a:pt x="51736" y="158296"/>
                  </a:lnTo>
                  <a:lnTo>
                    <a:pt x="66259" y="155726"/>
                  </a:lnTo>
                  <a:lnTo>
                    <a:pt x="91393" y="143273"/>
                  </a:lnTo>
                  <a:lnTo>
                    <a:pt x="103994" y="129293"/>
                  </a:lnTo>
                  <a:lnTo>
                    <a:pt x="112064" y="111439"/>
                  </a:lnTo>
                  <a:lnTo>
                    <a:pt x="115548" y="78645"/>
                  </a:lnTo>
                  <a:lnTo>
                    <a:pt x="110348" y="50466"/>
                  </a:lnTo>
                  <a:lnTo>
                    <a:pt x="105009" y="39010"/>
                  </a:lnTo>
                  <a:lnTo>
                    <a:pt x="90997" y="21554"/>
                  </a:lnTo>
                  <a:lnTo>
                    <a:pt x="68383" y="8033"/>
                  </a:lnTo>
                  <a:lnTo>
                    <a:pt x="327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4" name="SMARTInkShape-2021">
              <a:extLst>
                <a:ext uri="{FF2B5EF4-FFF2-40B4-BE49-F238E27FC236}">
                  <a16:creationId xmlns:a16="http://schemas.microsoft.com/office/drawing/2014/main" id="{037ED7C7-F542-081D-4390-4E48C23B8573}"/>
                </a:ext>
              </a:extLst>
            </p:cNvPr>
            <p:cNvSpPr/>
            <p:nvPr>
              <p:custDataLst>
                <p:tags r:id="rId140"/>
              </p:custDataLst>
            </p:nvPr>
          </p:nvSpPr>
          <p:spPr>
            <a:xfrm>
              <a:off x="7810500" y="2867025"/>
              <a:ext cx="9526" cy="17727"/>
            </a:xfrm>
            <a:custGeom>
              <a:avLst/>
              <a:gdLst/>
              <a:ahLst/>
              <a:cxnLst/>
              <a:rect l="0" t="0" r="0" b="0"/>
              <a:pathLst>
                <a:path w="9526" h="17727">
                  <a:moveTo>
                    <a:pt x="0" y="9525"/>
                  </a:moveTo>
                  <a:lnTo>
                    <a:pt x="0" y="9525"/>
                  </a:lnTo>
                  <a:lnTo>
                    <a:pt x="5056" y="9525"/>
                  </a:lnTo>
                  <a:lnTo>
                    <a:pt x="6547" y="10583"/>
                  </a:lnTo>
                  <a:lnTo>
                    <a:pt x="7540" y="12347"/>
                  </a:lnTo>
                  <a:lnTo>
                    <a:pt x="9134" y="1772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SMARTInkShape-2022">
              <a:extLst>
                <a:ext uri="{FF2B5EF4-FFF2-40B4-BE49-F238E27FC236}">
                  <a16:creationId xmlns:a16="http://schemas.microsoft.com/office/drawing/2014/main" id="{6EB33273-1DE9-CCA8-8274-521E4F4DDE45}"/>
                </a:ext>
              </a:extLst>
            </p:cNvPr>
            <p:cNvSpPr/>
            <p:nvPr>
              <p:custDataLst>
                <p:tags r:id="rId141"/>
              </p:custDataLst>
            </p:nvPr>
          </p:nvSpPr>
          <p:spPr>
            <a:xfrm>
              <a:off x="8022579" y="2714625"/>
              <a:ext cx="109801" cy="149541"/>
            </a:xfrm>
            <a:custGeom>
              <a:avLst/>
              <a:gdLst/>
              <a:ahLst/>
              <a:cxnLst/>
              <a:rect l="0" t="0" r="0" b="0"/>
              <a:pathLst>
                <a:path w="109801" h="149541">
                  <a:moveTo>
                    <a:pt x="73671" y="66675"/>
                  </a:moveTo>
                  <a:lnTo>
                    <a:pt x="73671" y="66675"/>
                  </a:lnTo>
                  <a:lnTo>
                    <a:pt x="78727" y="61619"/>
                  </a:lnTo>
                  <a:lnTo>
                    <a:pt x="81211" y="56314"/>
                  </a:lnTo>
                  <a:lnTo>
                    <a:pt x="82805" y="44285"/>
                  </a:lnTo>
                  <a:lnTo>
                    <a:pt x="80200" y="38027"/>
                  </a:lnTo>
                  <a:lnTo>
                    <a:pt x="76572" y="31717"/>
                  </a:lnTo>
                  <a:lnTo>
                    <a:pt x="74960" y="25385"/>
                  </a:lnTo>
                  <a:lnTo>
                    <a:pt x="72414" y="23274"/>
                  </a:lnTo>
                  <a:lnTo>
                    <a:pt x="63941" y="20927"/>
                  </a:lnTo>
                  <a:lnTo>
                    <a:pt x="50296" y="25529"/>
                  </a:lnTo>
                  <a:lnTo>
                    <a:pt x="20723" y="45730"/>
                  </a:lnTo>
                  <a:lnTo>
                    <a:pt x="6007" y="68936"/>
                  </a:lnTo>
                  <a:lnTo>
                    <a:pt x="0" y="100976"/>
                  </a:lnTo>
                  <a:lnTo>
                    <a:pt x="4240" y="119314"/>
                  </a:lnTo>
                  <a:lnTo>
                    <a:pt x="19151" y="143277"/>
                  </a:lnTo>
                  <a:lnTo>
                    <a:pt x="31448" y="148345"/>
                  </a:lnTo>
                  <a:lnTo>
                    <a:pt x="47497" y="149540"/>
                  </a:lnTo>
                  <a:lnTo>
                    <a:pt x="65213" y="146542"/>
                  </a:lnTo>
                  <a:lnTo>
                    <a:pt x="78025" y="138861"/>
                  </a:lnTo>
                  <a:lnTo>
                    <a:pt x="82924" y="133849"/>
                  </a:lnTo>
                  <a:lnTo>
                    <a:pt x="98390" y="95388"/>
                  </a:lnTo>
                  <a:lnTo>
                    <a:pt x="109800" y="49694"/>
                  </a:lnTo>
                  <a:lnTo>
                    <a:pt x="108340" y="43713"/>
                  </a:lnTo>
                  <a:lnTo>
                    <a:pt x="93612" y="21727"/>
                  </a:lnTo>
                  <a:lnTo>
                    <a:pt x="85708" y="13890"/>
                  </a:lnTo>
                  <a:lnTo>
                    <a:pt x="6414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2023">
              <a:extLst>
                <a:ext uri="{FF2B5EF4-FFF2-40B4-BE49-F238E27FC236}">
                  <a16:creationId xmlns:a16="http://schemas.microsoft.com/office/drawing/2014/main" id="{DDF97A0E-ED0F-717B-8AF1-7664E8259EA6}"/>
                </a:ext>
              </a:extLst>
            </p:cNvPr>
            <p:cNvSpPr/>
            <p:nvPr>
              <p:custDataLst>
                <p:tags r:id="rId142"/>
              </p:custDataLst>
            </p:nvPr>
          </p:nvSpPr>
          <p:spPr>
            <a:xfrm>
              <a:off x="8210550" y="2677102"/>
              <a:ext cx="92818" cy="151148"/>
            </a:xfrm>
            <a:custGeom>
              <a:avLst/>
              <a:gdLst/>
              <a:ahLst/>
              <a:cxnLst/>
              <a:rect l="0" t="0" r="0" b="0"/>
              <a:pathLst>
                <a:path w="92818" h="151148">
                  <a:moveTo>
                    <a:pt x="19050" y="37523"/>
                  </a:moveTo>
                  <a:lnTo>
                    <a:pt x="19050" y="37523"/>
                  </a:lnTo>
                  <a:lnTo>
                    <a:pt x="40508" y="16064"/>
                  </a:lnTo>
                  <a:lnTo>
                    <a:pt x="41823" y="12634"/>
                  </a:lnTo>
                  <a:lnTo>
                    <a:pt x="41639" y="9288"/>
                  </a:lnTo>
                  <a:lnTo>
                    <a:pt x="40460" y="6000"/>
                  </a:lnTo>
                  <a:lnTo>
                    <a:pt x="38614" y="3808"/>
                  </a:lnTo>
                  <a:lnTo>
                    <a:pt x="33742" y="1372"/>
                  </a:lnTo>
                  <a:lnTo>
                    <a:pt x="19993" y="0"/>
                  </a:lnTo>
                  <a:lnTo>
                    <a:pt x="15445" y="1925"/>
                  </a:lnTo>
                  <a:lnTo>
                    <a:pt x="7571" y="9707"/>
                  </a:lnTo>
                  <a:lnTo>
                    <a:pt x="3365" y="17399"/>
                  </a:lnTo>
                  <a:lnTo>
                    <a:pt x="665" y="30961"/>
                  </a:lnTo>
                  <a:lnTo>
                    <a:pt x="5253" y="45692"/>
                  </a:lnTo>
                  <a:lnTo>
                    <a:pt x="13271" y="54559"/>
                  </a:lnTo>
                  <a:lnTo>
                    <a:pt x="41769" y="77670"/>
                  </a:lnTo>
                  <a:lnTo>
                    <a:pt x="66773" y="89315"/>
                  </a:lnTo>
                  <a:lnTo>
                    <a:pt x="87037" y="106315"/>
                  </a:lnTo>
                  <a:lnTo>
                    <a:pt x="91599" y="113253"/>
                  </a:lnTo>
                  <a:lnTo>
                    <a:pt x="92817" y="116584"/>
                  </a:lnTo>
                  <a:lnTo>
                    <a:pt x="91347" y="125931"/>
                  </a:lnTo>
                  <a:lnTo>
                    <a:pt x="89473" y="131386"/>
                  </a:lnTo>
                  <a:lnTo>
                    <a:pt x="81748" y="140271"/>
                  </a:lnTo>
                  <a:lnTo>
                    <a:pt x="76723" y="144121"/>
                  </a:lnTo>
                  <a:lnTo>
                    <a:pt x="62674" y="148400"/>
                  </a:lnTo>
                  <a:lnTo>
                    <a:pt x="37898" y="151147"/>
                  </a:lnTo>
                  <a:lnTo>
                    <a:pt x="0" y="1422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0" name="SMARTInkShape-Group482">
            <a:extLst>
              <a:ext uri="{FF2B5EF4-FFF2-40B4-BE49-F238E27FC236}">
                <a16:creationId xmlns:a16="http://schemas.microsoft.com/office/drawing/2014/main" id="{323465A6-7795-97E5-0B40-524776339C2F}"/>
              </a:ext>
            </a:extLst>
          </p:cNvPr>
          <p:cNvGrpSpPr/>
          <p:nvPr/>
        </p:nvGrpSpPr>
        <p:grpSpPr>
          <a:xfrm>
            <a:off x="7153275" y="2781300"/>
            <a:ext cx="104776" cy="55827"/>
            <a:chOff x="7153275" y="2781300"/>
            <a:chExt cx="104776" cy="55827"/>
          </a:xfrm>
        </p:grpSpPr>
        <p:sp>
          <p:nvSpPr>
            <p:cNvPr id="1258" name="SMARTInkShape-2024">
              <a:extLst>
                <a:ext uri="{FF2B5EF4-FFF2-40B4-BE49-F238E27FC236}">
                  <a16:creationId xmlns:a16="http://schemas.microsoft.com/office/drawing/2014/main" id="{BF1FE92F-B10B-655E-FCE4-CC79DD36A08B}"/>
                </a:ext>
              </a:extLst>
            </p:cNvPr>
            <p:cNvSpPr/>
            <p:nvPr>
              <p:custDataLst>
                <p:tags r:id="rId136"/>
              </p:custDataLst>
            </p:nvPr>
          </p:nvSpPr>
          <p:spPr>
            <a:xfrm>
              <a:off x="7162800" y="2781300"/>
              <a:ext cx="85726" cy="19051"/>
            </a:xfrm>
            <a:custGeom>
              <a:avLst/>
              <a:gdLst/>
              <a:ahLst/>
              <a:cxnLst/>
              <a:rect l="0" t="0" r="0" b="0"/>
              <a:pathLst>
                <a:path w="85726" h="19051">
                  <a:moveTo>
                    <a:pt x="0" y="19050"/>
                  </a:moveTo>
                  <a:lnTo>
                    <a:pt x="0" y="19050"/>
                  </a:lnTo>
                  <a:lnTo>
                    <a:pt x="10113" y="19050"/>
                  </a:lnTo>
                  <a:lnTo>
                    <a:pt x="17900" y="16228"/>
                  </a:lnTo>
                  <a:lnTo>
                    <a:pt x="21458" y="13994"/>
                  </a:lnTo>
                  <a:lnTo>
                    <a:pt x="36579" y="10849"/>
                  </a:lnTo>
                  <a:lnTo>
                    <a:pt x="66893" y="6878"/>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SMARTInkShape-2025">
              <a:extLst>
                <a:ext uri="{FF2B5EF4-FFF2-40B4-BE49-F238E27FC236}">
                  <a16:creationId xmlns:a16="http://schemas.microsoft.com/office/drawing/2014/main" id="{381EECA6-4112-D9F1-63B8-AF922582218F}"/>
                </a:ext>
              </a:extLst>
            </p:cNvPr>
            <p:cNvSpPr/>
            <p:nvPr>
              <p:custDataLst>
                <p:tags r:id="rId137"/>
              </p:custDataLst>
            </p:nvPr>
          </p:nvSpPr>
          <p:spPr>
            <a:xfrm>
              <a:off x="7153275" y="2828925"/>
              <a:ext cx="104776" cy="8202"/>
            </a:xfrm>
            <a:custGeom>
              <a:avLst/>
              <a:gdLst/>
              <a:ahLst/>
              <a:cxnLst/>
              <a:rect l="0" t="0" r="0" b="0"/>
              <a:pathLst>
                <a:path w="104776" h="8202">
                  <a:moveTo>
                    <a:pt x="0" y="0"/>
                  </a:moveTo>
                  <a:lnTo>
                    <a:pt x="0" y="0"/>
                  </a:lnTo>
                  <a:lnTo>
                    <a:pt x="0" y="5056"/>
                  </a:lnTo>
                  <a:lnTo>
                    <a:pt x="1058" y="6546"/>
                  </a:lnTo>
                  <a:lnTo>
                    <a:pt x="2822" y="7539"/>
                  </a:lnTo>
                  <a:lnTo>
                    <a:pt x="5056" y="8201"/>
                  </a:lnTo>
                  <a:lnTo>
                    <a:pt x="47947" y="53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7" name="SMARTInkShape-Group483">
            <a:extLst>
              <a:ext uri="{FF2B5EF4-FFF2-40B4-BE49-F238E27FC236}">
                <a16:creationId xmlns:a16="http://schemas.microsoft.com/office/drawing/2014/main" id="{EFD15D25-6BC8-08D4-3801-8CD86B43C14F}"/>
              </a:ext>
            </a:extLst>
          </p:cNvPr>
          <p:cNvGrpSpPr/>
          <p:nvPr/>
        </p:nvGrpSpPr>
        <p:grpSpPr>
          <a:xfrm>
            <a:off x="6210300" y="2688087"/>
            <a:ext cx="447676" cy="587934"/>
            <a:chOff x="6210300" y="2688087"/>
            <a:chExt cx="447676" cy="587934"/>
          </a:xfrm>
        </p:grpSpPr>
        <p:sp>
          <p:nvSpPr>
            <p:cNvPr id="1261" name="SMARTInkShape-2026">
              <a:extLst>
                <a:ext uri="{FF2B5EF4-FFF2-40B4-BE49-F238E27FC236}">
                  <a16:creationId xmlns:a16="http://schemas.microsoft.com/office/drawing/2014/main" id="{F41CC4C9-E067-ADFA-22DD-41DACD9559DF}"/>
                </a:ext>
              </a:extLst>
            </p:cNvPr>
            <p:cNvSpPr/>
            <p:nvPr>
              <p:custDataLst>
                <p:tags r:id="rId130"/>
              </p:custDataLst>
            </p:nvPr>
          </p:nvSpPr>
          <p:spPr>
            <a:xfrm>
              <a:off x="6353175" y="2737974"/>
              <a:ext cx="55318" cy="129052"/>
            </a:xfrm>
            <a:custGeom>
              <a:avLst/>
              <a:gdLst/>
              <a:ahLst/>
              <a:cxnLst/>
              <a:rect l="0" t="0" r="0" b="0"/>
              <a:pathLst>
                <a:path w="55318" h="129052">
                  <a:moveTo>
                    <a:pt x="28575" y="14751"/>
                  </a:moveTo>
                  <a:lnTo>
                    <a:pt x="28575" y="14751"/>
                  </a:lnTo>
                  <a:lnTo>
                    <a:pt x="33631" y="9695"/>
                  </a:lnTo>
                  <a:lnTo>
                    <a:pt x="38936" y="7212"/>
                  </a:lnTo>
                  <a:lnTo>
                    <a:pt x="41832" y="6550"/>
                  </a:lnTo>
                  <a:lnTo>
                    <a:pt x="53027" y="0"/>
                  </a:lnTo>
                  <a:lnTo>
                    <a:pt x="54401" y="684"/>
                  </a:lnTo>
                  <a:lnTo>
                    <a:pt x="55317" y="2198"/>
                  </a:lnTo>
                  <a:lnTo>
                    <a:pt x="51550" y="19498"/>
                  </a:lnTo>
                  <a:lnTo>
                    <a:pt x="30242" y="58284"/>
                  </a:lnTo>
                  <a:lnTo>
                    <a:pt x="11148" y="99668"/>
                  </a:lnTo>
                  <a:lnTo>
                    <a:pt x="0" y="129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2" name="SMARTInkShape-2027">
              <a:extLst>
                <a:ext uri="{FF2B5EF4-FFF2-40B4-BE49-F238E27FC236}">
                  <a16:creationId xmlns:a16="http://schemas.microsoft.com/office/drawing/2014/main" id="{1AC4D352-5C11-C89A-D12E-8A640A6825E3}"/>
                </a:ext>
              </a:extLst>
            </p:cNvPr>
            <p:cNvSpPr/>
            <p:nvPr>
              <p:custDataLst>
                <p:tags r:id="rId131"/>
              </p:custDataLst>
            </p:nvPr>
          </p:nvSpPr>
          <p:spPr>
            <a:xfrm>
              <a:off x="6506914" y="2688087"/>
              <a:ext cx="106479" cy="176968"/>
            </a:xfrm>
            <a:custGeom>
              <a:avLst/>
              <a:gdLst/>
              <a:ahLst/>
              <a:cxnLst/>
              <a:rect l="0" t="0" r="0" b="0"/>
              <a:pathLst>
                <a:path w="106479" h="176968">
                  <a:moveTo>
                    <a:pt x="46286" y="74163"/>
                  </a:moveTo>
                  <a:lnTo>
                    <a:pt x="46286" y="74163"/>
                  </a:lnTo>
                  <a:lnTo>
                    <a:pt x="68676" y="37584"/>
                  </a:lnTo>
                  <a:lnTo>
                    <a:pt x="69679" y="32844"/>
                  </a:lnTo>
                  <a:lnTo>
                    <a:pt x="69290" y="28625"/>
                  </a:lnTo>
                  <a:lnTo>
                    <a:pt x="66035" y="21115"/>
                  </a:lnTo>
                  <a:lnTo>
                    <a:pt x="61061" y="14250"/>
                  </a:lnTo>
                  <a:lnTo>
                    <a:pt x="58253" y="13054"/>
                  </a:lnTo>
                  <a:lnTo>
                    <a:pt x="55322" y="13316"/>
                  </a:lnTo>
                  <a:lnTo>
                    <a:pt x="37959" y="21339"/>
                  </a:lnTo>
                  <a:lnTo>
                    <a:pt x="29179" y="32694"/>
                  </a:lnTo>
                  <a:lnTo>
                    <a:pt x="10181" y="67059"/>
                  </a:lnTo>
                  <a:lnTo>
                    <a:pt x="3181" y="106481"/>
                  </a:lnTo>
                  <a:lnTo>
                    <a:pt x="0" y="132422"/>
                  </a:lnTo>
                  <a:lnTo>
                    <a:pt x="1671" y="139461"/>
                  </a:lnTo>
                  <a:lnTo>
                    <a:pt x="13076" y="154423"/>
                  </a:lnTo>
                  <a:lnTo>
                    <a:pt x="20237" y="162045"/>
                  </a:lnTo>
                  <a:lnTo>
                    <a:pt x="40332" y="172286"/>
                  </a:lnTo>
                  <a:lnTo>
                    <a:pt x="56281" y="176967"/>
                  </a:lnTo>
                  <a:lnTo>
                    <a:pt x="66956" y="175240"/>
                  </a:lnTo>
                  <a:lnTo>
                    <a:pt x="91056" y="165507"/>
                  </a:lnTo>
                  <a:lnTo>
                    <a:pt x="100756" y="148275"/>
                  </a:lnTo>
                  <a:lnTo>
                    <a:pt x="106478" y="122976"/>
                  </a:lnTo>
                  <a:lnTo>
                    <a:pt x="103749" y="80042"/>
                  </a:lnTo>
                  <a:lnTo>
                    <a:pt x="93346" y="35538"/>
                  </a:lnTo>
                  <a:lnTo>
                    <a:pt x="86251" y="24189"/>
                  </a:lnTo>
                  <a:lnTo>
                    <a:pt x="64450" y="8278"/>
                  </a:lnTo>
                  <a:lnTo>
                    <a:pt x="52243" y="2548"/>
                  </a:lnTo>
                  <a:lnTo>
                    <a:pt x="39761" y="0"/>
                  </a:lnTo>
                  <a:lnTo>
                    <a:pt x="29981" y="1691"/>
                  </a:lnTo>
                  <a:lnTo>
                    <a:pt x="25891" y="3623"/>
                  </a:lnTo>
                  <a:lnTo>
                    <a:pt x="23164" y="5970"/>
                  </a:lnTo>
                  <a:lnTo>
                    <a:pt x="17711" y="17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SMARTInkShape-2028">
              <a:extLst>
                <a:ext uri="{FF2B5EF4-FFF2-40B4-BE49-F238E27FC236}">
                  <a16:creationId xmlns:a16="http://schemas.microsoft.com/office/drawing/2014/main" id="{382CD958-1BB9-8DC9-9E17-5D43AC4A4A41}"/>
                </a:ext>
              </a:extLst>
            </p:cNvPr>
            <p:cNvSpPr/>
            <p:nvPr>
              <p:custDataLst>
                <p:tags r:id="rId132"/>
              </p:custDataLst>
            </p:nvPr>
          </p:nvSpPr>
          <p:spPr>
            <a:xfrm>
              <a:off x="6210300" y="2994274"/>
              <a:ext cx="447676" cy="44202"/>
            </a:xfrm>
            <a:custGeom>
              <a:avLst/>
              <a:gdLst/>
              <a:ahLst/>
              <a:cxnLst/>
              <a:rect l="0" t="0" r="0" b="0"/>
              <a:pathLst>
                <a:path w="447676" h="44202">
                  <a:moveTo>
                    <a:pt x="0" y="44201"/>
                  </a:moveTo>
                  <a:lnTo>
                    <a:pt x="0" y="44201"/>
                  </a:lnTo>
                  <a:lnTo>
                    <a:pt x="5056" y="44201"/>
                  </a:lnTo>
                  <a:lnTo>
                    <a:pt x="45760" y="25887"/>
                  </a:lnTo>
                  <a:lnTo>
                    <a:pt x="70591" y="18666"/>
                  </a:lnTo>
                  <a:lnTo>
                    <a:pt x="112095" y="15168"/>
                  </a:lnTo>
                  <a:lnTo>
                    <a:pt x="154787" y="8206"/>
                  </a:lnTo>
                  <a:lnTo>
                    <a:pt x="191207" y="6724"/>
                  </a:lnTo>
                  <a:lnTo>
                    <a:pt x="228809" y="3463"/>
                  </a:lnTo>
                  <a:lnTo>
                    <a:pt x="253035" y="696"/>
                  </a:lnTo>
                  <a:lnTo>
                    <a:pt x="297279" y="1897"/>
                  </a:lnTo>
                  <a:lnTo>
                    <a:pt x="321566" y="0"/>
                  </a:lnTo>
                  <a:lnTo>
                    <a:pt x="368829" y="4582"/>
                  </a:lnTo>
                  <a:lnTo>
                    <a:pt x="447675" y="6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4" name="SMARTInkShape-2029">
              <a:extLst>
                <a:ext uri="{FF2B5EF4-FFF2-40B4-BE49-F238E27FC236}">
                  <a16:creationId xmlns:a16="http://schemas.microsoft.com/office/drawing/2014/main" id="{12A9FBBF-AE8B-FAF7-9DAE-0A8783715789}"/>
                </a:ext>
              </a:extLst>
            </p:cNvPr>
            <p:cNvSpPr/>
            <p:nvPr>
              <p:custDataLst>
                <p:tags r:id="rId133"/>
              </p:custDataLst>
            </p:nvPr>
          </p:nvSpPr>
          <p:spPr>
            <a:xfrm>
              <a:off x="6229350" y="3114798"/>
              <a:ext cx="171451" cy="161223"/>
            </a:xfrm>
            <a:custGeom>
              <a:avLst/>
              <a:gdLst/>
              <a:ahLst/>
              <a:cxnLst/>
              <a:rect l="0" t="0" r="0" b="0"/>
              <a:pathLst>
                <a:path w="171451" h="161223">
                  <a:moveTo>
                    <a:pt x="0" y="47502"/>
                  </a:moveTo>
                  <a:lnTo>
                    <a:pt x="0" y="47502"/>
                  </a:lnTo>
                  <a:lnTo>
                    <a:pt x="0" y="42446"/>
                  </a:lnTo>
                  <a:lnTo>
                    <a:pt x="2822" y="37141"/>
                  </a:lnTo>
                  <a:lnTo>
                    <a:pt x="16246" y="16504"/>
                  </a:lnTo>
                  <a:lnTo>
                    <a:pt x="22390" y="12558"/>
                  </a:lnTo>
                  <a:lnTo>
                    <a:pt x="60815" y="1986"/>
                  </a:lnTo>
                  <a:lnTo>
                    <a:pt x="97525" y="0"/>
                  </a:lnTo>
                  <a:lnTo>
                    <a:pt x="99942" y="3134"/>
                  </a:lnTo>
                  <a:lnTo>
                    <a:pt x="102627" y="15083"/>
                  </a:lnTo>
                  <a:lnTo>
                    <a:pt x="100998" y="28155"/>
                  </a:lnTo>
                  <a:lnTo>
                    <a:pt x="95688" y="41020"/>
                  </a:lnTo>
                  <a:lnTo>
                    <a:pt x="70585" y="84728"/>
                  </a:lnTo>
                  <a:lnTo>
                    <a:pt x="43261" y="123460"/>
                  </a:lnTo>
                  <a:lnTo>
                    <a:pt x="5575" y="151891"/>
                  </a:lnTo>
                  <a:lnTo>
                    <a:pt x="1101" y="159844"/>
                  </a:lnTo>
                  <a:lnTo>
                    <a:pt x="2851" y="160497"/>
                  </a:lnTo>
                  <a:lnTo>
                    <a:pt x="10440" y="161222"/>
                  </a:lnTo>
                  <a:lnTo>
                    <a:pt x="49866" y="153550"/>
                  </a:lnTo>
                  <a:lnTo>
                    <a:pt x="88285" y="145982"/>
                  </a:lnTo>
                  <a:lnTo>
                    <a:pt x="126466" y="142651"/>
                  </a:lnTo>
                  <a:lnTo>
                    <a:pt x="171450" y="1332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SMARTInkShape-2030">
              <a:extLst>
                <a:ext uri="{FF2B5EF4-FFF2-40B4-BE49-F238E27FC236}">
                  <a16:creationId xmlns:a16="http://schemas.microsoft.com/office/drawing/2014/main" id="{227D1A04-D773-9276-E486-1D9C9A3692C3}"/>
                </a:ext>
              </a:extLst>
            </p:cNvPr>
            <p:cNvSpPr/>
            <p:nvPr>
              <p:custDataLst>
                <p:tags r:id="rId134"/>
              </p:custDataLst>
            </p:nvPr>
          </p:nvSpPr>
          <p:spPr>
            <a:xfrm>
              <a:off x="6453720" y="3153331"/>
              <a:ext cx="92995" cy="114443"/>
            </a:xfrm>
            <a:custGeom>
              <a:avLst/>
              <a:gdLst/>
              <a:ahLst/>
              <a:cxnLst/>
              <a:rect l="0" t="0" r="0" b="0"/>
              <a:pathLst>
                <a:path w="92995" h="114443">
                  <a:moveTo>
                    <a:pt x="51855" y="47069"/>
                  </a:moveTo>
                  <a:lnTo>
                    <a:pt x="51855" y="47069"/>
                  </a:lnTo>
                  <a:lnTo>
                    <a:pt x="74245" y="24679"/>
                  </a:lnTo>
                  <a:lnTo>
                    <a:pt x="75248" y="21559"/>
                  </a:lnTo>
                  <a:lnTo>
                    <a:pt x="74859" y="18421"/>
                  </a:lnTo>
                  <a:lnTo>
                    <a:pt x="72076" y="8947"/>
                  </a:lnTo>
                  <a:lnTo>
                    <a:pt x="71686" y="5779"/>
                  </a:lnTo>
                  <a:lnTo>
                    <a:pt x="70368" y="3668"/>
                  </a:lnTo>
                  <a:lnTo>
                    <a:pt x="68430" y="2260"/>
                  </a:lnTo>
                  <a:lnTo>
                    <a:pt x="62397" y="695"/>
                  </a:lnTo>
                  <a:lnTo>
                    <a:pt x="52660" y="0"/>
                  </a:lnTo>
                  <a:lnTo>
                    <a:pt x="41277" y="5336"/>
                  </a:lnTo>
                  <a:lnTo>
                    <a:pt x="29162" y="15821"/>
                  </a:lnTo>
                  <a:lnTo>
                    <a:pt x="12558" y="38516"/>
                  </a:lnTo>
                  <a:lnTo>
                    <a:pt x="271" y="72179"/>
                  </a:lnTo>
                  <a:lnTo>
                    <a:pt x="0" y="85040"/>
                  </a:lnTo>
                  <a:lnTo>
                    <a:pt x="1410" y="91433"/>
                  </a:lnTo>
                  <a:lnTo>
                    <a:pt x="11444" y="104181"/>
                  </a:lnTo>
                  <a:lnTo>
                    <a:pt x="18564" y="110544"/>
                  </a:lnTo>
                  <a:lnTo>
                    <a:pt x="25428" y="113727"/>
                  </a:lnTo>
                  <a:lnTo>
                    <a:pt x="38699" y="114442"/>
                  </a:lnTo>
                  <a:lnTo>
                    <a:pt x="70845" y="103475"/>
                  </a:lnTo>
                  <a:lnTo>
                    <a:pt x="77215" y="100548"/>
                  </a:lnTo>
                  <a:lnTo>
                    <a:pt x="87115" y="88829"/>
                  </a:lnTo>
                  <a:lnTo>
                    <a:pt x="91236" y="81259"/>
                  </a:lnTo>
                  <a:lnTo>
                    <a:pt x="92994" y="67203"/>
                  </a:lnTo>
                  <a:lnTo>
                    <a:pt x="70905" y="8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2031">
              <a:extLst>
                <a:ext uri="{FF2B5EF4-FFF2-40B4-BE49-F238E27FC236}">
                  <a16:creationId xmlns:a16="http://schemas.microsoft.com/office/drawing/2014/main" id="{79A6265C-C178-C673-1AB2-09B00B92AA11}"/>
                </a:ext>
              </a:extLst>
            </p:cNvPr>
            <p:cNvSpPr/>
            <p:nvPr>
              <p:custDataLst>
                <p:tags r:id="rId135"/>
              </p:custDataLst>
            </p:nvPr>
          </p:nvSpPr>
          <p:spPr>
            <a:xfrm>
              <a:off x="6578691" y="3114675"/>
              <a:ext cx="77141" cy="139360"/>
            </a:xfrm>
            <a:custGeom>
              <a:avLst/>
              <a:gdLst/>
              <a:ahLst/>
              <a:cxnLst/>
              <a:rect l="0" t="0" r="0" b="0"/>
              <a:pathLst>
                <a:path w="77141" h="139360">
                  <a:moveTo>
                    <a:pt x="60234" y="76200"/>
                  </a:moveTo>
                  <a:lnTo>
                    <a:pt x="60234" y="76200"/>
                  </a:lnTo>
                  <a:lnTo>
                    <a:pt x="65290" y="71144"/>
                  </a:lnTo>
                  <a:lnTo>
                    <a:pt x="67772" y="63017"/>
                  </a:lnTo>
                  <a:lnTo>
                    <a:pt x="69366" y="45609"/>
                  </a:lnTo>
                  <a:lnTo>
                    <a:pt x="66762" y="38615"/>
                  </a:lnTo>
                  <a:lnTo>
                    <a:pt x="61524" y="30558"/>
                  </a:lnTo>
                  <a:lnTo>
                    <a:pt x="50504" y="29163"/>
                  </a:lnTo>
                  <a:lnTo>
                    <a:pt x="33832" y="33806"/>
                  </a:lnTo>
                  <a:lnTo>
                    <a:pt x="15487" y="46941"/>
                  </a:lnTo>
                  <a:lnTo>
                    <a:pt x="1702" y="69294"/>
                  </a:lnTo>
                  <a:lnTo>
                    <a:pt x="0" y="86889"/>
                  </a:lnTo>
                  <a:lnTo>
                    <a:pt x="5635" y="125077"/>
                  </a:lnTo>
                  <a:lnTo>
                    <a:pt x="7959" y="131010"/>
                  </a:lnTo>
                  <a:lnTo>
                    <a:pt x="11626" y="134965"/>
                  </a:lnTo>
                  <a:lnTo>
                    <a:pt x="21344" y="139359"/>
                  </a:lnTo>
                  <a:lnTo>
                    <a:pt x="43772" y="136777"/>
                  </a:lnTo>
                  <a:lnTo>
                    <a:pt x="55740" y="129229"/>
                  </a:lnTo>
                  <a:lnTo>
                    <a:pt x="64586" y="117760"/>
                  </a:lnTo>
                  <a:lnTo>
                    <a:pt x="72046" y="102080"/>
                  </a:lnTo>
                  <a:lnTo>
                    <a:pt x="77140" y="65288"/>
                  </a:lnTo>
                  <a:lnTo>
                    <a:pt x="73592" y="36043"/>
                  </a:lnTo>
                  <a:lnTo>
                    <a:pt x="65838" y="19028"/>
                  </a:lnTo>
                  <a:lnTo>
                    <a:pt x="61853" y="15860"/>
                  </a:lnTo>
                  <a:lnTo>
                    <a:pt x="316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0" name="SMARTInkShape-Group484">
            <a:extLst>
              <a:ext uri="{FF2B5EF4-FFF2-40B4-BE49-F238E27FC236}">
                <a16:creationId xmlns:a16="http://schemas.microsoft.com/office/drawing/2014/main" id="{17BDBF38-D8ED-E415-4D0B-6184437179E0}"/>
              </a:ext>
            </a:extLst>
          </p:cNvPr>
          <p:cNvGrpSpPr/>
          <p:nvPr/>
        </p:nvGrpSpPr>
        <p:grpSpPr>
          <a:xfrm>
            <a:off x="5743575" y="2848367"/>
            <a:ext cx="123826" cy="66284"/>
            <a:chOff x="5743575" y="2848367"/>
            <a:chExt cx="123826" cy="66284"/>
          </a:xfrm>
        </p:grpSpPr>
        <p:sp>
          <p:nvSpPr>
            <p:cNvPr id="1268" name="SMARTInkShape-2032">
              <a:extLst>
                <a:ext uri="{FF2B5EF4-FFF2-40B4-BE49-F238E27FC236}">
                  <a16:creationId xmlns:a16="http://schemas.microsoft.com/office/drawing/2014/main" id="{0ED7A5A6-3B4D-6C43-75C9-C6E378E0BF70}"/>
                </a:ext>
              </a:extLst>
            </p:cNvPr>
            <p:cNvSpPr/>
            <p:nvPr>
              <p:custDataLst>
                <p:tags r:id="rId128"/>
              </p:custDataLst>
            </p:nvPr>
          </p:nvSpPr>
          <p:spPr>
            <a:xfrm>
              <a:off x="5743575" y="2848367"/>
              <a:ext cx="85726" cy="9134"/>
            </a:xfrm>
            <a:custGeom>
              <a:avLst/>
              <a:gdLst/>
              <a:ahLst/>
              <a:cxnLst/>
              <a:rect l="0" t="0" r="0" b="0"/>
              <a:pathLst>
                <a:path w="85726" h="9134">
                  <a:moveTo>
                    <a:pt x="0" y="9133"/>
                  </a:moveTo>
                  <a:lnTo>
                    <a:pt x="0" y="9133"/>
                  </a:lnTo>
                  <a:lnTo>
                    <a:pt x="17900" y="1594"/>
                  </a:lnTo>
                  <a:lnTo>
                    <a:pt x="36579" y="0"/>
                  </a:lnTo>
                  <a:lnTo>
                    <a:pt x="8572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9" name="SMARTInkShape-2033">
              <a:extLst>
                <a:ext uri="{FF2B5EF4-FFF2-40B4-BE49-F238E27FC236}">
                  <a16:creationId xmlns:a16="http://schemas.microsoft.com/office/drawing/2014/main" id="{BA851F36-669C-185D-3B57-D3F94367FF6A}"/>
                </a:ext>
              </a:extLst>
            </p:cNvPr>
            <p:cNvSpPr/>
            <p:nvPr>
              <p:custDataLst>
                <p:tags r:id="rId129"/>
              </p:custDataLst>
            </p:nvPr>
          </p:nvSpPr>
          <p:spPr>
            <a:xfrm>
              <a:off x="5762625" y="2905125"/>
              <a:ext cx="104776" cy="9526"/>
            </a:xfrm>
            <a:custGeom>
              <a:avLst/>
              <a:gdLst/>
              <a:ahLst/>
              <a:cxnLst/>
              <a:rect l="0" t="0" r="0" b="0"/>
              <a:pathLst>
                <a:path w="104776" h="9526">
                  <a:moveTo>
                    <a:pt x="0" y="9525"/>
                  </a:moveTo>
                  <a:lnTo>
                    <a:pt x="0" y="9525"/>
                  </a:lnTo>
                  <a:lnTo>
                    <a:pt x="41776" y="846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6" name="SMARTInkShape-Group485">
            <a:extLst>
              <a:ext uri="{FF2B5EF4-FFF2-40B4-BE49-F238E27FC236}">
                <a16:creationId xmlns:a16="http://schemas.microsoft.com/office/drawing/2014/main" id="{BFE25B48-0703-2CD5-1572-1995D4C783C9}"/>
              </a:ext>
            </a:extLst>
          </p:cNvPr>
          <p:cNvGrpSpPr/>
          <p:nvPr/>
        </p:nvGrpSpPr>
        <p:grpSpPr>
          <a:xfrm>
            <a:off x="4895850" y="2638978"/>
            <a:ext cx="476251" cy="637604"/>
            <a:chOff x="4895850" y="2638978"/>
            <a:chExt cx="476251" cy="637604"/>
          </a:xfrm>
        </p:grpSpPr>
        <p:sp>
          <p:nvSpPr>
            <p:cNvPr id="1271" name="SMARTInkShape-2034">
              <a:extLst>
                <a:ext uri="{FF2B5EF4-FFF2-40B4-BE49-F238E27FC236}">
                  <a16:creationId xmlns:a16="http://schemas.microsoft.com/office/drawing/2014/main" id="{3CD1F67F-8BDC-EEE9-1D40-B8B10A20F594}"/>
                </a:ext>
              </a:extLst>
            </p:cNvPr>
            <p:cNvSpPr/>
            <p:nvPr>
              <p:custDataLst>
                <p:tags r:id="rId123"/>
              </p:custDataLst>
            </p:nvPr>
          </p:nvSpPr>
          <p:spPr>
            <a:xfrm>
              <a:off x="5019675" y="2638978"/>
              <a:ext cx="180976" cy="161145"/>
            </a:xfrm>
            <a:custGeom>
              <a:avLst/>
              <a:gdLst/>
              <a:ahLst/>
              <a:cxnLst/>
              <a:rect l="0" t="0" r="0" b="0"/>
              <a:pathLst>
                <a:path w="180976" h="161145">
                  <a:moveTo>
                    <a:pt x="0" y="37547"/>
                  </a:moveTo>
                  <a:lnTo>
                    <a:pt x="0" y="37547"/>
                  </a:lnTo>
                  <a:lnTo>
                    <a:pt x="0" y="32491"/>
                  </a:lnTo>
                  <a:lnTo>
                    <a:pt x="2822" y="27186"/>
                  </a:lnTo>
                  <a:lnTo>
                    <a:pt x="8662" y="21301"/>
                  </a:lnTo>
                  <a:lnTo>
                    <a:pt x="35211" y="3648"/>
                  </a:lnTo>
                  <a:lnTo>
                    <a:pt x="63957" y="0"/>
                  </a:lnTo>
                  <a:lnTo>
                    <a:pt x="87931" y="615"/>
                  </a:lnTo>
                  <a:lnTo>
                    <a:pt x="96584" y="4552"/>
                  </a:lnTo>
                  <a:lnTo>
                    <a:pt x="99314" y="8142"/>
                  </a:lnTo>
                  <a:lnTo>
                    <a:pt x="102348" y="17775"/>
                  </a:lnTo>
                  <a:lnTo>
                    <a:pt x="99000" y="40155"/>
                  </a:lnTo>
                  <a:lnTo>
                    <a:pt x="82560" y="77977"/>
                  </a:lnTo>
                  <a:lnTo>
                    <a:pt x="47012" y="122521"/>
                  </a:lnTo>
                  <a:lnTo>
                    <a:pt x="14179" y="155540"/>
                  </a:lnTo>
                  <a:lnTo>
                    <a:pt x="2076" y="160604"/>
                  </a:lnTo>
                  <a:lnTo>
                    <a:pt x="2443" y="160860"/>
                  </a:lnTo>
                  <a:lnTo>
                    <a:pt x="5672" y="161144"/>
                  </a:lnTo>
                  <a:lnTo>
                    <a:pt x="47970" y="113831"/>
                  </a:lnTo>
                  <a:lnTo>
                    <a:pt x="59420" y="103201"/>
                  </a:lnTo>
                  <a:lnTo>
                    <a:pt x="98670" y="74472"/>
                  </a:lnTo>
                  <a:lnTo>
                    <a:pt x="142267" y="44801"/>
                  </a:lnTo>
                  <a:lnTo>
                    <a:pt x="162921" y="31347"/>
                  </a:lnTo>
                  <a:lnTo>
                    <a:pt x="172245" y="20328"/>
                  </a:lnTo>
                  <a:lnTo>
                    <a:pt x="174097" y="16543"/>
                  </a:lnTo>
                  <a:lnTo>
                    <a:pt x="174273" y="14019"/>
                  </a:lnTo>
                  <a:lnTo>
                    <a:pt x="173332" y="12337"/>
                  </a:lnTo>
                  <a:lnTo>
                    <a:pt x="171646" y="12273"/>
                  </a:lnTo>
                  <a:lnTo>
                    <a:pt x="141163" y="33020"/>
                  </a:lnTo>
                  <a:lnTo>
                    <a:pt x="95336" y="71037"/>
                  </a:lnTo>
                  <a:lnTo>
                    <a:pt x="84705" y="86298"/>
                  </a:lnTo>
                  <a:lnTo>
                    <a:pt x="78720" y="106790"/>
                  </a:lnTo>
                  <a:lnTo>
                    <a:pt x="77320" y="119827"/>
                  </a:lnTo>
                  <a:lnTo>
                    <a:pt x="79064" y="124150"/>
                  </a:lnTo>
                  <a:lnTo>
                    <a:pt x="82341" y="127032"/>
                  </a:lnTo>
                  <a:lnTo>
                    <a:pt x="91630" y="130235"/>
                  </a:lnTo>
                  <a:lnTo>
                    <a:pt x="102813" y="131658"/>
                  </a:lnTo>
                  <a:lnTo>
                    <a:pt x="141390" y="126026"/>
                  </a:lnTo>
                  <a:lnTo>
                    <a:pt x="180975" y="123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SMARTInkShape-2035">
              <a:extLst>
                <a:ext uri="{FF2B5EF4-FFF2-40B4-BE49-F238E27FC236}">
                  <a16:creationId xmlns:a16="http://schemas.microsoft.com/office/drawing/2014/main" id="{5F12007C-336A-2C35-972E-C2F71F51C8DE}"/>
                </a:ext>
              </a:extLst>
            </p:cNvPr>
            <p:cNvSpPr/>
            <p:nvPr>
              <p:custDataLst>
                <p:tags r:id="rId124"/>
              </p:custDataLst>
            </p:nvPr>
          </p:nvSpPr>
          <p:spPr>
            <a:xfrm>
              <a:off x="5238750" y="2772283"/>
              <a:ext cx="133351" cy="104268"/>
            </a:xfrm>
            <a:custGeom>
              <a:avLst/>
              <a:gdLst/>
              <a:ahLst/>
              <a:cxnLst/>
              <a:rect l="0" t="0" r="0" b="0"/>
              <a:pathLst>
                <a:path w="133351" h="104268">
                  <a:moveTo>
                    <a:pt x="0" y="18542"/>
                  </a:moveTo>
                  <a:lnTo>
                    <a:pt x="0" y="18542"/>
                  </a:lnTo>
                  <a:lnTo>
                    <a:pt x="5056" y="18542"/>
                  </a:lnTo>
                  <a:lnTo>
                    <a:pt x="10361" y="15720"/>
                  </a:lnTo>
                  <a:lnTo>
                    <a:pt x="27446" y="5284"/>
                  </a:lnTo>
                  <a:lnTo>
                    <a:pt x="40001" y="1208"/>
                  </a:lnTo>
                  <a:lnTo>
                    <a:pt x="50423" y="0"/>
                  </a:lnTo>
                  <a:lnTo>
                    <a:pt x="56982" y="2540"/>
                  </a:lnTo>
                  <a:lnTo>
                    <a:pt x="60212" y="4699"/>
                  </a:lnTo>
                  <a:lnTo>
                    <a:pt x="62367" y="7196"/>
                  </a:lnTo>
                  <a:lnTo>
                    <a:pt x="66108" y="16839"/>
                  </a:lnTo>
                  <a:lnTo>
                    <a:pt x="40096" y="59211"/>
                  </a:lnTo>
                  <a:lnTo>
                    <a:pt x="316" y="94447"/>
                  </a:lnTo>
                  <a:lnTo>
                    <a:pt x="10206" y="99711"/>
                  </a:lnTo>
                  <a:lnTo>
                    <a:pt x="15272" y="100172"/>
                  </a:lnTo>
                  <a:lnTo>
                    <a:pt x="53142" y="95358"/>
                  </a:lnTo>
                  <a:lnTo>
                    <a:pt x="98982" y="94823"/>
                  </a:lnTo>
                  <a:lnTo>
                    <a:pt x="110314" y="97601"/>
                  </a:lnTo>
                  <a:lnTo>
                    <a:pt x="133350" y="104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2036">
              <a:extLst>
                <a:ext uri="{FF2B5EF4-FFF2-40B4-BE49-F238E27FC236}">
                  <a16:creationId xmlns:a16="http://schemas.microsoft.com/office/drawing/2014/main" id="{CE8DC01B-8BE3-7F87-2D18-BB9FE9B4F9AB}"/>
                </a:ext>
              </a:extLst>
            </p:cNvPr>
            <p:cNvSpPr/>
            <p:nvPr>
              <p:custDataLst>
                <p:tags r:id="rId125"/>
              </p:custDataLst>
            </p:nvPr>
          </p:nvSpPr>
          <p:spPr>
            <a:xfrm>
              <a:off x="4895850" y="2935024"/>
              <a:ext cx="447676" cy="27252"/>
            </a:xfrm>
            <a:custGeom>
              <a:avLst/>
              <a:gdLst/>
              <a:ahLst/>
              <a:cxnLst/>
              <a:rect l="0" t="0" r="0" b="0"/>
              <a:pathLst>
                <a:path w="447676" h="27252">
                  <a:moveTo>
                    <a:pt x="0" y="8201"/>
                  </a:moveTo>
                  <a:lnTo>
                    <a:pt x="0" y="8201"/>
                  </a:lnTo>
                  <a:lnTo>
                    <a:pt x="41177" y="8201"/>
                  </a:lnTo>
                  <a:lnTo>
                    <a:pt x="86283" y="7143"/>
                  </a:lnTo>
                  <a:lnTo>
                    <a:pt x="125402" y="1655"/>
                  </a:lnTo>
                  <a:lnTo>
                    <a:pt x="161920" y="0"/>
                  </a:lnTo>
                  <a:lnTo>
                    <a:pt x="200023" y="2087"/>
                  </a:lnTo>
                  <a:lnTo>
                    <a:pt x="236008" y="5483"/>
                  </a:lnTo>
                  <a:lnTo>
                    <a:pt x="282183" y="7396"/>
                  </a:lnTo>
                  <a:lnTo>
                    <a:pt x="316973" y="7843"/>
                  </a:lnTo>
                  <a:lnTo>
                    <a:pt x="350780" y="10864"/>
                  </a:lnTo>
                  <a:lnTo>
                    <a:pt x="447675"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4" name="SMARTInkShape-2037">
              <a:extLst>
                <a:ext uri="{FF2B5EF4-FFF2-40B4-BE49-F238E27FC236}">
                  <a16:creationId xmlns:a16="http://schemas.microsoft.com/office/drawing/2014/main" id="{32A50B88-0C88-AE8F-1951-BC50022C230C}"/>
                </a:ext>
              </a:extLst>
            </p:cNvPr>
            <p:cNvSpPr/>
            <p:nvPr>
              <p:custDataLst>
                <p:tags r:id="rId126"/>
              </p:custDataLst>
            </p:nvPr>
          </p:nvSpPr>
          <p:spPr>
            <a:xfrm>
              <a:off x="4972050" y="3106911"/>
              <a:ext cx="170349" cy="131590"/>
            </a:xfrm>
            <a:custGeom>
              <a:avLst/>
              <a:gdLst/>
              <a:ahLst/>
              <a:cxnLst/>
              <a:rect l="0" t="0" r="0" b="0"/>
              <a:pathLst>
                <a:path w="170349" h="131590">
                  <a:moveTo>
                    <a:pt x="0" y="36339"/>
                  </a:moveTo>
                  <a:lnTo>
                    <a:pt x="0" y="36339"/>
                  </a:lnTo>
                  <a:lnTo>
                    <a:pt x="46264" y="12741"/>
                  </a:lnTo>
                  <a:lnTo>
                    <a:pt x="49893" y="10024"/>
                  </a:lnTo>
                  <a:lnTo>
                    <a:pt x="56057" y="2201"/>
                  </a:lnTo>
                  <a:lnTo>
                    <a:pt x="61251" y="0"/>
                  </a:lnTo>
                  <a:lnTo>
                    <a:pt x="64117" y="471"/>
                  </a:lnTo>
                  <a:lnTo>
                    <a:pt x="70124" y="3818"/>
                  </a:lnTo>
                  <a:lnTo>
                    <a:pt x="72149" y="7249"/>
                  </a:lnTo>
                  <a:lnTo>
                    <a:pt x="75000" y="22193"/>
                  </a:lnTo>
                  <a:lnTo>
                    <a:pt x="75036" y="65262"/>
                  </a:lnTo>
                  <a:lnTo>
                    <a:pt x="59718" y="109551"/>
                  </a:lnTo>
                  <a:lnTo>
                    <a:pt x="58862" y="113722"/>
                  </a:lnTo>
                  <a:lnTo>
                    <a:pt x="57233" y="116503"/>
                  </a:lnTo>
                  <a:lnTo>
                    <a:pt x="55088" y="118356"/>
                  </a:lnTo>
                  <a:lnTo>
                    <a:pt x="52601" y="119592"/>
                  </a:lnTo>
                  <a:lnTo>
                    <a:pt x="52001" y="119358"/>
                  </a:lnTo>
                  <a:lnTo>
                    <a:pt x="55154" y="113971"/>
                  </a:lnTo>
                  <a:lnTo>
                    <a:pt x="57617" y="105673"/>
                  </a:lnTo>
                  <a:lnTo>
                    <a:pt x="90008" y="62671"/>
                  </a:lnTo>
                  <a:lnTo>
                    <a:pt x="124201" y="29439"/>
                  </a:lnTo>
                  <a:lnTo>
                    <a:pt x="158184" y="9799"/>
                  </a:lnTo>
                  <a:lnTo>
                    <a:pt x="165873" y="8367"/>
                  </a:lnTo>
                  <a:lnTo>
                    <a:pt x="167731" y="9224"/>
                  </a:lnTo>
                  <a:lnTo>
                    <a:pt x="168971" y="10854"/>
                  </a:lnTo>
                  <a:lnTo>
                    <a:pt x="170348" y="16546"/>
                  </a:lnTo>
                  <a:lnTo>
                    <a:pt x="170066" y="33767"/>
                  </a:lnTo>
                  <a:lnTo>
                    <a:pt x="163207" y="78359"/>
                  </a:lnTo>
                  <a:lnTo>
                    <a:pt x="161958" y="125550"/>
                  </a:lnTo>
                  <a:lnTo>
                    <a:pt x="161925" y="131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SMARTInkShape-2038">
              <a:extLst>
                <a:ext uri="{FF2B5EF4-FFF2-40B4-BE49-F238E27FC236}">
                  <a16:creationId xmlns:a16="http://schemas.microsoft.com/office/drawing/2014/main" id="{BEFC5B4C-77BF-C4B8-FF89-5A013068DED8}"/>
                </a:ext>
              </a:extLst>
            </p:cNvPr>
            <p:cNvSpPr/>
            <p:nvPr>
              <p:custDataLst>
                <p:tags r:id="rId127"/>
              </p:custDataLst>
            </p:nvPr>
          </p:nvSpPr>
          <p:spPr>
            <a:xfrm>
              <a:off x="5181600" y="3182825"/>
              <a:ext cx="152401" cy="93757"/>
            </a:xfrm>
            <a:custGeom>
              <a:avLst/>
              <a:gdLst/>
              <a:ahLst/>
              <a:cxnLst/>
              <a:rect l="0" t="0" r="0" b="0"/>
              <a:pathLst>
                <a:path w="152401" h="93757">
                  <a:moveTo>
                    <a:pt x="0" y="27100"/>
                  </a:moveTo>
                  <a:lnTo>
                    <a:pt x="0" y="27100"/>
                  </a:lnTo>
                  <a:lnTo>
                    <a:pt x="5056" y="27100"/>
                  </a:lnTo>
                  <a:lnTo>
                    <a:pt x="6545" y="26042"/>
                  </a:lnTo>
                  <a:lnTo>
                    <a:pt x="7539" y="24278"/>
                  </a:lnTo>
                  <a:lnTo>
                    <a:pt x="8201" y="22044"/>
                  </a:lnTo>
                  <a:lnTo>
                    <a:pt x="14189" y="13843"/>
                  </a:lnTo>
                  <a:lnTo>
                    <a:pt x="19712" y="10624"/>
                  </a:lnTo>
                  <a:lnTo>
                    <a:pt x="49514" y="0"/>
                  </a:lnTo>
                  <a:lnTo>
                    <a:pt x="52060" y="567"/>
                  </a:lnTo>
                  <a:lnTo>
                    <a:pt x="53756" y="2003"/>
                  </a:lnTo>
                  <a:lnTo>
                    <a:pt x="54888" y="4018"/>
                  </a:lnTo>
                  <a:lnTo>
                    <a:pt x="56480" y="16969"/>
                  </a:lnTo>
                  <a:lnTo>
                    <a:pt x="51896" y="34211"/>
                  </a:lnTo>
                  <a:lnTo>
                    <a:pt x="27465" y="65300"/>
                  </a:lnTo>
                  <a:lnTo>
                    <a:pt x="17498" y="76886"/>
                  </a:lnTo>
                  <a:lnTo>
                    <a:pt x="10829" y="88301"/>
                  </a:lnTo>
                  <a:lnTo>
                    <a:pt x="1636" y="93055"/>
                  </a:lnTo>
                  <a:lnTo>
                    <a:pt x="2149" y="93294"/>
                  </a:lnTo>
                  <a:lnTo>
                    <a:pt x="27489" y="93756"/>
                  </a:lnTo>
                  <a:lnTo>
                    <a:pt x="73797" y="85572"/>
                  </a:lnTo>
                  <a:lnTo>
                    <a:pt x="152400" y="74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9" name="SMARTInkShape-Group486">
            <a:extLst>
              <a:ext uri="{FF2B5EF4-FFF2-40B4-BE49-F238E27FC236}">
                <a16:creationId xmlns:a16="http://schemas.microsoft.com/office/drawing/2014/main" id="{4EC5145E-A183-6200-A93E-599B5A5A524C}"/>
              </a:ext>
            </a:extLst>
          </p:cNvPr>
          <p:cNvGrpSpPr/>
          <p:nvPr/>
        </p:nvGrpSpPr>
        <p:grpSpPr>
          <a:xfrm>
            <a:off x="4476750" y="2619375"/>
            <a:ext cx="114301" cy="76201"/>
            <a:chOff x="4476750" y="2619375"/>
            <a:chExt cx="114301" cy="76201"/>
          </a:xfrm>
        </p:grpSpPr>
        <p:sp>
          <p:nvSpPr>
            <p:cNvPr id="1277" name="SMARTInkShape-2039">
              <a:extLst>
                <a:ext uri="{FF2B5EF4-FFF2-40B4-BE49-F238E27FC236}">
                  <a16:creationId xmlns:a16="http://schemas.microsoft.com/office/drawing/2014/main" id="{8CC4076E-5B76-065E-AC57-191553EA778F}"/>
                </a:ext>
              </a:extLst>
            </p:cNvPr>
            <p:cNvSpPr/>
            <p:nvPr>
              <p:custDataLst>
                <p:tags r:id="rId121"/>
              </p:custDataLst>
            </p:nvPr>
          </p:nvSpPr>
          <p:spPr>
            <a:xfrm>
              <a:off x="4476750" y="2619375"/>
              <a:ext cx="114301" cy="9526"/>
            </a:xfrm>
            <a:custGeom>
              <a:avLst/>
              <a:gdLst/>
              <a:ahLst/>
              <a:cxnLst/>
              <a:rect l="0" t="0" r="0" b="0"/>
              <a:pathLst>
                <a:path w="114301" h="9526">
                  <a:moveTo>
                    <a:pt x="0" y="9525"/>
                  </a:moveTo>
                  <a:lnTo>
                    <a:pt x="0" y="9525"/>
                  </a:lnTo>
                  <a:lnTo>
                    <a:pt x="5056" y="4469"/>
                  </a:lnTo>
                  <a:lnTo>
                    <a:pt x="13183" y="1986"/>
                  </a:lnTo>
                  <a:lnTo>
                    <a:pt x="55485" y="175"/>
                  </a:lnTo>
                  <a:lnTo>
                    <a:pt x="101503" y="1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8" name="SMARTInkShape-2040">
              <a:extLst>
                <a:ext uri="{FF2B5EF4-FFF2-40B4-BE49-F238E27FC236}">
                  <a16:creationId xmlns:a16="http://schemas.microsoft.com/office/drawing/2014/main" id="{B9C4B533-C1F6-3DEF-BBC4-02C5A5217D8D}"/>
                </a:ext>
              </a:extLst>
            </p:cNvPr>
            <p:cNvSpPr/>
            <p:nvPr>
              <p:custDataLst>
                <p:tags r:id="rId122"/>
              </p:custDataLst>
            </p:nvPr>
          </p:nvSpPr>
          <p:spPr>
            <a:xfrm>
              <a:off x="4486275" y="2690087"/>
              <a:ext cx="95251" cy="5489"/>
            </a:xfrm>
            <a:custGeom>
              <a:avLst/>
              <a:gdLst/>
              <a:ahLst/>
              <a:cxnLst/>
              <a:rect l="0" t="0" r="0" b="0"/>
              <a:pathLst>
                <a:path w="95251" h="5489">
                  <a:moveTo>
                    <a:pt x="0" y="5488"/>
                  </a:moveTo>
                  <a:lnTo>
                    <a:pt x="0" y="5488"/>
                  </a:lnTo>
                  <a:lnTo>
                    <a:pt x="31085" y="2666"/>
                  </a:lnTo>
                  <a:lnTo>
                    <a:pt x="47682" y="0"/>
                  </a:lnTo>
                  <a:lnTo>
                    <a:pt x="952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4" name="SMARTInkShape-Group487">
            <a:extLst>
              <a:ext uri="{FF2B5EF4-FFF2-40B4-BE49-F238E27FC236}">
                <a16:creationId xmlns:a16="http://schemas.microsoft.com/office/drawing/2014/main" id="{C2213CD2-F45A-9CD4-EB3C-EEF78F10D987}"/>
              </a:ext>
            </a:extLst>
          </p:cNvPr>
          <p:cNvGrpSpPr/>
          <p:nvPr/>
        </p:nvGrpSpPr>
        <p:grpSpPr>
          <a:xfrm>
            <a:off x="3876675" y="2429043"/>
            <a:ext cx="314326" cy="476083"/>
            <a:chOff x="3876675" y="2429043"/>
            <a:chExt cx="314326" cy="476083"/>
          </a:xfrm>
        </p:grpSpPr>
        <p:sp>
          <p:nvSpPr>
            <p:cNvPr id="1280" name="SMARTInkShape-2041">
              <a:extLst>
                <a:ext uri="{FF2B5EF4-FFF2-40B4-BE49-F238E27FC236}">
                  <a16:creationId xmlns:a16="http://schemas.microsoft.com/office/drawing/2014/main" id="{E6DCF48E-4CBD-0DDB-9E6B-851509148C8B}"/>
                </a:ext>
              </a:extLst>
            </p:cNvPr>
            <p:cNvSpPr/>
            <p:nvPr>
              <p:custDataLst>
                <p:tags r:id="rId117"/>
              </p:custDataLst>
            </p:nvPr>
          </p:nvSpPr>
          <p:spPr>
            <a:xfrm>
              <a:off x="3933825" y="2590845"/>
              <a:ext cx="52672" cy="314281"/>
            </a:xfrm>
            <a:custGeom>
              <a:avLst/>
              <a:gdLst/>
              <a:ahLst/>
              <a:cxnLst/>
              <a:rect l="0" t="0" r="0" b="0"/>
              <a:pathLst>
                <a:path w="52672" h="314281">
                  <a:moveTo>
                    <a:pt x="38100" y="19005"/>
                  </a:moveTo>
                  <a:lnTo>
                    <a:pt x="38100" y="19005"/>
                  </a:lnTo>
                  <a:lnTo>
                    <a:pt x="38100" y="13949"/>
                  </a:lnTo>
                  <a:lnTo>
                    <a:pt x="40922" y="8644"/>
                  </a:lnTo>
                  <a:lnTo>
                    <a:pt x="47591" y="0"/>
                  </a:lnTo>
                  <a:lnTo>
                    <a:pt x="52671" y="5025"/>
                  </a:lnTo>
                  <a:lnTo>
                    <a:pt x="52338" y="18789"/>
                  </a:lnTo>
                  <a:lnTo>
                    <a:pt x="46200" y="53160"/>
                  </a:lnTo>
                  <a:lnTo>
                    <a:pt x="37677" y="91214"/>
                  </a:lnTo>
                  <a:lnTo>
                    <a:pt x="28450" y="128242"/>
                  </a:lnTo>
                  <a:lnTo>
                    <a:pt x="24287" y="157513"/>
                  </a:lnTo>
                  <a:lnTo>
                    <a:pt x="25776" y="202684"/>
                  </a:lnTo>
                  <a:lnTo>
                    <a:pt x="20455" y="243350"/>
                  </a:lnTo>
                  <a:lnTo>
                    <a:pt x="11997" y="286550"/>
                  </a:lnTo>
                  <a:lnTo>
                    <a:pt x="9566" y="297722"/>
                  </a:lnTo>
                  <a:lnTo>
                    <a:pt x="0" y="3142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SMARTInkShape-2042">
              <a:extLst>
                <a:ext uri="{FF2B5EF4-FFF2-40B4-BE49-F238E27FC236}">
                  <a16:creationId xmlns:a16="http://schemas.microsoft.com/office/drawing/2014/main" id="{5C690948-CA7B-7DBA-A1EA-73EC36DB9D7B}"/>
                </a:ext>
              </a:extLst>
            </p:cNvPr>
            <p:cNvSpPr/>
            <p:nvPr>
              <p:custDataLst>
                <p:tags r:id="rId118"/>
              </p:custDataLst>
            </p:nvPr>
          </p:nvSpPr>
          <p:spPr>
            <a:xfrm>
              <a:off x="3933825" y="2677113"/>
              <a:ext cx="117541" cy="113713"/>
            </a:xfrm>
            <a:custGeom>
              <a:avLst/>
              <a:gdLst/>
              <a:ahLst/>
              <a:cxnLst/>
              <a:rect l="0" t="0" r="0" b="0"/>
              <a:pathLst>
                <a:path w="117541" h="113713">
                  <a:moveTo>
                    <a:pt x="28575" y="47037"/>
                  </a:moveTo>
                  <a:lnTo>
                    <a:pt x="28575" y="47037"/>
                  </a:lnTo>
                  <a:lnTo>
                    <a:pt x="28575" y="41981"/>
                  </a:lnTo>
                  <a:lnTo>
                    <a:pt x="46475" y="20200"/>
                  </a:lnTo>
                  <a:lnTo>
                    <a:pt x="60098" y="6105"/>
                  </a:lnTo>
                  <a:lnTo>
                    <a:pt x="69396" y="2387"/>
                  </a:lnTo>
                  <a:lnTo>
                    <a:pt x="87556" y="0"/>
                  </a:lnTo>
                  <a:lnTo>
                    <a:pt x="97475" y="5318"/>
                  </a:lnTo>
                  <a:lnTo>
                    <a:pt x="107880" y="14737"/>
                  </a:lnTo>
                  <a:lnTo>
                    <a:pt x="116033" y="25978"/>
                  </a:lnTo>
                  <a:lnTo>
                    <a:pt x="117540" y="40852"/>
                  </a:lnTo>
                  <a:lnTo>
                    <a:pt x="109884" y="71215"/>
                  </a:lnTo>
                  <a:lnTo>
                    <a:pt x="98578" y="84594"/>
                  </a:lnTo>
                  <a:lnTo>
                    <a:pt x="81912" y="96537"/>
                  </a:lnTo>
                  <a:lnTo>
                    <a:pt x="42364" y="110006"/>
                  </a:lnTo>
                  <a:lnTo>
                    <a:pt x="0" y="1137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SMARTInkShape-2043">
              <a:extLst>
                <a:ext uri="{FF2B5EF4-FFF2-40B4-BE49-F238E27FC236}">
                  <a16:creationId xmlns:a16="http://schemas.microsoft.com/office/drawing/2014/main" id="{73E66821-F626-513E-D54D-2807DECEDEB9}"/>
                </a:ext>
              </a:extLst>
            </p:cNvPr>
            <p:cNvSpPr/>
            <p:nvPr>
              <p:custDataLst>
                <p:tags r:id="rId119"/>
              </p:custDataLst>
            </p:nvPr>
          </p:nvSpPr>
          <p:spPr>
            <a:xfrm>
              <a:off x="4076700" y="2744640"/>
              <a:ext cx="114301" cy="93622"/>
            </a:xfrm>
            <a:custGeom>
              <a:avLst/>
              <a:gdLst/>
              <a:ahLst/>
              <a:cxnLst/>
              <a:rect l="0" t="0" r="0" b="0"/>
              <a:pathLst>
                <a:path w="114301" h="93622">
                  <a:moveTo>
                    <a:pt x="0" y="17610"/>
                  </a:moveTo>
                  <a:lnTo>
                    <a:pt x="0" y="17610"/>
                  </a:lnTo>
                  <a:lnTo>
                    <a:pt x="5056" y="12554"/>
                  </a:lnTo>
                  <a:lnTo>
                    <a:pt x="10361" y="10071"/>
                  </a:lnTo>
                  <a:lnTo>
                    <a:pt x="13257" y="9409"/>
                  </a:lnTo>
                  <a:lnTo>
                    <a:pt x="28648" y="720"/>
                  </a:lnTo>
                  <a:lnTo>
                    <a:pt x="31798" y="0"/>
                  </a:lnTo>
                  <a:lnTo>
                    <a:pt x="34958" y="1637"/>
                  </a:lnTo>
                  <a:lnTo>
                    <a:pt x="41290" y="9099"/>
                  </a:lnTo>
                  <a:lnTo>
                    <a:pt x="44809" y="16650"/>
                  </a:lnTo>
                  <a:lnTo>
                    <a:pt x="45748" y="20145"/>
                  </a:lnTo>
                  <a:lnTo>
                    <a:pt x="43968" y="29673"/>
                  </a:lnTo>
                  <a:lnTo>
                    <a:pt x="22041" y="74878"/>
                  </a:lnTo>
                  <a:lnTo>
                    <a:pt x="9995" y="93173"/>
                  </a:lnTo>
                  <a:lnTo>
                    <a:pt x="14720" y="93621"/>
                  </a:lnTo>
                  <a:lnTo>
                    <a:pt x="16164" y="92626"/>
                  </a:lnTo>
                  <a:lnTo>
                    <a:pt x="17126" y="90904"/>
                  </a:lnTo>
                  <a:lnTo>
                    <a:pt x="18670" y="85592"/>
                  </a:lnTo>
                  <a:lnTo>
                    <a:pt x="21703" y="84866"/>
                  </a:lnTo>
                  <a:lnTo>
                    <a:pt x="68416" y="84300"/>
                  </a:lnTo>
                  <a:lnTo>
                    <a:pt x="85440" y="83233"/>
                  </a:lnTo>
                  <a:lnTo>
                    <a:pt x="114300" y="74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2044">
              <a:extLst>
                <a:ext uri="{FF2B5EF4-FFF2-40B4-BE49-F238E27FC236}">
                  <a16:creationId xmlns:a16="http://schemas.microsoft.com/office/drawing/2014/main" id="{1383F24A-39F6-EADD-6C57-5414C9A2FCC7}"/>
                </a:ext>
              </a:extLst>
            </p:cNvPr>
            <p:cNvSpPr/>
            <p:nvPr>
              <p:custDataLst>
                <p:tags r:id="rId120"/>
              </p:custDataLst>
            </p:nvPr>
          </p:nvSpPr>
          <p:spPr>
            <a:xfrm>
              <a:off x="3876675" y="2429043"/>
              <a:ext cx="171451" cy="123658"/>
            </a:xfrm>
            <a:custGeom>
              <a:avLst/>
              <a:gdLst/>
              <a:ahLst/>
              <a:cxnLst/>
              <a:rect l="0" t="0" r="0" b="0"/>
              <a:pathLst>
                <a:path w="171451" h="123658">
                  <a:moveTo>
                    <a:pt x="0" y="95082"/>
                  </a:moveTo>
                  <a:lnTo>
                    <a:pt x="0" y="95082"/>
                  </a:lnTo>
                  <a:lnTo>
                    <a:pt x="0" y="90026"/>
                  </a:lnTo>
                  <a:lnTo>
                    <a:pt x="2822" y="84721"/>
                  </a:lnTo>
                  <a:lnTo>
                    <a:pt x="40932" y="39603"/>
                  </a:lnTo>
                  <a:lnTo>
                    <a:pt x="63840" y="9546"/>
                  </a:lnTo>
                  <a:lnTo>
                    <a:pt x="66626" y="0"/>
                  </a:lnTo>
                  <a:lnTo>
                    <a:pt x="92185" y="43251"/>
                  </a:lnTo>
                  <a:lnTo>
                    <a:pt x="130737" y="87956"/>
                  </a:lnTo>
                  <a:lnTo>
                    <a:pt x="151692" y="113306"/>
                  </a:lnTo>
                  <a:lnTo>
                    <a:pt x="152190" y="118944"/>
                  </a:lnTo>
                  <a:lnTo>
                    <a:pt x="153319" y="120515"/>
                  </a:lnTo>
                  <a:lnTo>
                    <a:pt x="155129" y="121562"/>
                  </a:lnTo>
                  <a:lnTo>
                    <a:pt x="171450" y="123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1" name="SMARTInkShape-Group488">
            <a:extLst>
              <a:ext uri="{FF2B5EF4-FFF2-40B4-BE49-F238E27FC236}">
                <a16:creationId xmlns:a16="http://schemas.microsoft.com/office/drawing/2014/main" id="{EBE860FD-D19B-BE9F-AB69-8C8A472078AD}"/>
              </a:ext>
            </a:extLst>
          </p:cNvPr>
          <p:cNvGrpSpPr/>
          <p:nvPr/>
        </p:nvGrpSpPr>
        <p:grpSpPr>
          <a:xfrm>
            <a:off x="6991350" y="1258891"/>
            <a:ext cx="951117" cy="224505"/>
            <a:chOff x="6991350" y="1258891"/>
            <a:chExt cx="951117" cy="224505"/>
          </a:xfrm>
        </p:grpSpPr>
        <p:sp>
          <p:nvSpPr>
            <p:cNvPr id="1285" name="SMARTInkShape-2045">
              <a:extLst>
                <a:ext uri="{FF2B5EF4-FFF2-40B4-BE49-F238E27FC236}">
                  <a16:creationId xmlns:a16="http://schemas.microsoft.com/office/drawing/2014/main" id="{E56937A6-11C8-4F5B-1337-79346E7D1605}"/>
                </a:ext>
              </a:extLst>
            </p:cNvPr>
            <p:cNvSpPr/>
            <p:nvPr>
              <p:custDataLst>
                <p:tags r:id="rId111"/>
              </p:custDataLst>
            </p:nvPr>
          </p:nvSpPr>
          <p:spPr>
            <a:xfrm>
              <a:off x="7000875" y="1390650"/>
              <a:ext cx="66676" cy="1"/>
            </a:xfrm>
            <a:custGeom>
              <a:avLst/>
              <a:gdLst/>
              <a:ahLst/>
              <a:cxnLst/>
              <a:rect l="0" t="0" r="0" b="0"/>
              <a:pathLst>
                <a:path w="66676" h="1">
                  <a:moveTo>
                    <a:pt x="0" y="0"/>
                  </a:moveTo>
                  <a:lnTo>
                    <a:pt x="0" y="0"/>
                  </a:lnTo>
                  <a:lnTo>
                    <a:pt x="41635" y="0"/>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SMARTInkShape-2046">
              <a:extLst>
                <a:ext uri="{FF2B5EF4-FFF2-40B4-BE49-F238E27FC236}">
                  <a16:creationId xmlns:a16="http://schemas.microsoft.com/office/drawing/2014/main" id="{CEF9B4C5-A583-81F6-81D3-B9B2701A1AA6}"/>
                </a:ext>
              </a:extLst>
            </p:cNvPr>
            <p:cNvSpPr/>
            <p:nvPr>
              <p:custDataLst>
                <p:tags r:id="rId112"/>
              </p:custDataLst>
            </p:nvPr>
          </p:nvSpPr>
          <p:spPr>
            <a:xfrm>
              <a:off x="6991350" y="1428750"/>
              <a:ext cx="95251" cy="9526"/>
            </a:xfrm>
            <a:custGeom>
              <a:avLst/>
              <a:gdLst/>
              <a:ahLst/>
              <a:cxnLst/>
              <a:rect l="0" t="0" r="0" b="0"/>
              <a:pathLst>
                <a:path w="95251" h="9526">
                  <a:moveTo>
                    <a:pt x="0" y="9525"/>
                  </a:moveTo>
                  <a:lnTo>
                    <a:pt x="0" y="9525"/>
                  </a:lnTo>
                  <a:lnTo>
                    <a:pt x="45761" y="4468"/>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2047">
              <a:extLst>
                <a:ext uri="{FF2B5EF4-FFF2-40B4-BE49-F238E27FC236}">
                  <a16:creationId xmlns:a16="http://schemas.microsoft.com/office/drawing/2014/main" id="{A47CF1C3-0797-7080-C766-5DF4D39135C1}"/>
                </a:ext>
              </a:extLst>
            </p:cNvPr>
            <p:cNvSpPr/>
            <p:nvPr>
              <p:custDataLst>
                <p:tags r:id="rId113"/>
              </p:custDataLst>
            </p:nvPr>
          </p:nvSpPr>
          <p:spPr>
            <a:xfrm>
              <a:off x="7349062" y="1323264"/>
              <a:ext cx="121438" cy="146403"/>
            </a:xfrm>
            <a:custGeom>
              <a:avLst/>
              <a:gdLst/>
              <a:ahLst/>
              <a:cxnLst/>
              <a:rect l="0" t="0" r="0" b="0"/>
              <a:pathLst>
                <a:path w="121438" h="146403">
                  <a:moveTo>
                    <a:pt x="109013" y="10236"/>
                  </a:moveTo>
                  <a:lnTo>
                    <a:pt x="109013" y="10236"/>
                  </a:lnTo>
                  <a:lnTo>
                    <a:pt x="103957" y="5179"/>
                  </a:lnTo>
                  <a:lnTo>
                    <a:pt x="98652" y="2697"/>
                  </a:lnTo>
                  <a:lnTo>
                    <a:pt x="63956" y="827"/>
                  </a:lnTo>
                  <a:lnTo>
                    <a:pt x="54416" y="3585"/>
                  </a:lnTo>
                  <a:lnTo>
                    <a:pt x="28719" y="19081"/>
                  </a:lnTo>
                  <a:lnTo>
                    <a:pt x="12433" y="40373"/>
                  </a:lnTo>
                  <a:lnTo>
                    <a:pt x="261" y="78580"/>
                  </a:lnTo>
                  <a:lnTo>
                    <a:pt x="0" y="96703"/>
                  </a:lnTo>
                  <a:lnTo>
                    <a:pt x="1413" y="105981"/>
                  </a:lnTo>
                  <a:lnTo>
                    <a:pt x="11449" y="121934"/>
                  </a:lnTo>
                  <a:lnTo>
                    <a:pt x="38706" y="144365"/>
                  </a:lnTo>
                  <a:lnTo>
                    <a:pt x="54482" y="146402"/>
                  </a:lnTo>
                  <a:lnTo>
                    <a:pt x="78392" y="141598"/>
                  </a:lnTo>
                  <a:lnTo>
                    <a:pt x="85424" y="139086"/>
                  </a:lnTo>
                  <a:lnTo>
                    <a:pt x="98881" y="127828"/>
                  </a:lnTo>
                  <a:lnTo>
                    <a:pt x="119711" y="104843"/>
                  </a:lnTo>
                  <a:lnTo>
                    <a:pt x="121437" y="97649"/>
                  </a:lnTo>
                  <a:lnTo>
                    <a:pt x="116602" y="55686"/>
                  </a:lnTo>
                  <a:lnTo>
                    <a:pt x="110270" y="33611"/>
                  </a:lnTo>
                  <a:lnTo>
                    <a:pt x="95863" y="11400"/>
                  </a:lnTo>
                  <a:lnTo>
                    <a:pt x="78154" y="0"/>
                  </a:lnTo>
                  <a:lnTo>
                    <a:pt x="51863" y="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2048">
              <a:extLst>
                <a:ext uri="{FF2B5EF4-FFF2-40B4-BE49-F238E27FC236}">
                  <a16:creationId xmlns:a16="http://schemas.microsoft.com/office/drawing/2014/main" id="{F614D734-AA81-537A-DADA-6A7C69A1E729}"/>
                </a:ext>
              </a:extLst>
            </p:cNvPr>
            <p:cNvSpPr/>
            <p:nvPr>
              <p:custDataLst>
                <p:tags r:id="rId114"/>
              </p:custDataLst>
            </p:nvPr>
          </p:nvSpPr>
          <p:spPr>
            <a:xfrm>
              <a:off x="7515225" y="1438275"/>
              <a:ext cx="9526" cy="9526"/>
            </a:xfrm>
            <a:custGeom>
              <a:avLst/>
              <a:gdLst/>
              <a:ahLst/>
              <a:cxnLst/>
              <a:rect l="0" t="0" r="0" b="0"/>
              <a:pathLst>
                <a:path w="9526" h="9526">
                  <a:moveTo>
                    <a:pt x="0" y="9525"/>
                  </a:moveTo>
                  <a:lnTo>
                    <a:pt x="0" y="9525"/>
                  </a:lnTo>
                  <a:lnTo>
                    <a:pt x="0" y="4468"/>
                  </a:lnTo>
                  <a:lnTo>
                    <a:pt x="1058" y="297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SMARTInkShape-2049">
              <a:extLst>
                <a:ext uri="{FF2B5EF4-FFF2-40B4-BE49-F238E27FC236}">
                  <a16:creationId xmlns:a16="http://schemas.microsoft.com/office/drawing/2014/main" id="{E04A6831-E842-967D-DBFF-931A67C8E28C}"/>
                </a:ext>
              </a:extLst>
            </p:cNvPr>
            <p:cNvSpPr/>
            <p:nvPr>
              <p:custDataLst>
                <p:tags r:id="rId115"/>
              </p:custDataLst>
            </p:nvPr>
          </p:nvSpPr>
          <p:spPr>
            <a:xfrm>
              <a:off x="7621511" y="1285875"/>
              <a:ext cx="91332" cy="174267"/>
            </a:xfrm>
            <a:custGeom>
              <a:avLst/>
              <a:gdLst/>
              <a:ahLst/>
              <a:cxnLst/>
              <a:rect l="0" t="0" r="0" b="0"/>
              <a:pathLst>
                <a:path w="91332" h="174267">
                  <a:moveTo>
                    <a:pt x="65164" y="66675"/>
                  </a:moveTo>
                  <a:lnTo>
                    <a:pt x="65164" y="66675"/>
                  </a:lnTo>
                  <a:lnTo>
                    <a:pt x="65164" y="61618"/>
                  </a:lnTo>
                  <a:lnTo>
                    <a:pt x="67986" y="56314"/>
                  </a:lnTo>
                  <a:lnTo>
                    <a:pt x="71711" y="50428"/>
                  </a:lnTo>
                  <a:lnTo>
                    <a:pt x="74101" y="38026"/>
                  </a:lnTo>
                  <a:lnTo>
                    <a:pt x="74574" y="25386"/>
                  </a:lnTo>
                  <a:lnTo>
                    <a:pt x="71437" y="23274"/>
                  </a:lnTo>
                  <a:lnTo>
                    <a:pt x="59485" y="20927"/>
                  </a:lnTo>
                  <a:lnTo>
                    <a:pt x="53970" y="22418"/>
                  </a:lnTo>
                  <a:lnTo>
                    <a:pt x="34030" y="40673"/>
                  </a:lnTo>
                  <a:lnTo>
                    <a:pt x="6218" y="81731"/>
                  </a:lnTo>
                  <a:lnTo>
                    <a:pt x="778" y="106414"/>
                  </a:lnTo>
                  <a:lnTo>
                    <a:pt x="0" y="142140"/>
                  </a:lnTo>
                  <a:lnTo>
                    <a:pt x="3746" y="157013"/>
                  </a:lnTo>
                  <a:lnTo>
                    <a:pt x="8343" y="162883"/>
                  </a:lnTo>
                  <a:lnTo>
                    <a:pt x="21919" y="172229"/>
                  </a:lnTo>
                  <a:lnTo>
                    <a:pt x="27867" y="174086"/>
                  </a:lnTo>
                  <a:lnTo>
                    <a:pt x="32891" y="174266"/>
                  </a:lnTo>
                  <a:lnTo>
                    <a:pt x="53615" y="166950"/>
                  </a:lnTo>
                  <a:lnTo>
                    <a:pt x="71855" y="148244"/>
                  </a:lnTo>
                  <a:lnTo>
                    <a:pt x="85608" y="127650"/>
                  </a:lnTo>
                  <a:lnTo>
                    <a:pt x="91331" y="92973"/>
                  </a:lnTo>
                  <a:lnTo>
                    <a:pt x="86717" y="50115"/>
                  </a:lnTo>
                  <a:lnTo>
                    <a:pt x="83897" y="28137"/>
                  </a:lnTo>
                  <a:lnTo>
                    <a:pt x="76829" y="14452"/>
                  </a:lnTo>
                  <a:lnTo>
                    <a:pt x="71054" y="7129"/>
                  </a:lnTo>
                  <a:lnTo>
                    <a:pt x="461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SMARTInkShape-2050">
              <a:extLst>
                <a:ext uri="{FF2B5EF4-FFF2-40B4-BE49-F238E27FC236}">
                  <a16:creationId xmlns:a16="http://schemas.microsoft.com/office/drawing/2014/main" id="{86C8F3AC-9C27-8832-9680-A3E1DF4A20A0}"/>
                </a:ext>
              </a:extLst>
            </p:cNvPr>
            <p:cNvSpPr/>
            <p:nvPr>
              <p:custDataLst>
                <p:tags r:id="rId116"/>
              </p:custDataLst>
            </p:nvPr>
          </p:nvSpPr>
          <p:spPr>
            <a:xfrm>
              <a:off x="7791450" y="1258891"/>
              <a:ext cx="151017" cy="224505"/>
            </a:xfrm>
            <a:custGeom>
              <a:avLst/>
              <a:gdLst/>
              <a:ahLst/>
              <a:cxnLst/>
              <a:rect l="0" t="0" r="0" b="0"/>
              <a:pathLst>
                <a:path w="151017" h="224505">
                  <a:moveTo>
                    <a:pt x="104775" y="36509"/>
                  </a:moveTo>
                  <a:lnTo>
                    <a:pt x="104775" y="36509"/>
                  </a:lnTo>
                  <a:lnTo>
                    <a:pt x="127568" y="14775"/>
                  </a:lnTo>
                  <a:lnTo>
                    <a:pt x="137869" y="8903"/>
                  </a:lnTo>
                  <a:lnTo>
                    <a:pt x="142216" y="0"/>
                  </a:lnTo>
                  <a:lnTo>
                    <a:pt x="107210" y="34098"/>
                  </a:lnTo>
                  <a:lnTo>
                    <a:pt x="76103" y="75546"/>
                  </a:lnTo>
                  <a:lnTo>
                    <a:pt x="59944" y="106284"/>
                  </a:lnTo>
                  <a:lnTo>
                    <a:pt x="42700" y="151883"/>
                  </a:lnTo>
                  <a:lnTo>
                    <a:pt x="40146" y="165750"/>
                  </a:lnTo>
                  <a:lnTo>
                    <a:pt x="43762" y="190514"/>
                  </a:lnTo>
                  <a:lnTo>
                    <a:pt x="51553" y="203028"/>
                  </a:lnTo>
                  <a:lnTo>
                    <a:pt x="63129" y="212117"/>
                  </a:lnTo>
                  <a:lnTo>
                    <a:pt x="87496" y="222126"/>
                  </a:lnTo>
                  <a:lnTo>
                    <a:pt x="113767" y="224504"/>
                  </a:lnTo>
                  <a:lnTo>
                    <a:pt x="128527" y="221309"/>
                  </a:lnTo>
                  <a:lnTo>
                    <a:pt x="142142" y="210717"/>
                  </a:lnTo>
                  <a:lnTo>
                    <a:pt x="148736" y="203448"/>
                  </a:lnTo>
                  <a:lnTo>
                    <a:pt x="151016" y="196485"/>
                  </a:lnTo>
                  <a:lnTo>
                    <a:pt x="150420" y="189726"/>
                  </a:lnTo>
                  <a:lnTo>
                    <a:pt x="147905" y="183104"/>
                  </a:lnTo>
                  <a:lnTo>
                    <a:pt x="139467" y="172923"/>
                  </a:lnTo>
                  <a:lnTo>
                    <a:pt x="127602" y="164871"/>
                  </a:lnTo>
                  <a:lnTo>
                    <a:pt x="99759" y="153900"/>
                  </a:lnTo>
                  <a:lnTo>
                    <a:pt x="95082" y="152870"/>
                  </a:lnTo>
                  <a:lnTo>
                    <a:pt x="64760" y="158820"/>
                  </a:lnTo>
                  <a:lnTo>
                    <a:pt x="18019" y="169809"/>
                  </a:lnTo>
                  <a:lnTo>
                    <a:pt x="0" y="179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8" name="SMARTInkShape-Group489">
            <a:extLst>
              <a:ext uri="{FF2B5EF4-FFF2-40B4-BE49-F238E27FC236}">
                <a16:creationId xmlns:a16="http://schemas.microsoft.com/office/drawing/2014/main" id="{5B172599-DDE6-663C-9469-3C0A31DC266F}"/>
              </a:ext>
            </a:extLst>
          </p:cNvPr>
          <p:cNvGrpSpPr/>
          <p:nvPr/>
        </p:nvGrpSpPr>
        <p:grpSpPr>
          <a:xfrm>
            <a:off x="6163999" y="1257692"/>
            <a:ext cx="535738" cy="570784"/>
            <a:chOff x="6163999" y="1257692"/>
            <a:chExt cx="535738" cy="570784"/>
          </a:xfrm>
        </p:grpSpPr>
        <p:sp>
          <p:nvSpPr>
            <p:cNvPr id="1292" name="SMARTInkShape-2051">
              <a:extLst>
                <a:ext uri="{FF2B5EF4-FFF2-40B4-BE49-F238E27FC236}">
                  <a16:creationId xmlns:a16="http://schemas.microsoft.com/office/drawing/2014/main" id="{1B5F1B2A-4A09-A8EB-A107-822BABC684CD}"/>
                </a:ext>
              </a:extLst>
            </p:cNvPr>
            <p:cNvSpPr/>
            <p:nvPr>
              <p:custDataLst>
                <p:tags r:id="rId105"/>
              </p:custDataLst>
            </p:nvPr>
          </p:nvSpPr>
          <p:spPr>
            <a:xfrm>
              <a:off x="6210300" y="1257692"/>
              <a:ext cx="52682" cy="180584"/>
            </a:xfrm>
            <a:custGeom>
              <a:avLst/>
              <a:gdLst/>
              <a:ahLst/>
              <a:cxnLst/>
              <a:rect l="0" t="0" r="0" b="0"/>
              <a:pathLst>
                <a:path w="52682" h="180584">
                  <a:moveTo>
                    <a:pt x="47625" y="9133"/>
                  </a:moveTo>
                  <a:lnTo>
                    <a:pt x="47625" y="9133"/>
                  </a:lnTo>
                  <a:lnTo>
                    <a:pt x="47625" y="0"/>
                  </a:lnTo>
                  <a:lnTo>
                    <a:pt x="52681" y="14894"/>
                  </a:lnTo>
                  <a:lnTo>
                    <a:pt x="50996" y="22498"/>
                  </a:lnTo>
                  <a:lnTo>
                    <a:pt x="36629" y="49429"/>
                  </a:lnTo>
                  <a:lnTo>
                    <a:pt x="27344" y="93097"/>
                  </a:lnTo>
                  <a:lnTo>
                    <a:pt x="13597" y="134647"/>
                  </a:lnTo>
                  <a:lnTo>
                    <a:pt x="8824" y="166498"/>
                  </a:lnTo>
                  <a:lnTo>
                    <a:pt x="0"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SMARTInkShape-2052">
              <a:extLst>
                <a:ext uri="{FF2B5EF4-FFF2-40B4-BE49-F238E27FC236}">
                  <a16:creationId xmlns:a16="http://schemas.microsoft.com/office/drawing/2014/main" id="{7DB07048-D7F0-2A91-7789-3569DDCE1D83}"/>
                </a:ext>
              </a:extLst>
            </p:cNvPr>
            <p:cNvSpPr/>
            <p:nvPr>
              <p:custDataLst>
                <p:tags r:id="rId106"/>
              </p:custDataLst>
            </p:nvPr>
          </p:nvSpPr>
          <p:spPr>
            <a:xfrm>
              <a:off x="6334125" y="1257741"/>
              <a:ext cx="161926" cy="151397"/>
            </a:xfrm>
            <a:custGeom>
              <a:avLst/>
              <a:gdLst/>
              <a:ahLst/>
              <a:cxnLst/>
              <a:rect l="0" t="0" r="0" b="0"/>
              <a:pathLst>
                <a:path w="161926" h="151397">
                  <a:moveTo>
                    <a:pt x="0" y="47184"/>
                  </a:moveTo>
                  <a:lnTo>
                    <a:pt x="0" y="47184"/>
                  </a:lnTo>
                  <a:lnTo>
                    <a:pt x="5056" y="42127"/>
                  </a:lnTo>
                  <a:lnTo>
                    <a:pt x="7539" y="36823"/>
                  </a:lnTo>
                  <a:lnTo>
                    <a:pt x="8201" y="33927"/>
                  </a:lnTo>
                  <a:lnTo>
                    <a:pt x="14189" y="24794"/>
                  </a:lnTo>
                  <a:lnTo>
                    <a:pt x="22666" y="15385"/>
                  </a:lnTo>
                  <a:lnTo>
                    <a:pt x="28771" y="11884"/>
                  </a:lnTo>
                  <a:lnTo>
                    <a:pt x="35012" y="9270"/>
                  </a:lnTo>
                  <a:lnTo>
                    <a:pt x="41314" y="4581"/>
                  </a:lnTo>
                  <a:lnTo>
                    <a:pt x="50464" y="1791"/>
                  </a:lnTo>
                  <a:lnTo>
                    <a:pt x="68530" y="0"/>
                  </a:lnTo>
                  <a:lnTo>
                    <a:pt x="72145" y="1970"/>
                  </a:lnTo>
                  <a:lnTo>
                    <a:pt x="78983" y="9803"/>
                  </a:lnTo>
                  <a:lnTo>
                    <a:pt x="82729" y="20340"/>
                  </a:lnTo>
                  <a:lnTo>
                    <a:pt x="83727" y="26113"/>
                  </a:lnTo>
                  <a:lnTo>
                    <a:pt x="77726" y="58191"/>
                  </a:lnTo>
                  <a:lnTo>
                    <a:pt x="68303" y="84665"/>
                  </a:lnTo>
                  <a:lnTo>
                    <a:pt x="45709" y="114653"/>
                  </a:lnTo>
                  <a:lnTo>
                    <a:pt x="24025" y="132595"/>
                  </a:lnTo>
                  <a:lnTo>
                    <a:pt x="21260" y="139119"/>
                  </a:lnTo>
                  <a:lnTo>
                    <a:pt x="20032" y="145547"/>
                  </a:lnTo>
                  <a:lnTo>
                    <a:pt x="20763" y="147684"/>
                  </a:lnTo>
                  <a:lnTo>
                    <a:pt x="22309" y="149109"/>
                  </a:lnTo>
                  <a:lnTo>
                    <a:pt x="26848" y="150692"/>
                  </a:lnTo>
                  <a:lnTo>
                    <a:pt x="32393" y="151396"/>
                  </a:lnTo>
                  <a:lnTo>
                    <a:pt x="74227" y="143708"/>
                  </a:lnTo>
                  <a:lnTo>
                    <a:pt x="120743" y="142602"/>
                  </a:lnTo>
                  <a:lnTo>
                    <a:pt x="161925" y="142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SMARTInkShape-2053">
              <a:extLst>
                <a:ext uri="{FF2B5EF4-FFF2-40B4-BE49-F238E27FC236}">
                  <a16:creationId xmlns:a16="http://schemas.microsoft.com/office/drawing/2014/main" id="{E6D5FC16-2F7C-14AD-8217-F2C85EE5FDFB}"/>
                </a:ext>
              </a:extLst>
            </p:cNvPr>
            <p:cNvSpPr/>
            <p:nvPr>
              <p:custDataLst>
                <p:tags r:id="rId107"/>
              </p:custDataLst>
            </p:nvPr>
          </p:nvSpPr>
          <p:spPr>
            <a:xfrm>
              <a:off x="6163999" y="1524010"/>
              <a:ext cx="313002" cy="28173"/>
            </a:xfrm>
            <a:custGeom>
              <a:avLst/>
              <a:gdLst/>
              <a:ahLst/>
              <a:cxnLst/>
              <a:rect l="0" t="0" r="0" b="0"/>
              <a:pathLst>
                <a:path w="313002" h="28173">
                  <a:moveTo>
                    <a:pt x="8201" y="19040"/>
                  </a:moveTo>
                  <a:lnTo>
                    <a:pt x="8201" y="19040"/>
                  </a:lnTo>
                  <a:lnTo>
                    <a:pt x="0" y="27241"/>
                  </a:lnTo>
                  <a:lnTo>
                    <a:pt x="617" y="27682"/>
                  </a:lnTo>
                  <a:lnTo>
                    <a:pt x="4125" y="28172"/>
                  </a:lnTo>
                  <a:lnTo>
                    <a:pt x="44470" y="20329"/>
                  </a:lnTo>
                  <a:lnTo>
                    <a:pt x="86145" y="16388"/>
                  </a:lnTo>
                  <a:lnTo>
                    <a:pt x="126769" y="10420"/>
                  </a:lnTo>
                  <a:lnTo>
                    <a:pt x="168774" y="6871"/>
                  </a:lnTo>
                  <a:lnTo>
                    <a:pt x="207958" y="1349"/>
                  </a:lnTo>
                  <a:lnTo>
                    <a:pt x="251760" y="258"/>
                  </a:lnTo>
                  <a:lnTo>
                    <a:pt x="297407" y="6"/>
                  </a:lnTo>
                  <a:lnTo>
                    <a:pt x="299430" y="0"/>
                  </a:lnTo>
                  <a:lnTo>
                    <a:pt x="304500" y="2817"/>
                  </a:lnTo>
                  <a:lnTo>
                    <a:pt x="313001"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5" name="SMARTInkShape-2054">
              <a:extLst>
                <a:ext uri="{FF2B5EF4-FFF2-40B4-BE49-F238E27FC236}">
                  <a16:creationId xmlns:a16="http://schemas.microsoft.com/office/drawing/2014/main" id="{6BFBB9CA-D766-DA15-90CE-B952FECFD26A}"/>
                </a:ext>
              </a:extLst>
            </p:cNvPr>
            <p:cNvSpPr/>
            <p:nvPr>
              <p:custDataLst>
                <p:tags r:id="rId108"/>
              </p:custDataLst>
            </p:nvPr>
          </p:nvSpPr>
          <p:spPr>
            <a:xfrm>
              <a:off x="6305843" y="1705412"/>
              <a:ext cx="142583" cy="123064"/>
            </a:xfrm>
            <a:custGeom>
              <a:avLst/>
              <a:gdLst/>
              <a:ahLst/>
              <a:cxnLst/>
              <a:rect l="0" t="0" r="0" b="0"/>
              <a:pathLst>
                <a:path w="142583" h="123064">
                  <a:moveTo>
                    <a:pt x="9232" y="37663"/>
                  </a:moveTo>
                  <a:lnTo>
                    <a:pt x="9232" y="37663"/>
                  </a:lnTo>
                  <a:lnTo>
                    <a:pt x="9232" y="32607"/>
                  </a:lnTo>
                  <a:lnTo>
                    <a:pt x="10290" y="31117"/>
                  </a:lnTo>
                  <a:lnTo>
                    <a:pt x="12054" y="30124"/>
                  </a:lnTo>
                  <a:lnTo>
                    <a:pt x="18364" y="28254"/>
                  </a:lnTo>
                  <a:lnTo>
                    <a:pt x="38773" y="9176"/>
                  </a:lnTo>
                  <a:lnTo>
                    <a:pt x="55480" y="1775"/>
                  </a:lnTo>
                  <a:lnTo>
                    <a:pt x="64228" y="0"/>
                  </a:lnTo>
                  <a:lnTo>
                    <a:pt x="68247" y="2579"/>
                  </a:lnTo>
                  <a:lnTo>
                    <a:pt x="70800" y="4749"/>
                  </a:lnTo>
                  <a:lnTo>
                    <a:pt x="73637" y="9982"/>
                  </a:lnTo>
                  <a:lnTo>
                    <a:pt x="75459" y="27021"/>
                  </a:lnTo>
                  <a:lnTo>
                    <a:pt x="75775" y="44623"/>
                  </a:lnTo>
                  <a:lnTo>
                    <a:pt x="70204" y="56984"/>
                  </a:lnTo>
                  <a:lnTo>
                    <a:pt x="54437" y="77110"/>
                  </a:lnTo>
                  <a:lnTo>
                    <a:pt x="7195" y="110656"/>
                  </a:lnTo>
                  <a:lnTo>
                    <a:pt x="1925" y="118087"/>
                  </a:lnTo>
                  <a:lnTo>
                    <a:pt x="1186" y="117737"/>
                  </a:lnTo>
                  <a:lnTo>
                    <a:pt x="693" y="116446"/>
                  </a:lnTo>
                  <a:lnTo>
                    <a:pt x="364" y="116643"/>
                  </a:lnTo>
                  <a:lnTo>
                    <a:pt x="0" y="119685"/>
                  </a:lnTo>
                  <a:lnTo>
                    <a:pt x="961" y="120919"/>
                  </a:lnTo>
                  <a:lnTo>
                    <a:pt x="4850" y="122291"/>
                  </a:lnTo>
                  <a:lnTo>
                    <a:pt x="18047" y="123063"/>
                  </a:lnTo>
                  <a:lnTo>
                    <a:pt x="26555" y="120421"/>
                  </a:lnTo>
                  <a:lnTo>
                    <a:pt x="45762" y="112984"/>
                  </a:lnTo>
                  <a:lnTo>
                    <a:pt x="85122" y="106046"/>
                  </a:lnTo>
                  <a:lnTo>
                    <a:pt x="142582" y="94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6" name="SMARTInkShape-2055">
              <a:extLst>
                <a:ext uri="{FF2B5EF4-FFF2-40B4-BE49-F238E27FC236}">
                  <a16:creationId xmlns:a16="http://schemas.microsoft.com/office/drawing/2014/main" id="{C3BF18CB-B4B9-63FD-DB5E-DCCCA8B00586}"/>
                </a:ext>
              </a:extLst>
            </p:cNvPr>
            <p:cNvSpPr/>
            <p:nvPr>
              <p:custDataLst>
                <p:tags r:id="rId109"/>
              </p:custDataLst>
            </p:nvPr>
          </p:nvSpPr>
          <p:spPr>
            <a:xfrm>
              <a:off x="6506709" y="1700045"/>
              <a:ext cx="84592" cy="117984"/>
            </a:xfrm>
            <a:custGeom>
              <a:avLst/>
              <a:gdLst/>
              <a:ahLst/>
              <a:cxnLst/>
              <a:rect l="0" t="0" r="0" b="0"/>
              <a:pathLst>
                <a:path w="84592" h="117984">
                  <a:moveTo>
                    <a:pt x="84591" y="23980"/>
                  </a:moveTo>
                  <a:lnTo>
                    <a:pt x="84591" y="23980"/>
                  </a:lnTo>
                  <a:lnTo>
                    <a:pt x="84591" y="6370"/>
                  </a:lnTo>
                  <a:lnTo>
                    <a:pt x="83533" y="5890"/>
                  </a:lnTo>
                  <a:lnTo>
                    <a:pt x="79535" y="5357"/>
                  </a:lnTo>
                  <a:lnTo>
                    <a:pt x="74230" y="2297"/>
                  </a:lnTo>
                  <a:lnTo>
                    <a:pt x="71334" y="0"/>
                  </a:lnTo>
                  <a:lnTo>
                    <a:pt x="59649" y="269"/>
                  </a:lnTo>
                  <a:lnTo>
                    <a:pt x="31334" y="9066"/>
                  </a:lnTo>
                  <a:lnTo>
                    <a:pt x="18235" y="23349"/>
                  </a:lnTo>
                  <a:lnTo>
                    <a:pt x="7474" y="41691"/>
                  </a:lnTo>
                  <a:lnTo>
                    <a:pt x="1416" y="64976"/>
                  </a:lnTo>
                  <a:lnTo>
                    <a:pt x="0" y="82417"/>
                  </a:lnTo>
                  <a:lnTo>
                    <a:pt x="5014" y="97930"/>
                  </a:lnTo>
                  <a:lnTo>
                    <a:pt x="9314" y="105030"/>
                  </a:lnTo>
                  <a:lnTo>
                    <a:pt x="14298" y="109763"/>
                  </a:lnTo>
                  <a:lnTo>
                    <a:pt x="25480" y="115023"/>
                  </a:lnTo>
                  <a:lnTo>
                    <a:pt x="48732" y="117983"/>
                  </a:lnTo>
                  <a:lnTo>
                    <a:pt x="56452" y="115224"/>
                  </a:lnTo>
                  <a:lnTo>
                    <a:pt x="70673" y="103691"/>
                  </a:lnTo>
                  <a:lnTo>
                    <a:pt x="78405" y="87982"/>
                  </a:lnTo>
                  <a:lnTo>
                    <a:pt x="83369" y="52027"/>
                  </a:lnTo>
                  <a:lnTo>
                    <a:pt x="79173" y="28880"/>
                  </a:lnTo>
                  <a:lnTo>
                    <a:pt x="65541" y="4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SMARTInkShape-2056">
              <a:extLst>
                <a:ext uri="{FF2B5EF4-FFF2-40B4-BE49-F238E27FC236}">
                  <a16:creationId xmlns:a16="http://schemas.microsoft.com/office/drawing/2014/main" id="{3D78823E-52A9-6C0E-F2FB-0A978E3F5D33}"/>
                </a:ext>
              </a:extLst>
            </p:cNvPr>
            <p:cNvSpPr/>
            <p:nvPr>
              <p:custDataLst>
                <p:tags r:id="rId110"/>
              </p:custDataLst>
            </p:nvPr>
          </p:nvSpPr>
          <p:spPr>
            <a:xfrm>
              <a:off x="6607067" y="1696925"/>
              <a:ext cx="92670" cy="117205"/>
            </a:xfrm>
            <a:custGeom>
              <a:avLst/>
              <a:gdLst/>
              <a:ahLst/>
              <a:cxnLst/>
              <a:rect l="0" t="0" r="0" b="0"/>
              <a:pathLst>
                <a:path w="92670" h="117205">
                  <a:moveTo>
                    <a:pt x="60433" y="27100"/>
                  </a:moveTo>
                  <a:lnTo>
                    <a:pt x="60433" y="27100"/>
                  </a:lnTo>
                  <a:lnTo>
                    <a:pt x="60433" y="9766"/>
                  </a:lnTo>
                  <a:lnTo>
                    <a:pt x="55377" y="3502"/>
                  </a:lnTo>
                  <a:lnTo>
                    <a:pt x="47250" y="737"/>
                  </a:lnTo>
                  <a:lnTo>
                    <a:pt x="42119" y="0"/>
                  </a:lnTo>
                  <a:lnTo>
                    <a:pt x="37640" y="1625"/>
                  </a:lnTo>
                  <a:lnTo>
                    <a:pt x="29842" y="9075"/>
                  </a:lnTo>
                  <a:lnTo>
                    <a:pt x="5422" y="47539"/>
                  </a:lnTo>
                  <a:lnTo>
                    <a:pt x="0" y="64759"/>
                  </a:lnTo>
                  <a:lnTo>
                    <a:pt x="2898" y="87412"/>
                  </a:lnTo>
                  <a:lnTo>
                    <a:pt x="7698" y="104705"/>
                  </a:lnTo>
                  <a:lnTo>
                    <a:pt x="13635" y="110587"/>
                  </a:lnTo>
                  <a:lnTo>
                    <a:pt x="31520" y="117122"/>
                  </a:lnTo>
                  <a:lnTo>
                    <a:pt x="45114" y="117204"/>
                  </a:lnTo>
                  <a:lnTo>
                    <a:pt x="67520" y="108634"/>
                  </a:lnTo>
                  <a:lnTo>
                    <a:pt x="76989" y="97204"/>
                  </a:lnTo>
                  <a:lnTo>
                    <a:pt x="91690" y="69052"/>
                  </a:lnTo>
                  <a:lnTo>
                    <a:pt x="92669" y="53154"/>
                  </a:lnTo>
                  <a:lnTo>
                    <a:pt x="89731" y="27190"/>
                  </a:lnTo>
                  <a:lnTo>
                    <a:pt x="86315" y="22927"/>
                  </a:lnTo>
                  <a:lnTo>
                    <a:pt x="74053" y="15367"/>
                  </a:lnTo>
                  <a:lnTo>
                    <a:pt x="67396" y="13987"/>
                  </a:lnTo>
                  <a:lnTo>
                    <a:pt x="31858" y="17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1" name="SMARTInkShape-Group490">
            <a:extLst>
              <a:ext uri="{FF2B5EF4-FFF2-40B4-BE49-F238E27FC236}">
                <a16:creationId xmlns:a16="http://schemas.microsoft.com/office/drawing/2014/main" id="{1FC1B05F-F231-C82D-329B-CC560DF1127E}"/>
              </a:ext>
            </a:extLst>
          </p:cNvPr>
          <p:cNvGrpSpPr/>
          <p:nvPr/>
        </p:nvGrpSpPr>
        <p:grpSpPr>
          <a:xfrm>
            <a:off x="5724525" y="1362075"/>
            <a:ext cx="190501" cy="85726"/>
            <a:chOff x="5724525" y="1362075"/>
            <a:chExt cx="190501" cy="85726"/>
          </a:xfrm>
        </p:grpSpPr>
        <p:sp>
          <p:nvSpPr>
            <p:cNvPr id="1299" name="SMARTInkShape-2057">
              <a:extLst>
                <a:ext uri="{FF2B5EF4-FFF2-40B4-BE49-F238E27FC236}">
                  <a16:creationId xmlns:a16="http://schemas.microsoft.com/office/drawing/2014/main" id="{06DD46ED-53AA-F598-8BDC-41D8597F5D53}"/>
                </a:ext>
              </a:extLst>
            </p:cNvPr>
            <p:cNvSpPr/>
            <p:nvPr>
              <p:custDataLst>
                <p:tags r:id="rId103"/>
              </p:custDataLst>
            </p:nvPr>
          </p:nvSpPr>
          <p:spPr>
            <a:xfrm>
              <a:off x="5724525" y="1362075"/>
              <a:ext cx="114301" cy="19051"/>
            </a:xfrm>
            <a:custGeom>
              <a:avLst/>
              <a:gdLst/>
              <a:ahLst/>
              <a:cxnLst/>
              <a:rect l="0" t="0" r="0" b="0"/>
              <a:pathLst>
                <a:path w="114301" h="19051">
                  <a:moveTo>
                    <a:pt x="0" y="19050"/>
                  </a:moveTo>
                  <a:lnTo>
                    <a:pt x="0" y="19050"/>
                  </a:lnTo>
                  <a:lnTo>
                    <a:pt x="10113" y="19050"/>
                  </a:lnTo>
                  <a:lnTo>
                    <a:pt x="17900" y="16228"/>
                  </a:lnTo>
                  <a:lnTo>
                    <a:pt x="21459" y="13993"/>
                  </a:lnTo>
                  <a:lnTo>
                    <a:pt x="67197" y="324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SMARTInkShape-2058">
              <a:extLst>
                <a:ext uri="{FF2B5EF4-FFF2-40B4-BE49-F238E27FC236}">
                  <a16:creationId xmlns:a16="http://schemas.microsoft.com/office/drawing/2014/main" id="{129509B3-E9A8-A827-F3BB-48D15F3C4825}"/>
                </a:ext>
              </a:extLst>
            </p:cNvPr>
            <p:cNvSpPr/>
            <p:nvPr>
              <p:custDataLst>
                <p:tags r:id="rId104"/>
              </p:custDataLst>
            </p:nvPr>
          </p:nvSpPr>
          <p:spPr>
            <a:xfrm>
              <a:off x="5743575" y="1438275"/>
              <a:ext cx="171451" cy="9526"/>
            </a:xfrm>
            <a:custGeom>
              <a:avLst/>
              <a:gdLst/>
              <a:ahLst/>
              <a:cxnLst/>
              <a:rect l="0" t="0" r="0" b="0"/>
              <a:pathLst>
                <a:path w="171451" h="9526">
                  <a:moveTo>
                    <a:pt x="0" y="0"/>
                  </a:moveTo>
                  <a:lnTo>
                    <a:pt x="0" y="0"/>
                  </a:lnTo>
                  <a:lnTo>
                    <a:pt x="44240" y="0"/>
                  </a:lnTo>
                  <a:lnTo>
                    <a:pt x="90112" y="0"/>
                  </a:lnTo>
                  <a:lnTo>
                    <a:pt x="134660" y="2822"/>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9" name="SMARTInkShape-Group491">
            <a:extLst>
              <a:ext uri="{FF2B5EF4-FFF2-40B4-BE49-F238E27FC236}">
                <a16:creationId xmlns:a16="http://schemas.microsoft.com/office/drawing/2014/main" id="{1C27C8D9-F1A6-458D-3421-DA995BD3AFA2}"/>
              </a:ext>
            </a:extLst>
          </p:cNvPr>
          <p:cNvGrpSpPr/>
          <p:nvPr/>
        </p:nvGrpSpPr>
        <p:grpSpPr>
          <a:xfrm>
            <a:off x="4552950" y="1223345"/>
            <a:ext cx="704851" cy="586406"/>
            <a:chOff x="4552950" y="1223345"/>
            <a:chExt cx="704851" cy="586406"/>
          </a:xfrm>
        </p:grpSpPr>
        <p:sp>
          <p:nvSpPr>
            <p:cNvPr id="1302" name="SMARTInkShape-2059">
              <a:extLst>
                <a:ext uri="{FF2B5EF4-FFF2-40B4-BE49-F238E27FC236}">
                  <a16:creationId xmlns:a16="http://schemas.microsoft.com/office/drawing/2014/main" id="{8F38A67D-20ED-272E-1A9C-E62CA6EBA8D2}"/>
                </a:ext>
              </a:extLst>
            </p:cNvPr>
            <p:cNvSpPr/>
            <p:nvPr>
              <p:custDataLst>
                <p:tags r:id="rId96"/>
              </p:custDataLst>
            </p:nvPr>
          </p:nvSpPr>
          <p:spPr>
            <a:xfrm>
              <a:off x="4565891" y="1305041"/>
              <a:ext cx="91835" cy="9410"/>
            </a:xfrm>
            <a:custGeom>
              <a:avLst/>
              <a:gdLst/>
              <a:ahLst/>
              <a:cxnLst/>
              <a:rect l="0" t="0" r="0" b="0"/>
              <a:pathLst>
                <a:path w="91835" h="9410">
                  <a:moveTo>
                    <a:pt x="6109" y="9409"/>
                  </a:moveTo>
                  <a:lnTo>
                    <a:pt x="6109" y="9409"/>
                  </a:lnTo>
                  <a:lnTo>
                    <a:pt x="621" y="9409"/>
                  </a:lnTo>
                  <a:lnTo>
                    <a:pt x="2965" y="9409"/>
                  </a:lnTo>
                  <a:lnTo>
                    <a:pt x="0" y="9409"/>
                  </a:lnTo>
                  <a:lnTo>
                    <a:pt x="10152" y="9409"/>
                  </a:lnTo>
                  <a:lnTo>
                    <a:pt x="16020" y="6587"/>
                  </a:lnTo>
                  <a:lnTo>
                    <a:pt x="19068" y="4352"/>
                  </a:lnTo>
                  <a:lnTo>
                    <a:pt x="33467" y="1208"/>
                  </a:lnTo>
                  <a:lnTo>
                    <a:pt x="69781" y="0"/>
                  </a:lnTo>
                  <a:lnTo>
                    <a:pt x="91834"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SMARTInkShape-2060">
              <a:extLst>
                <a:ext uri="{FF2B5EF4-FFF2-40B4-BE49-F238E27FC236}">
                  <a16:creationId xmlns:a16="http://schemas.microsoft.com/office/drawing/2014/main" id="{45592284-40A0-20F6-2A23-FDB27E141750}"/>
                </a:ext>
              </a:extLst>
            </p:cNvPr>
            <p:cNvSpPr/>
            <p:nvPr>
              <p:custDataLst>
                <p:tags r:id="rId97"/>
              </p:custDataLst>
            </p:nvPr>
          </p:nvSpPr>
          <p:spPr>
            <a:xfrm>
              <a:off x="4552950" y="1372188"/>
              <a:ext cx="142876" cy="8938"/>
            </a:xfrm>
            <a:custGeom>
              <a:avLst/>
              <a:gdLst/>
              <a:ahLst/>
              <a:cxnLst/>
              <a:rect l="0" t="0" r="0" b="0"/>
              <a:pathLst>
                <a:path w="142876" h="8938">
                  <a:moveTo>
                    <a:pt x="0" y="8937"/>
                  </a:moveTo>
                  <a:lnTo>
                    <a:pt x="0" y="8937"/>
                  </a:lnTo>
                  <a:lnTo>
                    <a:pt x="16267" y="7879"/>
                  </a:lnTo>
                  <a:lnTo>
                    <a:pt x="58694" y="0"/>
                  </a:lnTo>
                  <a:lnTo>
                    <a:pt x="70536" y="732"/>
                  </a:lnTo>
                  <a:lnTo>
                    <a:pt x="111803" y="7648"/>
                  </a:lnTo>
                  <a:lnTo>
                    <a:pt x="142875" y="8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SMARTInkShape-2061">
              <a:extLst>
                <a:ext uri="{FF2B5EF4-FFF2-40B4-BE49-F238E27FC236}">
                  <a16:creationId xmlns:a16="http://schemas.microsoft.com/office/drawing/2014/main" id="{AB2E7E2C-12E5-4C43-2BB3-E808469444E6}"/>
                </a:ext>
              </a:extLst>
            </p:cNvPr>
            <p:cNvSpPr/>
            <p:nvPr>
              <p:custDataLst>
                <p:tags r:id="rId98"/>
              </p:custDataLst>
            </p:nvPr>
          </p:nvSpPr>
          <p:spPr>
            <a:xfrm>
              <a:off x="4977524" y="1223345"/>
              <a:ext cx="175502" cy="128872"/>
            </a:xfrm>
            <a:custGeom>
              <a:avLst/>
              <a:gdLst/>
              <a:ahLst/>
              <a:cxnLst/>
              <a:rect l="0" t="0" r="0" b="0"/>
              <a:pathLst>
                <a:path w="175502" h="128872">
                  <a:moveTo>
                    <a:pt x="4051" y="43480"/>
                  </a:moveTo>
                  <a:lnTo>
                    <a:pt x="4051" y="43480"/>
                  </a:lnTo>
                  <a:lnTo>
                    <a:pt x="4051" y="35279"/>
                  </a:lnTo>
                  <a:lnTo>
                    <a:pt x="9107" y="29291"/>
                  </a:lnTo>
                  <a:lnTo>
                    <a:pt x="39699" y="11599"/>
                  </a:lnTo>
                  <a:lnTo>
                    <a:pt x="53183" y="7223"/>
                  </a:lnTo>
                  <a:lnTo>
                    <a:pt x="73329" y="2801"/>
                  </a:lnTo>
                  <a:lnTo>
                    <a:pt x="78811" y="485"/>
                  </a:lnTo>
                  <a:lnTo>
                    <a:pt x="83524" y="0"/>
                  </a:lnTo>
                  <a:lnTo>
                    <a:pt x="91584" y="2283"/>
                  </a:lnTo>
                  <a:lnTo>
                    <a:pt x="94157" y="4374"/>
                  </a:lnTo>
                  <a:lnTo>
                    <a:pt x="97015" y="9519"/>
                  </a:lnTo>
                  <a:lnTo>
                    <a:pt x="98624" y="28479"/>
                  </a:lnTo>
                  <a:lnTo>
                    <a:pt x="94044" y="54205"/>
                  </a:lnTo>
                  <a:lnTo>
                    <a:pt x="80928" y="76879"/>
                  </a:lnTo>
                  <a:lnTo>
                    <a:pt x="48525" y="109954"/>
                  </a:lnTo>
                  <a:lnTo>
                    <a:pt x="27812" y="123501"/>
                  </a:lnTo>
                  <a:lnTo>
                    <a:pt x="14972" y="127515"/>
                  </a:lnTo>
                  <a:lnTo>
                    <a:pt x="1152" y="128871"/>
                  </a:lnTo>
                  <a:lnTo>
                    <a:pt x="0" y="126866"/>
                  </a:lnTo>
                  <a:lnTo>
                    <a:pt x="1547" y="118993"/>
                  </a:lnTo>
                  <a:lnTo>
                    <a:pt x="8582" y="111261"/>
                  </a:lnTo>
                  <a:lnTo>
                    <a:pt x="53823" y="82938"/>
                  </a:lnTo>
                  <a:lnTo>
                    <a:pt x="100134" y="58542"/>
                  </a:lnTo>
                  <a:lnTo>
                    <a:pt x="128862" y="40616"/>
                  </a:lnTo>
                  <a:lnTo>
                    <a:pt x="130649" y="38396"/>
                  </a:lnTo>
                  <a:lnTo>
                    <a:pt x="130783" y="36916"/>
                  </a:lnTo>
                  <a:lnTo>
                    <a:pt x="128451" y="34540"/>
                  </a:lnTo>
                  <a:lnTo>
                    <a:pt x="122989" y="34128"/>
                  </a:lnTo>
                  <a:lnTo>
                    <a:pt x="102356" y="50372"/>
                  </a:lnTo>
                  <a:lnTo>
                    <a:pt x="78110" y="74232"/>
                  </a:lnTo>
                  <a:lnTo>
                    <a:pt x="74008" y="83959"/>
                  </a:lnTo>
                  <a:lnTo>
                    <a:pt x="71374" y="102393"/>
                  </a:lnTo>
                  <a:lnTo>
                    <a:pt x="73275" y="104981"/>
                  </a:lnTo>
                  <a:lnTo>
                    <a:pt x="97297" y="114530"/>
                  </a:lnTo>
                  <a:lnTo>
                    <a:pt x="120579" y="118154"/>
                  </a:lnTo>
                  <a:lnTo>
                    <a:pt x="175501" y="110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2062">
              <a:extLst>
                <a:ext uri="{FF2B5EF4-FFF2-40B4-BE49-F238E27FC236}">
                  <a16:creationId xmlns:a16="http://schemas.microsoft.com/office/drawing/2014/main" id="{97E7DB00-BB98-0F61-0013-AAB6059AA8FF}"/>
                </a:ext>
              </a:extLst>
            </p:cNvPr>
            <p:cNvSpPr/>
            <p:nvPr>
              <p:custDataLst>
                <p:tags r:id="rId99"/>
              </p:custDataLst>
            </p:nvPr>
          </p:nvSpPr>
          <p:spPr>
            <a:xfrm>
              <a:off x="5191125" y="1323975"/>
              <a:ext cx="24539" cy="85726"/>
            </a:xfrm>
            <a:custGeom>
              <a:avLst/>
              <a:gdLst/>
              <a:ahLst/>
              <a:cxnLst/>
              <a:rect l="0" t="0" r="0" b="0"/>
              <a:pathLst>
                <a:path w="24539" h="85726">
                  <a:moveTo>
                    <a:pt x="19050" y="0"/>
                  </a:moveTo>
                  <a:lnTo>
                    <a:pt x="19050" y="0"/>
                  </a:lnTo>
                  <a:lnTo>
                    <a:pt x="24106" y="5057"/>
                  </a:lnTo>
                  <a:lnTo>
                    <a:pt x="24538" y="6546"/>
                  </a:lnTo>
                  <a:lnTo>
                    <a:pt x="23766" y="7539"/>
                  </a:lnTo>
                  <a:lnTo>
                    <a:pt x="22194" y="8201"/>
                  </a:lnTo>
                  <a:lnTo>
                    <a:pt x="13125" y="29960"/>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SMARTInkShape-2063">
              <a:extLst>
                <a:ext uri="{FF2B5EF4-FFF2-40B4-BE49-F238E27FC236}">
                  <a16:creationId xmlns:a16="http://schemas.microsoft.com/office/drawing/2014/main" id="{06BA15E7-974C-CBCE-3699-A9424A8A3032}"/>
                </a:ext>
              </a:extLst>
            </p:cNvPr>
            <p:cNvSpPr/>
            <p:nvPr>
              <p:custDataLst>
                <p:tags r:id="rId100"/>
              </p:custDataLst>
            </p:nvPr>
          </p:nvSpPr>
          <p:spPr>
            <a:xfrm>
              <a:off x="4867275" y="1495435"/>
              <a:ext cx="390526" cy="9516"/>
            </a:xfrm>
            <a:custGeom>
              <a:avLst/>
              <a:gdLst/>
              <a:ahLst/>
              <a:cxnLst/>
              <a:rect l="0" t="0" r="0" b="0"/>
              <a:pathLst>
                <a:path w="390526" h="9516">
                  <a:moveTo>
                    <a:pt x="0" y="9515"/>
                  </a:moveTo>
                  <a:lnTo>
                    <a:pt x="0" y="9515"/>
                  </a:lnTo>
                  <a:lnTo>
                    <a:pt x="38126" y="6693"/>
                  </a:lnTo>
                  <a:lnTo>
                    <a:pt x="78792" y="1314"/>
                  </a:lnTo>
                  <a:lnTo>
                    <a:pt x="120712" y="383"/>
                  </a:lnTo>
                  <a:lnTo>
                    <a:pt x="168292" y="106"/>
                  </a:lnTo>
                  <a:lnTo>
                    <a:pt x="202855" y="42"/>
                  </a:lnTo>
                  <a:lnTo>
                    <a:pt x="239382" y="13"/>
                  </a:lnTo>
                  <a:lnTo>
                    <a:pt x="276784" y="0"/>
                  </a:lnTo>
                  <a:lnTo>
                    <a:pt x="324235" y="1050"/>
                  </a:lnTo>
                  <a:lnTo>
                    <a:pt x="390525"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7" name="SMARTInkShape-2064">
              <a:extLst>
                <a:ext uri="{FF2B5EF4-FFF2-40B4-BE49-F238E27FC236}">
                  <a16:creationId xmlns:a16="http://schemas.microsoft.com/office/drawing/2014/main" id="{A82CBAB9-D8D0-F808-D8FD-600B0AB99C30}"/>
                </a:ext>
              </a:extLst>
            </p:cNvPr>
            <p:cNvSpPr/>
            <p:nvPr>
              <p:custDataLst>
                <p:tags r:id="rId101"/>
              </p:custDataLst>
            </p:nvPr>
          </p:nvSpPr>
          <p:spPr>
            <a:xfrm>
              <a:off x="4943475" y="1629346"/>
              <a:ext cx="104776" cy="123255"/>
            </a:xfrm>
            <a:custGeom>
              <a:avLst/>
              <a:gdLst/>
              <a:ahLst/>
              <a:cxnLst/>
              <a:rect l="0" t="0" r="0" b="0"/>
              <a:pathLst>
                <a:path w="104776" h="123255">
                  <a:moveTo>
                    <a:pt x="0" y="28004"/>
                  </a:moveTo>
                  <a:lnTo>
                    <a:pt x="0" y="28004"/>
                  </a:lnTo>
                  <a:lnTo>
                    <a:pt x="16247" y="12816"/>
                  </a:lnTo>
                  <a:lnTo>
                    <a:pt x="26742" y="9462"/>
                  </a:lnTo>
                  <a:lnTo>
                    <a:pt x="33088" y="9105"/>
                  </a:lnTo>
                  <a:lnTo>
                    <a:pt x="34759" y="10113"/>
                  </a:lnTo>
                  <a:lnTo>
                    <a:pt x="35872" y="11843"/>
                  </a:lnTo>
                  <a:lnTo>
                    <a:pt x="37440" y="19335"/>
                  </a:lnTo>
                  <a:lnTo>
                    <a:pt x="37969" y="36404"/>
                  </a:lnTo>
                  <a:lnTo>
                    <a:pt x="35220" y="45143"/>
                  </a:lnTo>
                  <a:lnTo>
                    <a:pt x="22904" y="69223"/>
                  </a:lnTo>
                  <a:lnTo>
                    <a:pt x="19134" y="81022"/>
                  </a:lnTo>
                  <a:lnTo>
                    <a:pt x="9962" y="94084"/>
                  </a:lnTo>
                  <a:lnTo>
                    <a:pt x="9563" y="76313"/>
                  </a:lnTo>
                  <a:lnTo>
                    <a:pt x="15188" y="64997"/>
                  </a:lnTo>
                  <a:lnTo>
                    <a:pt x="49251" y="26646"/>
                  </a:lnTo>
                  <a:lnTo>
                    <a:pt x="81576" y="3769"/>
                  </a:lnTo>
                  <a:lnTo>
                    <a:pt x="91785" y="715"/>
                  </a:lnTo>
                  <a:lnTo>
                    <a:pt x="98297" y="0"/>
                  </a:lnTo>
                  <a:lnTo>
                    <a:pt x="100456" y="868"/>
                  </a:lnTo>
                  <a:lnTo>
                    <a:pt x="101896" y="2505"/>
                  </a:lnTo>
                  <a:lnTo>
                    <a:pt x="102855" y="4655"/>
                  </a:lnTo>
                  <a:lnTo>
                    <a:pt x="104663" y="47742"/>
                  </a:lnTo>
                  <a:lnTo>
                    <a:pt x="104772" y="94222"/>
                  </a:lnTo>
                  <a:lnTo>
                    <a:pt x="104775" y="123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SMARTInkShape-2065">
              <a:extLst>
                <a:ext uri="{FF2B5EF4-FFF2-40B4-BE49-F238E27FC236}">
                  <a16:creationId xmlns:a16="http://schemas.microsoft.com/office/drawing/2014/main" id="{81B0C92E-4182-0F6A-ADF0-24ED95F94C59}"/>
                </a:ext>
              </a:extLst>
            </p:cNvPr>
            <p:cNvSpPr/>
            <p:nvPr>
              <p:custDataLst>
                <p:tags r:id="rId102"/>
              </p:custDataLst>
            </p:nvPr>
          </p:nvSpPr>
          <p:spPr>
            <a:xfrm>
              <a:off x="5114925" y="1724417"/>
              <a:ext cx="17334" cy="85334"/>
            </a:xfrm>
            <a:custGeom>
              <a:avLst/>
              <a:gdLst/>
              <a:ahLst/>
              <a:cxnLst/>
              <a:rect l="0" t="0" r="0" b="0"/>
              <a:pathLst>
                <a:path w="17334" h="85334">
                  <a:moveTo>
                    <a:pt x="0" y="9133"/>
                  </a:moveTo>
                  <a:lnTo>
                    <a:pt x="0" y="9133"/>
                  </a:lnTo>
                  <a:lnTo>
                    <a:pt x="5056" y="4077"/>
                  </a:lnTo>
                  <a:lnTo>
                    <a:pt x="10361" y="1594"/>
                  </a:lnTo>
                  <a:lnTo>
                    <a:pt x="17333" y="0"/>
                  </a:lnTo>
                  <a:lnTo>
                    <a:pt x="11106" y="21440"/>
                  </a:lnTo>
                  <a:lnTo>
                    <a:pt x="495" y="54304"/>
                  </a:lnTo>
                  <a:lnTo>
                    <a:pt x="0" y="85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4" name="SMARTInkShape-Group492">
            <a:extLst>
              <a:ext uri="{FF2B5EF4-FFF2-40B4-BE49-F238E27FC236}">
                <a16:creationId xmlns:a16="http://schemas.microsoft.com/office/drawing/2014/main" id="{04828580-4079-B56C-841F-6DBFD03EBF2B}"/>
              </a:ext>
            </a:extLst>
          </p:cNvPr>
          <p:cNvGrpSpPr/>
          <p:nvPr/>
        </p:nvGrpSpPr>
        <p:grpSpPr>
          <a:xfrm>
            <a:off x="3962400" y="1125569"/>
            <a:ext cx="200026" cy="407957"/>
            <a:chOff x="3962400" y="1125569"/>
            <a:chExt cx="200026" cy="407957"/>
          </a:xfrm>
        </p:grpSpPr>
        <p:sp>
          <p:nvSpPr>
            <p:cNvPr id="1310" name="SMARTInkShape-2066">
              <a:extLst>
                <a:ext uri="{FF2B5EF4-FFF2-40B4-BE49-F238E27FC236}">
                  <a16:creationId xmlns:a16="http://schemas.microsoft.com/office/drawing/2014/main" id="{336D6B7B-A8D6-AE40-70BF-0615A22B8B09}"/>
                </a:ext>
              </a:extLst>
            </p:cNvPr>
            <p:cNvSpPr/>
            <p:nvPr>
              <p:custDataLst>
                <p:tags r:id="rId92"/>
              </p:custDataLst>
            </p:nvPr>
          </p:nvSpPr>
          <p:spPr>
            <a:xfrm>
              <a:off x="4029075" y="1230165"/>
              <a:ext cx="19051" cy="303361"/>
            </a:xfrm>
            <a:custGeom>
              <a:avLst/>
              <a:gdLst/>
              <a:ahLst/>
              <a:cxnLst/>
              <a:rect l="0" t="0" r="0" b="0"/>
              <a:pathLst>
                <a:path w="19051" h="303361">
                  <a:moveTo>
                    <a:pt x="0" y="17610"/>
                  </a:moveTo>
                  <a:lnTo>
                    <a:pt x="0" y="17610"/>
                  </a:lnTo>
                  <a:lnTo>
                    <a:pt x="5056" y="12553"/>
                  </a:lnTo>
                  <a:lnTo>
                    <a:pt x="10361" y="10071"/>
                  </a:lnTo>
                  <a:lnTo>
                    <a:pt x="13257" y="9409"/>
                  </a:lnTo>
                  <a:lnTo>
                    <a:pt x="15188" y="7909"/>
                  </a:lnTo>
                  <a:lnTo>
                    <a:pt x="18541" y="0"/>
                  </a:lnTo>
                  <a:lnTo>
                    <a:pt x="18824" y="2022"/>
                  </a:lnTo>
                  <a:lnTo>
                    <a:pt x="19030" y="44281"/>
                  </a:lnTo>
                  <a:lnTo>
                    <a:pt x="19043" y="89365"/>
                  </a:lnTo>
                  <a:lnTo>
                    <a:pt x="19047" y="123585"/>
                  </a:lnTo>
                  <a:lnTo>
                    <a:pt x="19049" y="156432"/>
                  </a:lnTo>
                  <a:lnTo>
                    <a:pt x="19050" y="199619"/>
                  </a:lnTo>
                  <a:lnTo>
                    <a:pt x="11511" y="247078"/>
                  </a:lnTo>
                  <a:lnTo>
                    <a:pt x="7291" y="272220"/>
                  </a:lnTo>
                  <a:lnTo>
                    <a:pt x="0" y="303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SMARTInkShape-2067">
              <a:extLst>
                <a:ext uri="{FF2B5EF4-FFF2-40B4-BE49-F238E27FC236}">
                  <a16:creationId xmlns:a16="http://schemas.microsoft.com/office/drawing/2014/main" id="{AAB98D98-D4CF-0F91-2F14-C98F59234BF6}"/>
                </a:ext>
              </a:extLst>
            </p:cNvPr>
            <p:cNvSpPr/>
            <p:nvPr>
              <p:custDataLst>
                <p:tags r:id="rId93"/>
              </p:custDataLst>
            </p:nvPr>
          </p:nvSpPr>
          <p:spPr>
            <a:xfrm>
              <a:off x="4029075" y="1287650"/>
              <a:ext cx="118539" cy="93476"/>
            </a:xfrm>
            <a:custGeom>
              <a:avLst/>
              <a:gdLst/>
              <a:ahLst/>
              <a:cxnLst/>
              <a:rect l="0" t="0" r="0" b="0"/>
              <a:pathLst>
                <a:path w="118539" h="93476">
                  <a:moveTo>
                    <a:pt x="0" y="64900"/>
                  </a:moveTo>
                  <a:lnTo>
                    <a:pt x="0" y="64900"/>
                  </a:lnTo>
                  <a:lnTo>
                    <a:pt x="5056" y="59843"/>
                  </a:lnTo>
                  <a:lnTo>
                    <a:pt x="7539" y="54539"/>
                  </a:lnTo>
                  <a:lnTo>
                    <a:pt x="14189" y="37453"/>
                  </a:lnTo>
                  <a:lnTo>
                    <a:pt x="22666" y="24900"/>
                  </a:lnTo>
                  <a:lnTo>
                    <a:pt x="28771" y="20664"/>
                  </a:lnTo>
                  <a:lnTo>
                    <a:pt x="35012" y="17723"/>
                  </a:lnTo>
                  <a:lnTo>
                    <a:pt x="60529" y="2219"/>
                  </a:lnTo>
                  <a:lnTo>
                    <a:pt x="68530" y="0"/>
                  </a:lnTo>
                  <a:lnTo>
                    <a:pt x="78435" y="1836"/>
                  </a:lnTo>
                  <a:lnTo>
                    <a:pt x="102041" y="11638"/>
                  </a:lnTo>
                  <a:lnTo>
                    <a:pt x="106128" y="15634"/>
                  </a:lnTo>
                  <a:lnTo>
                    <a:pt x="118280" y="43295"/>
                  </a:lnTo>
                  <a:lnTo>
                    <a:pt x="118538" y="55651"/>
                  </a:lnTo>
                  <a:lnTo>
                    <a:pt x="117125" y="61909"/>
                  </a:lnTo>
                  <a:lnTo>
                    <a:pt x="109912" y="71684"/>
                  </a:lnTo>
                  <a:lnTo>
                    <a:pt x="98591" y="79557"/>
                  </a:lnTo>
                  <a:lnTo>
                    <a:pt x="75426" y="88881"/>
                  </a:lnTo>
                  <a:lnTo>
                    <a:pt x="31478" y="92870"/>
                  </a:lnTo>
                  <a:lnTo>
                    <a:pt x="0" y="93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SMARTInkShape-2068">
              <a:extLst>
                <a:ext uri="{FF2B5EF4-FFF2-40B4-BE49-F238E27FC236}">
                  <a16:creationId xmlns:a16="http://schemas.microsoft.com/office/drawing/2014/main" id="{90357213-FEBE-EFAC-DB65-17941AA4347A}"/>
                </a:ext>
              </a:extLst>
            </p:cNvPr>
            <p:cNvSpPr/>
            <p:nvPr>
              <p:custDataLst>
                <p:tags r:id="rId94"/>
              </p:custDataLst>
            </p:nvPr>
          </p:nvSpPr>
          <p:spPr>
            <a:xfrm>
              <a:off x="4143375" y="1400175"/>
              <a:ext cx="9410" cy="95251"/>
            </a:xfrm>
            <a:custGeom>
              <a:avLst/>
              <a:gdLst/>
              <a:ahLst/>
              <a:cxnLst/>
              <a:rect l="0" t="0" r="0" b="0"/>
              <a:pathLst>
                <a:path w="9410" h="95251">
                  <a:moveTo>
                    <a:pt x="0" y="0"/>
                  </a:moveTo>
                  <a:lnTo>
                    <a:pt x="0" y="0"/>
                  </a:lnTo>
                  <a:lnTo>
                    <a:pt x="8201" y="0"/>
                  </a:lnTo>
                  <a:lnTo>
                    <a:pt x="8642" y="1058"/>
                  </a:lnTo>
                  <a:lnTo>
                    <a:pt x="9409" y="18314"/>
                  </a:lnTo>
                  <a:lnTo>
                    <a:pt x="1314" y="62390"/>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3" name="SMARTInkShape-2069">
              <a:extLst>
                <a:ext uri="{FF2B5EF4-FFF2-40B4-BE49-F238E27FC236}">
                  <a16:creationId xmlns:a16="http://schemas.microsoft.com/office/drawing/2014/main" id="{E6496D13-FB39-4494-7E2C-D6D5C6774F8A}"/>
                </a:ext>
              </a:extLst>
            </p:cNvPr>
            <p:cNvSpPr/>
            <p:nvPr>
              <p:custDataLst>
                <p:tags r:id="rId95"/>
              </p:custDataLst>
            </p:nvPr>
          </p:nvSpPr>
          <p:spPr>
            <a:xfrm>
              <a:off x="3962400" y="1125569"/>
              <a:ext cx="200026" cy="160307"/>
            </a:xfrm>
            <a:custGeom>
              <a:avLst/>
              <a:gdLst/>
              <a:ahLst/>
              <a:cxnLst/>
              <a:rect l="0" t="0" r="0" b="0"/>
              <a:pathLst>
                <a:path w="200026" h="160307">
                  <a:moveTo>
                    <a:pt x="0" y="112681"/>
                  </a:moveTo>
                  <a:lnTo>
                    <a:pt x="0" y="112681"/>
                  </a:lnTo>
                  <a:lnTo>
                    <a:pt x="13257" y="91223"/>
                  </a:lnTo>
                  <a:lnTo>
                    <a:pt x="46346" y="48643"/>
                  </a:lnTo>
                  <a:lnTo>
                    <a:pt x="52348" y="39064"/>
                  </a:lnTo>
                  <a:lnTo>
                    <a:pt x="65070" y="11263"/>
                  </a:lnTo>
                  <a:lnTo>
                    <a:pt x="74735" y="0"/>
                  </a:lnTo>
                  <a:lnTo>
                    <a:pt x="76282" y="519"/>
                  </a:lnTo>
                  <a:lnTo>
                    <a:pt x="89329" y="11781"/>
                  </a:lnTo>
                  <a:lnTo>
                    <a:pt x="118754" y="57198"/>
                  </a:lnTo>
                  <a:lnTo>
                    <a:pt x="144337" y="98319"/>
                  </a:lnTo>
                  <a:lnTo>
                    <a:pt x="183713" y="143830"/>
                  </a:lnTo>
                  <a:lnTo>
                    <a:pt x="200025" y="160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7" name="SMARTInkShape-Group493">
            <a:extLst>
              <a:ext uri="{FF2B5EF4-FFF2-40B4-BE49-F238E27FC236}">
                <a16:creationId xmlns:a16="http://schemas.microsoft.com/office/drawing/2014/main" id="{7B6871A3-DC59-3008-E357-E91AACF6D5CB}"/>
              </a:ext>
            </a:extLst>
          </p:cNvPr>
          <p:cNvGrpSpPr/>
          <p:nvPr/>
        </p:nvGrpSpPr>
        <p:grpSpPr>
          <a:xfrm>
            <a:off x="3353493" y="1137944"/>
            <a:ext cx="227418" cy="309857"/>
            <a:chOff x="3353493" y="1137944"/>
            <a:chExt cx="227418" cy="309857"/>
          </a:xfrm>
        </p:grpSpPr>
        <p:sp>
          <p:nvSpPr>
            <p:cNvPr id="1315" name="SMARTInkShape-2070">
              <a:extLst>
                <a:ext uri="{FF2B5EF4-FFF2-40B4-BE49-F238E27FC236}">
                  <a16:creationId xmlns:a16="http://schemas.microsoft.com/office/drawing/2014/main" id="{4E4270EE-EB84-7E05-262F-7A9CD9E3170D}"/>
                </a:ext>
              </a:extLst>
            </p:cNvPr>
            <p:cNvSpPr/>
            <p:nvPr>
              <p:custDataLst>
                <p:tags r:id="rId90"/>
              </p:custDataLst>
            </p:nvPr>
          </p:nvSpPr>
          <p:spPr>
            <a:xfrm>
              <a:off x="3353493" y="1204187"/>
              <a:ext cx="151708" cy="108072"/>
            </a:xfrm>
            <a:custGeom>
              <a:avLst/>
              <a:gdLst/>
              <a:ahLst/>
              <a:cxnLst/>
              <a:rect l="0" t="0" r="0" b="0"/>
              <a:pathLst>
                <a:path w="151708" h="108072">
                  <a:moveTo>
                    <a:pt x="75507" y="15013"/>
                  </a:moveTo>
                  <a:lnTo>
                    <a:pt x="75507" y="15013"/>
                  </a:lnTo>
                  <a:lnTo>
                    <a:pt x="83708" y="15013"/>
                  </a:lnTo>
                  <a:lnTo>
                    <a:pt x="84149" y="13955"/>
                  </a:lnTo>
                  <a:lnTo>
                    <a:pt x="84639" y="9957"/>
                  </a:lnTo>
                  <a:lnTo>
                    <a:pt x="85828" y="8467"/>
                  </a:lnTo>
                  <a:lnTo>
                    <a:pt x="94541" y="5493"/>
                  </a:lnTo>
                  <a:lnTo>
                    <a:pt x="94557" y="5488"/>
                  </a:lnTo>
                  <a:lnTo>
                    <a:pt x="89500" y="5488"/>
                  </a:lnTo>
                  <a:lnTo>
                    <a:pt x="84196" y="2666"/>
                  </a:lnTo>
                  <a:lnTo>
                    <a:pt x="81300" y="432"/>
                  </a:lnTo>
                  <a:lnTo>
                    <a:pt x="79369" y="0"/>
                  </a:lnTo>
                  <a:lnTo>
                    <a:pt x="78081" y="771"/>
                  </a:lnTo>
                  <a:lnTo>
                    <a:pt x="77223" y="2344"/>
                  </a:lnTo>
                  <a:lnTo>
                    <a:pt x="75593" y="3392"/>
                  </a:lnTo>
                  <a:lnTo>
                    <a:pt x="52287" y="10268"/>
                  </a:lnTo>
                  <a:lnTo>
                    <a:pt x="41198" y="18549"/>
                  </a:lnTo>
                  <a:lnTo>
                    <a:pt x="15485" y="54833"/>
                  </a:lnTo>
                  <a:lnTo>
                    <a:pt x="1646" y="90851"/>
                  </a:lnTo>
                  <a:lnTo>
                    <a:pt x="0" y="102865"/>
                  </a:lnTo>
                  <a:lnTo>
                    <a:pt x="1886" y="105331"/>
                  </a:lnTo>
                  <a:lnTo>
                    <a:pt x="9625" y="108071"/>
                  </a:lnTo>
                  <a:lnTo>
                    <a:pt x="13595" y="107743"/>
                  </a:lnTo>
                  <a:lnTo>
                    <a:pt x="35905" y="96813"/>
                  </a:lnTo>
                  <a:lnTo>
                    <a:pt x="44853" y="88057"/>
                  </a:lnTo>
                  <a:lnTo>
                    <a:pt x="68021" y="59048"/>
                  </a:lnTo>
                  <a:lnTo>
                    <a:pt x="74028" y="36803"/>
                  </a:lnTo>
                  <a:lnTo>
                    <a:pt x="75421" y="25256"/>
                  </a:lnTo>
                  <a:lnTo>
                    <a:pt x="75505" y="70736"/>
                  </a:lnTo>
                  <a:lnTo>
                    <a:pt x="75507" y="85302"/>
                  </a:lnTo>
                  <a:lnTo>
                    <a:pt x="76565" y="87273"/>
                  </a:lnTo>
                  <a:lnTo>
                    <a:pt x="78329" y="88586"/>
                  </a:lnTo>
                  <a:lnTo>
                    <a:pt x="84169" y="90046"/>
                  </a:lnTo>
                  <a:lnTo>
                    <a:pt x="111155" y="91059"/>
                  </a:lnTo>
                  <a:lnTo>
                    <a:pt x="120631" y="88322"/>
                  </a:lnTo>
                  <a:lnTo>
                    <a:pt x="151707" y="62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6" name="SMARTInkShape-2071">
              <a:extLst>
                <a:ext uri="{FF2B5EF4-FFF2-40B4-BE49-F238E27FC236}">
                  <a16:creationId xmlns:a16="http://schemas.microsoft.com/office/drawing/2014/main" id="{E2FF279F-1EB7-029F-23B7-0E9584A561C8}"/>
                </a:ext>
              </a:extLst>
            </p:cNvPr>
            <p:cNvSpPr/>
            <p:nvPr>
              <p:custDataLst>
                <p:tags r:id="rId91"/>
              </p:custDataLst>
            </p:nvPr>
          </p:nvSpPr>
          <p:spPr>
            <a:xfrm>
              <a:off x="3486150" y="1137944"/>
              <a:ext cx="94761" cy="309857"/>
            </a:xfrm>
            <a:custGeom>
              <a:avLst/>
              <a:gdLst/>
              <a:ahLst/>
              <a:cxnLst/>
              <a:rect l="0" t="0" r="0" b="0"/>
              <a:pathLst>
                <a:path w="94761" h="309857">
                  <a:moveTo>
                    <a:pt x="0" y="5056"/>
                  </a:moveTo>
                  <a:lnTo>
                    <a:pt x="0" y="5056"/>
                  </a:lnTo>
                  <a:lnTo>
                    <a:pt x="5056" y="0"/>
                  </a:lnTo>
                  <a:lnTo>
                    <a:pt x="8662" y="627"/>
                  </a:lnTo>
                  <a:lnTo>
                    <a:pt x="18314" y="6968"/>
                  </a:lnTo>
                  <a:lnTo>
                    <a:pt x="41757" y="44553"/>
                  </a:lnTo>
                  <a:lnTo>
                    <a:pt x="60468" y="85668"/>
                  </a:lnTo>
                  <a:lnTo>
                    <a:pt x="80109" y="132379"/>
                  </a:lnTo>
                  <a:lnTo>
                    <a:pt x="89672" y="172728"/>
                  </a:lnTo>
                  <a:lnTo>
                    <a:pt x="94148" y="219347"/>
                  </a:lnTo>
                  <a:lnTo>
                    <a:pt x="94760" y="236469"/>
                  </a:lnTo>
                  <a:lnTo>
                    <a:pt x="86566" y="253956"/>
                  </a:lnTo>
                  <a:lnTo>
                    <a:pt x="66924" y="276007"/>
                  </a:lnTo>
                  <a:lnTo>
                    <a:pt x="22240" y="303197"/>
                  </a:lnTo>
                  <a:lnTo>
                    <a:pt x="6549" y="308541"/>
                  </a:lnTo>
                  <a:lnTo>
                    <a:pt x="9525" y="309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0" name="SMARTInkShape-Group494">
            <a:extLst>
              <a:ext uri="{FF2B5EF4-FFF2-40B4-BE49-F238E27FC236}">
                <a16:creationId xmlns:a16="http://schemas.microsoft.com/office/drawing/2014/main" id="{258CB79E-1A2E-D894-0626-7E023023C7AD}"/>
              </a:ext>
            </a:extLst>
          </p:cNvPr>
          <p:cNvGrpSpPr/>
          <p:nvPr/>
        </p:nvGrpSpPr>
        <p:grpSpPr>
          <a:xfrm>
            <a:off x="2828925" y="5276971"/>
            <a:ext cx="168896" cy="218955"/>
            <a:chOff x="2828925" y="5276971"/>
            <a:chExt cx="168896" cy="218955"/>
          </a:xfrm>
        </p:grpSpPr>
        <p:sp>
          <p:nvSpPr>
            <p:cNvPr id="1318" name="SMARTInkShape-2072">
              <a:extLst>
                <a:ext uri="{FF2B5EF4-FFF2-40B4-BE49-F238E27FC236}">
                  <a16:creationId xmlns:a16="http://schemas.microsoft.com/office/drawing/2014/main" id="{C0F5D3A6-68C5-CD61-7029-09762882558C}"/>
                </a:ext>
              </a:extLst>
            </p:cNvPr>
            <p:cNvSpPr/>
            <p:nvPr>
              <p:custDataLst>
                <p:tags r:id="rId88"/>
              </p:custDataLst>
            </p:nvPr>
          </p:nvSpPr>
          <p:spPr>
            <a:xfrm>
              <a:off x="2857500" y="5316274"/>
              <a:ext cx="28576" cy="179652"/>
            </a:xfrm>
            <a:custGeom>
              <a:avLst/>
              <a:gdLst/>
              <a:ahLst/>
              <a:cxnLst/>
              <a:rect l="0" t="0" r="0" b="0"/>
              <a:pathLst>
                <a:path w="28576" h="179652">
                  <a:moveTo>
                    <a:pt x="28575" y="8201"/>
                  </a:moveTo>
                  <a:lnTo>
                    <a:pt x="28575" y="8201"/>
                  </a:lnTo>
                  <a:lnTo>
                    <a:pt x="28575" y="0"/>
                  </a:lnTo>
                  <a:lnTo>
                    <a:pt x="27517" y="45397"/>
                  </a:lnTo>
                  <a:lnTo>
                    <a:pt x="21037" y="87044"/>
                  </a:lnTo>
                  <a:lnTo>
                    <a:pt x="14386" y="130667"/>
                  </a:lnTo>
                  <a:lnTo>
                    <a:pt x="0"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9" name="SMARTInkShape-2073">
              <a:extLst>
                <a:ext uri="{FF2B5EF4-FFF2-40B4-BE49-F238E27FC236}">
                  <a16:creationId xmlns:a16="http://schemas.microsoft.com/office/drawing/2014/main" id="{B46DC4D9-9AA9-8F8C-3807-3EBD745779A5}"/>
                </a:ext>
              </a:extLst>
            </p:cNvPr>
            <p:cNvSpPr/>
            <p:nvPr>
              <p:custDataLst>
                <p:tags r:id="rId89"/>
              </p:custDataLst>
            </p:nvPr>
          </p:nvSpPr>
          <p:spPr>
            <a:xfrm>
              <a:off x="2828925" y="5276971"/>
              <a:ext cx="168896" cy="214500"/>
            </a:xfrm>
            <a:custGeom>
              <a:avLst/>
              <a:gdLst/>
              <a:ahLst/>
              <a:cxnLst/>
              <a:rect l="0" t="0" r="0" b="0"/>
              <a:pathLst>
                <a:path w="168896" h="214500">
                  <a:moveTo>
                    <a:pt x="28575" y="37979"/>
                  </a:moveTo>
                  <a:lnTo>
                    <a:pt x="28575" y="37979"/>
                  </a:lnTo>
                  <a:lnTo>
                    <a:pt x="41832" y="24722"/>
                  </a:lnTo>
                  <a:lnTo>
                    <a:pt x="67177" y="13527"/>
                  </a:lnTo>
                  <a:lnTo>
                    <a:pt x="111454" y="4508"/>
                  </a:lnTo>
                  <a:lnTo>
                    <a:pt x="132557" y="489"/>
                  </a:lnTo>
                  <a:lnTo>
                    <a:pt x="150950" y="0"/>
                  </a:lnTo>
                  <a:lnTo>
                    <a:pt x="155667" y="2076"/>
                  </a:lnTo>
                  <a:lnTo>
                    <a:pt x="163730" y="10028"/>
                  </a:lnTo>
                  <a:lnTo>
                    <a:pt x="165245" y="14054"/>
                  </a:lnTo>
                  <a:lnTo>
                    <a:pt x="165197" y="17795"/>
                  </a:lnTo>
                  <a:lnTo>
                    <a:pt x="164106" y="21348"/>
                  </a:lnTo>
                  <a:lnTo>
                    <a:pt x="135601" y="54345"/>
                  </a:lnTo>
                  <a:lnTo>
                    <a:pt x="92398" y="75307"/>
                  </a:lnTo>
                  <a:lnTo>
                    <a:pt x="81282" y="81028"/>
                  </a:lnTo>
                  <a:lnTo>
                    <a:pt x="50015" y="85426"/>
                  </a:lnTo>
                  <a:lnTo>
                    <a:pt x="95251" y="85597"/>
                  </a:lnTo>
                  <a:lnTo>
                    <a:pt x="117122" y="88424"/>
                  </a:lnTo>
                  <a:lnTo>
                    <a:pt x="133546" y="94265"/>
                  </a:lnTo>
                  <a:lnTo>
                    <a:pt x="153634" y="109455"/>
                  </a:lnTo>
                  <a:lnTo>
                    <a:pt x="162826" y="121252"/>
                  </a:lnTo>
                  <a:lnTo>
                    <a:pt x="168895" y="149906"/>
                  </a:lnTo>
                  <a:lnTo>
                    <a:pt x="164670" y="167452"/>
                  </a:lnTo>
                  <a:lnTo>
                    <a:pt x="155737" y="181248"/>
                  </a:lnTo>
                  <a:lnTo>
                    <a:pt x="144711" y="190906"/>
                  </a:lnTo>
                  <a:lnTo>
                    <a:pt x="121547" y="202295"/>
                  </a:lnTo>
                  <a:lnTo>
                    <a:pt x="84462" y="207316"/>
                  </a:lnTo>
                  <a:lnTo>
                    <a:pt x="40791" y="214499"/>
                  </a:lnTo>
                  <a:lnTo>
                    <a:pt x="0" y="2094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3" name="SMARTInkShape-Group495">
            <a:extLst>
              <a:ext uri="{FF2B5EF4-FFF2-40B4-BE49-F238E27FC236}">
                <a16:creationId xmlns:a16="http://schemas.microsoft.com/office/drawing/2014/main" id="{8EDCA041-733A-F7CE-6E4D-D7A4ED214C29}"/>
              </a:ext>
            </a:extLst>
          </p:cNvPr>
          <p:cNvGrpSpPr/>
          <p:nvPr/>
        </p:nvGrpSpPr>
        <p:grpSpPr>
          <a:xfrm>
            <a:off x="2143125" y="5295900"/>
            <a:ext cx="122502" cy="104776"/>
            <a:chOff x="2143125" y="5295900"/>
            <a:chExt cx="122502" cy="104776"/>
          </a:xfrm>
        </p:grpSpPr>
        <p:sp>
          <p:nvSpPr>
            <p:cNvPr id="1321" name="SMARTInkShape-2074">
              <a:extLst>
                <a:ext uri="{FF2B5EF4-FFF2-40B4-BE49-F238E27FC236}">
                  <a16:creationId xmlns:a16="http://schemas.microsoft.com/office/drawing/2014/main" id="{6633BBFB-3365-4769-5BFE-37C7B5B2CCA4}"/>
                </a:ext>
              </a:extLst>
            </p:cNvPr>
            <p:cNvSpPr/>
            <p:nvPr>
              <p:custDataLst>
                <p:tags r:id="rId86"/>
              </p:custDataLst>
            </p:nvPr>
          </p:nvSpPr>
          <p:spPr>
            <a:xfrm>
              <a:off x="2143125" y="5295900"/>
              <a:ext cx="57151" cy="104776"/>
            </a:xfrm>
            <a:custGeom>
              <a:avLst/>
              <a:gdLst/>
              <a:ahLst/>
              <a:cxnLst/>
              <a:rect l="0" t="0" r="0" b="0"/>
              <a:pathLst>
                <a:path w="57151" h="104776">
                  <a:moveTo>
                    <a:pt x="57150" y="0"/>
                  </a:moveTo>
                  <a:lnTo>
                    <a:pt x="57150" y="0"/>
                  </a:lnTo>
                  <a:lnTo>
                    <a:pt x="57150" y="5056"/>
                  </a:lnTo>
                  <a:lnTo>
                    <a:pt x="54328" y="10361"/>
                  </a:lnTo>
                  <a:lnTo>
                    <a:pt x="26559" y="53257"/>
                  </a:lnTo>
                  <a:lnTo>
                    <a:pt x="7441" y="79234"/>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2" name="SMARTInkShape-2075">
              <a:extLst>
                <a:ext uri="{FF2B5EF4-FFF2-40B4-BE49-F238E27FC236}">
                  <a16:creationId xmlns:a16="http://schemas.microsoft.com/office/drawing/2014/main" id="{98B6D756-F33C-FE62-B3D7-59BEC60E807B}"/>
                </a:ext>
              </a:extLst>
            </p:cNvPr>
            <p:cNvSpPr/>
            <p:nvPr>
              <p:custDataLst>
                <p:tags r:id="rId87"/>
              </p:custDataLst>
            </p:nvPr>
          </p:nvSpPr>
          <p:spPr>
            <a:xfrm>
              <a:off x="2228850" y="5297224"/>
              <a:ext cx="36777" cy="65352"/>
            </a:xfrm>
            <a:custGeom>
              <a:avLst/>
              <a:gdLst/>
              <a:ahLst/>
              <a:cxnLst/>
              <a:rect l="0" t="0" r="0" b="0"/>
              <a:pathLst>
                <a:path w="36777" h="65352">
                  <a:moveTo>
                    <a:pt x="28575" y="8201"/>
                  </a:moveTo>
                  <a:lnTo>
                    <a:pt x="28575" y="8201"/>
                  </a:lnTo>
                  <a:lnTo>
                    <a:pt x="33631" y="8201"/>
                  </a:lnTo>
                  <a:lnTo>
                    <a:pt x="35121" y="7143"/>
                  </a:lnTo>
                  <a:lnTo>
                    <a:pt x="36114" y="5379"/>
                  </a:lnTo>
                  <a:lnTo>
                    <a:pt x="36776" y="3145"/>
                  </a:lnTo>
                  <a:lnTo>
                    <a:pt x="36159" y="1656"/>
                  </a:lnTo>
                  <a:lnTo>
                    <a:pt x="34689" y="662"/>
                  </a:lnTo>
                  <a:lnTo>
                    <a:pt x="32651" y="0"/>
                  </a:lnTo>
                  <a:lnTo>
                    <a:pt x="30234" y="1676"/>
                  </a:lnTo>
                  <a:lnTo>
                    <a:pt x="24726" y="9182"/>
                  </a:lnTo>
                  <a:lnTo>
                    <a:pt x="0" y="65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0" name="SMARTInkShape-Group496">
            <a:extLst>
              <a:ext uri="{FF2B5EF4-FFF2-40B4-BE49-F238E27FC236}">
                <a16:creationId xmlns:a16="http://schemas.microsoft.com/office/drawing/2014/main" id="{2956F60E-B3AC-196A-96F9-7D5FABC68153}"/>
              </a:ext>
            </a:extLst>
          </p:cNvPr>
          <p:cNvGrpSpPr/>
          <p:nvPr/>
        </p:nvGrpSpPr>
        <p:grpSpPr>
          <a:xfrm>
            <a:off x="1047750" y="5305817"/>
            <a:ext cx="539389" cy="247259"/>
            <a:chOff x="1047750" y="5305817"/>
            <a:chExt cx="539389" cy="247259"/>
          </a:xfrm>
        </p:grpSpPr>
        <p:sp>
          <p:nvSpPr>
            <p:cNvPr id="1324" name="SMARTInkShape-2076">
              <a:extLst>
                <a:ext uri="{FF2B5EF4-FFF2-40B4-BE49-F238E27FC236}">
                  <a16:creationId xmlns:a16="http://schemas.microsoft.com/office/drawing/2014/main" id="{F5AA30EF-2EBB-5D0F-5241-CDE84BF8BE90}"/>
                </a:ext>
              </a:extLst>
            </p:cNvPr>
            <p:cNvSpPr/>
            <p:nvPr>
              <p:custDataLst>
                <p:tags r:id="rId80"/>
              </p:custDataLst>
            </p:nvPr>
          </p:nvSpPr>
          <p:spPr>
            <a:xfrm>
              <a:off x="1047750" y="5357087"/>
              <a:ext cx="9526" cy="5489"/>
            </a:xfrm>
            <a:custGeom>
              <a:avLst/>
              <a:gdLst/>
              <a:ahLst/>
              <a:cxnLst/>
              <a:rect l="0" t="0" r="0" b="0"/>
              <a:pathLst>
                <a:path w="9526" h="5489">
                  <a:moveTo>
                    <a:pt x="0" y="5488"/>
                  </a:moveTo>
                  <a:lnTo>
                    <a:pt x="0" y="5488"/>
                  </a:lnTo>
                  <a:lnTo>
                    <a:pt x="0" y="0"/>
                  </a:lnTo>
                  <a:lnTo>
                    <a:pt x="0" y="2344"/>
                  </a:lnTo>
                  <a:lnTo>
                    <a:pt x="1058" y="3392"/>
                  </a:lnTo>
                  <a:lnTo>
                    <a:pt x="952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5" name="SMARTInkShape-2077">
              <a:extLst>
                <a:ext uri="{FF2B5EF4-FFF2-40B4-BE49-F238E27FC236}">
                  <a16:creationId xmlns:a16="http://schemas.microsoft.com/office/drawing/2014/main" id="{7C378713-3AC6-3883-1900-285C74EB1CF8}"/>
                </a:ext>
              </a:extLst>
            </p:cNvPr>
            <p:cNvSpPr/>
            <p:nvPr>
              <p:custDataLst>
                <p:tags r:id="rId81"/>
              </p:custDataLst>
            </p:nvPr>
          </p:nvSpPr>
          <p:spPr>
            <a:xfrm>
              <a:off x="1076325" y="5429250"/>
              <a:ext cx="9526" cy="9526"/>
            </a:xfrm>
            <a:custGeom>
              <a:avLst/>
              <a:gdLst/>
              <a:ahLst/>
              <a:cxnLst/>
              <a:rect l="0" t="0" r="0" b="0"/>
              <a:pathLst>
                <a:path w="9526" h="9526">
                  <a:moveTo>
                    <a:pt x="0" y="0"/>
                  </a:moveTo>
                  <a:lnTo>
                    <a:pt x="0" y="0"/>
                  </a:lnTo>
                  <a:lnTo>
                    <a:pt x="0" y="8201"/>
                  </a:lnTo>
                  <a:lnTo>
                    <a:pt x="1058" y="864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SMARTInkShape-2078">
              <a:extLst>
                <a:ext uri="{FF2B5EF4-FFF2-40B4-BE49-F238E27FC236}">
                  <a16:creationId xmlns:a16="http://schemas.microsoft.com/office/drawing/2014/main" id="{D733B499-F723-796F-8304-3D53462F8450}"/>
                </a:ext>
              </a:extLst>
            </p:cNvPr>
            <p:cNvSpPr/>
            <p:nvPr>
              <p:custDataLst>
                <p:tags r:id="rId82"/>
              </p:custDataLst>
            </p:nvPr>
          </p:nvSpPr>
          <p:spPr>
            <a:xfrm>
              <a:off x="1419225" y="5305817"/>
              <a:ext cx="91214" cy="228209"/>
            </a:xfrm>
            <a:custGeom>
              <a:avLst/>
              <a:gdLst/>
              <a:ahLst/>
              <a:cxnLst/>
              <a:rect l="0" t="0" r="0" b="0"/>
              <a:pathLst>
                <a:path w="91214" h="228209">
                  <a:moveTo>
                    <a:pt x="85725" y="9133"/>
                  </a:moveTo>
                  <a:lnTo>
                    <a:pt x="85725" y="9133"/>
                  </a:lnTo>
                  <a:lnTo>
                    <a:pt x="85725" y="4077"/>
                  </a:lnTo>
                  <a:lnTo>
                    <a:pt x="86783" y="2588"/>
                  </a:lnTo>
                  <a:lnTo>
                    <a:pt x="88547" y="1594"/>
                  </a:lnTo>
                  <a:lnTo>
                    <a:pt x="90782" y="932"/>
                  </a:lnTo>
                  <a:lnTo>
                    <a:pt x="91213" y="491"/>
                  </a:lnTo>
                  <a:lnTo>
                    <a:pt x="90442" y="196"/>
                  </a:lnTo>
                  <a:lnTo>
                    <a:pt x="88869" y="0"/>
                  </a:lnTo>
                  <a:lnTo>
                    <a:pt x="81601" y="14894"/>
                  </a:lnTo>
                  <a:lnTo>
                    <a:pt x="69663" y="54917"/>
                  </a:lnTo>
                  <a:lnTo>
                    <a:pt x="53950" y="99084"/>
                  </a:lnTo>
                  <a:lnTo>
                    <a:pt x="34724" y="145827"/>
                  </a:lnTo>
                  <a:lnTo>
                    <a:pt x="16815" y="184379"/>
                  </a:lnTo>
                  <a:lnTo>
                    <a:pt x="0"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SMARTInkShape-2079">
              <a:extLst>
                <a:ext uri="{FF2B5EF4-FFF2-40B4-BE49-F238E27FC236}">
                  <a16:creationId xmlns:a16="http://schemas.microsoft.com/office/drawing/2014/main" id="{DDDFCC48-EFD0-503A-B84E-7FCB2285A406}"/>
                </a:ext>
              </a:extLst>
            </p:cNvPr>
            <p:cNvSpPr/>
            <p:nvPr>
              <p:custDataLst>
                <p:tags r:id="rId83"/>
              </p:custDataLst>
            </p:nvPr>
          </p:nvSpPr>
          <p:spPr>
            <a:xfrm>
              <a:off x="1524000" y="5325799"/>
              <a:ext cx="63139" cy="227277"/>
            </a:xfrm>
            <a:custGeom>
              <a:avLst/>
              <a:gdLst/>
              <a:ahLst/>
              <a:cxnLst/>
              <a:rect l="0" t="0" r="0" b="0"/>
              <a:pathLst>
                <a:path w="63139" h="227277">
                  <a:moveTo>
                    <a:pt x="57150" y="8201"/>
                  </a:moveTo>
                  <a:lnTo>
                    <a:pt x="57150" y="8201"/>
                  </a:lnTo>
                  <a:lnTo>
                    <a:pt x="62207" y="3145"/>
                  </a:lnTo>
                  <a:lnTo>
                    <a:pt x="62638" y="1656"/>
                  </a:lnTo>
                  <a:lnTo>
                    <a:pt x="61867" y="662"/>
                  </a:lnTo>
                  <a:lnTo>
                    <a:pt x="60294" y="0"/>
                  </a:lnTo>
                  <a:lnTo>
                    <a:pt x="60305" y="1676"/>
                  </a:lnTo>
                  <a:lnTo>
                    <a:pt x="63138" y="9182"/>
                  </a:lnTo>
                  <a:lnTo>
                    <a:pt x="58372" y="46455"/>
                  </a:lnTo>
                  <a:lnTo>
                    <a:pt x="49163" y="83271"/>
                  </a:lnTo>
                  <a:lnTo>
                    <a:pt x="34557" y="124047"/>
                  </a:lnTo>
                  <a:lnTo>
                    <a:pt x="16245" y="170540"/>
                  </a:lnTo>
                  <a:lnTo>
                    <a:pt x="0"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SMARTInkShape-2080">
              <a:extLst>
                <a:ext uri="{FF2B5EF4-FFF2-40B4-BE49-F238E27FC236}">
                  <a16:creationId xmlns:a16="http://schemas.microsoft.com/office/drawing/2014/main" id="{12A6F7F9-5142-A7F5-1C8A-14F278D99D43}"/>
                </a:ext>
              </a:extLst>
            </p:cNvPr>
            <p:cNvSpPr/>
            <p:nvPr>
              <p:custDataLst>
                <p:tags r:id="rId84"/>
              </p:custDataLst>
            </p:nvPr>
          </p:nvSpPr>
          <p:spPr>
            <a:xfrm>
              <a:off x="1390650" y="5381625"/>
              <a:ext cx="180976" cy="9526"/>
            </a:xfrm>
            <a:custGeom>
              <a:avLst/>
              <a:gdLst/>
              <a:ahLst/>
              <a:cxnLst/>
              <a:rect l="0" t="0" r="0" b="0"/>
              <a:pathLst>
                <a:path w="180976" h="9526">
                  <a:moveTo>
                    <a:pt x="0" y="0"/>
                  </a:moveTo>
                  <a:lnTo>
                    <a:pt x="0" y="0"/>
                  </a:lnTo>
                  <a:lnTo>
                    <a:pt x="41418" y="0"/>
                  </a:lnTo>
                  <a:lnTo>
                    <a:pt x="81912" y="0"/>
                  </a:lnTo>
                  <a:lnTo>
                    <a:pt x="122013" y="6545"/>
                  </a:lnTo>
                  <a:lnTo>
                    <a:pt x="169092" y="9263"/>
                  </a:lnTo>
                  <a:lnTo>
                    <a:pt x="1809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9" name="SMARTInkShape-2081">
              <a:extLst>
                <a:ext uri="{FF2B5EF4-FFF2-40B4-BE49-F238E27FC236}">
                  <a16:creationId xmlns:a16="http://schemas.microsoft.com/office/drawing/2014/main" id="{EA741B26-25A3-A79A-04BF-DE5D5366B74D}"/>
                </a:ext>
              </a:extLst>
            </p:cNvPr>
            <p:cNvSpPr/>
            <p:nvPr>
              <p:custDataLst>
                <p:tags r:id="rId85"/>
              </p:custDataLst>
            </p:nvPr>
          </p:nvSpPr>
          <p:spPr>
            <a:xfrm>
              <a:off x="1409700" y="5419725"/>
              <a:ext cx="161926" cy="28576"/>
            </a:xfrm>
            <a:custGeom>
              <a:avLst/>
              <a:gdLst/>
              <a:ahLst/>
              <a:cxnLst/>
              <a:rect l="0" t="0" r="0" b="0"/>
              <a:pathLst>
                <a:path w="161926" h="28576">
                  <a:moveTo>
                    <a:pt x="0" y="0"/>
                  </a:moveTo>
                  <a:lnTo>
                    <a:pt x="0" y="0"/>
                  </a:lnTo>
                  <a:lnTo>
                    <a:pt x="5057" y="0"/>
                  </a:lnTo>
                  <a:lnTo>
                    <a:pt x="49361" y="9701"/>
                  </a:lnTo>
                  <a:lnTo>
                    <a:pt x="96501" y="18410"/>
                  </a:lnTo>
                  <a:lnTo>
                    <a:pt x="108506" y="19824"/>
                  </a:lnTo>
                  <a:lnTo>
                    <a:pt x="16192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3" name="SMARTInkShape-Group497">
            <a:extLst>
              <a:ext uri="{FF2B5EF4-FFF2-40B4-BE49-F238E27FC236}">
                <a16:creationId xmlns:a16="http://schemas.microsoft.com/office/drawing/2014/main" id="{58DE51E9-70C8-D4AB-60F6-4BEEBA38D229}"/>
              </a:ext>
            </a:extLst>
          </p:cNvPr>
          <p:cNvGrpSpPr/>
          <p:nvPr/>
        </p:nvGrpSpPr>
        <p:grpSpPr>
          <a:xfrm>
            <a:off x="180975" y="5372653"/>
            <a:ext cx="304801" cy="194678"/>
            <a:chOff x="180975" y="5372653"/>
            <a:chExt cx="304801" cy="194678"/>
          </a:xfrm>
        </p:grpSpPr>
        <p:sp>
          <p:nvSpPr>
            <p:cNvPr id="1331" name="SMARTInkShape-2082">
              <a:extLst>
                <a:ext uri="{FF2B5EF4-FFF2-40B4-BE49-F238E27FC236}">
                  <a16:creationId xmlns:a16="http://schemas.microsoft.com/office/drawing/2014/main" id="{799F2FAB-85D7-7345-A2B1-5FEA9CB8470D}"/>
                </a:ext>
              </a:extLst>
            </p:cNvPr>
            <p:cNvSpPr/>
            <p:nvPr>
              <p:custDataLst>
                <p:tags r:id="rId78"/>
              </p:custDataLst>
            </p:nvPr>
          </p:nvSpPr>
          <p:spPr>
            <a:xfrm>
              <a:off x="180975" y="5372653"/>
              <a:ext cx="171451" cy="160218"/>
            </a:xfrm>
            <a:custGeom>
              <a:avLst/>
              <a:gdLst/>
              <a:ahLst/>
              <a:cxnLst/>
              <a:rect l="0" t="0" r="0" b="0"/>
              <a:pathLst>
                <a:path w="171451" h="160218">
                  <a:moveTo>
                    <a:pt x="0" y="37547"/>
                  </a:moveTo>
                  <a:lnTo>
                    <a:pt x="0" y="37547"/>
                  </a:lnTo>
                  <a:lnTo>
                    <a:pt x="0" y="24290"/>
                  </a:lnTo>
                  <a:lnTo>
                    <a:pt x="2117" y="21300"/>
                  </a:lnTo>
                  <a:lnTo>
                    <a:pt x="26515" y="5749"/>
                  </a:lnTo>
                  <a:lnTo>
                    <a:pt x="39724" y="1315"/>
                  </a:lnTo>
                  <a:lnTo>
                    <a:pt x="50340" y="0"/>
                  </a:lnTo>
                  <a:lnTo>
                    <a:pt x="52610" y="4049"/>
                  </a:lnTo>
                  <a:lnTo>
                    <a:pt x="56552" y="47469"/>
                  </a:lnTo>
                  <a:lnTo>
                    <a:pt x="57032" y="93914"/>
                  </a:lnTo>
                  <a:lnTo>
                    <a:pt x="57115" y="133388"/>
                  </a:lnTo>
                  <a:lnTo>
                    <a:pt x="57145" y="157478"/>
                  </a:lnTo>
                  <a:lnTo>
                    <a:pt x="56089" y="158776"/>
                  </a:lnTo>
                  <a:lnTo>
                    <a:pt x="52092" y="160217"/>
                  </a:lnTo>
                  <a:lnTo>
                    <a:pt x="51662" y="157428"/>
                  </a:lnTo>
                  <a:lnTo>
                    <a:pt x="57170" y="137273"/>
                  </a:lnTo>
                  <a:lnTo>
                    <a:pt x="77458" y="93073"/>
                  </a:lnTo>
                  <a:lnTo>
                    <a:pt x="101849" y="48633"/>
                  </a:lnTo>
                  <a:lnTo>
                    <a:pt x="111588" y="37182"/>
                  </a:lnTo>
                  <a:lnTo>
                    <a:pt x="144567" y="7099"/>
                  </a:lnTo>
                  <a:lnTo>
                    <a:pt x="148236" y="5607"/>
                  </a:lnTo>
                  <a:lnTo>
                    <a:pt x="151741" y="5670"/>
                  </a:lnTo>
                  <a:lnTo>
                    <a:pt x="155136" y="6771"/>
                  </a:lnTo>
                  <a:lnTo>
                    <a:pt x="157399" y="9622"/>
                  </a:lnTo>
                  <a:lnTo>
                    <a:pt x="168074" y="49999"/>
                  </a:lnTo>
                  <a:lnTo>
                    <a:pt x="170783" y="95902"/>
                  </a:lnTo>
                  <a:lnTo>
                    <a:pt x="171362" y="141030"/>
                  </a:lnTo>
                  <a:lnTo>
                    <a:pt x="171450" y="151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SMARTInkShape-2083">
              <a:extLst>
                <a:ext uri="{FF2B5EF4-FFF2-40B4-BE49-F238E27FC236}">
                  <a16:creationId xmlns:a16="http://schemas.microsoft.com/office/drawing/2014/main" id="{D77B311E-99F6-D066-AE39-BBB2FE775D6A}"/>
                </a:ext>
              </a:extLst>
            </p:cNvPr>
            <p:cNvSpPr/>
            <p:nvPr>
              <p:custDataLst>
                <p:tags r:id="rId79"/>
              </p:custDataLst>
            </p:nvPr>
          </p:nvSpPr>
          <p:spPr>
            <a:xfrm>
              <a:off x="390525" y="5469252"/>
              <a:ext cx="95251" cy="98079"/>
            </a:xfrm>
            <a:custGeom>
              <a:avLst/>
              <a:gdLst/>
              <a:ahLst/>
              <a:cxnLst/>
              <a:rect l="0" t="0" r="0" b="0"/>
              <a:pathLst>
                <a:path w="95251" h="98079">
                  <a:moveTo>
                    <a:pt x="0" y="45723"/>
                  </a:moveTo>
                  <a:lnTo>
                    <a:pt x="0" y="45723"/>
                  </a:lnTo>
                  <a:lnTo>
                    <a:pt x="5056" y="45723"/>
                  </a:lnTo>
                  <a:lnTo>
                    <a:pt x="6546" y="43606"/>
                  </a:lnTo>
                  <a:lnTo>
                    <a:pt x="9701" y="31572"/>
                  </a:lnTo>
                  <a:lnTo>
                    <a:pt x="14189" y="24264"/>
                  </a:lnTo>
                  <a:lnTo>
                    <a:pt x="33298" y="10950"/>
                  </a:lnTo>
                  <a:lnTo>
                    <a:pt x="54634" y="950"/>
                  </a:lnTo>
                  <a:lnTo>
                    <a:pt x="58648" y="0"/>
                  </a:lnTo>
                  <a:lnTo>
                    <a:pt x="61323" y="1483"/>
                  </a:lnTo>
                  <a:lnTo>
                    <a:pt x="63107" y="4589"/>
                  </a:lnTo>
                  <a:lnTo>
                    <a:pt x="65970" y="19723"/>
                  </a:lnTo>
                  <a:lnTo>
                    <a:pt x="56221" y="54020"/>
                  </a:lnTo>
                  <a:lnTo>
                    <a:pt x="49329" y="67402"/>
                  </a:lnTo>
                  <a:lnTo>
                    <a:pt x="30676" y="91850"/>
                  </a:lnTo>
                  <a:lnTo>
                    <a:pt x="29197" y="98078"/>
                  </a:lnTo>
                  <a:lnTo>
                    <a:pt x="28990" y="97560"/>
                  </a:lnTo>
                  <a:lnTo>
                    <a:pt x="28657" y="94180"/>
                  </a:lnTo>
                  <a:lnTo>
                    <a:pt x="33656" y="93594"/>
                  </a:lnTo>
                  <a:lnTo>
                    <a:pt x="78997" y="93350"/>
                  </a:lnTo>
                  <a:lnTo>
                    <a:pt x="95250" y="83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4" name="SMARTInkShape-Group498">
            <a:extLst>
              <a:ext uri="{FF2B5EF4-FFF2-40B4-BE49-F238E27FC236}">
                <a16:creationId xmlns:a16="http://schemas.microsoft.com/office/drawing/2014/main" id="{6689A46F-FCB9-CCDC-06DA-BBB297DF47E5}"/>
              </a:ext>
            </a:extLst>
          </p:cNvPr>
          <p:cNvGrpSpPr/>
          <p:nvPr/>
        </p:nvGrpSpPr>
        <p:grpSpPr>
          <a:xfrm>
            <a:off x="1790700" y="4744570"/>
            <a:ext cx="1143001" cy="379881"/>
            <a:chOff x="1790700" y="4744570"/>
            <a:chExt cx="1143001" cy="379881"/>
          </a:xfrm>
        </p:grpSpPr>
        <p:sp>
          <p:nvSpPr>
            <p:cNvPr id="1334" name="SMARTInkShape-2084">
              <a:extLst>
                <a:ext uri="{FF2B5EF4-FFF2-40B4-BE49-F238E27FC236}">
                  <a16:creationId xmlns:a16="http://schemas.microsoft.com/office/drawing/2014/main" id="{C2520356-49E6-87CD-FB6F-FCB49E62E8E2}"/>
                </a:ext>
              </a:extLst>
            </p:cNvPr>
            <p:cNvSpPr/>
            <p:nvPr>
              <p:custDataLst>
                <p:tags r:id="rId68"/>
              </p:custDataLst>
            </p:nvPr>
          </p:nvSpPr>
          <p:spPr>
            <a:xfrm>
              <a:off x="1790700" y="4839243"/>
              <a:ext cx="28425" cy="285208"/>
            </a:xfrm>
            <a:custGeom>
              <a:avLst/>
              <a:gdLst/>
              <a:ahLst/>
              <a:cxnLst/>
              <a:rect l="0" t="0" r="0" b="0"/>
              <a:pathLst>
                <a:path w="28425" h="285208">
                  <a:moveTo>
                    <a:pt x="9525" y="28032"/>
                  </a:moveTo>
                  <a:lnTo>
                    <a:pt x="9525" y="28032"/>
                  </a:lnTo>
                  <a:lnTo>
                    <a:pt x="9525" y="22975"/>
                  </a:lnTo>
                  <a:lnTo>
                    <a:pt x="12347" y="17671"/>
                  </a:lnTo>
                  <a:lnTo>
                    <a:pt x="28067" y="0"/>
                  </a:lnTo>
                  <a:lnTo>
                    <a:pt x="28424" y="4674"/>
                  </a:lnTo>
                  <a:lnTo>
                    <a:pt x="21016" y="49860"/>
                  </a:lnTo>
                  <a:lnTo>
                    <a:pt x="14382" y="93375"/>
                  </a:lnTo>
                  <a:lnTo>
                    <a:pt x="10964" y="133000"/>
                  </a:lnTo>
                  <a:lnTo>
                    <a:pt x="4895" y="173197"/>
                  </a:lnTo>
                  <a:lnTo>
                    <a:pt x="1450" y="216977"/>
                  </a:lnTo>
                  <a:lnTo>
                    <a:pt x="0" y="2852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5" name="SMARTInkShape-2085">
              <a:extLst>
                <a:ext uri="{FF2B5EF4-FFF2-40B4-BE49-F238E27FC236}">
                  <a16:creationId xmlns:a16="http://schemas.microsoft.com/office/drawing/2014/main" id="{BF423DB4-0B0B-8D3A-6515-D219079D061E}"/>
                </a:ext>
              </a:extLst>
            </p:cNvPr>
            <p:cNvSpPr/>
            <p:nvPr>
              <p:custDataLst>
                <p:tags r:id="rId69"/>
              </p:custDataLst>
            </p:nvPr>
          </p:nvSpPr>
          <p:spPr>
            <a:xfrm>
              <a:off x="1800225" y="4850092"/>
              <a:ext cx="99479" cy="87449"/>
            </a:xfrm>
            <a:custGeom>
              <a:avLst/>
              <a:gdLst/>
              <a:ahLst/>
              <a:cxnLst/>
              <a:rect l="0" t="0" r="0" b="0"/>
              <a:pathLst>
                <a:path w="99479" h="87449">
                  <a:moveTo>
                    <a:pt x="9525" y="36233"/>
                  </a:moveTo>
                  <a:lnTo>
                    <a:pt x="9525" y="36233"/>
                  </a:lnTo>
                  <a:lnTo>
                    <a:pt x="40996" y="7585"/>
                  </a:lnTo>
                  <a:lnTo>
                    <a:pt x="52087" y="2334"/>
                  </a:lnTo>
                  <a:lnTo>
                    <a:pt x="64072" y="0"/>
                  </a:lnTo>
                  <a:lnTo>
                    <a:pt x="76454" y="1785"/>
                  </a:lnTo>
                  <a:lnTo>
                    <a:pt x="82719" y="3742"/>
                  </a:lnTo>
                  <a:lnTo>
                    <a:pt x="86896" y="7165"/>
                  </a:lnTo>
                  <a:lnTo>
                    <a:pt x="91537" y="16611"/>
                  </a:lnTo>
                  <a:lnTo>
                    <a:pt x="99207" y="38886"/>
                  </a:lnTo>
                  <a:lnTo>
                    <a:pt x="99478" y="53640"/>
                  </a:lnTo>
                  <a:lnTo>
                    <a:pt x="98069" y="60537"/>
                  </a:lnTo>
                  <a:lnTo>
                    <a:pt x="90858" y="71024"/>
                  </a:lnTo>
                  <a:lnTo>
                    <a:pt x="79540" y="79212"/>
                  </a:lnTo>
                  <a:lnTo>
                    <a:pt x="63926" y="86379"/>
                  </a:lnTo>
                  <a:lnTo>
                    <a:pt x="46403" y="87448"/>
                  </a:lnTo>
                  <a:lnTo>
                    <a:pt x="0" y="74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SMARTInkShape-2086">
              <a:extLst>
                <a:ext uri="{FF2B5EF4-FFF2-40B4-BE49-F238E27FC236}">
                  <a16:creationId xmlns:a16="http://schemas.microsoft.com/office/drawing/2014/main" id="{7873F42E-E5E8-A156-22F3-1F7940BEE8ED}"/>
                </a:ext>
              </a:extLst>
            </p:cNvPr>
            <p:cNvSpPr/>
            <p:nvPr>
              <p:custDataLst>
                <p:tags r:id="rId70"/>
              </p:custDataLst>
            </p:nvPr>
          </p:nvSpPr>
          <p:spPr>
            <a:xfrm>
              <a:off x="2847975" y="4744570"/>
              <a:ext cx="85453" cy="246531"/>
            </a:xfrm>
            <a:custGeom>
              <a:avLst/>
              <a:gdLst/>
              <a:ahLst/>
              <a:cxnLst/>
              <a:rect l="0" t="0" r="0" b="0"/>
              <a:pathLst>
                <a:path w="85453" h="246531">
                  <a:moveTo>
                    <a:pt x="0" y="65555"/>
                  </a:moveTo>
                  <a:lnTo>
                    <a:pt x="0" y="65555"/>
                  </a:lnTo>
                  <a:lnTo>
                    <a:pt x="16267" y="43800"/>
                  </a:lnTo>
                  <a:lnTo>
                    <a:pt x="63411" y="4552"/>
                  </a:lnTo>
                  <a:lnTo>
                    <a:pt x="75233" y="561"/>
                  </a:lnTo>
                  <a:lnTo>
                    <a:pt x="78730" y="0"/>
                  </a:lnTo>
                  <a:lnTo>
                    <a:pt x="81062" y="685"/>
                  </a:lnTo>
                  <a:lnTo>
                    <a:pt x="82616" y="2200"/>
                  </a:lnTo>
                  <a:lnTo>
                    <a:pt x="83652" y="4268"/>
                  </a:lnTo>
                  <a:lnTo>
                    <a:pt x="85452" y="41766"/>
                  </a:lnTo>
                  <a:lnTo>
                    <a:pt x="84631" y="82531"/>
                  </a:lnTo>
                  <a:lnTo>
                    <a:pt x="78179" y="129312"/>
                  </a:lnTo>
                  <a:lnTo>
                    <a:pt x="76460" y="171866"/>
                  </a:lnTo>
                  <a:lnTo>
                    <a:pt x="75219" y="191011"/>
                  </a:lnTo>
                  <a:lnTo>
                    <a:pt x="68009" y="210983"/>
                  </a:lnTo>
                  <a:lnTo>
                    <a:pt x="66675" y="246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7" name="SMARTInkShape-2087">
              <a:extLst>
                <a:ext uri="{FF2B5EF4-FFF2-40B4-BE49-F238E27FC236}">
                  <a16:creationId xmlns:a16="http://schemas.microsoft.com/office/drawing/2014/main" id="{4EB4D8DB-42A7-5FE8-AD9C-20B870BD1644}"/>
                </a:ext>
              </a:extLst>
            </p:cNvPr>
            <p:cNvSpPr/>
            <p:nvPr>
              <p:custDataLst>
                <p:tags r:id="rId71"/>
              </p:custDataLst>
            </p:nvPr>
          </p:nvSpPr>
          <p:spPr>
            <a:xfrm>
              <a:off x="2486025" y="4838738"/>
              <a:ext cx="85334" cy="104738"/>
            </a:xfrm>
            <a:custGeom>
              <a:avLst/>
              <a:gdLst/>
              <a:ahLst/>
              <a:cxnLst/>
              <a:rect l="0" t="0" r="0" b="0"/>
              <a:pathLst>
                <a:path w="85334" h="104738">
                  <a:moveTo>
                    <a:pt x="76200" y="19012"/>
                  </a:moveTo>
                  <a:lnTo>
                    <a:pt x="76200" y="19012"/>
                  </a:lnTo>
                  <a:lnTo>
                    <a:pt x="76200" y="13955"/>
                  </a:lnTo>
                  <a:lnTo>
                    <a:pt x="77258" y="12466"/>
                  </a:lnTo>
                  <a:lnTo>
                    <a:pt x="79022" y="11473"/>
                  </a:lnTo>
                  <a:lnTo>
                    <a:pt x="81256" y="10811"/>
                  </a:lnTo>
                  <a:lnTo>
                    <a:pt x="82746" y="9311"/>
                  </a:lnTo>
                  <a:lnTo>
                    <a:pt x="85333" y="1402"/>
                  </a:lnTo>
                  <a:lnTo>
                    <a:pt x="84405" y="922"/>
                  </a:lnTo>
                  <a:lnTo>
                    <a:pt x="71526" y="0"/>
                  </a:lnTo>
                  <a:lnTo>
                    <a:pt x="40586" y="13223"/>
                  </a:lnTo>
                  <a:lnTo>
                    <a:pt x="16372" y="31760"/>
                  </a:lnTo>
                  <a:lnTo>
                    <a:pt x="15148" y="33862"/>
                  </a:lnTo>
                  <a:lnTo>
                    <a:pt x="15390" y="35262"/>
                  </a:lnTo>
                  <a:lnTo>
                    <a:pt x="23384" y="42565"/>
                  </a:lnTo>
                  <a:lnTo>
                    <a:pt x="31912" y="45355"/>
                  </a:lnTo>
                  <a:lnTo>
                    <a:pt x="37150" y="46099"/>
                  </a:lnTo>
                  <a:lnTo>
                    <a:pt x="48614" y="52571"/>
                  </a:lnTo>
                  <a:lnTo>
                    <a:pt x="63107" y="63859"/>
                  </a:lnTo>
                  <a:lnTo>
                    <a:pt x="65089" y="68226"/>
                  </a:lnTo>
                  <a:lnTo>
                    <a:pt x="66362" y="79651"/>
                  </a:lnTo>
                  <a:lnTo>
                    <a:pt x="64350" y="82721"/>
                  </a:lnTo>
                  <a:lnTo>
                    <a:pt x="41767" y="100522"/>
                  </a:lnTo>
                  <a:lnTo>
                    <a:pt x="35144" y="102863"/>
                  </a:lnTo>
                  <a:lnTo>
                    <a:pt x="0" y="104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SMARTInkShape-2088">
              <a:extLst>
                <a:ext uri="{FF2B5EF4-FFF2-40B4-BE49-F238E27FC236}">
                  <a16:creationId xmlns:a16="http://schemas.microsoft.com/office/drawing/2014/main" id="{0D401EC2-F8CE-FB52-013B-B60792465EA8}"/>
                </a:ext>
              </a:extLst>
            </p:cNvPr>
            <p:cNvSpPr/>
            <p:nvPr>
              <p:custDataLst>
                <p:tags r:id="rId72"/>
              </p:custDataLst>
            </p:nvPr>
          </p:nvSpPr>
          <p:spPr>
            <a:xfrm>
              <a:off x="2138574" y="4877353"/>
              <a:ext cx="49911" cy="109849"/>
            </a:xfrm>
            <a:custGeom>
              <a:avLst/>
              <a:gdLst/>
              <a:ahLst/>
              <a:cxnLst/>
              <a:rect l="0" t="0" r="0" b="0"/>
              <a:pathLst>
                <a:path w="49911" h="109849">
                  <a:moveTo>
                    <a:pt x="4551" y="37547"/>
                  </a:moveTo>
                  <a:lnTo>
                    <a:pt x="4551" y="37547"/>
                  </a:lnTo>
                  <a:lnTo>
                    <a:pt x="9608" y="32491"/>
                  </a:lnTo>
                  <a:lnTo>
                    <a:pt x="12090" y="27186"/>
                  </a:lnTo>
                  <a:lnTo>
                    <a:pt x="12752" y="24290"/>
                  </a:lnTo>
                  <a:lnTo>
                    <a:pt x="21441" y="8899"/>
                  </a:lnTo>
                  <a:lnTo>
                    <a:pt x="23174" y="1315"/>
                  </a:lnTo>
                  <a:lnTo>
                    <a:pt x="22258" y="692"/>
                  </a:lnTo>
                  <a:lnTo>
                    <a:pt x="18418" y="0"/>
                  </a:lnTo>
                  <a:lnTo>
                    <a:pt x="15913" y="1932"/>
                  </a:lnTo>
                  <a:lnTo>
                    <a:pt x="10306" y="9724"/>
                  </a:lnTo>
                  <a:lnTo>
                    <a:pt x="0" y="49297"/>
                  </a:lnTo>
                  <a:lnTo>
                    <a:pt x="59" y="67111"/>
                  </a:lnTo>
                  <a:lnTo>
                    <a:pt x="8720" y="99361"/>
                  </a:lnTo>
                  <a:lnTo>
                    <a:pt x="14518" y="107352"/>
                  </a:lnTo>
                  <a:lnTo>
                    <a:pt x="17546" y="109485"/>
                  </a:lnTo>
                  <a:lnTo>
                    <a:pt x="21681" y="109848"/>
                  </a:lnTo>
                  <a:lnTo>
                    <a:pt x="31920" y="107428"/>
                  </a:lnTo>
                  <a:lnTo>
                    <a:pt x="36555" y="103184"/>
                  </a:lnTo>
                  <a:lnTo>
                    <a:pt x="44528" y="90003"/>
                  </a:lnTo>
                  <a:lnTo>
                    <a:pt x="49910" y="64731"/>
                  </a:lnTo>
                  <a:lnTo>
                    <a:pt x="46448" y="42192"/>
                  </a:lnTo>
                  <a:lnTo>
                    <a:pt x="23601" y="8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SMARTInkShape-2089">
              <a:extLst>
                <a:ext uri="{FF2B5EF4-FFF2-40B4-BE49-F238E27FC236}">
                  <a16:creationId xmlns:a16="http://schemas.microsoft.com/office/drawing/2014/main" id="{9263EFE4-7A93-F16E-B6A5-A593CA94C8D4}"/>
                </a:ext>
              </a:extLst>
            </p:cNvPr>
            <p:cNvSpPr/>
            <p:nvPr>
              <p:custDataLst>
                <p:tags r:id="rId73"/>
              </p:custDataLst>
            </p:nvPr>
          </p:nvSpPr>
          <p:spPr>
            <a:xfrm>
              <a:off x="2383670" y="4869118"/>
              <a:ext cx="73224" cy="78233"/>
            </a:xfrm>
            <a:custGeom>
              <a:avLst/>
              <a:gdLst/>
              <a:ahLst/>
              <a:cxnLst/>
              <a:rect l="0" t="0" r="0" b="0"/>
              <a:pathLst>
                <a:path w="73224" h="78233">
                  <a:moveTo>
                    <a:pt x="16630" y="45782"/>
                  </a:moveTo>
                  <a:lnTo>
                    <a:pt x="16630" y="45782"/>
                  </a:lnTo>
                  <a:lnTo>
                    <a:pt x="21686" y="45782"/>
                  </a:lnTo>
                  <a:lnTo>
                    <a:pt x="26991" y="42960"/>
                  </a:lnTo>
                  <a:lnTo>
                    <a:pt x="32876" y="39237"/>
                  </a:lnTo>
                  <a:lnTo>
                    <a:pt x="42140" y="36081"/>
                  </a:lnTo>
                  <a:lnTo>
                    <a:pt x="51588" y="29972"/>
                  </a:lnTo>
                  <a:lnTo>
                    <a:pt x="61090" y="26634"/>
                  </a:lnTo>
                  <a:lnTo>
                    <a:pt x="67434" y="22102"/>
                  </a:lnTo>
                  <a:lnTo>
                    <a:pt x="70959" y="16560"/>
                  </a:lnTo>
                  <a:lnTo>
                    <a:pt x="73223" y="4379"/>
                  </a:lnTo>
                  <a:lnTo>
                    <a:pt x="72350" y="2304"/>
                  </a:lnTo>
                  <a:lnTo>
                    <a:pt x="70710" y="922"/>
                  </a:lnTo>
                  <a:lnTo>
                    <a:pt x="68559" y="0"/>
                  </a:lnTo>
                  <a:lnTo>
                    <a:pt x="60523" y="1799"/>
                  </a:lnTo>
                  <a:lnTo>
                    <a:pt x="49896" y="7184"/>
                  </a:lnTo>
                  <a:lnTo>
                    <a:pt x="14368" y="39946"/>
                  </a:lnTo>
                  <a:lnTo>
                    <a:pt x="3025" y="57575"/>
                  </a:lnTo>
                  <a:lnTo>
                    <a:pt x="0" y="66193"/>
                  </a:lnTo>
                  <a:lnTo>
                    <a:pt x="252" y="69974"/>
                  </a:lnTo>
                  <a:lnTo>
                    <a:pt x="3353" y="76994"/>
                  </a:lnTo>
                  <a:lnTo>
                    <a:pt x="6721" y="78232"/>
                  </a:lnTo>
                  <a:lnTo>
                    <a:pt x="44866" y="73778"/>
                  </a:lnTo>
                  <a:lnTo>
                    <a:pt x="64255" y="648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SMARTInkShape-2090">
              <a:extLst>
                <a:ext uri="{FF2B5EF4-FFF2-40B4-BE49-F238E27FC236}">
                  <a16:creationId xmlns:a16="http://schemas.microsoft.com/office/drawing/2014/main" id="{3563D467-552C-5829-A42D-443287DA18A9}"/>
                </a:ext>
              </a:extLst>
            </p:cNvPr>
            <p:cNvSpPr/>
            <p:nvPr>
              <p:custDataLst>
                <p:tags r:id="rId74"/>
              </p:custDataLst>
            </p:nvPr>
          </p:nvSpPr>
          <p:spPr>
            <a:xfrm>
              <a:off x="2219325" y="4878835"/>
              <a:ext cx="113734" cy="102741"/>
            </a:xfrm>
            <a:custGeom>
              <a:avLst/>
              <a:gdLst/>
              <a:ahLst/>
              <a:cxnLst/>
              <a:rect l="0" t="0" r="0" b="0"/>
              <a:pathLst>
                <a:path w="113734" h="102741">
                  <a:moveTo>
                    <a:pt x="0" y="26540"/>
                  </a:moveTo>
                  <a:lnTo>
                    <a:pt x="0" y="26540"/>
                  </a:lnTo>
                  <a:lnTo>
                    <a:pt x="5056" y="21484"/>
                  </a:lnTo>
                  <a:lnTo>
                    <a:pt x="10361" y="19001"/>
                  </a:lnTo>
                  <a:lnTo>
                    <a:pt x="13257" y="18339"/>
                  </a:lnTo>
                  <a:lnTo>
                    <a:pt x="28412" y="8450"/>
                  </a:lnTo>
                  <a:lnTo>
                    <a:pt x="33088" y="7917"/>
                  </a:lnTo>
                  <a:lnTo>
                    <a:pt x="34759" y="8833"/>
                  </a:lnTo>
                  <a:lnTo>
                    <a:pt x="35872" y="10502"/>
                  </a:lnTo>
                  <a:lnTo>
                    <a:pt x="37110" y="16237"/>
                  </a:lnTo>
                  <a:lnTo>
                    <a:pt x="38061" y="61682"/>
                  </a:lnTo>
                  <a:lnTo>
                    <a:pt x="35261" y="71440"/>
                  </a:lnTo>
                  <a:lnTo>
                    <a:pt x="31547" y="79304"/>
                  </a:lnTo>
                  <a:lnTo>
                    <a:pt x="28966" y="91174"/>
                  </a:lnTo>
                  <a:lnTo>
                    <a:pt x="29894" y="91855"/>
                  </a:lnTo>
                  <a:lnTo>
                    <a:pt x="33747" y="92610"/>
                  </a:lnTo>
                  <a:lnTo>
                    <a:pt x="35198" y="91753"/>
                  </a:lnTo>
                  <a:lnTo>
                    <a:pt x="36165" y="90125"/>
                  </a:lnTo>
                  <a:lnTo>
                    <a:pt x="36810" y="87979"/>
                  </a:lnTo>
                  <a:lnTo>
                    <a:pt x="53008" y="66355"/>
                  </a:lnTo>
                  <a:lnTo>
                    <a:pt x="61388" y="47222"/>
                  </a:lnTo>
                  <a:lnTo>
                    <a:pt x="98061" y="4833"/>
                  </a:lnTo>
                  <a:lnTo>
                    <a:pt x="104613" y="1017"/>
                  </a:lnTo>
                  <a:lnTo>
                    <a:pt x="107842" y="0"/>
                  </a:lnTo>
                  <a:lnTo>
                    <a:pt x="109994" y="380"/>
                  </a:lnTo>
                  <a:lnTo>
                    <a:pt x="111430" y="1692"/>
                  </a:lnTo>
                  <a:lnTo>
                    <a:pt x="112386" y="3625"/>
                  </a:lnTo>
                  <a:lnTo>
                    <a:pt x="113733" y="21514"/>
                  </a:lnTo>
                  <a:lnTo>
                    <a:pt x="109076" y="41866"/>
                  </a:lnTo>
                  <a:lnTo>
                    <a:pt x="97803" y="74093"/>
                  </a:lnTo>
                  <a:lnTo>
                    <a:pt x="95250" y="102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SMARTInkShape-2091">
              <a:extLst>
                <a:ext uri="{FF2B5EF4-FFF2-40B4-BE49-F238E27FC236}">
                  <a16:creationId xmlns:a16="http://schemas.microsoft.com/office/drawing/2014/main" id="{79623502-7161-C093-24D2-ADDE34D14D4D}"/>
                </a:ext>
              </a:extLst>
            </p:cNvPr>
            <p:cNvSpPr/>
            <p:nvPr>
              <p:custDataLst>
                <p:tags r:id="rId75"/>
              </p:custDataLst>
            </p:nvPr>
          </p:nvSpPr>
          <p:spPr>
            <a:xfrm>
              <a:off x="2771775" y="4763824"/>
              <a:ext cx="128431" cy="236802"/>
            </a:xfrm>
            <a:custGeom>
              <a:avLst/>
              <a:gdLst/>
              <a:ahLst/>
              <a:cxnLst/>
              <a:rect l="0" t="0" r="0" b="0"/>
              <a:pathLst>
                <a:path w="128431" h="236802">
                  <a:moveTo>
                    <a:pt x="114300" y="8201"/>
                  </a:moveTo>
                  <a:lnTo>
                    <a:pt x="114300" y="8201"/>
                  </a:lnTo>
                  <a:lnTo>
                    <a:pt x="119356" y="3144"/>
                  </a:lnTo>
                  <a:lnTo>
                    <a:pt x="124661" y="662"/>
                  </a:lnTo>
                  <a:lnTo>
                    <a:pt x="127557" y="0"/>
                  </a:lnTo>
                  <a:lnTo>
                    <a:pt x="128430" y="617"/>
                  </a:lnTo>
                  <a:lnTo>
                    <a:pt x="127953" y="2087"/>
                  </a:lnTo>
                  <a:lnTo>
                    <a:pt x="98748" y="46287"/>
                  </a:lnTo>
                  <a:lnTo>
                    <a:pt x="83940" y="72049"/>
                  </a:lnTo>
                  <a:lnTo>
                    <a:pt x="55007" y="115551"/>
                  </a:lnTo>
                  <a:lnTo>
                    <a:pt x="29223" y="159991"/>
                  </a:lnTo>
                  <a:lnTo>
                    <a:pt x="13844" y="192270"/>
                  </a:lnTo>
                  <a:lnTo>
                    <a:pt x="0" y="236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SMARTInkShape-2092">
              <a:extLst>
                <a:ext uri="{FF2B5EF4-FFF2-40B4-BE49-F238E27FC236}">
                  <a16:creationId xmlns:a16="http://schemas.microsoft.com/office/drawing/2014/main" id="{2CEDDDAA-377F-1713-8D4B-32895C04137E}"/>
                </a:ext>
              </a:extLst>
            </p:cNvPr>
            <p:cNvSpPr/>
            <p:nvPr>
              <p:custDataLst>
                <p:tags r:id="rId76"/>
              </p:custDataLst>
            </p:nvPr>
          </p:nvSpPr>
          <p:spPr>
            <a:xfrm>
              <a:off x="2847975" y="4887208"/>
              <a:ext cx="85726" cy="8643"/>
            </a:xfrm>
            <a:custGeom>
              <a:avLst/>
              <a:gdLst/>
              <a:ahLst/>
              <a:cxnLst/>
              <a:rect l="0" t="0" r="0" b="0"/>
              <a:pathLst>
                <a:path w="85726" h="8643">
                  <a:moveTo>
                    <a:pt x="0" y="8642"/>
                  </a:moveTo>
                  <a:lnTo>
                    <a:pt x="0" y="8642"/>
                  </a:lnTo>
                  <a:lnTo>
                    <a:pt x="5056" y="8642"/>
                  </a:lnTo>
                  <a:lnTo>
                    <a:pt x="10361" y="5820"/>
                  </a:lnTo>
                  <a:lnTo>
                    <a:pt x="13257" y="3586"/>
                  </a:lnTo>
                  <a:lnTo>
                    <a:pt x="39660" y="0"/>
                  </a:lnTo>
                  <a:lnTo>
                    <a:pt x="59847" y="437"/>
                  </a:lnTo>
                  <a:lnTo>
                    <a:pt x="85725" y="8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3" name="SMARTInkShape-2093">
              <a:extLst>
                <a:ext uri="{FF2B5EF4-FFF2-40B4-BE49-F238E27FC236}">
                  <a16:creationId xmlns:a16="http://schemas.microsoft.com/office/drawing/2014/main" id="{62499F58-6D1D-0DF4-1A3F-31A69F623BA0}"/>
                </a:ext>
              </a:extLst>
            </p:cNvPr>
            <p:cNvSpPr/>
            <p:nvPr>
              <p:custDataLst>
                <p:tags r:id="rId77"/>
              </p:custDataLst>
            </p:nvPr>
          </p:nvSpPr>
          <p:spPr>
            <a:xfrm>
              <a:off x="1933575" y="4764217"/>
              <a:ext cx="114301" cy="207834"/>
            </a:xfrm>
            <a:custGeom>
              <a:avLst/>
              <a:gdLst/>
              <a:ahLst/>
              <a:cxnLst/>
              <a:rect l="0" t="0" r="0" b="0"/>
              <a:pathLst>
                <a:path w="114301" h="207834">
                  <a:moveTo>
                    <a:pt x="0" y="17333"/>
                  </a:moveTo>
                  <a:lnTo>
                    <a:pt x="0" y="17333"/>
                  </a:lnTo>
                  <a:lnTo>
                    <a:pt x="17334" y="0"/>
                  </a:lnTo>
                  <a:lnTo>
                    <a:pt x="17906" y="1544"/>
                  </a:lnTo>
                  <a:lnTo>
                    <a:pt x="18949" y="46085"/>
                  </a:lnTo>
                  <a:lnTo>
                    <a:pt x="19020" y="81826"/>
                  </a:lnTo>
                  <a:lnTo>
                    <a:pt x="19046" y="129294"/>
                  </a:lnTo>
                  <a:lnTo>
                    <a:pt x="13561" y="152965"/>
                  </a:lnTo>
                  <a:lnTo>
                    <a:pt x="15895" y="166411"/>
                  </a:lnTo>
                  <a:lnTo>
                    <a:pt x="12941" y="181213"/>
                  </a:lnTo>
                  <a:lnTo>
                    <a:pt x="13919" y="183737"/>
                  </a:lnTo>
                  <a:lnTo>
                    <a:pt x="18750" y="188487"/>
                  </a:lnTo>
                  <a:lnTo>
                    <a:pt x="19024" y="180556"/>
                  </a:lnTo>
                  <a:lnTo>
                    <a:pt x="34125" y="161529"/>
                  </a:lnTo>
                  <a:lnTo>
                    <a:pt x="35450" y="157914"/>
                  </a:lnTo>
                  <a:lnTo>
                    <a:pt x="74611" y="114291"/>
                  </a:lnTo>
                  <a:lnTo>
                    <a:pt x="83607" y="108051"/>
                  </a:lnTo>
                  <a:lnTo>
                    <a:pt x="94623" y="101715"/>
                  </a:lnTo>
                  <a:lnTo>
                    <a:pt x="98007" y="98987"/>
                  </a:lnTo>
                  <a:lnTo>
                    <a:pt x="101321" y="98227"/>
                  </a:lnTo>
                  <a:lnTo>
                    <a:pt x="104589" y="98779"/>
                  </a:lnTo>
                  <a:lnTo>
                    <a:pt x="107826" y="100205"/>
                  </a:lnTo>
                  <a:lnTo>
                    <a:pt x="109984" y="102215"/>
                  </a:lnTo>
                  <a:lnTo>
                    <a:pt x="112382" y="107270"/>
                  </a:lnTo>
                  <a:lnTo>
                    <a:pt x="114225" y="152396"/>
                  </a:lnTo>
                  <a:lnTo>
                    <a:pt x="114300" y="207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1" name="SMARTInkShape-Group499">
            <a:extLst>
              <a:ext uri="{FF2B5EF4-FFF2-40B4-BE49-F238E27FC236}">
                <a16:creationId xmlns:a16="http://schemas.microsoft.com/office/drawing/2014/main" id="{67374D18-556F-55B7-D299-E7AE7D2CE7B5}"/>
              </a:ext>
            </a:extLst>
          </p:cNvPr>
          <p:cNvGrpSpPr/>
          <p:nvPr/>
        </p:nvGrpSpPr>
        <p:grpSpPr>
          <a:xfrm>
            <a:off x="962025" y="4734317"/>
            <a:ext cx="571501" cy="313934"/>
            <a:chOff x="962025" y="4734317"/>
            <a:chExt cx="571501" cy="313934"/>
          </a:xfrm>
        </p:grpSpPr>
        <p:sp>
          <p:nvSpPr>
            <p:cNvPr id="1345" name="SMARTInkShape-2094">
              <a:extLst>
                <a:ext uri="{FF2B5EF4-FFF2-40B4-BE49-F238E27FC236}">
                  <a16:creationId xmlns:a16="http://schemas.microsoft.com/office/drawing/2014/main" id="{4E8EFF28-5EF1-3187-5EDA-2B73CE6F935E}"/>
                </a:ext>
              </a:extLst>
            </p:cNvPr>
            <p:cNvSpPr/>
            <p:nvPr>
              <p:custDataLst>
                <p:tags r:id="rId62"/>
              </p:custDataLst>
            </p:nvPr>
          </p:nvSpPr>
          <p:spPr>
            <a:xfrm>
              <a:off x="962025" y="4848225"/>
              <a:ext cx="9526" cy="9526"/>
            </a:xfrm>
            <a:custGeom>
              <a:avLst/>
              <a:gdLst/>
              <a:ahLst/>
              <a:cxnLst/>
              <a:rect l="0" t="0" r="0" b="0"/>
              <a:pathLst>
                <a:path w="9526" h="9526">
                  <a:moveTo>
                    <a:pt x="9525" y="9525"/>
                  </a:moveTo>
                  <a:lnTo>
                    <a:pt x="9525" y="9525"/>
                  </a:lnTo>
                  <a:lnTo>
                    <a:pt x="9525" y="1324"/>
                  </a:lnTo>
                  <a:lnTo>
                    <a:pt x="8467" y="88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6" name="SMARTInkShape-2095">
              <a:extLst>
                <a:ext uri="{FF2B5EF4-FFF2-40B4-BE49-F238E27FC236}">
                  <a16:creationId xmlns:a16="http://schemas.microsoft.com/office/drawing/2014/main" id="{4E08944B-AF66-C22D-1906-6121487EF986}"/>
                </a:ext>
              </a:extLst>
            </p:cNvPr>
            <p:cNvSpPr/>
            <p:nvPr>
              <p:custDataLst>
                <p:tags r:id="rId63"/>
              </p:custDataLst>
            </p:nvPr>
          </p:nvSpPr>
          <p:spPr>
            <a:xfrm>
              <a:off x="981075" y="496252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SMARTInkShape-2096">
              <a:extLst>
                <a:ext uri="{FF2B5EF4-FFF2-40B4-BE49-F238E27FC236}">
                  <a16:creationId xmlns:a16="http://schemas.microsoft.com/office/drawing/2014/main" id="{DA118359-8AF7-2B51-E657-158A681E48C8}"/>
                </a:ext>
              </a:extLst>
            </p:cNvPr>
            <p:cNvSpPr/>
            <p:nvPr>
              <p:custDataLst>
                <p:tags r:id="rId64"/>
              </p:custDataLst>
            </p:nvPr>
          </p:nvSpPr>
          <p:spPr>
            <a:xfrm>
              <a:off x="1333500" y="4734317"/>
              <a:ext cx="104741" cy="313934"/>
            </a:xfrm>
            <a:custGeom>
              <a:avLst/>
              <a:gdLst/>
              <a:ahLst/>
              <a:cxnLst/>
              <a:rect l="0" t="0" r="0" b="0"/>
              <a:pathLst>
                <a:path w="104741" h="313934">
                  <a:moveTo>
                    <a:pt x="95250" y="9133"/>
                  </a:moveTo>
                  <a:lnTo>
                    <a:pt x="95250" y="9133"/>
                  </a:lnTo>
                  <a:lnTo>
                    <a:pt x="100307" y="9133"/>
                  </a:lnTo>
                  <a:lnTo>
                    <a:pt x="101796" y="8075"/>
                  </a:lnTo>
                  <a:lnTo>
                    <a:pt x="102789" y="6311"/>
                  </a:lnTo>
                  <a:lnTo>
                    <a:pt x="104658" y="0"/>
                  </a:lnTo>
                  <a:lnTo>
                    <a:pt x="104740" y="4781"/>
                  </a:lnTo>
                  <a:lnTo>
                    <a:pt x="97231" y="42466"/>
                  </a:lnTo>
                  <a:lnTo>
                    <a:pt x="90585" y="84392"/>
                  </a:lnTo>
                  <a:lnTo>
                    <a:pt x="68464" y="125295"/>
                  </a:lnTo>
                  <a:lnTo>
                    <a:pt x="51036" y="170244"/>
                  </a:lnTo>
                  <a:lnTo>
                    <a:pt x="34956" y="210515"/>
                  </a:lnTo>
                  <a:lnTo>
                    <a:pt x="15685" y="254072"/>
                  </a:lnTo>
                  <a:lnTo>
                    <a:pt x="1516" y="298486"/>
                  </a:lnTo>
                  <a:lnTo>
                    <a:pt x="0" y="313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SMARTInkShape-2097">
              <a:extLst>
                <a:ext uri="{FF2B5EF4-FFF2-40B4-BE49-F238E27FC236}">
                  <a16:creationId xmlns:a16="http://schemas.microsoft.com/office/drawing/2014/main" id="{89AF37A6-635D-3ABC-68ED-5829E3512F05}"/>
                </a:ext>
              </a:extLst>
            </p:cNvPr>
            <p:cNvSpPr/>
            <p:nvPr>
              <p:custDataLst>
                <p:tags r:id="rId65"/>
              </p:custDataLst>
            </p:nvPr>
          </p:nvSpPr>
          <p:spPr>
            <a:xfrm>
              <a:off x="1466850" y="4755083"/>
              <a:ext cx="56758" cy="245543"/>
            </a:xfrm>
            <a:custGeom>
              <a:avLst/>
              <a:gdLst/>
              <a:ahLst/>
              <a:cxnLst/>
              <a:rect l="0" t="0" r="0" b="0"/>
              <a:pathLst>
                <a:path w="56758" h="245543">
                  <a:moveTo>
                    <a:pt x="47625" y="26467"/>
                  </a:moveTo>
                  <a:lnTo>
                    <a:pt x="47625" y="26467"/>
                  </a:lnTo>
                  <a:lnTo>
                    <a:pt x="55164" y="8567"/>
                  </a:lnTo>
                  <a:lnTo>
                    <a:pt x="56757" y="0"/>
                  </a:lnTo>
                  <a:lnTo>
                    <a:pt x="55830" y="356"/>
                  </a:lnTo>
                  <a:lnTo>
                    <a:pt x="51977" y="3573"/>
                  </a:lnTo>
                  <a:lnTo>
                    <a:pt x="40880" y="30530"/>
                  </a:lnTo>
                  <a:lnTo>
                    <a:pt x="31633" y="64595"/>
                  </a:lnTo>
                  <a:lnTo>
                    <a:pt x="23249" y="104557"/>
                  </a:lnTo>
                  <a:lnTo>
                    <a:pt x="17057" y="144276"/>
                  </a:lnTo>
                  <a:lnTo>
                    <a:pt x="11757" y="179907"/>
                  </a:lnTo>
                  <a:lnTo>
                    <a:pt x="8760" y="220749"/>
                  </a:lnTo>
                  <a:lnTo>
                    <a:pt x="0" y="245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9" name="SMARTInkShape-2098">
              <a:extLst>
                <a:ext uri="{FF2B5EF4-FFF2-40B4-BE49-F238E27FC236}">
                  <a16:creationId xmlns:a16="http://schemas.microsoft.com/office/drawing/2014/main" id="{1512200C-EA26-3065-0241-7F3B74E3AD86}"/>
                </a:ext>
              </a:extLst>
            </p:cNvPr>
            <p:cNvSpPr/>
            <p:nvPr>
              <p:custDataLst>
                <p:tags r:id="rId66"/>
              </p:custDataLst>
            </p:nvPr>
          </p:nvSpPr>
          <p:spPr>
            <a:xfrm>
              <a:off x="1314450" y="4792418"/>
              <a:ext cx="219076" cy="17708"/>
            </a:xfrm>
            <a:custGeom>
              <a:avLst/>
              <a:gdLst/>
              <a:ahLst/>
              <a:cxnLst/>
              <a:rect l="0" t="0" r="0" b="0"/>
              <a:pathLst>
                <a:path w="219076" h="17708">
                  <a:moveTo>
                    <a:pt x="0" y="17707"/>
                  </a:moveTo>
                  <a:lnTo>
                    <a:pt x="0" y="17707"/>
                  </a:lnTo>
                  <a:lnTo>
                    <a:pt x="0" y="12650"/>
                  </a:lnTo>
                  <a:lnTo>
                    <a:pt x="1058" y="11161"/>
                  </a:lnTo>
                  <a:lnTo>
                    <a:pt x="2822" y="10168"/>
                  </a:lnTo>
                  <a:lnTo>
                    <a:pt x="48905" y="97"/>
                  </a:lnTo>
                  <a:lnTo>
                    <a:pt x="91465" y="0"/>
                  </a:lnTo>
                  <a:lnTo>
                    <a:pt x="128095" y="6252"/>
                  </a:lnTo>
                  <a:lnTo>
                    <a:pt x="170412" y="12857"/>
                  </a:lnTo>
                  <a:lnTo>
                    <a:pt x="219075" y="177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SMARTInkShape-2099">
              <a:extLst>
                <a:ext uri="{FF2B5EF4-FFF2-40B4-BE49-F238E27FC236}">
                  <a16:creationId xmlns:a16="http://schemas.microsoft.com/office/drawing/2014/main" id="{18170D04-BD7D-366B-E83C-A6BA7607813F}"/>
                </a:ext>
              </a:extLst>
            </p:cNvPr>
            <p:cNvSpPr/>
            <p:nvPr>
              <p:custDataLst>
                <p:tags r:id="rId67"/>
              </p:custDataLst>
            </p:nvPr>
          </p:nvSpPr>
          <p:spPr>
            <a:xfrm>
              <a:off x="1323975" y="4859074"/>
              <a:ext cx="209551" cy="27252"/>
            </a:xfrm>
            <a:custGeom>
              <a:avLst/>
              <a:gdLst/>
              <a:ahLst/>
              <a:cxnLst/>
              <a:rect l="0" t="0" r="0" b="0"/>
              <a:pathLst>
                <a:path w="209551" h="27252">
                  <a:moveTo>
                    <a:pt x="0" y="8201"/>
                  </a:moveTo>
                  <a:lnTo>
                    <a:pt x="0" y="8201"/>
                  </a:lnTo>
                  <a:lnTo>
                    <a:pt x="45585" y="7143"/>
                  </a:lnTo>
                  <a:lnTo>
                    <a:pt x="86920" y="0"/>
                  </a:lnTo>
                  <a:lnTo>
                    <a:pt x="131665" y="6542"/>
                  </a:lnTo>
                  <a:lnTo>
                    <a:pt x="209550"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4" name="SMARTInkShape-Group500">
            <a:extLst>
              <a:ext uri="{FF2B5EF4-FFF2-40B4-BE49-F238E27FC236}">
                <a16:creationId xmlns:a16="http://schemas.microsoft.com/office/drawing/2014/main" id="{A486C320-FB15-A155-433C-7B974E74A411}"/>
              </a:ext>
            </a:extLst>
          </p:cNvPr>
          <p:cNvGrpSpPr/>
          <p:nvPr/>
        </p:nvGrpSpPr>
        <p:grpSpPr>
          <a:xfrm>
            <a:off x="257175" y="4819800"/>
            <a:ext cx="276226" cy="209401"/>
            <a:chOff x="257175" y="4819800"/>
            <a:chExt cx="276226" cy="209401"/>
          </a:xfrm>
        </p:grpSpPr>
        <p:sp>
          <p:nvSpPr>
            <p:cNvPr id="1352" name="SMARTInkShape-2100">
              <a:extLst>
                <a:ext uri="{FF2B5EF4-FFF2-40B4-BE49-F238E27FC236}">
                  <a16:creationId xmlns:a16="http://schemas.microsoft.com/office/drawing/2014/main" id="{77FD3D70-8A51-E16B-2849-A61053CBF213}"/>
                </a:ext>
              </a:extLst>
            </p:cNvPr>
            <p:cNvSpPr/>
            <p:nvPr>
              <p:custDataLst>
                <p:tags r:id="rId60"/>
              </p:custDataLst>
            </p:nvPr>
          </p:nvSpPr>
          <p:spPr>
            <a:xfrm>
              <a:off x="257175" y="4819800"/>
              <a:ext cx="148012" cy="142726"/>
            </a:xfrm>
            <a:custGeom>
              <a:avLst/>
              <a:gdLst/>
              <a:ahLst/>
              <a:cxnLst/>
              <a:rect l="0" t="0" r="0" b="0"/>
              <a:pathLst>
                <a:path w="148012" h="142726">
                  <a:moveTo>
                    <a:pt x="0" y="18900"/>
                  </a:moveTo>
                  <a:lnTo>
                    <a:pt x="0" y="18900"/>
                  </a:lnTo>
                  <a:lnTo>
                    <a:pt x="5056" y="18900"/>
                  </a:lnTo>
                  <a:lnTo>
                    <a:pt x="6546" y="17842"/>
                  </a:lnTo>
                  <a:lnTo>
                    <a:pt x="7539" y="16078"/>
                  </a:lnTo>
                  <a:lnTo>
                    <a:pt x="8201" y="13843"/>
                  </a:lnTo>
                  <a:lnTo>
                    <a:pt x="14189" y="5643"/>
                  </a:lnTo>
                  <a:lnTo>
                    <a:pt x="19712" y="2425"/>
                  </a:lnTo>
                  <a:lnTo>
                    <a:pt x="28466" y="189"/>
                  </a:lnTo>
                  <a:lnTo>
                    <a:pt x="33113" y="0"/>
                  </a:lnTo>
                  <a:lnTo>
                    <a:pt x="34775" y="1008"/>
                  </a:lnTo>
                  <a:lnTo>
                    <a:pt x="35883" y="2739"/>
                  </a:lnTo>
                  <a:lnTo>
                    <a:pt x="36622" y="4951"/>
                  </a:lnTo>
                  <a:lnTo>
                    <a:pt x="38173" y="6426"/>
                  </a:lnTo>
                  <a:lnTo>
                    <a:pt x="42719" y="8065"/>
                  </a:lnTo>
                  <a:lnTo>
                    <a:pt x="44354" y="9559"/>
                  </a:lnTo>
                  <a:lnTo>
                    <a:pt x="46171" y="14043"/>
                  </a:lnTo>
                  <a:lnTo>
                    <a:pt x="47498" y="58246"/>
                  </a:lnTo>
                  <a:lnTo>
                    <a:pt x="46541" y="100833"/>
                  </a:lnTo>
                  <a:lnTo>
                    <a:pt x="38491" y="140014"/>
                  </a:lnTo>
                  <a:lnTo>
                    <a:pt x="38361" y="139860"/>
                  </a:lnTo>
                  <a:lnTo>
                    <a:pt x="38110" y="115208"/>
                  </a:lnTo>
                  <a:lnTo>
                    <a:pt x="43749" y="103684"/>
                  </a:lnTo>
                  <a:lnTo>
                    <a:pt x="73932" y="60334"/>
                  </a:lnTo>
                  <a:lnTo>
                    <a:pt x="96056" y="40176"/>
                  </a:lnTo>
                  <a:lnTo>
                    <a:pt x="121433" y="20911"/>
                  </a:lnTo>
                  <a:lnTo>
                    <a:pt x="123289" y="21299"/>
                  </a:lnTo>
                  <a:lnTo>
                    <a:pt x="128173" y="24554"/>
                  </a:lnTo>
                  <a:lnTo>
                    <a:pt x="136872" y="42447"/>
                  </a:lnTo>
                  <a:lnTo>
                    <a:pt x="144907" y="86167"/>
                  </a:lnTo>
                  <a:lnTo>
                    <a:pt x="148011" y="104889"/>
                  </a:lnTo>
                  <a:lnTo>
                    <a:pt x="142875" y="142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3" name="SMARTInkShape-2101">
              <a:extLst>
                <a:ext uri="{FF2B5EF4-FFF2-40B4-BE49-F238E27FC236}">
                  <a16:creationId xmlns:a16="http://schemas.microsoft.com/office/drawing/2014/main" id="{79430970-ECC5-6DCF-69A1-544CC195061A}"/>
                </a:ext>
              </a:extLst>
            </p:cNvPr>
            <p:cNvSpPr/>
            <p:nvPr>
              <p:custDataLst>
                <p:tags r:id="rId61"/>
              </p:custDataLst>
            </p:nvPr>
          </p:nvSpPr>
          <p:spPr>
            <a:xfrm>
              <a:off x="523875" y="4914900"/>
              <a:ext cx="9526" cy="114301"/>
            </a:xfrm>
            <a:custGeom>
              <a:avLst/>
              <a:gdLst/>
              <a:ahLst/>
              <a:cxnLst/>
              <a:rect l="0" t="0" r="0" b="0"/>
              <a:pathLst>
                <a:path w="9526" h="114301">
                  <a:moveTo>
                    <a:pt x="9525" y="0"/>
                  </a:moveTo>
                  <a:lnTo>
                    <a:pt x="9525" y="0"/>
                  </a:lnTo>
                  <a:lnTo>
                    <a:pt x="9525" y="5056"/>
                  </a:lnTo>
                  <a:lnTo>
                    <a:pt x="1324" y="40704"/>
                  </a:lnTo>
                  <a:lnTo>
                    <a:pt x="174" y="83246"/>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7" name="SMARTInkShape-Group501">
            <a:extLst>
              <a:ext uri="{FF2B5EF4-FFF2-40B4-BE49-F238E27FC236}">
                <a16:creationId xmlns:a16="http://schemas.microsoft.com/office/drawing/2014/main" id="{28B35330-49C2-5312-C2C7-631A32985DBD}"/>
              </a:ext>
            </a:extLst>
          </p:cNvPr>
          <p:cNvGrpSpPr/>
          <p:nvPr/>
        </p:nvGrpSpPr>
        <p:grpSpPr>
          <a:xfrm>
            <a:off x="2609850" y="4076703"/>
            <a:ext cx="203610" cy="217603"/>
            <a:chOff x="2609850" y="4076703"/>
            <a:chExt cx="203610" cy="217603"/>
          </a:xfrm>
        </p:grpSpPr>
        <p:sp>
          <p:nvSpPr>
            <p:cNvPr id="1355" name="SMARTInkShape-2102">
              <a:extLst>
                <a:ext uri="{FF2B5EF4-FFF2-40B4-BE49-F238E27FC236}">
                  <a16:creationId xmlns:a16="http://schemas.microsoft.com/office/drawing/2014/main" id="{9D526A27-7EA9-4154-31B5-8B9BDB1B0BE3}"/>
                </a:ext>
              </a:extLst>
            </p:cNvPr>
            <p:cNvSpPr/>
            <p:nvPr>
              <p:custDataLst>
                <p:tags r:id="rId58"/>
              </p:custDataLst>
            </p:nvPr>
          </p:nvSpPr>
          <p:spPr>
            <a:xfrm>
              <a:off x="2676525" y="4099787"/>
              <a:ext cx="17731" cy="167414"/>
            </a:xfrm>
            <a:custGeom>
              <a:avLst/>
              <a:gdLst/>
              <a:ahLst/>
              <a:cxnLst/>
              <a:rect l="0" t="0" r="0" b="0"/>
              <a:pathLst>
                <a:path w="17731" h="167414">
                  <a:moveTo>
                    <a:pt x="9525" y="5488"/>
                  </a:moveTo>
                  <a:lnTo>
                    <a:pt x="9525" y="5488"/>
                  </a:lnTo>
                  <a:lnTo>
                    <a:pt x="9525" y="431"/>
                  </a:lnTo>
                  <a:lnTo>
                    <a:pt x="10583" y="0"/>
                  </a:lnTo>
                  <a:lnTo>
                    <a:pt x="14581" y="2344"/>
                  </a:lnTo>
                  <a:lnTo>
                    <a:pt x="16071" y="4450"/>
                  </a:lnTo>
                  <a:lnTo>
                    <a:pt x="17726" y="9613"/>
                  </a:lnTo>
                  <a:lnTo>
                    <a:pt x="17730" y="43305"/>
                  </a:lnTo>
                  <a:lnTo>
                    <a:pt x="8637" y="84454"/>
                  </a:lnTo>
                  <a:lnTo>
                    <a:pt x="1137" y="124856"/>
                  </a:lnTo>
                  <a:lnTo>
                    <a:pt x="0" y="167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SMARTInkShape-2103">
              <a:extLst>
                <a:ext uri="{FF2B5EF4-FFF2-40B4-BE49-F238E27FC236}">
                  <a16:creationId xmlns:a16="http://schemas.microsoft.com/office/drawing/2014/main" id="{065C7FF7-8D9E-617C-9B1F-6B9DF4B90D42}"/>
                </a:ext>
              </a:extLst>
            </p:cNvPr>
            <p:cNvSpPr/>
            <p:nvPr>
              <p:custDataLst>
                <p:tags r:id="rId59"/>
              </p:custDataLst>
            </p:nvPr>
          </p:nvSpPr>
          <p:spPr>
            <a:xfrm>
              <a:off x="2609850" y="4076703"/>
              <a:ext cx="203610" cy="217603"/>
            </a:xfrm>
            <a:custGeom>
              <a:avLst/>
              <a:gdLst/>
              <a:ahLst/>
              <a:cxnLst/>
              <a:rect l="0" t="0" r="0" b="0"/>
              <a:pathLst>
                <a:path w="203610" h="217603">
                  <a:moveTo>
                    <a:pt x="76200" y="28572"/>
                  </a:moveTo>
                  <a:lnTo>
                    <a:pt x="76200" y="28572"/>
                  </a:lnTo>
                  <a:lnTo>
                    <a:pt x="76200" y="11239"/>
                  </a:lnTo>
                  <a:lnTo>
                    <a:pt x="85690" y="36"/>
                  </a:lnTo>
                  <a:lnTo>
                    <a:pt x="98980" y="0"/>
                  </a:lnTo>
                  <a:lnTo>
                    <a:pt x="100912" y="1058"/>
                  </a:lnTo>
                  <a:lnTo>
                    <a:pt x="102199" y="2821"/>
                  </a:lnTo>
                  <a:lnTo>
                    <a:pt x="103058" y="5054"/>
                  </a:lnTo>
                  <a:lnTo>
                    <a:pt x="104689" y="6543"/>
                  </a:lnTo>
                  <a:lnTo>
                    <a:pt x="109323" y="8198"/>
                  </a:lnTo>
                  <a:lnTo>
                    <a:pt x="151104" y="9499"/>
                  </a:lnTo>
                  <a:lnTo>
                    <a:pt x="171771" y="10573"/>
                  </a:lnTo>
                  <a:lnTo>
                    <a:pt x="181471" y="14575"/>
                  </a:lnTo>
                  <a:lnTo>
                    <a:pt x="192881" y="22779"/>
                  </a:lnTo>
                  <a:lnTo>
                    <a:pt x="194204" y="26826"/>
                  </a:lnTo>
                  <a:lnTo>
                    <a:pt x="192852" y="36968"/>
                  </a:lnTo>
                  <a:lnTo>
                    <a:pt x="181084" y="54578"/>
                  </a:lnTo>
                  <a:lnTo>
                    <a:pt x="157086" y="78434"/>
                  </a:lnTo>
                  <a:lnTo>
                    <a:pt x="128514" y="91612"/>
                  </a:lnTo>
                  <a:lnTo>
                    <a:pt x="108568" y="95826"/>
                  </a:lnTo>
                  <a:lnTo>
                    <a:pt x="97213" y="103385"/>
                  </a:lnTo>
                  <a:lnTo>
                    <a:pt x="100888" y="99305"/>
                  </a:lnTo>
                  <a:lnTo>
                    <a:pt x="108692" y="97050"/>
                  </a:lnTo>
                  <a:lnTo>
                    <a:pt x="154511" y="95352"/>
                  </a:lnTo>
                  <a:lnTo>
                    <a:pt x="176544" y="100335"/>
                  </a:lnTo>
                  <a:lnTo>
                    <a:pt x="182254" y="104989"/>
                  </a:lnTo>
                  <a:lnTo>
                    <a:pt x="202532" y="139098"/>
                  </a:lnTo>
                  <a:lnTo>
                    <a:pt x="203609" y="154953"/>
                  </a:lnTo>
                  <a:lnTo>
                    <a:pt x="202414" y="163626"/>
                  </a:lnTo>
                  <a:lnTo>
                    <a:pt x="192620" y="178907"/>
                  </a:lnTo>
                  <a:lnTo>
                    <a:pt x="176626" y="191696"/>
                  </a:lnTo>
                  <a:lnTo>
                    <a:pt x="131864" y="208530"/>
                  </a:lnTo>
                  <a:lnTo>
                    <a:pt x="87313" y="216990"/>
                  </a:lnTo>
                  <a:lnTo>
                    <a:pt x="42451" y="217602"/>
                  </a:lnTo>
                  <a:lnTo>
                    <a:pt x="0" y="209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0" name="SMARTInkShape-Group502">
            <a:extLst>
              <a:ext uri="{FF2B5EF4-FFF2-40B4-BE49-F238E27FC236}">
                <a16:creationId xmlns:a16="http://schemas.microsoft.com/office/drawing/2014/main" id="{00C6D359-077C-341C-BCD7-5CC629ECBE48}"/>
              </a:ext>
            </a:extLst>
          </p:cNvPr>
          <p:cNvGrpSpPr/>
          <p:nvPr/>
        </p:nvGrpSpPr>
        <p:grpSpPr>
          <a:xfrm>
            <a:off x="1828800" y="4200525"/>
            <a:ext cx="129314" cy="123826"/>
            <a:chOff x="1828800" y="4200525"/>
            <a:chExt cx="129314" cy="123826"/>
          </a:xfrm>
        </p:grpSpPr>
        <p:sp>
          <p:nvSpPr>
            <p:cNvPr id="1358" name="SMARTInkShape-2104">
              <a:extLst>
                <a:ext uri="{FF2B5EF4-FFF2-40B4-BE49-F238E27FC236}">
                  <a16:creationId xmlns:a16="http://schemas.microsoft.com/office/drawing/2014/main" id="{DDCB0BE0-6B53-0D55-A16F-5885ECBACABA}"/>
                </a:ext>
              </a:extLst>
            </p:cNvPr>
            <p:cNvSpPr/>
            <p:nvPr>
              <p:custDataLst>
                <p:tags r:id="rId56"/>
              </p:custDataLst>
            </p:nvPr>
          </p:nvSpPr>
          <p:spPr>
            <a:xfrm>
              <a:off x="1828800" y="4200525"/>
              <a:ext cx="28566" cy="95251"/>
            </a:xfrm>
            <a:custGeom>
              <a:avLst/>
              <a:gdLst/>
              <a:ahLst/>
              <a:cxnLst/>
              <a:rect l="0" t="0" r="0" b="0"/>
              <a:pathLst>
                <a:path w="28566" h="95251">
                  <a:moveTo>
                    <a:pt x="19050" y="0"/>
                  </a:moveTo>
                  <a:lnTo>
                    <a:pt x="19050" y="0"/>
                  </a:lnTo>
                  <a:lnTo>
                    <a:pt x="28540" y="0"/>
                  </a:lnTo>
                  <a:lnTo>
                    <a:pt x="28565" y="5057"/>
                  </a:lnTo>
                  <a:lnTo>
                    <a:pt x="12099" y="52663"/>
                  </a:lnTo>
                  <a:lnTo>
                    <a:pt x="9611" y="61506"/>
                  </a:lnTo>
                  <a:lnTo>
                    <a:pt x="2212" y="75806"/>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SMARTInkShape-2105">
              <a:extLst>
                <a:ext uri="{FF2B5EF4-FFF2-40B4-BE49-F238E27FC236}">
                  <a16:creationId xmlns:a16="http://schemas.microsoft.com/office/drawing/2014/main" id="{09E2F23C-3B4E-F4B6-FF3F-94EE3F1FB8F1}"/>
                </a:ext>
              </a:extLst>
            </p:cNvPr>
            <p:cNvSpPr/>
            <p:nvPr>
              <p:custDataLst>
                <p:tags r:id="rId57"/>
              </p:custDataLst>
            </p:nvPr>
          </p:nvSpPr>
          <p:spPr>
            <a:xfrm>
              <a:off x="1905000" y="4201849"/>
              <a:ext cx="53114" cy="122502"/>
            </a:xfrm>
            <a:custGeom>
              <a:avLst/>
              <a:gdLst/>
              <a:ahLst/>
              <a:cxnLst/>
              <a:rect l="0" t="0" r="0" b="0"/>
              <a:pathLst>
                <a:path w="53114" h="122502">
                  <a:moveTo>
                    <a:pt x="47625" y="8201"/>
                  </a:moveTo>
                  <a:lnTo>
                    <a:pt x="47625" y="8201"/>
                  </a:lnTo>
                  <a:lnTo>
                    <a:pt x="47625" y="3144"/>
                  </a:lnTo>
                  <a:lnTo>
                    <a:pt x="48683" y="1655"/>
                  </a:lnTo>
                  <a:lnTo>
                    <a:pt x="50447" y="662"/>
                  </a:lnTo>
                  <a:lnTo>
                    <a:pt x="52682" y="0"/>
                  </a:lnTo>
                  <a:lnTo>
                    <a:pt x="53113" y="617"/>
                  </a:lnTo>
                  <a:lnTo>
                    <a:pt x="30504" y="48060"/>
                  </a:lnTo>
                  <a:lnTo>
                    <a:pt x="7650" y="89101"/>
                  </a:lnTo>
                  <a:lnTo>
                    <a:pt x="0" y="1225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3" name="SMARTInkShape-Group503">
            <a:extLst>
              <a:ext uri="{FF2B5EF4-FFF2-40B4-BE49-F238E27FC236}">
                <a16:creationId xmlns:a16="http://schemas.microsoft.com/office/drawing/2014/main" id="{DBB71B94-BE3C-2232-344F-2A4232413756}"/>
              </a:ext>
            </a:extLst>
          </p:cNvPr>
          <p:cNvGrpSpPr/>
          <p:nvPr/>
        </p:nvGrpSpPr>
        <p:grpSpPr>
          <a:xfrm>
            <a:off x="857250" y="4210050"/>
            <a:ext cx="19051" cy="95251"/>
            <a:chOff x="857250" y="4210050"/>
            <a:chExt cx="19051" cy="95251"/>
          </a:xfrm>
        </p:grpSpPr>
        <p:sp>
          <p:nvSpPr>
            <p:cNvPr id="1361" name="SMARTInkShape-2106">
              <a:extLst>
                <a:ext uri="{FF2B5EF4-FFF2-40B4-BE49-F238E27FC236}">
                  <a16:creationId xmlns:a16="http://schemas.microsoft.com/office/drawing/2014/main" id="{103E044C-88BB-7FA4-752A-01159B6689B8}"/>
                </a:ext>
              </a:extLst>
            </p:cNvPr>
            <p:cNvSpPr/>
            <p:nvPr>
              <p:custDataLst>
                <p:tags r:id="rId54"/>
              </p:custDataLst>
            </p:nvPr>
          </p:nvSpPr>
          <p:spPr>
            <a:xfrm>
              <a:off x="866775" y="4295775"/>
              <a:ext cx="9526" cy="9526"/>
            </a:xfrm>
            <a:custGeom>
              <a:avLst/>
              <a:gdLst/>
              <a:ahLst/>
              <a:cxnLst/>
              <a:rect l="0" t="0" r="0" b="0"/>
              <a:pathLst>
                <a:path w="9526" h="9526">
                  <a:moveTo>
                    <a:pt x="0" y="0"/>
                  </a:moveTo>
                  <a:lnTo>
                    <a:pt x="0" y="0"/>
                  </a:lnTo>
                  <a:lnTo>
                    <a:pt x="0" y="913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SMARTInkShape-2107">
              <a:extLst>
                <a:ext uri="{FF2B5EF4-FFF2-40B4-BE49-F238E27FC236}">
                  <a16:creationId xmlns:a16="http://schemas.microsoft.com/office/drawing/2014/main" id="{8053BCAA-E58E-E44E-482F-58FE3998C561}"/>
                </a:ext>
              </a:extLst>
            </p:cNvPr>
            <p:cNvSpPr/>
            <p:nvPr>
              <p:custDataLst>
                <p:tags r:id="rId55"/>
              </p:custDataLst>
            </p:nvPr>
          </p:nvSpPr>
          <p:spPr>
            <a:xfrm>
              <a:off x="857250" y="42100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6" name="SMARTInkShape-Group504">
            <a:extLst>
              <a:ext uri="{FF2B5EF4-FFF2-40B4-BE49-F238E27FC236}">
                <a16:creationId xmlns:a16="http://schemas.microsoft.com/office/drawing/2014/main" id="{76BEE304-AAF0-C195-0E21-15692B4BFDCA}"/>
              </a:ext>
            </a:extLst>
          </p:cNvPr>
          <p:cNvGrpSpPr/>
          <p:nvPr/>
        </p:nvGrpSpPr>
        <p:grpSpPr>
          <a:xfrm>
            <a:off x="258499" y="4191472"/>
            <a:ext cx="360627" cy="228129"/>
            <a:chOff x="258499" y="4191472"/>
            <a:chExt cx="360627" cy="228129"/>
          </a:xfrm>
        </p:grpSpPr>
        <p:sp>
          <p:nvSpPr>
            <p:cNvPr id="1364" name="SMARTInkShape-2108">
              <a:extLst>
                <a:ext uri="{FF2B5EF4-FFF2-40B4-BE49-F238E27FC236}">
                  <a16:creationId xmlns:a16="http://schemas.microsoft.com/office/drawing/2014/main" id="{CB09306B-30E8-2CC5-93F2-BA474B302274}"/>
                </a:ext>
              </a:extLst>
            </p:cNvPr>
            <p:cNvSpPr/>
            <p:nvPr>
              <p:custDataLst>
                <p:tags r:id="rId52"/>
              </p:custDataLst>
            </p:nvPr>
          </p:nvSpPr>
          <p:spPr>
            <a:xfrm>
              <a:off x="495300" y="4315078"/>
              <a:ext cx="123826" cy="104523"/>
            </a:xfrm>
            <a:custGeom>
              <a:avLst/>
              <a:gdLst/>
              <a:ahLst/>
              <a:cxnLst/>
              <a:rect l="0" t="0" r="0" b="0"/>
              <a:pathLst>
                <a:path w="123826" h="104523">
                  <a:moveTo>
                    <a:pt x="0" y="37847"/>
                  </a:moveTo>
                  <a:lnTo>
                    <a:pt x="0" y="37847"/>
                  </a:lnTo>
                  <a:lnTo>
                    <a:pt x="0" y="27734"/>
                  </a:lnTo>
                  <a:lnTo>
                    <a:pt x="1058" y="24755"/>
                  </a:lnTo>
                  <a:lnTo>
                    <a:pt x="2822" y="22769"/>
                  </a:lnTo>
                  <a:lnTo>
                    <a:pt x="30591" y="2627"/>
                  </a:lnTo>
                  <a:lnTo>
                    <a:pt x="47472" y="126"/>
                  </a:lnTo>
                  <a:lnTo>
                    <a:pt x="50698" y="0"/>
                  </a:lnTo>
                  <a:lnTo>
                    <a:pt x="57105" y="2682"/>
                  </a:lnTo>
                  <a:lnTo>
                    <a:pt x="60295" y="4878"/>
                  </a:lnTo>
                  <a:lnTo>
                    <a:pt x="63839" y="15786"/>
                  </a:lnTo>
                  <a:lnTo>
                    <a:pt x="64356" y="30159"/>
                  </a:lnTo>
                  <a:lnTo>
                    <a:pt x="61058" y="43603"/>
                  </a:lnTo>
                  <a:lnTo>
                    <a:pt x="43772" y="68421"/>
                  </a:lnTo>
                  <a:lnTo>
                    <a:pt x="19636" y="94389"/>
                  </a:lnTo>
                  <a:lnTo>
                    <a:pt x="32359" y="94943"/>
                  </a:lnTo>
                  <a:lnTo>
                    <a:pt x="77869" y="94995"/>
                  </a:lnTo>
                  <a:lnTo>
                    <a:pt x="89642" y="96054"/>
                  </a:lnTo>
                  <a:lnTo>
                    <a:pt x="123825" y="104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SMARTInkShape-2109">
              <a:extLst>
                <a:ext uri="{FF2B5EF4-FFF2-40B4-BE49-F238E27FC236}">
                  <a16:creationId xmlns:a16="http://schemas.microsoft.com/office/drawing/2014/main" id="{A5BD4CB8-9287-AC96-63FB-765B19F0104A}"/>
                </a:ext>
              </a:extLst>
            </p:cNvPr>
            <p:cNvSpPr/>
            <p:nvPr>
              <p:custDataLst>
                <p:tags r:id="rId53"/>
              </p:custDataLst>
            </p:nvPr>
          </p:nvSpPr>
          <p:spPr>
            <a:xfrm>
              <a:off x="258499" y="4191472"/>
              <a:ext cx="236802" cy="175675"/>
            </a:xfrm>
            <a:custGeom>
              <a:avLst/>
              <a:gdLst/>
              <a:ahLst/>
              <a:cxnLst/>
              <a:rect l="0" t="0" r="0" b="0"/>
              <a:pathLst>
                <a:path w="236802" h="175675">
                  <a:moveTo>
                    <a:pt x="8201" y="37628"/>
                  </a:moveTo>
                  <a:lnTo>
                    <a:pt x="8201" y="37628"/>
                  </a:lnTo>
                  <a:lnTo>
                    <a:pt x="3145" y="42685"/>
                  </a:lnTo>
                  <a:lnTo>
                    <a:pt x="1655" y="43116"/>
                  </a:lnTo>
                  <a:lnTo>
                    <a:pt x="662" y="42345"/>
                  </a:lnTo>
                  <a:lnTo>
                    <a:pt x="0" y="40772"/>
                  </a:lnTo>
                  <a:lnTo>
                    <a:pt x="617" y="39724"/>
                  </a:lnTo>
                  <a:lnTo>
                    <a:pt x="23171" y="29020"/>
                  </a:lnTo>
                  <a:lnTo>
                    <a:pt x="43927" y="13624"/>
                  </a:lnTo>
                  <a:lnTo>
                    <a:pt x="76588" y="1120"/>
                  </a:lnTo>
                  <a:lnTo>
                    <a:pt x="92199" y="0"/>
                  </a:lnTo>
                  <a:lnTo>
                    <a:pt x="101272" y="2560"/>
                  </a:lnTo>
                  <a:lnTo>
                    <a:pt x="105174" y="4724"/>
                  </a:lnTo>
                  <a:lnTo>
                    <a:pt x="107774" y="7225"/>
                  </a:lnTo>
                  <a:lnTo>
                    <a:pt x="110664" y="12827"/>
                  </a:lnTo>
                  <a:lnTo>
                    <a:pt x="112291" y="32043"/>
                  </a:lnTo>
                  <a:lnTo>
                    <a:pt x="107027" y="48904"/>
                  </a:lnTo>
                  <a:lnTo>
                    <a:pt x="86989" y="89521"/>
                  </a:lnTo>
                  <a:lnTo>
                    <a:pt x="58506" y="136445"/>
                  </a:lnTo>
                  <a:lnTo>
                    <a:pt x="34561" y="161962"/>
                  </a:lnTo>
                  <a:lnTo>
                    <a:pt x="23185" y="169365"/>
                  </a:lnTo>
                  <a:lnTo>
                    <a:pt x="19343" y="175674"/>
                  </a:lnTo>
                  <a:lnTo>
                    <a:pt x="18804" y="175167"/>
                  </a:lnTo>
                  <a:lnTo>
                    <a:pt x="18445" y="173770"/>
                  </a:lnTo>
                  <a:lnTo>
                    <a:pt x="20868" y="169397"/>
                  </a:lnTo>
                  <a:lnTo>
                    <a:pt x="25472" y="161808"/>
                  </a:lnTo>
                  <a:lnTo>
                    <a:pt x="40135" y="132259"/>
                  </a:lnTo>
                  <a:lnTo>
                    <a:pt x="87076" y="92439"/>
                  </a:lnTo>
                  <a:lnTo>
                    <a:pt x="131120" y="57696"/>
                  </a:lnTo>
                  <a:lnTo>
                    <a:pt x="175254" y="29870"/>
                  </a:lnTo>
                  <a:lnTo>
                    <a:pt x="196562" y="11038"/>
                  </a:lnTo>
                  <a:lnTo>
                    <a:pt x="196217" y="10377"/>
                  </a:lnTo>
                  <a:lnTo>
                    <a:pt x="193011" y="9641"/>
                  </a:lnTo>
                  <a:lnTo>
                    <a:pt x="180199" y="19340"/>
                  </a:lnTo>
                  <a:lnTo>
                    <a:pt x="144496" y="58905"/>
                  </a:lnTo>
                  <a:lnTo>
                    <a:pt x="130664" y="85913"/>
                  </a:lnTo>
                  <a:lnTo>
                    <a:pt x="128951" y="104596"/>
                  </a:lnTo>
                  <a:lnTo>
                    <a:pt x="131718" y="121367"/>
                  </a:lnTo>
                  <a:lnTo>
                    <a:pt x="139225" y="136758"/>
                  </a:lnTo>
                  <a:lnTo>
                    <a:pt x="145104" y="144480"/>
                  </a:lnTo>
                  <a:lnTo>
                    <a:pt x="154066" y="148618"/>
                  </a:lnTo>
                  <a:lnTo>
                    <a:pt x="199800" y="151638"/>
                  </a:lnTo>
                  <a:lnTo>
                    <a:pt x="216123" y="150740"/>
                  </a:lnTo>
                  <a:lnTo>
                    <a:pt x="236801" y="142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0" name="SMARTInkShape-Group505">
            <a:extLst>
              <a:ext uri="{FF2B5EF4-FFF2-40B4-BE49-F238E27FC236}">
                <a16:creationId xmlns:a16="http://schemas.microsoft.com/office/drawing/2014/main" id="{81B3B98F-A1F4-8A01-995F-9D7710551D97}"/>
              </a:ext>
            </a:extLst>
          </p:cNvPr>
          <p:cNvGrpSpPr/>
          <p:nvPr/>
        </p:nvGrpSpPr>
        <p:grpSpPr>
          <a:xfrm>
            <a:off x="2600325" y="3488191"/>
            <a:ext cx="219076" cy="255135"/>
            <a:chOff x="2600325" y="3488191"/>
            <a:chExt cx="219076" cy="255135"/>
          </a:xfrm>
        </p:grpSpPr>
        <p:sp>
          <p:nvSpPr>
            <p:cNvPr id="1367" name="SMARTInkShape-2110">
              <a:extLst>
                <a:ext uri="{FF2B5EF4-FFF2-40B4-BE49-F238E27FC236}">
                  <a16:creationId xmlns:a16="http://schemas.microsoft.com/office/drawing/2014/main" id="{FF1A6261-8C79-1C62-2B9A-ABBBA6AE883A}"/>
                </a:ext>
              </a:extLst>
            </p:cNvPr>
            <p:cNvSpPr/>
            <p:nvPr>
              <p:custDataLst>
                <p:tags r:id="rId49"/>
              </p:custDataLst>
            </p:nvPr>
          </p:nvSpPr>
          <p:spPr>
            <a:xfrm>
              <a:off x="2647950" y="3619500"/>
              <a:ext cx="171451" cy="9526"/>
            </a:xfrm>
            <a:custGeom>
              <a:avLst/>
              <a:gdLst/>
              <a:ahLst/>
              <a:cxnLst/>
              <a:rect l="0" t="0" r="0" b="0"/>
              <a:pathLst>
                <a:path w="171451" h="9526">
                  <a:moveTo>
                    <a:pt x="0" y="0"/>
                  </a:moveTo>
                  <a:lnTo>
                    <a:pt x="0" y="0"/>
                  </a:lnTo>
                  <a:lnTo>
                    <a:pt x="47559" y="0"/>
                  </a:lnTo>
                  <a:lnTo>
                    <a:pt x="90769" y="0"/>
                  </a:lnTo>
                  <a:lnTo>
                    <a:pt x="131407" y="1058"/>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SMARTInkShape-2111">
              <a:extLst>
                <a:ext uri="{FF2B5EF4-FFF2-40B4-BE49-F238E27FC236}">
                  <a16:creationId xmlns:a16="http://schemas.microsoft.com/office/drawing/2014/main" id="{4BF17A63-7740-2BA1-F757-8EE6E3319BEB}"/>
                </a:ext>
              </a:extLst>
            </p:cNvPr>
            <p:cNvSpPr/>
            <p:nvPr>
              <p:custDataLst>
                <p:tags r:id="rId50"/>
              </p:custDataLst>
            </p:nvPr>
          </p:nvSpPr>
          <p:spPr>
            <a:xfrm>
              <a:off x="2667000" y="3488191"/>
              <a:ext cx="133316" cy="245610"/>
            </a:xfrm>
            <a:custGeom>
              <a:avLst/>
              <a:gdLst/>
              <a:ahLst/>
              <a:cxnLst/>
              <a:rect l="0" t="0" r="0" b="0"/>
              <a:pathLst>
                <a:path w="133316" h="245610">
                  <a:moveTo>
                    <a:pt x="0" y="83684"/>
                  </a:moveTo>
                  <a:lnTo>
                    <a:pt x="0" y="83684"/>
                  </a:lnTo>
                  <a:lnTo>
                    <a:pt x="0" y="78627"/>
                  </a:lnTo>
                  <a:lnTo>
                    <a:pt x="15208" y="59833"/>
                  </a:lnTo>
                  <a:lnTo>
                    <a:pt x="52079" y="24274"/>
                  </a:lnTo>
                  <a:lnTo>
                    <a:pt x="91016" y="2551"/>
                  </a:lnTo>
                  <a:lnTo>
                    <a:pt x="102540" y="0"/>
                  </a:lnTo>
                  <a:lnTo>
                    <a:pt x="111896" y="1688"/>
                  </a:lnTo>
                  <a:lnTo>
                    <a:pt x="115872" y="3620"/>
                  </a:lnTo>
                  <a:lnTo>
                    <a:pt x="118523" y="8083"/>
                  </a:lnTo>
                  <a:lnTo>
                    <a:pt x="122254" y="30592"/>
                  </a:lnTo>
                  <a:lnTo>
                    <a:pt x="123514" y="75588"/>
                  </a:lnTo>
                  <a:lnTo>
                    <a:pt x="126555" y="112682"/>
                  </a:lnTo>
                  <a:lnTo>
                    <a:pt x="131337" y="150485"/>
                  </a:lnTo>
                  <a:lnTo>
                    <a:pt x="132952" y="191071"/>
                  </a:lnTo>
                  <a:lnTo>
                    <a:pt x="133315" y="232581"/>
                  </a:lnTo>
                  <a:lnTo>
                    <a:pt x="132268" y="236923"/>
                  </a:lnTo>
                  <a:lnTo>
                    <a:pt x="123825" y="245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9" name="SMARTInkShape-2112">
              <a:extLst>
                <a:ext uri="{FF2B5EF4-FFF2-40B4-BE49-F238E27FC236}">
                  <a16:creationId xmlns:a16="http://schemas.microsoft.com/office/drawing/2014/main" id="{2B106A8F-1091-0DA6-7B66-4CDF7312E8EE}"/>
                </a:ext>
              </a:extLst>
            </p:cNvPr>
            <p:cNvSpPr/>
            <p:nvPr>
              <p:custDataLst>
                <p:tags r:id="rId51"/>
              </p:custDataLst>
            </p:nvPr>
          </p:nvSpPr>
          <p:spPr>
            <a:xfrm>
              <a:off x="2600325" y="3515233"/>
              <a:ext cx="104268" cy="228093"/>
            </a:xfrm>
            <a:custGeom>
              <a:avLst/>
              <a:gdLst/>
              <a:ahLst/>
              <a:cxnLst/>
              <a:rect l="0" t="0" r="0" b="0"/>
              <a:pathLst>
                <a:path w="104268" h="228093">
                  <a:moveTo>
                    <a:pt x="85725" y="18542"/>
                  </a:moveTo>
                  <a:lnTo>
                    <a:pt x="85725" y="18542"/>
                  </a:lnTo>
                  <a:lnTo>
                    <a:pt x="104267" y="0"/>
                  </a:lnTo>
                  <a:lnTo>
                    <a:pt x="81163" y="41004"/>
                  </a:lnTo>
                  <a:lnTo>
                    <a:pt x="56837" y="84010"/>
                  </a:lnTo>
                  <a:lnTo>
                    <a:pt x="30938" y="127966"/>
                  </a:lnTo>
                  <a:lnTo>
                    <a:pt x="16341" y="169979"/>
                  </a:lnTo>
                  <a:lnTo>
                    <a:pt x="0" y="2280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6" name="SMARTInkShape-Group506">
            <a:extLst>
              <a:ext uri="{FF2B5EF4-FFF2-40B4-BE49-F238E27FC236}">
                <a16:creationId xmlns:a16="http://schemas.microsoft.com/office/drawing/2014/main" id="{28937EA4-0475-A6AC-ACD3-8AF77CC9D03F}"/>
              </a:ext>
            </a:extLst>
          </p:cNvPr>
          <p:cNvGrpSpPr/>
          <p:nvPr/>
        </p:nvGrpSpPr>
        <p:grpSpPr>
          <a:xfrm>
            <a:off x="1767500" y="3495675"/>
            <a:ext cx="528026" cy="333376"/>
            <a:chOff x="1767500" y="3495675"/>
            <a:chExt cx="528026" cy="333376"/>
          </a:xfrm>
        </p:grpSpPr>
        <p:sp>
          <p:nvSpPr>
            <p:cNvPr id="1371" name="SMARTInkShape-2113">
              <a:extLst>
                <a:ext uri="{FF2B5EF4-FFF2-40B4-BE49-F238E27FC236}">
                  <a16:creationId xmlns:a16="http://schemas.microsoft.com/office/drawing/2014/main" id="{55FBF642-C7B9-5703-ECF9-FCDBEF8336E8}"/>
                </a:ext>
              </a:extLst>
            </p:cNvPr>
            <p:cNvSpPr/>
            <p:nvPr>
              <p:custDataLst>
                <p:tags r:id="rId44"/>
              </p:custDataLst>
            </p:nvPr>
          </p:nvSpPr>
          <p:spPr>
            <a:xfrm>
              <a:off x="2286000" y="37052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2" name="SMARTInkShape-2114">
              <a:extLst>
                <a:ext uri="{FF2B5EF4-FFF2-40B4-BE49-F238E27FC236}">
                  <a16:creationId xmlns:a16="http://schemas.microsoft.com/office/drawing/2014/main" id="{BDB71E4D-7378-F72E-5059-BB83FD22F125}"/>
                </a:ext>
              </a:extLst>
            </p:cNvPr>
            <p:cNvSpPr/>
            <p:nvPr>
              <p:custDataLst>
                <p:tags r:id="rId45"/>
              </p:custDataLst>
            </p:nvPr>
          </p:nvSpPr>
          <p:spPr>
            <a:xfrm>
              <a:off x="2095500" y="3657600"/>
              <a:ext cx="76201" cy="19051"/>
            </a:xfrm>
            <a:custGeom>
              <a:avLst/>
              <a:gdLst/>
              <a:ahLst/>
              <a:cxnLst/>
              <a:rect l="0" t="0" r="0" b="0"/>
              <a:pathLst>
                <a:path w="76201" h="19051">
                  <a:moveTo>
                    <a:pt x="0" y="19050"/>
                  </a:moveTo>
                  <a:lnTo>
                    <a:pt x="0" y="19050"/>
                  </a:lnTo>
                  <a:lnTo>
                    <a:pt x="8201" y="10849"/>
                  </a:lnTo>
                  <a:lnTo>
                    <a:pt x="19246" y="4861"/>
                  </a:lnTo>
                  <a:lnTo>
                    <a:pt x="35924" y="1440"/>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3" name="SMARTInkShape-2115">
              <a:extLst>
                <a:ext uri="{FF2B5EF4-FFF2-40B4-BE49-F238E27FC236}">
                  <a16:creationId xmlns:a16="http://schemas.microsoft.com/office/drawing/2014/main" id="{FD6E397B-05D6-DDEC-3A41-495563CA8933}"/>
                </a:ext>
              </a:extLst>
            </p:cNvPr>
            <p:cNvSpPr/>
            <p:nvPr>
              <p:custDataLst>
                <p:tags r:id="rId46"/>
              </p:custDataLst>
            </p:nvPr>
          </p:nvSpPr>
          <p:spPr>
            <a:xfrm>
              <a:off x="2095733" y="3497287"/>
              <a:ext cx="114066" cy="331764"/>
            </a:xfrm>
            <a:custGeom>
              <a:avLst/>
              <a:gdLst/>
              <a:ahLst/>
              <a:cxnLst/>
              <a:rect l="0" t="0" r="0" b="0"/>
              <a:pathLst>
                <a:path w="114066" h="331764">
                  <a:moveTo>
                    <a:pt x="95017" y="93638"/>
                  </a:moveTo>
                  <a:lnTo>
                    <a:pt x="95017" y="93638"/>
                  </a:lnTo>
                  <a:lnTo>
                    <a:pt x="112351" y="76305"/>
                  </a:lnTo>
                  <a:lnTo>
                    <a:pt x="113304" y="72529"/>
                  </a:lnTo>
                  <a:lnTo>
                    <a:pt x="114065" y="34125"/>
                  </a:lnTo>
                  <a:lnTo>
                    <a:pt x="105866" y="11190"/>
                  </a:lnTo>
                  <a:lnTo>
                    <a:pt x="96457" y="0"/>
                  </a:lnTo>
                  <a:lnTo>
                    <a:pt x="94919" y="521"/>
                  </a:lnTo>
                  <a:lnTo>
                    <a:pt x="87697" y="5252"/>
                  </a:lnTo>
                  <a:lnTo>
                    <a:pt x="81885" y="6731"/>
                  </a:lnTo>
                  <a:lnTo>
                    <a:pt x="75775" y="13032"/>
                  </a:lnTo>
                  <a:lnTo>
                    <a:pt x="49361" y="56824"/>
                  </a:lnTo>
                  <a:lnTo>
                    <a:pt x="31776" y="96786"/>
                  </a:lnTo>
                  <a:lnTo>
                    <a:pt x="21690" y="129538"/>
                  </a:lnTo>
                  <a:lnTo>
                    <a:pt x="14328" y="171873"/>
                  </a:lnTo>
                  <a:lnTo>
                    <a:pt x="5728" y="210775"/>
                  </a:lnTo>
                  <a:lnTo>
                    <a:pt x="944" y="248755"/>
                  </a:lnTo>
                  <a:lnTo>
                    <a:pt x="0" y="289182"/>
                  </a:lnTo>
                  <a:lnTo>
                    <a:pt x="929" y="304372"/>
                  </a:lnTo>
                  <a:lnTo>
                    <a:pt x="4869" y="318177"/>
                  </a:lnTo>
                  <a:lnTo>
                    <a:pt x="7402" y="322706"/>
                  </a:lnTo>
                  <a:lnTo>
                    <a:pt x="18817" y="331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4" name="SMARTInkShape-2116">
              <a:extLst>
                <a:ext uri="{FF2B5EF4-FFF2-40B4-BE49-F238E27FC236}">
                  <a16:creationId xmlns:a16="http://schemas.microsoft.com/office/drawing/2014/main" id="{7BBDFB9E-6322-4394-ED48-685D21A9A267}"/>
                </a:ext>
              </a:extLst>
            </p:cNvPr>
            <p:cNvSpPr/>
            <p:nvPr>
              <p:custDataLst>
                <p:tags r:id="rId47"/>
              </p:custDataLst>
            </p:nvPr>
          </p:nvSpPr>
          <p:spPr>
            <a:xfrm>
              <a:off x="1915276" y="3629970"/>
              <a:ext cx="113550" cy="107415"/>
            </a:xfrm>
            <a:custGeom>
              <a:avLst/>
              <a:gdLst/>
              <a:ahLst/>
              <a:cxnLst/>
              <a:rect l="0" t="0" r="0" b="0"/>
              <a:pathLst>
                <a:path w="113550" h="107415">
                  <a:moveTo>
                    <a:pt x="8774" y="46680"/>
                  </a:moveTo>
                  <a:lnTo>
                    <a:pt x="8774" y="46680"/>
                  </a:lnTo>
                  <a:lnTo>
                    <a:pt x="50063" y="46680"/>
                  </a:lnTo>
                  <a:lnTo>
                    <a:pt x="64635" y="41623"/>
                  </a:lnTo>
                  <a:lnTo>
                    <a:pt x="77301" y="33423"/>
                  </a:lnTo>
                  <a:lnTo>
                    <a:pt x="81564" y="27382"/>
                  </a:lnTo>
                  <a:lnTo>
                    <a:pt x="83458" y="20111"/>
                  </a:lnTo>
                  <a:lnTo>
                    <a:pt x="84300" y="9824"/>
                  </a:lnTo>
                  <a:lnTo>
                    <a:pt x="83467" y="6234"/>
                  </a:lnTo>
                  <a:lnTo>
                    <a:pt x="81852" y="3841"/>
                  </a:lnTo>
                  <a:lnTo>
                    <a:pt x="79718" y="2246"/>
                  </a:lnTo>
                  <a:lnTo>
                    <a:pt x="66601" y="0"/>
                  </a:lnTo>
                  <a:lnTo>
                    <a:pt x="44252" y="4391"/>
                  </a:lnTo>
                  <a:lnTo>
                    <a:pt x="22578" y="17452"/>
                  </a:lnTo>
                  <a:lnTo>
                    <a:pt x="7808" y="34727"/>
                  </a:lnTo>
                  <a:lnTo>
                    <a:pt x="3053" y="49834"/>
                  </a:lnTo>
                  <a:lnTo>
                    <a:pt x="0" y="80347"/>
                  </a:lnTo>
                  <a:lnTo>
                    <a:pt x="1866" y="86058"/>
                  </a:lnTo>
                  <a:lnTo>
                    <a:pt x="20773" y="106337"/>
                  </a:lnTo>
                  <a:lnTo>
                    <a:pt x="35979" y="107414"/>
                  </a:lnTo>
                  <a:lnTo>
                    <a:pt x="55790" y="103306"/>
                  </a:lnTo>
                  <a:lnTo>
                    <a:pt x="113549" y="75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5" name="SMARTInkShape-2117">
              <a:extLst>
                <a:ext uri="{FF2B5EF4-FFF2-40B4-BE49-F238E27FC236}">
                  <a16:creationId xmlns:a16="http://schemas.microsoft.com/office/drawing/2014/main" id="{78A58E15-8E45-4589-C2EE-7189CDB69CC0}"/>
                </a:ext>
              </a:extLst>
            </p:cNvPr>
            <p:cNvSpPr/>
            <p:nvPr>
              <p:custDataLst>
                <p:tags r:id="rId48"/>
              </p:custDataLst>
            </p:nvPr>
          </p:nvSpPr>
          <p:spPr>
            <a:xfrm>
              <a:off x="1767500" y="3495675"/>
              <a:ext cx="89876" cy="248839"/>
            </a:xfrm>
            <a:custGeom>
              <a:avLst/>
              <a:gdLst/>
              <a:ahLst/>
              <a:cxnLst/>
              <a:rect l="0" t="0" r="0" b="0"/>
              <a:pathLst>
                <a:path w="89876" h="248839">
                  <a:moveTo>
                    <a:pt x="80350" y="180975"/>
                  </a:moveTo>
                  <a:lnTo>
                    <a:pt x="80350" y="180975"/>
                  </a:lnTo>
                  <a:lnTo>
                    <a:pt x="85407" y="180975"/>
                  </a:lnTo>
                  <a:lnTo>
                    <a:pt x="86896" y="179917"/>
                  </a:lnTo>
                  <a:lnTo>
                    <a:pt x="87889" y="178153"/>
                  </a:lnTo>
                  <a:lnTo>
                    <a:pt x="88551" y="175918"/>
                  </a:lnTo>
                  <a:lnTo>
                    <a:pt x="87934" y="173370"/>
                  </a:lnTo>
                  <a:lnTo>
                    <a:pt x="81558" y="163642"/>
                  </a:lnTo>
                  <a:lnTo>
                    <a:pt x="71926" y="154660"/>
                  </a:lnTo>
                  <a:lnTo>
                    <a:pt x="57628" y="146837"/>
                  </a:lnTo>
                  <a:lnTo>
                    <a:pt x="49790" y="144636"/>
                  </a:lnTo>
                  <a:lnTo>
                    <a:pt x="39957" y="146480"/>
                  </a:lnTo>
                  <a:lnTo>
                    <a:pt x="25343" y="153468"/>
                  </a:lnTo>
                  <a:lnTo>
                    <a:pt x="17802" y="160283"/>
                  </a:lnTo>
                  <a:lnTo>
                    <a:pt x="7607" y="177078"/>
                  </a:lnTo>
                  <a:lnTo>
                    <a:pt x="1100" y="193002"/>
                  </a:lnTo>
                  <a:lnTo>
                    <a:pt x="0" y="199576"/>
                  </a:lnTo>
                  <a:lnTo>
                    <a:pt x="1600" y="209703"/>
                  </a:lnTo>
                  <a:lnTo>
                    <a:pt x="17184" y="244767"/>
                  </a:lnTo>
                  <a:lnTo>
                    <a:pt x="21306" y="247845"/>
                  </a:lnTo>
                  <a:lnTo>
                    <a:pt x="26171" y="248838"/>
                  </a:lnTo>
                  <a:lnTo>
                    <a:pt x="36162" y="247120"/>
                  </a:lnTo>
                  <a:lnTo>
                    <a:pt x="44130" y="242828"/>
                  </a:lnTo>
                  <a:lnTo>
                    <a:pt x="54566" y="229405"/>
                  </a:lnTo>
                  <a:lnTo>
                    <a:pt x="74120" y="188582"/>
                  </a:lnTo>
                  <a:lnTo>
                    <a:pt x="84737" y="141601"/>
                  </a:lnTo>
                  <a:lnTo>
                    <a:pt x="88353" y="97812"/>
                  </a:lnTo>
                  <a:lnTo>
                    <a:pt x="89198" y="63581"/>
                  </a:lnTo>
                  <a:lnTo>
                    <a:pt x="83195" y="21339"/>
                  </a:lnTo>
                  <a:lnTo>
                    <a:pt x="81614" y="10190"/>
                  </a:lnTo>
                  <a:lnTo>
                    <a:pt x="82251" y="6793"/>
                  </a:lnTo>
                  <a:lnTo>
                    <a:pt x="89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3" name="SMARTInkShape-Group507">
            <a:extLst>
              <a:ext uri="{FF2B5EF4-FFF2-40B4-BE49-F238E27FC236}">
                <a16:creationId xmlns:a16="http://schemas.microsoft.com/office/drawing/2014/main" id="{7F73EFE2-2F5D-8835-90F0-58EA3FC1B8B1}"/>
              </a:ext>
            </a:extLst>
          </p:cNvPr>
          <p:cNvGrpSpPr/>
          <p:nvPr/>
        </p:nvGrpSpPr>
        <p:grpSpPr>
          <a:xfrm>
            <a:off x="857250" y="3593033"/>
            <a:ext cx="495301" cy="236018"/>
            <a:chOff x="857250" y="3593033"/>
            <a:chExt cx="495301" cy="236018"/>
          </a:xfrm>
        </p:grpSpPr>
        <p:sp>
          <p:nvSpPr>
            <p:cNvPr id="1377" name="SMARTInkShape-2118">
              <a:extLst>
                <a:ext uri="{FF2B5EF4-FFF2-40B4-BE49-F238E27FC236}">
                  <a16:creationId xmlns:a16="http://schemas.microsoft.com/office/drawing/2014/main" id="{1E4D6120-87AA-24A1-F6FB-1519A677AC42}"/>
                </a:ext>
              </a:extLst>
            </p:cNvPr>
            <p:cNvSpPr/>
            <p:nvPr>
              <p:custDataLst>
                <p:tags r:id="rId38"/>
              </p:custDataLst>
            </p:nvPr>
          </p:nvSpPr>
          <p:spPr>
            <a:xfrm>
              <a:off x="1133475" y="3733800"/>
              <a:ext cx="209551" cy="19051"/>
            </a:xfrm>
            <a:custGeom>
              <a:avLst/>
              <a:gdLst/>
              <a:ahLst/>
              <a:cxnLst/>
              <a:rect l="0" t="0" r="0" b="0"/>
              <a:pathLst>
                <a:path w="209551" h="19051">
                  <a:moveTo>
                    <a:pt x="0" y="0"/>
                  </a:moveTo>
                  <a:lnTo>
                    <a:pt x="0" y="0"/>
                  </a:lnTo>
                  <a:lnTo>
                    <a:pt x="45606" y="0"/>
                  </a:lnTo>
                  <a:lnTo>
                    <a:pt x="92656" y="0"/>
                  </a:lnTo>
                  <a:lnTo>
                    <a:pt x="123056" y="2822"/>
                  </a:lnTo>
                  <a:lnTo>
                    <a:pt x="165829" y="8936"/>
                  </a:lnTo>
                  <a:lnTo>
                    <a:pt x="181652" y="10322"/>
                  </a:lnTo>
                  <a:lnTo>
                    <a:pt x="2095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8" name="SMARTInkShape-2119">
              <a:extLst>
                <a:ext uri="{FF2B5EF4-FFF2-40B4-BE49-F238E27FC236}">
                  <a16:creationId xmlns:a16="http://schemas.microsoft.com/office/drawing/2014/main" id="{97E60E85-3443-17C1-0C0E-AC5787212986}"/>
                </a:ext>
              </a:extLst>
            </p:cNvPr>
            <p:cNvSpPr/>
            <p:nvPr>
              <p:custDataLst>
                <p:tags r:id="rId39"/>
              </p:custDataLst>
            </p:nvPr>
          </p:nvSpPr>
          <p:spPr>
            <a:xfrm>
              <a:off x="1123950" y="3648075"/>
              <a:ext cx="228601" cy="28576"/>
            </a:xfrm>
            <a:custGeom>
              <a:avLst/>
              <a:gdLst/>
              <a:ahLst/>
              <a:cxnLst/>
              <a:rect l="0" t="0" r="0" b="0"/>
              <a:pathLst>
                <a:path w="228601" h="28576">
                  <a:moveTo>
                    <a:pt x="0" y="0"/>
                  </a:moveTo>
                  <a:lnTo>
                    <a:pt x="0" y="0"/>
                  </a:lnTo>
                  <a:lnTo>
                    <a:pt x="41777" y="0"/>
                  </a:lnTo>
                  <a:lnTo>
                    <a:pt x="89214" y="0"/>
                  </a:lnTo>
                  <a:lnTo>
                    <a:pt x="132118" y="6546"/>
                  </a:lnTo>
                  <a:lnTo>
                    <a:pt x="178537" y="11759"/>
                  </a:lnTo>
                  <a:lnTo>
                    <a:pt x="218558" y="19148"/>
                  </a:lnTo>
                  <a:lnTo>
                    <a:pt x="22860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9" name="SMARTInkShape-2120">
              <a:extLst>
                <a:ext uri="{FF2B5EF4-FFF2-40B4-BE49-F238E27FC236}">
                  <a16:creationId xmlns:a16="http://schemas.microsoft.com/office/drawing/2014/main" id="{7CE1A056-394F-41E2-455C-18F62F3DA91A}"/>
                </a:ext>
              </a:extLst>
            </p:cNvPr>
            <p:cNvSpPr/>
            <p:nvPr>
              <p:custDataLst>
                <p:tags r:id="rId40"/>
              </p:custDataLst>
            </p:nvPr>
          </p:nvSpPr>
          <p:spPr>
            <a:xfrm>
              <a:off x="1314450" y="3593033"/>
              <a:ext cx="38101" cy="236018"/>
            </a:xfrm>
            <a:custGeom>
              <a:avLst/>
              <a:gdLst/>
              <a:ahLst/>
              <a:cxnLst/>
              <a:rect l="0" t="0" r="0" b="0"/>
              <a:pathLst>
                <a:path w="38101" h="236018">
                  <a:moveTo>
                    <a:pt x="38100" y="26467"/>
                  </a:moveTo>
                  <a:lnTo>
                    <a:pt x="38100" y="26467"/>
                  </a:lnTo>
                  <a:lnTo>
                    <a:pt x="38100" y="0"/>
                  </a:lnTo>
                  <a:lnTo>
                    <a:pt x="35278" y="29253"/>
                  </a:lnTo>
                  <a:lnTo>
                    <a:pt x="21853" y="70029"/>
                  </a:lnTo>
                  <a:lnTo>
                    <a:pt x="13648" y="108283"/>
                  </a:lnTo>
                  <a:lnTo>
                    <a:pt x="9688" y="146900"/>
                  </a:lnTo>
                  <a:lnTo>
                    <a:pt x="3341" y="185153"/>
                  </a:lnTo>
                  <a:lnTo>
                    <a:pt x="0" y="236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0" name="SMARTInkShape-2121">
              <a:extLst>
                <a:ext uri="{FF2B5EF4-FFF2-40B4-BE49-F238E27FC236}">
                  <a16:creationId xmlns:a16="http://schemas.microsoft.com/office/drawing/2014/main" id="{51F8E42D-79E5-1283-7668-DB816316401B}"/>
                </a:ext>
              </a:extLst>
            </p:cNvPr>
            <p:cNvSpPr/>
            <p:nvPr>
              <p:custDataLst>
                <p:tags r:id="rId41"/>
              </p:custDataLst>
            </p:nvPr>
          </p:nvSpPr>
          <p:spPr>
            <a:xfrm>
              <a:off x="1190625" y="3600484"/>
              <a:ext cx="76166" cy="228567"/>
            </a:xfrm>
            <a:custGeom>
              <a:avLst/>
              <a:gdLst/>
              <a:ahLst/>
              <a:cxnLst/>
              <a:rect l="0" t="0" r="0" b="0"/>
              <a:pathLst>
                <a:path w="76166" h="228567">
                  <a:moveTo>
                    <a:pt x="66675" y="9491"/>
                  </a:moveTo>
                  <a:lnTo>
                    <a:pt x="66675" y="9491"/>
                  </a:lnTo>
                  <a:lnTo>
                    <a:pt x="76165" y="0"/>
                  </a:lnTo>
                  <a:lnTo>
                    <a:pt x="75140" y="23819"/>
                  </a:lnTo>
                  <a:lnTo>
                    <a:pt x="59953" y="69097"/>
                  </a:lnTo>
                  <a:lnTo>
                    <a:pt x="47552" y="112556"/>
                  </a:lnTo>
                  <a:lnTo>
                    <a:pt x="31740" y="155120"/>
                  </a:lnTo>
                  <a:lnTo>
                    <a:pt x="12699" y="202153"/>
                  </a:lnTo>
                  <a:lnTo>
                    <a:pt x="0" y="228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SMARTInkShape-2122">
              <a:extLst>
                <a:ext uri="{FF2B5EF4-FFF2-40B4-BE49-F238E27FC236}">
                  <a16:creationId xmlns:a16="http://schemas.microsoft.com/office/drawing/2014/main" id="{BD5E4BD9-579E-EB45-8969-2C314B61985B}"/>
                </a:ext>
              </a:extLst>
            </p:cNvPr>
            <p:cNvSpPr/>
            <p:nvPr>
              <p:custDataLst>
                <p:tags r:id="rId42"/>
              </p:custDataLst>
            </p:nvPr>
          </p:nvSpPr>
          <p:spPr>
            <a:xfrm>
              <a:off x="857250" y="3714750"/>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2" name="SMARTInkShape-2123">
              <a:extLst>
                <a:ext uri="{FF2B5EF4-FFF2-40B4-BE49-F238E27FC236}">
                  <a16:creationId xmlns:a16="http://schemas.microsoft.com/office/drawing/2014/main" id="{81CB8202-9674-5DAC-6AF7-61517C18FA06}"/>
                </a:ext>
              </a:extLst>
            </p:cNvPr>
            <p:cNvSpPr/>
            <p:nvPr>
              <p:custDataLst>
                <p:tags r:id="rId43"/>
              </p:custDataLst>
            </p:nvPr>
          </p:nvSpPr>
          <p:spPr>
            <a:xfrm>
              <a:off x="876300" y="36385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6" name="SMARTInkShape-Group508">
            <a:extLst>
              <a:ext uri="{FF2B5EF4-FFF2-40B4-BE49-F238E27FC236}">
                <a16:creationId xmlns:a16="http://schemas.microsoft.com/office/drawing/2014/main" id="{488EA110-C5ED-B095-5FFA-EC503E00A5B2}"/>
              </a:ext>
            </a:extLst>
          </p:cNvPr>
          <p:cNvGrpSpPr/>
          <p:nvPr/>
        </p:nvGrpSpPr>
        <p:grpSpPr>
          <a:xfrm>
            <a:off x="257175" y="3581565"/>
            <a:ext cx="266701" cy="247486"/>
            <a:chOff x="257175" y="3581565"/>
            <a:chExt cx="266701" cy="247486"/>
          </a:xfrm>
        </p:grpSpPr>
        <p:sp>
          <p:nvSpPr>
            <p:cNvPr id="1384" name="SMARTInkShape-2124">
              <a:extLst>
                <a:ext uri="{FF2B5EF4-FFF2-40B4-BE49-F238E27FC236}">
                  <a16:creationId xmlns:a16="http://schemas.microsoft.com/office/drawing/2014/main" id="{9D1DC2FD-3670-98CE-01CC-3D07D44E14CA}"/>
                </a:ext>
              </a:extLst>
            </p:cNvPr>
            <p:cNvSpPr/>
            <p:nvPr>
              <p:custDataLst>
                <p:tags r:id="rId36"/>
              </p:custDataLst>
            </p:nvPr>
          </p:nvSpPr>
          <p:spPr>
            <a:xfrm>
              <a:off x="514350" y="3709262"/>
              <a:ext cx="9526" cy="119789"/>
            </a:xfrm>
            <a:custGeom>
              <a:avLst/>
              <a:gdLst/>
              <a:ahLst/>
              <a:cxnLst/>
              <a:rect l="0" t="0" r="0" b="0"/>
              <a:pathLst>
                <a:path w="9526" h="119789">
                  <a:moveTo>
                    <a:pt x="9525" y="5488"/>
                  </a:moveTo>
                  <a:lnTo>
                    <a:pt x="9525" y="5488"/>
                  </a:lnTo>
                  <a:lnTo>
                    <a:pt x="9525" y="0"/>
                  </a:lnTo>
                  <a:lnTo>
                    <a:pt x="9525" y="9613"/>
                  </a:lnTo>
                  <a:lnTo>
                    <a:pt x="883" y="49307"/>
                  </a:lnTo>
                  <a:lnTo>
                    <a:pt x="78" y="94581"/>
                  </a:lnTo>
                  <a:lnTo>
                    <a:pt x="0"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5" name="SMARTInkShape-2125">
              <a:extLst>
                <a:ext uri="{FF2B5EF4-FFF2-40B4-BE49-F238E27FC236}">
                  <a16:creationId xmlns:a16="http://schemas.microsoft.com/office/drawing/2014/main" id="{03E02E5E-AF0F-C990-787A-B9EE079FE5C1}"/>
                </a:ext>
              </a:extLst>
            </p:cNvPr>
            <p:cNvSpPr/>
            <p:nvPr>
              <p:custDataLst>
                <p:tags r:id="rId37"/>
              </p:custDataLst>
            </p:nvPr>
          </p:nvSpPr>
          <p:spPr>
            <a:xfrm>
              <a:off x="257175" y="3581565"/>
              <a:ext cx="180976" cy="170160"/>
            </a:xfrm>
            <a:custGeom>
              <a:avLst/>
              <a:gdLst/>
              <a:ahLst/>
              <a:cxnLst/>
              <a:rect l="0" t="0" r="0" b="0"/>
              <a:pathLst>
                <a:path w="180976" h="170160">
                  <a:moveTo>
                    <a:pt x="0" y="47460"/>
                  </a:moveTo>
                  <a:lnTo>
                    <a:pt x="0" y="47460"/>
                  </a:lnTo>
                  <a:lnTo>
                    <a:pt x="0" y="42403"/>
                  </a:lnTo>
                  <a:lnTo>
                    <a:pt x="2822" y="37099"/>
                  </a:lnTo>
                  <a:lnTo>
                    <a:pt x="8663" y="31213"/>
                  </a:lnTo>
                  <a:lnTo>
                    <a:pt x="50767" y="4058"/>
                  </a:lnTo>
                  <a:lnTo>
                    <a:pt x="66197" y="206"/>
                  </a:lnTo>
                  <a:lnTo>
                    <a:pt x="71049" y="0"/>
                  </a:lnTo>
                  <a:lnTo>
                    <a:pt x="76733" y="2731"/>
                  </a:lnTo>
                  <a:lnTo>
                    <a:pt x="89005" y="13107"/>
                  </a:lnTo>
                  <a:lnTo>
                    <a:pt x="92475" y="21961"/>
                  </a:lnTo>
                  <a:lnTo>
                    <a:pt x="93400" y="27286"/>
                  </a:lnTo>
                  <a:lnTo>
                    <a:pt x="89645" y="49949"/>
                  </a:lnTo>
                  <a:lnTo>
                    <a:pt x="73058" y="87874"/>
                  </a:lnTo>
                  <a:lnTo>
                    <a:pt x="40646" y="132552"/>
                  </a:lnTo>
                  <a:lnTo>
                    <a:pt x="12879" y="167485"/>
                  </a:lnTo>
                  <a:lnTo>
                    <a:pt x="8194" y="169596"/>
                  </a:lnTo>
                  <a:lnTo>
                    <a:pt x="5463" y="170159"/>
                  </a:lnTo>
                  <a:lnTo>
                    <a:pt x="3642" y="169476"/>
                  </a:lnTo>
                  <a:lnTo>
                    <a:pt x="2428" y="167962"/>
                  </a:lnTo>
                  <a:lnTo>
                    <a:pt x="1079" y="162400"/>
                  </a:lnTo>
                  <a:lnTo>
                    <a:pt x="480" y="152873"/>
                  </a:lnTo>
                  <a:lnTo>
                    <a:pt x="5857" y="141582"/>
                  </a:lnTo>
                  <a:lnTo>
                    <a:pt x="40126" y="104265"/>
                  </a:lnTo>
                  <a:lnTo>
                    <a:pt x="80935" y="70058"/>
                  </a:lnTo>
                  <a:lnTo>
                    <a:pt x="125847" y="41503"/>
                  </a:lnTo>
                  <a:lnTo>
                    <a:pt x="138418" y="32760"/>
                  </a:lnTo>
                  <a:lnTo>
                    <a:pt x="152147" y="26447"/>
                  </a:lnTo>
                  <a:lnTo>
                    <a:pt x="158637" y="22246"/>
                  </a:lnTo>
                  <a:lnTo>
                    <a:pt x="171435" y="18888"/>
                  </a:lnTo>
                  <a:lnTo>
                    <a:pt x="166389" y="18886"/>
                  </a:lnTo>
                  <a:lnTo>
                    <a:pt x="148078" y="28998"/>
                  </a:lnTo>
                  <a:lnTo>
                    <a:pt x="116329" y="63666"/>
                  </a:lnTo>
                  <a:lnTo>
                    <a:pt x="103142" y="92596"/>
                  </a:lnTo>
                  <a:lnTo>
                    <a:pt x="97588" y="117866"/>
                  </a:lnTo>
                  <a:lnTo>
                    <a:pt x="99112" y="129199"/>
                  </a:lnTo>
                  <a:lnTo>
                    <a:pt x="103097" y="141529"/>
                  </a:lnTo>
                  <a:lnTo>
                    <a:pt x="103656" y="145097"/>
                  </a:lnTo>
                  <a:lnTo>
                    <a:pt x="106146" y="147477"/>
                  </a:lnTo>
                  <a:lnTo>
                    <a:pt x="114556" y="150120"/>
                  </a:lnTo>
                  <a:lnTo>
                    <a:pt x="126135" y="151609"/>
                  </a:lnTo>
                  <a:lnTo>
                    <a:pt x="180975" y="1427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9" name="SMARTInkShape-Group509">
            <a:extLst>
              <a:ext uri="{FF2B5EF4-FFF2-40B4-BE49-F238E27FC236}">
                <a16:creationId xmlns:a16="http://schemas.microsoft.com/office/drawing/2014/main" id="{E803926F-C29C-86EB-3A84-F8B81A5DF586}"/>
              </a:ext>
            </a:extLst>
          </p:cNvPr>
          <p:cNvGrpSpPr/>
          <p:nvPr/>
        </p:nvGrpSpPr>
        <p:grpSpPr>
          <a:xfrm>
            <a:off x="2847975" y="2753089"/>
            <a:ext cx="179862" cy="218712"/>
            <a:chOff x="2847975" y="2753089"/>
            <a:chExt cx="179862" cy="218712"/>
          </a:xfrm>
        </p:grpSpPr>
        <p:sp>
          <p:nvSpPr>
            <p:cNvPr id="1387" name="SMARTInkShape-2126">
              <a:extLst>
                <a:ext uri="{FF2B5EF4-FFF2-40B4-BE49-F238E27FC236}">
                  <a16:creationId xmlns:a16="http://schemas.microsoft.com/office/drawing/2014/main" id="{D892B7E1-FE4B-9ECF-472A-37AF379564FD}"/>
                </a:ext>
              </a:extLst>
            </p:cNvPr>
            <p:cNvSpPr/>
            <p:nvPr>
              <p:custDataLst>
                <p:tags r:id="rId34"/>
              </p:custDataLst>
            </p:nvPr>
          </p:nvSpPr>
          <p:spPr>
            <a:xfrm>
              <a:off x="2847975" y="2753089"/>
              <a:ext cx="179862" cy="218712"/>
            </a:xfrm>
            <a:custGeom>
              <a:avLst/>
              <a:gdLst/>
              <a:ahLst/>
              <a:cxnLst/>
              <a:rect l="0" t="0" r="0" b="0"/>
              <a:pathLst>
                <a:path w="179862" h="218712">
                  <a:moveTo>
                    <a:pt x="9525" y="37736"/>
                  </a:moveTo>
                  <a:lnTo>
                    <a:pt x="9525" y="37736"/>
                  </a:lnTo>
                  <a:lnTo>
                    <a:pt x="9525" y="23547"/>
                  </a:lnTo>
                  <a:lnTo>
                    <a:pt x="15170" y="18025"/>
                  </a:lnTo>
                  <a:lnTo>
                    <a:pt x="36040" y="5855"/>
                  </a:lnTo>
                  <a:lnTo>
                    <a:pt x="59362" y="1479"/>
                  </a:lnTo>
                  <a:lnTo>
                    <a:pt x="101175" y="0"/>
                  </a:lnTo>
                  <a:lnTo>
                    <a:pt x="124993" y="802"/>
                  </a:lnTo>
                  <a:lnTo>
                    <a:pt x="138808" y="4740"/>
                  </a:lnTo>
                  <a:lnTo>
                    <a:pt x="143338" y="7272"/>
                  </a:lnTo>
                  <a:lnTo>
                    <a:pt x="146359" y="10019"/>
                  </a:lnTo>
                  <a:lnTo>
                    <a:pt x="148373" y="12907"/>
                  </a:lnTo>
                  <a:lnTo>
                    <a:pt x="151207" y="32143"/>
                  </a:lnTo>
                  <a:lnTo>
                    <a:pt x="146990" y="52895"/>
                  </a:lnTo>
                  <a:lnTo>
                    <a:pt x="133981" y="72449"/>
                  </a:lnTo>
                  <a:lnTo>
                    <a:pt x="96901" y="101561"/>
                  </a:lnTo>
                  <a:lnTo>
                    <a:pt x="79511" y="110269"/>
                  </a:lnTo>
                  <a:lnTo>
                    <a:pt x="62878" y="113453"/>
                  </a:lnTo>
                  <a:lnTo>
                    <a:pt x="63085" y="113614"/>
                  </a:lnTo>
                  <a:lnTo>
                    <a:pt x="105177" y="113928"/>
                  </a:lnTo>
                  <a:lnTo>
                    <a:pt x="136578" y="114993"/>
                  </a:lnTo>
                  <a:lnTo>
                    <a:pt x="168282" y="127193"/>
                  </a:lnTo>
                  <a:lnTo>
                    <a:pt x="172513" y="131241"/>
                  </a:lnTo>
                  <a:lnTo>
                    <a:pt x="177214" y="141382"/>
                  </a:lnTo>
                  <a:lnTo>
                    <a:pt x="179861" y="158992"/>
                  </a:lnTo>
                  <a:lnTo>
                    <a:pt x="177057" y="165140"/>
                  </a:lnTo>
                  <a:lnTo>
                    <a:pt x="165476" y="177616"/>
                  </a:lnTo>
                  <a:lnTo>
                    <a:pt x="118832" y="202294"/>
                  </a:lnTo>
                  <a:lnTo>
                    <a:pt x="78193" y="214371"/>
                  </a:lnTo>
                  <a:lnTo>
                    <a:pt x="38494" y="217853"/>
                  </a:lnTo>
                  <a:lnTo>
                    <a:pt x="0" y="218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8" name="SMARTInkShape-2127">
              <a:extLst>
                <a:ext uri="{FF2B5EF4-FFF2-40B4-BE49-F238E27FC236}">
                  <a16:creationId xmlns:a16="http://schemas.microsoft.com/office/drawing/2014/main" id="{1A78AB91-C5D2-C180-B25E-289911762D4B}"/>
                </a:ext>
              </a:extLst>
            </p:cNvPr>
            <p:cNvSpPr/>
            <p:nvPr>
              <p:custDataLst>
                <p:tags r:id="rId35"/>
              </p:custDataLst>
            </p:nvPr>
          </p:nvSpPr>
          <p:spPr>
            <a:xfrm>
              <a:off x="2895600" y="2790979"/>
              <a:ext cx="17726" cy="161772"/>
            </a:xfrm>
            <a:custGeom>
              <a:avLst/>
              <a:gdLst/>
              <a:ahLst/>
              <a:cxnLst/>
              <a:rect l="0" t="0" r="0" b="0"/>
              <a:pathLst>
                <a:path w="17726" h="161772">
                  <a:moveTo>
                    <a:pt x="0" y="28421"/>
                  </a:moveTo>
                  <a:lnTo>
                    <a:pt x="0" y="28421"/>
                  </a:lnTo>
                  <a:lnTo>
                    <a:pt x="8200" y="20220"/>
                  </a:lnTo>
                  <a:lnTo>
                    <a:pt x="9133" y="14232"/>
                  </a:lnTo>
                  <a:lnTo>
                    <a:pt x="9515" y="365"/>
                  </a:lnTo>
                  <a:lnTo>
                    <a:pt x="14578" y="0"/>
                  </a:lnTo>
                  <a:lnTo>
                    <a:pt x="16069" y="2065"/>
                  </a:lnTo>
                  <a:lnTo>
                    <a:pt x="17725" y="10004"/>
                  </a:lnTo>
                  <a:lnTo>
                    <a:pt x="10733" y="52831"/>
                  </a:lnTo>
                  <a:lnTo>
                    <a:pt x="6862" y="95802"/>
                  </a:lnTo>
                  <a:lnTo>
                    <a:pt x="904" y="140697"/>
                  </a:lnTo>
                  <a:lnTo>
                    <a:pt x="0" y="1617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2" name="SMARTInkShape-Group510">
            <a:extLst>
              <a:ext uri="{FF2B5EF4-FFF2-40B4-BE49-F238E27FC236}">
                <a16:creationId xmlns:a16="http://schemas.microsoft.com/office/drawing/2014/main" id="{60E4FBF9-DE62-4D6C-F9CB-2CD8D0211E9B}"/>
              </a:ext>
            </a:extLst>
          </p:cNvPr>
          <p:cNvGrpSpPr/>
          <p:nvPr/>
        </p:nvGrpSpPr>
        <p:grpSpPr>
          <a:xfrm>
            <a:off x="1781175" y="2753117"/>
            <a:ext cx="132843" cy="113909"/>
            <a:chOff x="1781175" y="2753117"/>
            <a:chExt cx="132843" cy="113909"/>
          </a:xfrm>
        </p:grpSpPr>
        <p:sp>
          <p:nvSpPr>
            <p:cNvPr id="1390" name="SMARTInkShape-2128">
              <a:extLst>
                <a:ext uri="{FF2B5EF4-FFF2-40B4-BE49-F238E27FC236}">
                  <a16:creationId xmlns:a16="http://schemas.microsoft.com/office/drawing/2014/main" id="{360BE260-1F90-2C69-B9C0-E4D8FBA64672}"/>
                </a:ext>
              </a:extLst>
            </p:cNvPr>
            <p:cNvSpPr/>
            <p:nvPr>
              <p:custDataLst>
                <p:tags r:id="rId32"/>
              </p:custDataLst>
            </p:nvPr>
          </p:nvSpPr>
          <p:spPr>
            <a:xfrm>
              <a:off x="1866900" y="2773491"/>
              <a:ext cx="47118" cy="93535"/>
            </a:xfrm>
            <a:custGeom>
              <a:avLst/>
              <a:gdLst/>
              <a:ahLst/>
              <a:cxnLst/>
              <a:rect l="0" t="0" r="0" b="0"/>
              <a:pathLst>
                <a:path w="47118" h="93535">
                  <a:moveTo>
                    <a:pt x="28575" y="17334"/>
                  </a:moveTo>
                  <a:lnTo>
                    <a:pt x="28575" y="17334"/>
                  </a:lnTo>
                  <a:lnTo>
                    <a:pt x="33632" y="17334"/>
                  </a:lnTo>
                  <a:lnTo>
                    <a:pt x="38936" y="14512"/>
                  </a:lnTo>
                  <a:lnTo>
                    <a:pt x="41832" y="12278"/>
                  </a:lnTo>
                  <a:lnTo>
                    <a:pt x="45051" y="6973"/>
                  </a:lnTo>
                  <a:lnTo>
                    <a:pt x="47117" y="0"/>
                  </a:lnTo>
                  <a:lnTo>
                    <a:pt x="40979" y="12774"/>
                  </a:lnTo>
                  <a:lnTo>
                    <a:pt x="21928" y="58945"/>
                  </a:lnTo>
                  <a:lnTo>
                    <a:pt x="12289" y="81253"/>
                  </a:lnTo>
                  <a:lnTo>
                    <a:pt x="11367" y="85346"/>
                  </a:lnTo>
                  <a:lnTo>
                    <a:pt x="9695" y="88076"/>
                  </a:lnTo>
                  <a:lnTo>
                    <a:pt x="0" y="93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1" name="SMARTInkShape-2129">
              <a:extLst>
                <a:ext uri="{FF2B5EF4-FFF2-40B4-BE49-F238E27FC236}">
                  <a16:creationId xmlns:a16="http://schemas.microsoft.com/office/drawing/2014/main" id="{3599C67C-6C13-D472-4E82-9EFAB31D0C64}"/>
                </a:ext>
              </a:extLst>
            </p:cNvPr>
            <p:cNvSpPr/>
            <p:nvPr>
              <p:custDataLst>
                <p:tags r:id="rId33"/>
              </p:custDataLst>
            </p:nvPr>
          </p:nvSpPr>
          <p:spPr>
            <a:xfrm>
              <a:off x="1781175" y="2753117"/>
              <a:ext cx="47626" cy="85334"/>
            </a:xfrm>
            <a:custGeom>
              <a:avLst/>
              <a:gdLst/>
              <a:ahLst/>
              <a:cxnLst/>
              <a:rect l="0" t="0" r="0" b="0"/>
              <a:pathLst>
                <a:path w="47626" h="85334">
                  <a:moveTo>
                    <a:pt x="47625" y="9133"/>
                  </a:moveTo>
                  <a:lnTo>
                    <a:pt x="47625" y="9133"/>
                  </a:lnTo>
                  <a:lnTo>
                    <a:pt x="47625" y="0"/>
                  </a:lnTo>
                  <a:lnTo>
                    <a:pt x="47625" y="4781"/>
                  </a:lnTo>
                  <a:lnTo>
                    <a:pt x="44803" y="10021"/>
                  </a:lnTo>
                  <a:lnTo>
                    <a:pt x="15569" y="56302"/>
                  </a:lnTo>
                  <a:lnTo>
                    <a:pt x="5084" y="70617"/>
                  </a:lnTo>
                  <a:lnTo>
                    <a:pt x="0" y="85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9" name="SMARTInkShape-Group511">
            <a:extLst>
              <a:ext uri="{FF2B5EF4-FFF2-40B4-BE49-F238E27FC236}">
                <a16:creationId xmlns:a16="http://schemas.microsoft.com/office/drawing/2014/main" id="{721E6469-A4E4-4B7D-0B7E-0774DDB34B10}"/>
              </a:ext>
            </a:extLst>
          </p:cNvPr>
          <p:cNvGrpSpPr/>
          <p:nvPr/>
        </p:nvGrpSpPr>
        <p:grpSpPr>
          <a:xfrm>
            <a:off x="142875" y="2648511"/>
            <a:ext cx="571501" cy="570940"/>
            <a:chOff x="142875" y="2648511"/>
            <a:chExt cx="571501" cy="570940"/>
          </a:xfrm>
        </p:grpSpPr>
        <p:sp>
          <p:nvSpPr>
            <p:cNvPr id="1393" name="SMARTInkShape-2130">
              <a:extLst>
                <a:ext uri="{FF2B5EF4-FFF2-40B4-BE49-F238E27FC236}">
                  <a16:creationId xmlns:a16="http://schemas.microsoft.com/office/drawing/2014/main" id="{8D5B4DA1-D859-7642-3A5B-6FD9F700627D}"/>
                </a:ext>
              </a:extLst>
            </p:cNvPr>
            <p:cNvSpPr/>
            <p:nvPr>
              <p:custDataLst>
                <p:tags r:id="rId26"/>
              </p:custDataLst>
            </p:nvPr>
          </p:nvSpPr>
          <p:spPr>
            <a:xfrm>
              <a:off x="714375" y="27813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4" name="SMARTInkShape-2131">
              <a:extLst>
                <a:ext uri="{FF2B5EF4-FFF2-40B4-BE49-F238E27FC236}">
                  <a16:creationId xmlns:a16="http://schemas.microsoft.com/office/drawing/2014/main" id="{588E2761-DF16-5389-AE38-900F1194CF15}"/>
                </a:ext>
              </a:extLst>
            </p:cNvPr>
            <p:cNvSpPr/>
            <p:nvPr>
              <p:custDataLst>
                <p:tags r:id="rId27"/>
              </p:custDataLst>
            </p:nvPr>
          </p:nvSpPr>
          <p:spPr>
            <a:xfrm>
              <a:off x="704850" y="2876550"/>
              <a:ext cx="9526" cy="9526"/>
            </a:xfrm>
            <a:custGeom>
              <a:avLst/>
              <a:gdLst/>
              <a:ahLst/>
              <a:cxnLst/>
              <a:rect l="0" t="0" r="0" b="0"/>
              <a:pathLst>
                <a:path w="9526" h="9526">
                  <a:moveTo>
                    <a:pt x="9525" y="0"/>
                  </a:moveTo>
                  <a:lnTo>
                    <a:pt x="9525"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5" name="SMARTInkShape-2132">
              <a:extLst>
                <a:ext uri="{FF2B5EF4-FFF2-40B4-BE49-F238E27FC236}">
                  <a16:creationId xmlns:a16="http://schemas.microsoft.com/office/drawing/2014/main" id="{90F97DDD-E0C4-A494-E91C-D1EBC62AE60D}"/>
                </a:ext>
              </a:extLst>
            </p:cNvPr>
            <p:cNvSpPr/>
            <p:nvPr>
              <p:custDataLst>
                <p:tags r:id="rId28"/>
              </p:custDataLst>
            </p:nvPr>
          </p:nvSpPr>
          <p:spPr>
            <a:xfrm>
              <a:off x="142875" y="2648511"/>
              <a:ext cx="228601" cy="132790"/>
            </a:xfrm>
            <a:custGeom>
              <a:avLst/>
              <a:gdLst/>
              <a:ahLst/>
              <a:cxnLst/>
              <a:rect l="0" t="0" r="0" b="0"/>
              <a:pathLst>
                <a:path w="228601" h="132790">
                  <a:moveTo>
                    <a:pt x="0" y="132789"/>
                  </a:moveTo>
                  <a:lnTo>
                    <a:pt x="0" y="132789"/>
                  </a:lnTo>
                  <a:lnTo>
                    <a:pt x="45056" y="87733"/>
                  </a:lnTo>
                  <a:lnTo>
                    <a:pt x="88996" y="43792"/>
                  </a:lnTo>
                  <a:lnTo>
                    <a:pt x="109796" y="21935"/>
                  </a:lnTo>
                  <a:lnTo>
                    <a:pt x="116233" y="9017"/>
                  </a:lnTo>
                  <a:lnTo>
                    <a:pt x="123381" y="0"/>
                  </a:lnTo>
                  <a:lnTo>
                    <a:pt x="123693" y="4662"/>
                  </a:lnTo>
                  <a:lnTo>
                    <a:pt x="129411" y="9874"/>
                  </a:lnTo>
                  <a:lnTo>
                    <a:pt x="133899" y="12746"/>
                  </a:lnTo>
                  <a:lnTo>
                    <a:pt x="141708" y="24403"/>
                  </a:lnTo>
                  <a:lnTo>
                    <a:pt x="150823" y="39109"/>
                  </a:lnTo>
                  <a:lnTo>
                    <a:pt x="196832" y="85070"/>
                  </a:lnTo>
                  <a:lnTo>
                    <a:pt x="225500" y="121200"/>
                  </a:lnTo>
                  <a:lnTo>
                    <a:pt x="228600" y="132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6" name="SMARTInkShape-2133">
              <a:extLst>
                <a:ext uri="{FF2B5EF4-FFF2-40B4-BE49-F238E27FC236}">
                  <a16:creationId xmlns:a16="http://schemas.microsoft.com/office/drawing/2014/main" id="{7D606C6A-4C18-A4B1-86DB-D7405329C6AC}"/>
                </a:ext>
              </a:extLst>
            </p:cNvPr>
            <p:cNvSpPr/>
            <p:nvPr>
              <p:custDataLst>
                <p:tags r:id="rId29"/>
              </p:custDataLst>
            </p:nvPr>
          </p:nvSpPr>
          <p:spPr>
            <a:xfrm>
              <a:off x="428625" y="3019944"/>
              <a:ext cx="152401" cy="94668"/>
            </a:xfrm>
            <a:custGeom>
              <a:avLst/>
              <a:gdLst/>
              <a:ahLst/>
              <a:cxnLst/>
              <a:rect l="0" t="0" r="0" b="0"/>
              <a:pathLst>
                <a:path w="152401" h="94668">
                  <a:moveTo>
                    <a:pt x="0" y="28056"/>
                  </a:moveTo>
                  <a:lnTo>
                    <a:pt x="0" y="28056"/>
                  </a:lnTo>
                  <a:lnTo>
                    <a:pt x="0" y="23000"/>
                  </a:lnTo>
                  <a:lnTo>
                    <a:pt x="1058" y="21510"/>
                  </a:lnTo>
                  <a:lnTo>
                    <a:pt x="2822" y="20517"/>
                  </a:lnTo>
                  <a:lnTo>
                    <a:pt x="5056" y="19855"/>
                  </a:lnTo>
                  <a:lnTo>
                    <a:pt x="19298" y="8345"/>
                  </a:lnTo>
                  <a:lnTo>
                    <a:pt x="22390" y="5390"/>
                  </a:lnTo>
                  <a:lnTo>
                    <a:pt x="31471" y="2107"/>
                  </a:lnTo>
                  <a:lnTo>
                    <a:pt x="44434" y="0"/>
                  </a:lnTo>
                  <a:lnTo>
                    <a:pt x="45498" y="1944"/>
                  </a:lnTo>
                  <a:lnTo>
                    <a:pt x="47345" y="31098"/>
                  </a:lnTo>
                  <a:lnTo>
                    <a:pt x="42486" y="52476"/>
                  </a:lnTo>
                  <a:lnTo>
                    <a:pt x="29286" y="72216"/>
                  </a:lnTo>
                  <a:lnTo>
                    <a:pt x="1051" y="94001"/>
                  </a:lnTo>
                  <a:lnTo>
                    <a:pt x="1759" y="94244"/>
                  </a:lnTo>
                  <a:lnTo>
                    <a:pt x="23463" y="94667"/>
                  </a:lnTo>
                  <a:lnTo>
                    <a:pt x="68387" y="86525"/>
                  </a:lnTo>
                  <a:lnTo>
                    <a:pt x="111703" y="85380"/>
                  </a:lnTo>
                  <a:lnTo>
                    <a:pt x="152400" y="85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7" name="SMARTInkShape-2134">
              <a:extLst>
                <a:ext uri="{FF2B5EF4-FFF2-40B4-BE49-F238E27FC236}">
                  <a16:creationId xmlns:a16="http://schemas.microsoft.com/office/drawing/2014/main" id="{5868B10F-7E8C-D5A7-A610-90D74BE86657}"/>
                </a:ext>
              </a:extLst>
            </p:cNvPr>
            <p:cNvSpPr/>
            <p:nvPr>
              <p:custDataLst>
                <p:tags r:id="rId30"/>
              </p:custDataLst>
            </p:nvPr>
          </p:nvSpPr>
          <p:spPr>
            <a:xfrm>
              <a:off x="247650" y="2830641"/>
              <a:ext cx="47436" cy="388810"/>
            </a:xfrm>
            <a:custGeom>
              <a:avLst/>
              <a:gdLst/>
              <a:ahLst/>
              <a:cxnLst/>
              <a:rect l="0" t="0" r="0" b="0"/>
              <a:pathLst>
                <a:path w="47436" h="388810">
                  <a:moveTo>
                    <a:pt x="28575" y="17334"/>
                  </a:moveTo>
                  <a:lnTo>
                    <a:pt x="28575" y="17334"/>
                  </a:lnTo>
                  <a:lnTo>
                    <a:pt x="33631" y="12278"/>
                  </a:lnTo>
                  <a:lnTo>
                    <a:pt x="36114" y="6973"/>
                  </a:lnTo>
                  <a:lnTo>
                    <a:pt x="36776" y="4076"/>
                  </a:lnTo>
                  <a:lnTo>
                    <a:pt x="38276" y="2146"/>
                  </a:lnTo>
                  <a:lnTo>
                    <a:pt x="42764" y="0"/>
                  </a:lnTo>
                  <a:lnTo>
                    <a:pt x="44385" y="486"/>
                  </a:lnTo>
                  <a:lnTo>
                    <a:pt x="45465" y="1869"/>
                  </a:lnTo>
                  <a:lnTo>
                    <a:pt x="46185" y="3849"/>
                  </a:lnTo>
                  <a:lnTo>
                    <a:pt x="47435" y="46838"/>
                  </a:lnTo>
                  <a:lnTo>
                    <a:pt x="44747" y="88165"/>
                  </a:lnTo>
                  <a:lnTo>
                    <a:pt x="39413" y="135630"/>
                  </a:lnTo>
                  <a:lnTo>
                    <a:pt x="38489" y="173152"/>
                  </a:lnTo>
                  <a:lnTo>
                    <a:pt x="31631" y="216153"/>
                  </a:lnTo>
                  <a:lnTo>
                    <a:pt x="26356" y="255221"/>
                  </a:lnTo>
                  <a:lnTo>
                    <a:pt x="13466" y="298623"/>
                  </a:lnTo>
                  <a:lnTo>
                    <a:pt x="9634" y="336100"/>
                  </a:lnTo>
                  <a:lnTo>
                    <a:pt x="985" y="381621"/>
                  </a:lnTo>
                  <a:lnTo>
                    <a:pt x="0" y="388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8" name="SMARTInkShape-2135">
              <a:extLst>
                <a:ext uri="{FF2B5EF4-FFF2-40B4-BE49-F238E27FC236}">
                  <a16:creationId xmlns:a16="http://schemas.microsoft.com/office/drawing/2014/main" id="{01D4C707-0A43-5874-AFC5-A6FC53464C8E}"/>
                </a:ext>
              </a:extLst>
            </p:cNvPr>
            <p:cNvSpPr/>
            <p:nvPr>
              <p:custDataLst>
                <p:tags r:id="rId31"/>
              </p:custDataLst>
            </p:nvPr>
          </p:nvSpPr>
          <p:spPr>
            <a:xfrm>
              <a:off x="257175" y="2955089"/>
              <a:ext cx="116769" cy="102437"/>
            </a:xfrm>
            <a:custGeom>
              <a:avLst/>
              <a:gdLst/>
              <a:ahLst/>
              <a:cxnLst/>
              <a:rect l="0" t="0" r="0" b="0"/>
              <a:pathLst>
                <a:path w="116769" h="102437">
                  <a:moveTo>
                    <a:pt x="0" y="64336"/>
                  </a:moveTo>
                  <a:lnTo>
                    <a:pt x="0" y="64336"/>
                  </a:lnTo>
                  <a:lnTo>
                    <a:pt x="1058" y="49128"/>
                  </a:lnTo>
                  <a:lnTo>
                    <a:pt x="5056" y="37821"/>
                  </a:lnTo>
                  <a:lnTo>
                    <a:pt x="13183" y="28562"/>
                  </a:lnTo>
                  <a:lnTo>
                    <a:pt x="42815" y="10667"/>
                  </a:lnTo>
                  <a:lnTo>
                    <a:pt x="68072" y="1985"/>
                  </a:lnTo>
                  <a:lnTo>
                    <a:pt x="93547" y="0"/>
                  </a:lnTo>
                  <a:lnTo>
                    <a:pt x="104371" y="3287"/>
                  </a:lnTo>
                  <a:lnTo>
                    <a:pt x="116415" y="11087"/>
                  </a:lnTo>
                  <a:lnTo>
                    <a:pt x="116768" y="16137"/>
                  </a:lnTo>
                  <a:lnTo>
                    <a:pt x="111516" y="30215"/>
                  </a:lnTo>
                  <a:lnTo>
                    <a:pt x="78852" y="70478"/>
                  </a:lnTo>
                  <a:lnTo>
                    <a:pt x="55114" y="84618"/>
                  </a:lnTo>
                  <a:lnTo>
                    <a:pt x="9525" y="1024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5" name="SMARTInkShape-Group512">
            <a:extLst>
              <a:ext uri="{FF2B5EF4-FFF2-40B4-BE49-F238E27FC236}">
                <a16:creationId xmlns:a16="http://schemas.microsoft.com/office/drawing/2014/main" id="{D0F1AA32-25AA-6925-BFA3-12F879A5041C}"/>
              </a:ext>
            </a:extLst>
          </p:cNvPr>
          <p:cNvGrpSpPr/>
          <p:nvPr/>
        </p:nvGrpSpPr>
        <p:grpSpPr>
          <a:xfrm>
            <a:off x="2602157" y="2010891"/>
            <a:ext cx="493469" cy="265585"/>
            <a:chOff x="2602157" y="2010891"/>
            <a:chExt cx="493469" cy="265585"/>
          </a:xfrm>
        </p:grpSpPr>
        <p:sp>
          <p:nvSpPr>
            <p:cNvPr id="1400" name="SMARTInkShape-2136">
              <a:extLst>
                <a:ext uri="{FF2B5EF4-FFF2-40B4-BE49-F238E27FC236}">
                  <a16:creationId xmlns:a16="http://schemas.microsoft.com/office/drawing/2014/main" id="{34402498-3838-DF7E-7C1E-6C7B6C844739}"/>
                </a:ext>
              </a:extLst>
            </p:cNvPr>
            <p:cNvSpPr/>
            <p:nvPr>
              <p:custDataLst>
                <p:tags r:id="rId21"/>
              </p:custDataLst>
            </p:nvPr>
          </p:nvSpPr>
          <p:spPr>
            <a:xfrm>
              <a:off x="2933700" y="2057400"/>
              <a:ext cx="85334" cy="190501"/>
            </a:xfrm>
            <a:custGeom>
              <a:avLst/>
              <a:gdLst/>
              <a:ahLst/>
              <a:cxnLst/>
              <a:rect l="0" t="0" r="0" b="0"/>
              <a:pathLst>
                <a:path w="85334" h="190501">
                  <a:moveTo>
                    <a:pt x="76200" y="0"/>
                  </a:moveTo>
                  <a:lnTo>
                    <a:pt x="76200" y="0"/>
                  </a:lnTo>
                  <a:lnTo>
                    <a:pt x="85333" y="0"/>
                  </a:lnTo>
                  <a:lnTo>
                    <a:pt x="80552" y="5056"/>
                  </a:lnTo>
                  <a:lnTo>
                    <a:pt x="59150" y="52516"/>
                  </a:lnTo>
                  <a:lnTo>
                    <a:pt x="37241" y="96843"/>
                  </a:lnTo>
                  <a:lnTo>
                    <a:pt x="17587" y="141308"/>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1" name="SMARTInkShape-2137">
              <a:extLst>
                <a:ext uri="{FF2B5EF4-FFF2-40B4-BE49-F238E27FC236}">
                  <a16:creationId xmlns:a16="http://schemas.microsoft.com/office/drawing/2014/main" id="{139D6BD4-104A-8BE6-5162-27608718D5FF}"/>
                </a:ext>
              </a:extLst>
            </p:cNvPr>
            <p:cNvSpPr/>
            <p:nvPr>
              <p:custDataLst>
                <p:tags r:id="rId22"/>
              </p:custDataLst>
            </p:nvPr>
          </p:nvSpPr>
          <p:spPr>
            <a:xfrm>
              <a:off x="2981325" y="2144841"/>
              <a:ext cx="114301" cy="17335"/>
            </a:xfrm>
            <a:custGeom>
              <a:avLst/>
              <a:gdLst/>
              <a:ahLst/>
              <a:cxnLst/>
              <a:rect l="0" t="0" r="0" b="0"/>
              <a:pathLst>
                <a:path w="114301" h="17335">
                  <a:moveTo>
                    <a:pt x="0" y="17334"/>
                  </a:moveTo>
                  <a:lnTo>
                    <a:pt x="0" y="17334"/>
                  </a:lnTo>
                  <a:lnTo>
                    <a:pt x="9721" y="16276"/>
                  </a:lnTo>
                  <a:lnTo>
                    <a:pt x="51457" y="2146"/>
                  </a:lnTo>
                  <a:lnTo>
                    <a:pt x="68378" y="0"/>
                  </a:lnTo>
                  <a:lnTo>
                    <a:pt x="114300" y="7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2" name="SMARTInkShape-2138">
              <a:extLst>
                <a:ext uri="{FF2B5EF4-FFF2-40B4-BE49-F238E27FC236}">
                  <a16:creationId xmlns:a16="http://schemas.microsoft.com/office/drawing/2014/main" id="{CF7F83C2-F5E2-25A3-5337-54B60B6C9997}"/>
                </a:ext>
              </a:extLst>
            </p:cNvPr>
            <p:cNvSpPr/>
            <p:nvPr>
              <p:custDataLst>
                <p:tags r:id="rId23"/>
              </p:custDataLst>
            </p:nvPr>
          </p:nvSpPr>
          <p:spPr>
            <a:xfrm>
              <a:off x="2733675" y="2047875"/>
              <a:ext cx="15014" cy="19051"/>
            </a:xfrm>
            <a:custGeom>
              <a:avLst/>
              <a:gdLst/>
              <a:ahLst/>
              <a:cxnLst/>
              <a:rect l="0" t="0" r="0" b="0"/>
              <a:pathLst>
                <a:path w="15014" h="19051">
                  <a:moveTo>
                    <a:pt x="9525" y="19050"/>
                  </a:moveTo>
                  <a:lnTo>
                    <a:pt x="9525" y="19050"/>
                  </a:lnTo>
                  <a:lnTo>
                    <a:pt x="14581" y="19050"/>
                  </a:lnTo>
                  <a:lnTo>
                    <a:pt x="15013" y="17992"/>
                  </a:lnTo>
                  <a:lnTo>
                    <a:pt x="10923" y="8689"/>
                  </a:lnTo>
                  <a:lnTo>
                    <a:pt x="10457" y="5792"/>
                  </a:lnTo>
                  <a:lnTo>
                    <a:pt x="9088" y="386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3" name="SMARTInkShape-2139">
              <a:extLst>
                <a:ext uri="{FF2B5EF4-FFF2-40B4-BE49-F238E27FC236}">
                  <a16:creationId xmlns:a16="http://schemas.microsoft.com/office/drawing/2014/main" id="{DBD9B015-20A2-A147-0B75-525ABF76C8F9}"/>
                </a:ext>
              </a:extLst>
            </p:cNvPr>
            <p:cNvSpPr/>
            <p:nvPr>
              <p:custDataLst>
                <p:tags r:id="rId24"/>
              </p:custDataLst>
            </p:nvPr>
          </p:nvSpPr>
          <p:spPr>
            <a:xfrm>
              <a:off x="2602157" y="2128112"/>
              <a:ext cx="188507" cy="124901"/>
            </a:xfrm>
            <a:custGeom>
              <a:avLst/>
              <a:gdLst/>
              <a:ahLst/>
              <a:cxnLst/>
              <a:rect l="0" t="0" r="0" b="0"/>
              <a:pathLst>
                <a:path w="188507" h="124901">
                  <a:moveTo>
                    <a:pt x="26743" y="5488"/>
                  </a:moveTo>
                  <a:lnTo>
                    <a:pt x="26743" y="5488"/>
                  </a:lnTo>
                  <a:lnTo>
                    <a:pt x="26743" y="0"/>
                  </a:lnTo>
                  <a:lnTo>
                    <a:pt x="26743" y="9613"/>
                  </a:lnTo>
                  <a:lnTo>
                    <a:pt x="7446" y="53398"/>
                  </a:lnTo>
                  <a:lnTo>
                    <a:pt x="2291" y="66998"/>
                  </a:lnTo>
                  <a:lnTo>
                    <a:pt x="0" y="83626"/>
                  </a:lnTo>
                  <a:lnTo>
                    <a:pt x="1805" y="95955"/>
                  </a:lnTo>
                  <a:lnTo>
                    <a:pt x="6530" y="107437"/>
                  </a:lnTo>
                  <a:lnTo>
                    <a:pt x="7976" y="108379"/>
                  </a:lnTo>
                  <a:lnTo>
                    <a:pt x="12405" y="109426"/>
                  </a:lnTo>
                  <a:lnTo>
                    <a:pt x="17901" y="107069"/>
                  </a:lnTo>
                  <a:lnTo>
                    <a:pt x="44540" y="82795"/>
                  </a:lnTo>
                  <a:lnTo>
                    <a:pt x="79583" y="37574"/>
                  </a:lnTo>
                  <a:lnTo>
                    <a:pt x="83325" y="26464"/>
                  </a:lnTo>
                  <a:lnTo>
                    <a:pt x="83515" y="26880"/>
                  </a:lnTo>
                  <a:lnTo>
                    <a:pt x="83843" y="32908"/>
                  </a:lnTo>
                  <a:lnTo>
                    <a:pt x="90429" y="49044"/>
                  </a:lnTo>
                  <a:lnTo>
                    <a:pt x="96188" y="93827"/>
                  </a:lnTo>
                  <a:lnTo>
                    <a:pt x="101609" y="107016"/>
                  </a:lnTo>
                  <a:lnTo>
                    <a:pt x="102054" y="107040"/>
                  </a:lnTo>
                  <a:lnTo>
                    <a:pt x="103738" y="102017"/>
                  </a:lnTo>
                  <a:lnTo>
                    <a:pt x="134739" y="55708"/>
                  </a:lnTo>
                  <a:lnTo>
                    <a:pt x="158212" y="26569"/>
                  </a:lnTo>
                  <a:lnTo>
                    <a:pt x="162080" y="25441"/>
                  </a:lnTo>
                  <a:lnTo>
                    <a:pt x="164593" y="25140"/>
                  </a:lnTo>
                  <a:lnTo>
                    <a:pt x="170207" y="27628"/>
                  </a:lnTo>
                  <a:lnTo>
                    <a:pt x="182434" y="37848"/>
                  </a:lnTo>
                  <a:lnTo>
                    <a:pt x="185898" y="43859"/>
                  </a:lnTo>
                  <a:lnTo>
                    <a:pt x="187437" y="52175"/>
                  </a:lnTo>
                  <a:lnTo>
                    <a:pt x="188506" y="82231"/>
                  </a:lnTo>
                  <a:lnTo>
                    <a:pt x="185774" y="90043"/>
                  </a:lnTo>
                  <a:lnTo>
                    <a:pt x="182090" y="97043"/>
                  </a:lnTo>
                  <a:lnTo>
                    <a:pt x="178958" y="106934"/>
                  </a:lnTo>
                  <a:lnTo>
                    <a:pt x="171057" y="117886"/>
                  </a:lnTo>
                  <a:lnTo>
                    <a:pt x="169902" y="124900"/>
                  </a:lnTo>
                  <a:lnTo>
                    <a:pt x="169618"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4" name="SMARTInkShape-2140">
              <a:extLst>
                <a:ext uri="{FF2B5EF4-FFF2-40B4-BE49-F238E27FC236}">
                  <a16:creationId xmlns:a16="http://schemas.microsoft.com/office/drawing/2014/main" id="{E00AAAB9-F657-139C-76D3-11DE6464C5C1}"/>
                </a:ext>
              </a:extLst>
            </p:cNvPr>
            <p:cNvSpPr/>
            <p:nvPr>
              <p:custDataLst>
                <p:tags r:id="rId25"/>
              </p:custDataLst>
            </p:nvPr>
          </p:nvSpPr>
          <p:spPr>
            <a:xfrm>
              <a:off x="3000375" y="2010891"/>
              <a:ext cx="90910" cy="265585"/>
            </a:xfrm>
            <a:custGeom>
              <a:avLst/>
              <a:gdLst/>
              <a:ahLst/>
              <a:cxnLst/>
              <a:rect l="0" t="0" r="0" b="0"/>
              <a:pathLst>
                <a:path w="90910" h="265585">
                  <a:moveTo>
                    <a:pt x="0" y="84609"/>
                  </a:moveTo>
                  <a:lnTo>
                    <a:pt x="0" y="84609"/>
                  </a:lnTo>
                  <a:lnTo>
                    <a:pt x="8662" y="62854"/>
                  </a:lnTo>
                  <a:lnTo>
                    <a:pt x="47946" y="17962"/>
                  </a:lnTo>
                  <a:lnTo>
                    <a:pt x="59410" y="7363"/>
                  </a:lnTo>
                  <a:lnTo>
                    <a:pt x="73780" y="0"/>
                  </a:lnTo>
                  <a:lnTo>
                    <a:pt x="80539" y="19441"/>
                  </a:lnTo>
                  <a:lnTo>
                    <a:pt x="85759" y="64994"/>
                  </a:lnTo>
                  <a:lnTo>
                    <a:pt x="90909" y="107490"/>
                  </a:lnTo>
                  <a:lnTo>
                    <a:pt x="87062" y="154667"/>
                  </a:lnTo>
                  <a:lnTo>
                    <a:pt x="85989" y="195109"/>
                  </a:lnTo>
                  <a:lnTo>
                    <a:pt x="85777" y="235200"/>
                  </a:lnTo>
                  <a:lnTo>
                    <a:pt x="85725" y="265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0" name="SMARTInkShape-Group513">
            <a:extLst>
              <a:ext uri="{FF2B5EF4-FFF2-40B4-BE49-F238E27FC236}">
                <a16:creationId xmlns:a16="http://schemas.microsoft.com/office/drawing/2014/main" id="{EBB4C05C-62CD-AE7E-6926-01D328FC6708}"/>
              </a:ext>
            </a:extLst>
          </p:cNvPr>
          <p:cNvGrpSpPr/>
          <p:nvPr/>
        </p:nvGrpSpPr>
        <p:grpSpPr>
          <a:xfrm>
            <a:off x="838200" y="2038350"/>
            <a:ext cx="1543051" cy="361951"/>
            <a:chOff x="838200" y="2038350"/>
            <a:chExt cx="1543051" cy="361951"/>
          </a:xfrm>
        </p:grpSpPr>
        <p:sp>
          <p:nvSpPr>
            <p:cNvPr id="1406" name="SMARTInkShape-2141">
              <a:extLst>
                <a:ext uri="{FF2B5EF4-FFF2-40B4-BE49-F238E27FC236}">
                  <a16:creationId xmlns:a16="http://schemas.microsoft.com/office/drawing/2014/main" id="{BA5D7C24-087C-68C3-DD63-F380FEF4AF5B}"/>
                </a:ext>
              </a:extLst>
            </p:cNvPr>
            <p:cNvSpPr/>
            <p:nvPr>
              <p:custDataLst>
                <p:tags r:id="rId7"/>
              </p:custDataLst>
            </p:nvPr>
          </p:nvSpPr>
          <p:spPr>
            <a:xfrm>
              <a:off x="2371725" y="2228850"/>
              <a:ext cx="9526" cy="9526"/>
            </a:xfrm>
            <a:custGeom>
              <a:avLst/>
              <a:gdLst/>
              <a:ahLst/>
              <a:cxnLst/>
              <a:rect l="0" t="0" r="0" b="0"/>
              <a:pathLst>
                <a:path w="9526" h="9526">
                  <a:moveTo>
                    <a:pt x="0" y="9525"/>
                  </a:moveTo>
                  <a:lnTo>
                    <a:pt x="0" y="9525"/>
                  </a:lnTo>
                  <a:lnTo>
                    <a:pt x="9133"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7" name="SMARTInkShape-2142">
              <a:extLst>
                <a:ext uri="{FF2B5EF4-FFF2-40B4-BE49-F238E27FC236}">
                  <a16:creationId xmlns:a16="http://schemas.microsoft.com/office/drawing/2014/main" id="{E3DB96A7-C8D9-4D62-DA11-066E66BFC6B0}"/>
                </a:ext>
              </a:extLst>
            </p:cNvPr>
            <p:cNvSpPr/>
            <p:nvPr>
              <p:custDataLst>
                <p:tags r:id="rId8"/>
              </p:custDataLst>
            </p:nvPr>
          </p:nvSpPr>
          <p:spPr>
            <a:xfrm>
              <a:off x="2209800" y="2200275"/>
              <a:ext cx="85726" cy="19051"/>
            </a:xfrm>
            <a:custGeom>
              <a:avLst/>
              <a:gdLst/>
              <a:ahLst/>
              <a:cxnLst/>
              <a:rect l="0" t="0" r="0" b="0"/>
              <a:pathLst>
                <a:path w="85726" h="19051">
                  <a:moveTo>
                    <a:pt x="0" y="19050"/>
                  </a:moveTo>
                  <a:lnTo>
                    <a:pt x="0" y="19050"/>
                  </a:lnTo>
                  <a:lnTo>
                    <a:pt x="0" y="13994"/>
                  </a:lnTo>
                  <a:lnTo>
                    <a:pt x="2117" y="12504"/>
                  </a:lnTo>
                  <a:lnTo>
                    <a:pt x="44495" y="3056"/>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8" name="SMARTInkShape-2143">
              <a:extLst>
                <a:ext uri="{FF2B5EF4-FFF2-40B4-BE49-F238E27FC236}">
                  <a16:creationId xmlns:a16="http://schemas.microsoft.com/office/drawing/2014/main" id="{B69BA47B-74F3-E7CA-3E29-E99A109B9D35}"/>
                </a:ext>
              </a:extLst>
            </p:cNvPr>
            <p:cNvSpPr/>
            <p:nvPr>
              <p:custDataLst>
                <p:tags r:id="rId9"/>
              </p:custDataLst>
            </p:nvPr>
          </p:nvSpPr>
          <p:spPr>
            <a:xfrm>
              <a:off x="2192275" y="2039836"/>
              <a:ext cx="150831" cy="312840"/>
            </a:xfrm>
            <a:custGeom>
              <a:avLst/>
              <a:gdLst/>
              <a:ahLst/>
              <a:cxnLst/>
              <a:rect l="0" t="0" r="0" b="0"/>
              <a:pathLst>
                <a:path w="150831" h="312840">
                  <a:moveTo>
                    <a:pt x="131825" y="65189"/>
                  </a:moveTo>
                  <a:lnTo>
                    <a:pt x="131825" y="65189"/>
                  </a:lnTo>
                  <a:lnTo>
                    <a:pt x="149159" y="47855"/>
                  </a:lnTo>
                  <a:lnTo>
                    <a:pt x="150112" y="44080"/>
                  </a:lnTo>
                  <a:lnTo>
                    <a:pt x="150830" y="31995"/>
                  </a:lnTo>
                  <a:lnTo>
                    <a:pt x="148033" y="26447"/>
                  </a:lnTo>
                  <a:lnTo>
                    <a:pt x="144320" y="20454"/>
                  </a:lnTo>
                  <a:lnTo>
                    <a:pt x="141741" y="9883"/>
                  </a:lnTo>
                  <a:lnTo>
                    <a:pt x="131353" y="3529"/>
                  </a:lnTo>
                  <a:lnTo>
                    <a:pt x="119926" y="0"/>
                  </a:lnTo>
                  <a:lnTo>
                    <a:pt x="110309" y="4819"/>
                  </a:lnTo>
                  <a:lnTo>
                    <a:pt x="80700" y="32153"/>
                  </a:lnTo>
                  <a:lnTo>
                    <a:pt x="54289" y="70324"/>
                  </a:lnTo>
                  <a:lnTo>
                    <a:pt x="39055" y="112966"/>
                  </a:lnTo>
                  <a:lnTo>
                    <a:pt x="23787" y="154957"/>
                  </a:lnTo>
                  <a:lnTo>
                    <a:pt x="13148" y="194681"/>
                  </a:lnTo>
                  <a:lnTo>
                    <a:pt x="6194" y="240385"/>
                  </a:lnTo>
                  <a:lnTo>
                    <a:pt x="0" y="275479"/>
                  </a:lnTo>
                  <a:lnTo>
                    <a:pt x="1975" y="288474"/>
                  </a:lnTo>
                  <a:lnTo>
                    <a:pt x="8000" y="3128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9" name="SMARTInkShape-2144">
              <a:extLst>
                <a:ext uri="{FF2B5EF4-FFF2-40B4-BE49-F238E27FC236}">
                  <a16:creationId xmlns:a16="http://schemas.microsoft.com/office/drawing/2014/main" id="{501D0CAA-2673-359D-B3E5-E1D17C92C42F}"/>
                </a:ext>
              </a:extLst>
            </p:cNvPr>
            <p:cNvSpPr/>
            <p:nvPr>
              <p:custDataLst>
                <p:tags r:id="rId10"/>
              </p:custDataLst>
            </p:nvPr>
          </p:nvSpPr>
          <p:spPr>
            <a:xfrm>
              <a:off x="2053810" y="2135444"/>
              <a:ext cx="98841" cy="93247"/>
            </a:xfrm>
            <a:custGeom>
              <a:avLst/>
              <a:gdLst/>
              <a:ahLst/>
              <a:cxnLst/>
              <a:rect l="0" t="0" r="0" b="0"/>
              <a:pathLst>
                <a:path w="98841" h="93247">
                  <a:moveTo>
                    <a:pt x="3590" y="45781"/>
                  </a:moveTo>
                  <a:lnTo>
                    <a:pt x="3590" y="45781"/>
                  </a:lnTo>
                  <a:lnTo>
                    <a:pt x="31036" y="45781"/>
                  </a:lnTo>
                  <a:lnTo>
                    <a:pt x="39777" y="42959"/>
                  </a:lnTo>
                  <a:lnTo>
                    <a:pt x="48248" y="39235"/>
                  </a:lnTo>
                  <a:lnTo>
                    <a:pt x="85684" y="28171"/>
                  </a:lnTo>
                  <a:lnTo>
                    <a:pt x="86894" y="26633"/>
                  </a:lnTo>
                  <a:lnTo>
                    <a:pt x="88239" y="22101"/>
                  </a:lnTo>
                  <a:lnTo>
                    <a:pt x="88996" y="13600"/>
                  </a:lnTo>
                  <a:lnTo>
                    <a:pt x="86351" y="7489"/>
                  </a:lnTo>
                  <a:lnTo>
                    <a:pt x="84164" y="4378"/>
                  </a:lnTo>
                  <a:lnTo>
                    <a:pt x="80589" y="2304"/>
                  </a:lnTo>
                  <a:lnTo>
                    <a:pt x="70973" y="0"/>
                  </a:lnTo>
                  <a:lnTo>
                    <a:pt x="56821" y="4620"/>
                  </a:lnTo>
                  <a:lnTo>
                    <a:pt x="21262" y="24211"/>
                  </a:lnTo>
                  <a:lnTo>
                    <a:pt x="12150" y="34783"/>
                  </a:lnTo>
                  <a:lnTo>
                    <a:pt x="1069" y="57692"/>
                  </a:lnTo>
                  <a:lnTo>
                    <a:pt x="0" y="72594"/>
                  </a:lnTo>
                  <a:lnTo>
                    <a:pt x="3053" y="84156"/>
                  </a:lnTo>
                  <a:lnTo>
                    <a:pt x="5349" y="87240"/>
                  </a:lnTo>
                  <a:lnTo>
                    <a:pt x="10722" y="90666"/>
                  </a:lnTo>
                  <a:lnTo>
                    <a:pt x="16637" y="92188"/>
                  </a:lnTo>
                  <a:lnTo>
                    <a:pt x="55755" y="93246"/>
                  </a:lnTo>
                  <a:lnTo>
                    <a:pt x="75458" y="92276"/>
                  </a:lnTo>
                  <a:lnTo>
                    <a:pt x="98840" y="838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0" name="SMARTInkShape-2145">
              <a:extLst>
                <a:ext uri="{FF2B5EF4-FFF2-40B4-BE49-F238E27FC236}">
                  <a16:creationId xmlns:a16="http://schemas.microsoft.com/office/drawing/2014/main" id="{349C20F5-B691-1FE5-7528-EBDEA1733259}"/>
                </a:ext>
              </a:extLst>
            </p:cNvPr>
            <p:cNvSpPr/>
            <p:nvPr>
              <p:custDataLst>
                <p:tags r:id="rId11"/>
              </p:custDataLst>
            </p:nvPr>
          </p:nvSpPr>
          <p:spPr>
            <a:xfrm>
              <a:off x="1905994" y="2038350"/>
              <a:ext cx="113307" cy="235457"/>
            </a:xfrm>
            <a:custGeom>
              <a:avLst/>
              <a:gdLst/>
              <a:ahLst/>
              <a:cxnLst/>
              <a:rect l="0" t="0" r="0" b="0"/>
              <a:pathLst>
                <a:path w="113307" h="235457">
                  <a:moveTo>
                    <a:pt x="94256" y="133350"/>
                  </a:moveTo>
                  <a:lnTo>
                    <a:pt x="94256" y="133350"/>
                  </a:lnTo>
                  <a:lnTo>
                    <a:pt x="80067" y="119161"/>
                  </a:lnTo>
                  <a:lnTo>
                    <a:pt x="74544" y="116460"/>
                  </a:lnTo>
                  <a:lnTo>
                    <a:pt x="45737" y="114490"/>
                  </a:lnTo>
                  <a:lnTo>
                    <a:pt x="39685" y="114427"/>
                  </a:lnTo>
                  <a:lnTo>
                    <a:pt x="34592" y="116501"/>
                  </a:lnTo>
                  <a:lnTo>
                    <a:pt x="10330" y="140826"/>
                  </a:lnTo>
                  <a:lnTo>
                    <a:pt x="4038" y="152901"/>
                  </a:lnTo>
                  <a:lnTo>
                    <a:pt x="0" y="188012"/>
                  </a:lnTo>
                  <a:lnTo>
                    <a:pt x="4357" y="213281"/>
                  </a:lnTo>
                  <a:lnTo>
                    <a:pt x="12320" y="224614"/>
                  </a:lnTo>
                  <a:lnTo>
                    <a:pt x="17407" y="229118"/>
                  </a:lnTo>
                  <a:lnTo>
                    <a:pt x="28704" y="234122"/>
                  </a:lnTo>
                  <a:lnTo>
                    <a:pt x="34679" y="235456"/>
                  </a:lnTo>
                  <a:lnTo>
                    <a:pt x="39722" y="235287"/>
                  </a:lnTo>
                  <a:lnTo>
                    <a:pt x="48146" y="232278"/>
                  </a:lnTo>
                  <a:lnTo>
                    <a:pt x="68724" y="207572"/>
                  </a:lnTo>
                  <a:lnTo>
                    <a:pt x="80576" y="184504"/>
                  </a:lnTo>
                  <a:lnTo>
                    <a:pt x="90791" y="144509"/>
                  </a:lnTo>
                  <a:lnTo>
                    <a:pt x="97302" y="110793"/>
                  </a:lnTo>
                  <a:lnTo>
                    <a:pt x="101861" y="66224"/>
                  </a:lnTo>
                  <a:lnTo>
                    <a:pt x="96856" y="22959"/>
                  </a:lnTo>
                  <a:lnTo>
                    <a:pt x="94598" y="3233"/>
                  </a:lnTo>
                  <a:lnTo>
                    <a:pt x="96601" y="2155"/>
                  </a:lnTo>
                  <a:lnTo>
                    <a:pt x="1133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1" name="SMARTInkShape-2146">
              <a:extLst>
                <a:ext uri="{FF2B5EF4-FFF2-40B4-BE49-F238E27FC236}">
                  <a16:creationId xmlns:a16="http://schemas.microsoft.com/office/drawing/2014/main" id="{BB1AFEAA-9EAF-360C-A972-3AE311B2576F}"/>
                </a:ext>
              </a:extLst>
            </p:cNvPr>
            <p:cNvSpPr/>
            <p:nvPr>
              <p:custDataLst>
                <p:tags r:id="rId12"/>
              </p:custDataLst>
            </p:nvPr>
          </p:nvSpPr>
          <p:spPr>
            <a:xfrm>
              <a:off x="1704975" y="22479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2" name="SMARTInkShape-2147">
              <a:extLst>
                <a:ext uri="{FF2B5EF4-FFF2-40B4-BE49-F238E27FC236}">
                  <a16:creationId xmlns:a16="http://schemas.microsoft.com/office/drawing/2014/main" id="{90AD774A-7C3C-6E7D-986E-04201FFF23CD}"/>
                </a:ext>
              </a:extLst>
            </p:cNvPr>
            <p:cNvSpPr/>
            <p:nvPr>
              <p:custDataLst>
                <p:tags r:id="rId13"/>
              </p:custDataLst>
            </p:nvPr>
          </p:nvSpPr>
          <p:spPr>
            <a:xfrm>
              <a:off x="1533525" y="2128245"/>
              <a:ext cx="112444" cy="110131"/>
            </a:xfrm>
            <a:custGeom>
              <a:avLst/>
              <a:gdLst/>
              <a:ahLst/>
              <a:cxnLst/>
              <a:rect l="0" t="0" r="0" b="0"/>
              <a:pathLst>
                <a:path w="112444" h="110131">
                  <a:moveTo>
                    <a:pt x="38100" y="52980"/>
                  </a:moveTo>
                  <a:lnTo>
                    <a:pt x="38100" y="52980"/>
                  </a:lnTo>
                  <a:lnTo>
                    <a:pt x="38100" y="25533"/>
                  </a:lnTo>
                  <a:lnTo>
                    <a:pt x="40217" y="20924"/>
                  </a:lnTo>
                  <a:lnTo>
                    <a:pt x="54502" y="7614"/>
                  </a:lnTo>
                  <a:lnTo>
                    <a:pt x="58795" y="6359"/>
                  </a:lnTo>
                  <a:lnTo>
                    <a:pt x="65290" y="4743"/>
                  </a:lnTo>
                  <a:lnTo>
                    <a:pt x="75231" y="497"/>
                  </a:lnTo>
                  <a:lnTo>
                    <a:pt x="78729" y="0"/>
                  </a:lnTo>
                  <a:lnTo>
                    <a:pt x="81061" y="726"/>
                  </a:lnTo>
                  <a:lnTo>
                    <a:pt x="82616" y="2269"/>
                  </a:lnTo>
                  <a:lnTo>
                    <a:pt x="87166" y="3984"/>
                  </a:lnTo>
                  <a:lnTo>
                    <a:pt x="89861" y="4441"/>
                  </a:lnTo>
                  <a:lnTo>
                    <a:pt x="95677" y="10593"/>
                  </a:lnTo>
                  <a:lnTo>
                    <a:pt x="108034" y="31790"/>
                  </a:lnTo>
                  <a:lnTo>
                    <a:pt x="112443" y="50111"/>
                  </a:lnTo>
                  <a:lnTo>
                    <a:pt x="110946" y="56359"/>
                  </a:lnTo>
                  <a:lnTo>
                    <a:pt x="103637" y="68946"/>
                  </a:lnTo>
                  <a:lnTo>
                    <a:pt x="82566" y="87932"/>
                  </a:lnTo>
                  <a:lnTo>
                    <a:pt x="68093" y="94973"/>
                  </a:lnTo>
                  <a:lnTo>
                    <a:pt x="0" y="1101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3" name="SMARTInkShape-2148">
              <a:extLst>
                <a:ext uri="{FF2B5EF4-FFF2-40B4-BE49-F238E27FC236}">
                  <a16:creationId xmlns:a16="http://schemas.microsoft.com/office/drawing/2014/main" id="{92FEECC5-F8B0-2DFC-4632-0911564F943E}"/>
                </a:ext>
              </a:extLst>
            </p:cNvPr>
            <p:cNvSpPr/>
            <p:nvPr>
              <p:custDataLst>
                <p:tags r:id="rId14"/>
              </p:custDataLst>
            </p:nvPr>
          </p:nvSpPr>
          <p:spPr>
            <a:xfrm>
              <a:off x="1543050" y="2153052"/>
              <a:ext cx="38098" cy="218674"/>
            </a:xfrm>
            <a:custGeom>
              <a:avLst/>
              <a:gdLst/>
              <a:ahLst/>
              <a:cxnLst/>
              <a:rect l="0" t="0" r="0" b="0"/>
              <a:pathLst>
                <a:path w="38098" h="218674">
                  <a:moveTo>
                    <a:pt x="28575" y="18648"/>
                  </a:moveTo>
                  <a:lnTo>
                    <a:pt x="28575" y="18648"/>
                  </a:lnTo>
                  <a:lnTo>
                    <a:pt x="33632" y="18648"/>
                  </a:lnTo>
                  <a:lnTo>
                    <a:pt x="35121" y="17590"/>
                  </a:lnTo>
                  <a:lnTo>
                    <a:pt x="36114" y="15826"/>
                  </a:lnTo>
                  <a:lnTo>
                    <a:pt x="37983" y="9515"/>
                  </a:lnTo>
                  <a:lnTo>
                    <a:pt x="38097" y="0"/>
                  </a:lnTo>
                  <a:lnTo>
                    <a:pt x="37042" y="43478"/>
                  </a:lnTo>
                  <a:lnTo>
                    <a:pt x="27739" y="84270"/>
                  </a:lnTo>
                  <a:lnTo>
                    <a:pt x="15710" y="123215"/>
                  </a:lnTo>
                  <a:lnTo>
                    <a:pt x="6301" y="162049"/>
                  </a:lnTo>
                  <a:lnTo>
                    <a:pt x="0" y="2186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4" name="SMARTInkShape-2149">
              <a:extLst>
                <a:ext uri="{FF2B5EF4-FFF2-40B4-BE49-F238E27FC236}">
                  <a16:creationId xmlns:a16="http://schemas.microsoft.com/office/drawing/2014/main" id="{B670A4DF-728D-EE58-437D-B8E6B2E486CB}"/>
                </a:ext>
              </a:extLst>
            </p:cNvPr>
            <p:cNvSpPr/>
            <p:nvPr>
              <p:custDataLst>
                <p:tags r:id="rId15"/>
              </p:custDataLst>
            </p:nvPr>
          </p:nvSpPr>
          <p:spPr>
            <a:xfrm>
              <a:off x="1449793" y="2152650"/>
              <a:ext cx="68208" cy="97744"/>
            </a:xfrm>
            <a:custGeom>
              <a:avLst/>
              <a:gdLst/>
              <a:ahLst/>
              <a:cxnLst/>
              <a:rect l="0" t="0" r="0" b="0"/>
              <a:pathLst>
                <a:path w="68208" h="97744">
                  <a:moveTo>
                    <a:pt x="45632" y="28575"/>
                  </a:moveTo>
                  <a:lnTo>
                    <a:pt x="45632" y="28575"/>
                  </a:lnTo>
                  <a:lnTo>
                    <a:pt x="53833" y="20374"/>
                  </a:lnTo>
                  <a:lnTo>
                    <a:pt x="55147" y="9652"/>
                  </a:lnTo>
                  <a:lnTo>
                    <a:pt x="55154" y="4506"/>
                  </a:lnTo>
                  <a:lnTo>
                    <a:pt x="54097" y="3004"/>
                  </a:lnTo>
                  <a:lnTo>
                    <a:pt x="52334" y="2003"/>
                  </a:lnTo>
                  <a:lnTo>
                    <a:pt x="41899" y="396"/>
                  </a:lnTo>
                  <a:lnTo>
                    <a:pt x="33037" y="5820"/>
                  </a:lnTo>
                  <a:lnTo>
                    <a:pt x="15157" y="21493"/>
                  </a:lnTo>
                  <a:lnTo>
                    <a:pt x="4734" y="41646"/>
                  </a:lnTo>
                  <a:lnTo>
                    <a:pt x="0" y="67726"/>
                  </a:lnTo>
                  <a:lnTo>
                    <a:pt x="1452" y="74784"/>
                  </a:lnTo>
                  <a:lnTo>
                    <a:pt x="8711" y="85448"/>
                  </a:lnTo>
                  <a:lnTo>
                    <a:pt x="19640" y="97402"/>
                  </a:lnTo>
                  <a:lnTo>
                    <a:pt x="25129" y="97743"/>
                  </a:lnTo>
                  <a:lnTo>
                    <a:pt x="39695" y="92477"/>
                  </a:lnTo>
                  <a:lnTo>
                    <a:pt x="51107" y="83082"/>
                  </a:lnTo>
                  <a:lnTo>
                    <a:pt x="59707" y="70792"/>
                  </a:lnTo>
                  <a:lnTo>
                    <a:pt x="67057" y="54746"/>
                  </a:lnTo>
                  <a:lnTo>
                    <a:pt x="68207" y="37032"/>
                  </a:lnTo>
                  <a:lnTo>
                    <a:pt x="67032" y="27863"/>
                  </a:lnTo>
                  <a:lnTo>
                    <a:pt x="60082" y="14853"/>
                  </a:lnTo>
                  <a:lnTo>
                    <a:pt x="55265" y="9902"/>
                  </a:lnTo>
                  <a:lnTo>
                    <a:pt x="44269" y="4401"/>
                  </a:lnTo>
                  <a:lnTo>
                    <a:pt x="265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5" name="SMARTInkShape-2150">
              <a:extLst>
                <a:ext uri="{FF2B5EF4-FFF2-40B4-BE49-F238E27FC236}">
                  <a16:creationId xmlns:a16="http://schemas.microsoft.com/office/drawing/2014/main" id="{55CE75F1-1FF0-FE1E-1FB0-785C2D4E05DF}"/>
                </a:ext>
              </a:extLst>
            </p:cNvPr>
            <p:cNvSpPr/>
            <p:nvPr>
              <p:custDataLst>
                <p:tags r:id="rId16"/>
              </p:custDataLst>
            </p:nvPr>
          </p:nvSpPr>
          <p:spPr>
            <a:xfrm>
              <a:off x="1247775" y="2162175"/>
              <a:ext cx="180976" cy="79821"/>
            </a:xfrm>
            <a:custGeom>
              <a:avLst/>
              <a:gdLst/>
              <a:ahLst/>
              <a:cxnLst/>
              <a:rect l="0" t="0" r="0" b="0"/>
              <a:pathLst>
                <a:path w="180976" h="79821">
                  <a:moveTo>
                    <a:pt x="0" y="19050"/>
                  </a:moveTo>
                  <a:lnTo>
                    <a:pt x="0" y="19050"/>
                  </a:lnTo>
                  <a:lnTo>
                    <a:pt x="17334" y="1716"/>
                  </a:lnTo>
                  <a:lnTo>
                    <a:pt x="50471" y="151"/>
                  </a:lnTo>
                  <a:lnTo>
                    <a:pt x="56931" y="2217"/>
                  </a:lnTo>
                  <a:lnTo>
                    <a:pt x="66930" y="10158"/>
                  </a:lnTo>
                  <a:lnTo>
                    <a:pt x="78510" y="26528"/>
                  </a:lnTo>
                  <a:lnTo>
                    <a:pt x="88643" y="49841"/>
                  </a:lnTo>
                  <a:lnTo>
                    <a:pt x="89492" y="62015"/>
                  </a:lnTo>
                  <a:lnTo>
                    <a:pt x="86341" y="70954"/>
                  </a:lnTo>
                  <a:lnTo>
                    <a:pt x="81412" y="78455"/>
                  </a:lnTo>
                  <a:lnTo>
                    <a:pt x="77558" y="79820"/>
                  </a:lnTo>
                  <a:lnTo>
                    <a:pt x="67632" y="78514"/>
                  </a:lnTo>
                  <a:lnTo>
                    <a:pt x="64138" y="75626"/>
                  </a:lnTo>
                  <a:lnTo>
                    <a:pt x="51218" y="44901"/>
                  </a:lnTo>
                  <a:lnTo>
                    <a:pt x="49222" y="36537"/>
                  </a:lnTo>
                  <a:lnTo>
                    <a:pt x="53979" y="26469"/>
                  </a:lnTo>
                  <a:lnTo>
                    <a:pt x="63149" y="15997"/>
                  </a:lnTo>
                  <a:lnTo>
                    <a:pt x="74280" y="7815"/>
                  </a:lnTo>
                  <a:lnTo>
                    <a:pt x="86283" y="3474"/>
                  </a:lnTo>
                  <a:lnTo>
                    <a:pt x="131699" y="458"/>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6" name="SMARTInkShape-2151">
              <a:extLst>
                <a:ext uri="{FF2B5EF4-FFF2-40B4-BE49-F238E27FC236}">
                  <a16:creationId xmlns:a16="http://schemas.microsoft.com/office/drawing/2014/main" id="{A9F59DAB-CC4B-2BC5-77EE-8B695B9CD4BF}"/>
                </a:ext>
              </a:extLst>
            </p:cNvPr>
            <p:cNvSpPr/>
            <p:nvPr>
              <p:custDataLst>
                <p:tags r:id="rId17"/>
              </p:custDataLst>
            </p:nvPr>
          </p:nvSpPr>
          <p:spPr>
            <a:xfrm>
              <a:off x="1114425" y="2143678"/>
              <a:ext cx="105627" cy="113748"/>
            </a:xfrm>
            <a:custGeom>
              <a:avLst/>
              <a:gdLst/>
              <a:ahLst/>
              <a:cxnLst/>
              <a:rect l="0" t="0" r="0" b="0"/>
              <a:pathLst>
                <a:path w="105627" h="113748">
                  <a:moveTo>
                    <a:pt x="0" y="37547"/>
                  </a:moveTo>
                  <a:lnTo>
                    <a:pt x="0" y="37547"/>
                  </a:lnTo>
                  <a:lnTo>
                    <a:pt x="22390" y="15157"/>
                  </a:lnTo>
                  <a:lnTo>
                    <a:pt x="48050" y="3648"/>
                  </a:lnTo>
                  <a:lnTo>
                    <a:pt x="69070" y="0"/>
                  </a:lnTo>
                  <a:lnTo>
                    <a:pt x="84200" y="4667"/>
                  </a:lnTo>
                  <a:lnTo>
                    <a:pt x="102089" y="17810"/>
                  </a:lnTo>
                  <a:lnTo>
                    <a:pt x="105101" y="24389"/>
                  </a:lnTo>
                  <a:lnTo>
                    <a:pt x="105626" y="40165"/>
                  </a:lnTo>
                  <a:lnTo>
                    <a:pt x="94914" y="66898"/>
                  </a:lnTo>
                  <a:lnTo>
                    <a:pt x="84164" y="79872"/>
                  </a:lnTo>
                  <a:lnTo>
                    <a:pt x="70215" y="89167"/>
                  </a:lnTo>
                  <a:lnTo>
                    <a:pt x="0" y="113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7" name="SMARTInkShape-2152">
              <a:extLst>
                <a:ext uri="{FF2B5EF4-FFF2-40B4-BE49-F238E27FC236}">
                  <a16:creationId xmlns:a16="http://schemas.microsoft.com/office/drawing/2014/main" id="{AD38465A-1370-42AF-1300-E62098BD94DB}"/>
                </a:ext>
              </a:extLst>
            </p:cNvPr>
            <p:cNvSpPr/>
            <p:nvPr>
              <p:custDataLst>
                <p:tags r:id="rId18"/>
              </p:custDataLst>
            </p:nvPr>
          </p:nvSpPr>
          <p:spPr>
            <a:xfrm>
              <a:off x="1095375" y="2154008"/>
              <a:ext cx="38049" cy="246293"/>
            </a:xfrm>
            <a:custGeom>
              <a:avLst/>
              <a:gdLst/>
              <a:ahLst/>
              <a:cxnLst/>
              <a:rect l="0" t="0" r="0" b="0"/>
              <a:pathLst>
                <a:path w="38049" h="246293">
                  <a:moveTo>
                    <a:pt x="28575" y="17692"/>
                  </a:moveTo>
                  <a:lnTo>
                    <a:pt x="28575" y="17692"/>
                  </a:lnTo>
                  <a:lnTo>
                    <a:pt x="28575" y="8559"/>
                  </a:lnTo>
                  <a:lnTo>
                    <a:pt x="36776" y="0"/>
                  </a:lnTo>
                  <a:lnTo>
                    <a:pt x="37217" y="606"/>
                  </a:lnTo>
                  <a:lnTo>
                    <a:pt x="38048" y="41537"/>
                  </a:lnTo>
                  <a:lnTo>
                    <a:pt x="37035" y="87782"/>
                  </a:lnTo>
                  <a:lnTo>
                    <a:pt x="27738" y="133294"/>
                  </a:lnTo>
                  <a:lnTo>
                    <a:pt x="15710" y="177993"/>
                  </a:lnTo>
                  <a:lnTo>
                    <a:pt x="4201" y="221825"/>
                  </a:lnTo>
                  <a:lnTo>
                    <a:pt x="0" y="2462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8" name="SMARTInkShape-2153">
              <a:extLst>
                <a:ext uri="{FF2B5EF4-FFF2-40B4-BE49-F238E27FC236}">
                  <a16:creationId xmlns:a16="http://schemas.microsoft.com/office/drawing/2014/main" id="{BF078D15-08B0-AD8E-90A2-7ECADC12DF1B}"/>
                </a:ext>
              </a:extLst>
            </p:cNvPr>
            <p:cNvSpPr/>
            <p:nvPr>
              <p:custDataLst>
                <p:tags r:id="rId19"/>
              </p:custDataLst>
            </p:nvPr>
          </p:nvSpPr>
          <p:spPr>
            <a:xfrm>
              <a:off x="838200" y="2238375"/>
              <a:ext cx="9526" cy="9526"/>
            </a:xfrm>
            <a:custGeom>
              <a:avLst/>
              <a:gdLst/>
              <a:ahLst/>
              <a:cxnLst/>
              <a:rect l="0" t="0" r="0" b="0"/>
              <a:pathLst>
                <a:path w="9526" h="9526">
                  <a:moveTo>
                    <a:pt x="0" y="0"/>
                  </a:moveTo>
                  <a:lnTo>
                    <a:pt x="0" y="0"/>
                  </a:lnTo>
                  <a:lnTo>
                    <a:pt x="0" y="5488"/>
                  </a:lnTo>
                  <a:lnTo>
                    <a:pt x="0" y="3145"/>
                  </a:lnTo>
                  <a:lnTo>
                    <a:pt x="0" y="8477"/>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9" name="SMARTInkShape-2154">
              <a:extLst>
                <a:ext uri="{FF2B5EF4-FFF2-40B4-BE49-F238E27FC236}">
                  <a16:creationId xmlns:a16="http://schemas.microsoft.com/office/drawing/2014/main" id="{33205179-D3A9-ECEE-D2C2-4FA72F703084}"/>
                </a:ext>
              </a:extLst>
            </p:cNvPr>
            <p:cNvSpPr/>
            <p:nvPr>
              <p:custDataLst>
                <p:tags r:id="rId20"/>
              </p:custDataLst>
            </p:nvPr>
          </p:nvSpPr>
          <p:spPr>
            <a:xfrm>
              <a:off x="847725" y="21621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5" name="SMARTInkShape-Group514">
            <a:extLst>
              <a:ext uri="{FF2B5EF4-FFF2-40B4-BE49-F238E27FC236}">
                <a16:creationId xmlns:a16="http://schemas.microsoft.com/office/drawing/2014/main" id="{9F181843-0CC0-1688-B7F5-9AE07FDFAB91}"/>
              </a:ext>
            </a:extLst>
          </p:cNvPr>
          <p:cNvGrpSpPr/>
          <p:nvPr/>
        </p:nvGrpSpPr>
        <p:grpSpPr>
          <a:xfrm>
            <a:off x="171842" y="1943279"/>
            <a:ext cx="246867" cy="440383"/>
            <a:chOff x="171842" y="1943279"/>
            <a:chExt cx="246867" cy="440383"/>
          </a:xfrm>
        </p:grpSpPr>
        <p:sp>
          <p:nvSpPr>
            <p:cNvPr id="1421" name="SMARTInkShape-2155">
              <a:extLst>
                <a:ext uri="{FF2B5EF4-FFF2-40B4-BE49-F238E27FC236}">
                  <a16:creationId xmlns:a16="http://schemas.microsoft.com/office/drawing/2014/main" id="{6B093701-7A48-B97A-4385-69FA4602F23C}"/>
                </a:ext>
              </a:extLst>
            </p:cNvPr>
            <p:cNvSpPr/>
            <p:nvPr>
              <p:custDataLst>
                <p:tags r:id="rId3"/>
              </p:custDataLst>
            </p:nvPr>
          </p:nvSpPr>
          <p:spPr>
            <a:xfrm>
              <a:off x="171842" y="1943279"/>
              <a:ext cx="228209" cy="171272"/>
            </a:xfrm>
            <a:custGeom>
              <a:avLst/>
              <a:gdLst/>
              <a:ahLst/>
              <a:cxnLst/>
              <a:rect l="0" t="0" r="0" b="0"/>
              <a:pathLst>
                <a:path w="228209" h="171272">
                  <a:moveTo>
                    <a:pt x="9133" y="133171"/>
                  </a:moveTo>
                  <a:lnTo>
                    <a:pt x="9133" y="133171"/>
                  </a:lnTo>
                  <a:lnTo>
                    <a:pt x="4077" y="133171"/>
                  </a:lnTo>
                  <a:lnTo>
                    <a:pt x="2587" y="132113"/>
                  </a:lnTo>
                  <a:lnTo>
                    <a:pt x="1594" y="130349"/>
                  </a:lnTo>
                  <a:lnTo>
                    <a:pt x="0" y="124970"/>
                  </a:lnTo>
                  <a:lnTo>
                    <a:pt x="928" y="124529"/>
                  </a:lnTo>
                  <a:lnTo>
                    <a:pt x="4781" y="124038"/>
                  </a:lnTo>
                  <a:lnTo>
                    <a:pt x="10021" y="115354"/>
                  </a:lnTo>
                  <a:lnTo>
                    <a:pt x="18921" y="98259"/>
                  </a:lnTo>
                  <a:lnTo>
                    <a:pt x="54779" y="56218"/>
                  </a:lnTo>
                  <a:lnTo>
                    <a:pt x="82459" y="10163"/>
                  </a:lnTo>
                  <a:lnTo>
                    <a:pt x="85165" y="426"/>
                  </a:lnTo>
                  <a:lnTo>
                    <a:pt x="90340" y="0"/>
                  </a:lnTo>
                  <a:lnTo>
                    <a:pt x="95672" y="2723"/>
                  </a:lnTo>
                  <a:lnTo>
                    <a:pt x="98576" y="4931"/>
                  </a:lnTo>
                  <a:lnTo>
                    <a:pt x="143024" y="48955"/>
                  </a:lnTo>
                  <a:lnTo>
                    <a:pt x="183976" y="95541"/>
                  </a:lnTo>
                  <a:lnTo>
                    <a:pt x="203556" y="120289"/>
                  </a:lnTo>
                  <a:lnTo>
                    <a:pt x="210320" y="132176"/>
                  </a:lnTo>
                  <a:lnTo>
                    <a:pt x="214966" y="139079"/>
                  </a:lnTo>
                  <a:lnTo>
                    <a:pt x="228208" y="1712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2" name="SMARTInkShape-2156">
              <a:extLst>
                <a:ext uri="{FF2B5EF4-FFF2-40B4-BE49-F238E27FC236}">
                  <a16:creationId xmlns:a16="http://schemas.microsoft.com/office/drawing/2014/main" id="{4F849DEA-B203-E367-8A72-A4EAEB4CC35A}"/>
                </a:ext>
              </a:extLst>
            </p:cNvPr>
            <p:cNvSpPr/>
            <p:nvPr>
              <p:custDataLst>
                <p:tags r:id="rId4"/>
              </p:custDataLst>
            </p:nvPr>
          </p:nvSpPr>
          <p:spPr>
            <a:xfrm>
              <a:off x="257175" y="2152805"/>
              <a:ext cx="127718" cy="85571"/>
            </a:xfrm>
            <a:custGeom>
              <a:avLst/>
              <a:gdLst/>
              <a:ahLst/>
              <a:cxnLst/>
              <a:rect l="0" t="0" r="0" b="0"/>
              <a:pathLst>
                <a:path w="127718" h="85571">
                  <a:moveTo>
                    <a:pt x="9525" y="76045"/>
                  </a:moveTo>
                  <a:lnTo>
                    <a:pt x="9525" y="76045"/>
                  </a:lnTo>
                  <a:lnTo>
                    <a:pt x="9525" y="44246"/>
                  </a:lnTo>
                  <a:lnTo>
                    <a:pt x="10583" y="42146"/>
                  </a:lnTo>
                  <a:lnTo>
                    <a:pt x="12347" y="40746"/>
                  </a:lnTo>
                  <a:lnTo>
                    <a:pt x="14581" y="39812"/>
                  </a:lnTo>
                  <a:lnTo>
                    <a:pt x="16071" y="38132"/>
                  </a:lnTo>
                  <a:lnTo>
                    <a:pt x="21284" y="27830"/>
                  </a:lnTo>
                  <a:lnTo>
                    <a:pt x="33205" y="14361"/>
                  </a:lnTo>
                  <a:lnTo>
                    <a:pt x="51283" y="3810"/>
                  </a:lnTo>
                  <a:lnTo>
                    <a:pt x="66143" y="628"/>
                  </a:lnTo>
                  <a:lnTo>
                    <a:pt x="84326" y="0"/>
                  </a:lnTo>
                  <a:lnTo>
                    <a:pt x="102126" y="4947"/>
                  </a:lnTo>
                  <a:lnTo>
                    <a:pt x="115749" y="13116"/>
                  </a:lnTo>
                  <a:lnTo>
                    <a:pt x="126489" y="27295"/>
                  </a:lnTo>
                  <a:lnTo>
                    <a:pt x="127717" y="32962"/>
                  </a:lnTo>
                  <a:lnTo>
                    <a:pt x="126261" y="44903"/>
                  </a:lnTo>
                  <a:lnTo>
                    <a:pt x="119490" y="63525"/>
                  </a:lnTo>
                  <a:lnTo>
                    <a:pt x="110962" y="73303"/>
                  </a:lnTo>
                  <a:lnTo>
                    <a:pt x="105725" y="77392"/>
                  </a:lnTo>
                  <a:lnTo>
                    <a:pt x="88617" y="81935"/>
                  </a:lnTo>
                  <a:lnTo>
                    <a:pt x="48196" y="84852"/>
                  </a:lnTo>
                  <a:lnTo>
                    <a:pt x="0" y="85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3" name="SMARTInkShape-2157">
              <a:extLst>
                <a:ext uri="{FF2B5EF4-FFF2-40B4-BE49-F238E27FC236}">
                  <a16:creationId xmlns:a16="http://schemas.microsoft.com/office/drawing/2014/main" id="{49037A7F-8467-35D3-334B-DAA7BC63E2DB}"/>
                </a:ext>
              </a:extLst>
            </p:cNvPr>
            <p:cNvSpPr/>
            <p:nvPr>
              <p:custDataLst>
                <p:tags r:id="rId5"/>
              </p:custDataLst>
            </p:nvPr>
          </p:nvSpPr>
          <p:spPr>
            <a:xfrm>
              <a:off x="247685" y="2090444"/>
              <a:ext cx="19016" cy="293218"/>
            </a:xfrm>
            <a:custGeom>
              <a:avLst/>
              <a:gdLst/>
              <a:ahLst/>
              <a:cxnLst/>
              <a:rect l="0" t="0" r="0" b="0"/>
              <a:pathLst>
                <a:path w="19016" h="293218">
                  <a:moveTo>
                    <a:pt x="19015" y="5056"/>
                  </a:moveTo>
                  <a:lnTo>
                    <a:pt x="19015" y="5056"/>
                  </a:lnTo>
                  <a:lnTo>
                    <a:pt x="13527" y="5056"/>
                  </a:lnTo>
                  <a:lnTo>
                    <a:pt x="19014" y="5056"/>
                  </a:lnTo>
                  <a:lnTo>
                    <a:pt x="19015" y="0"/>
                  </a:lnTo>
                  <a:lnTo>
                    <a:pt x="19015" y="47484"/>
                  </a:lnTo>
                  <a:lnTo>
                    <a:pt x="13959" y="94811"/>
                  </a:lnTo>
                  <a:lnTo>
                    <a:pt x="10814" y="137366"/>
                  </a:lnTo>
                  <a:lnTo>
                    <a:pt x="8693" y="178456"/>
                  </a:lnTo>
                  <a:lnTo>
                    <a:pt x="2003" y="222321"/>
                  </a:lnTo>
                  <a:lnTo>
                    <a:pt x="233" y="269401"/>
                  </a:lnTo>
                  <a:lnTo>
                    <a:pt x="0" y="292835"/>
                  </a:lnTo>
                  <a:lnTo>
                    <a:pt x="1047" y="293217"/>
                  </a:lnTo>
                  <a:lnTo>
                    <a:pt x="9490" y="281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4" name="SMARTInkShape-2158">
              <a:extLst>
                <a:ext uri="{FF2B5EF4-FFF2-40B4-BE49-F238E27FC236}">
                  <a16:creationId xmlns:a16="http://schemas.microsoft.com/office/drawing/2014/main" id="{CC18982B-85F0-3F2B-5EF9-750E45C2A2CC}"/>
                </a:ext>
              </a:extLst>
            </p:cNvPr>
            <p:cNvSpPr/>
            <p:nvPr>
              <p:custDataLst>
                <p:tags r:id="rId6"/>
              </p:custDataLst>
            </p:nvPr>
          </p:nvSpPr>
          <p:spPr>
            <a:xfrm>
              <a:off x="400050" y="2219325"/>
              <a:ext cx="18659" cy="104776"/>
            </a:xfrm>
            <a:custGeom>
              <a:avLst/>
              <a:gdLst/>
              <a:ahLst/>
              <a:cxnLst/>
              <a:rect l="0" t="0" r="0" b="0"/>
              <a:pathLst>
                <a:path w="18659" h="104776">
                  <a:moveTo>
                    <a:pt x="9525" y="0"/>
                  </a:moveTo>
                  <a:lnTo>
                    <a:pt x="9525" y="0"/>
                  </a:lnTo>
                  <a:lnTo>
                    <a:pt x="9525" y="5488"/>
                  </a:lnTo>
                  <a:lnTo>
                    <a:pt x="9525" y="3145"/>
                  </a:lnTo>
                  <a:lnTo>
                    <a:pt x="10583" y="3155"/>
                  </a:lnTo>
                  <a:lnTo>
                    <a:pt x="14581" y="5988"/>
                  </a:lnTo>
                  <a:lnTo>
                    <a:pt x="17064" y="10775"/>
                  </a:lnTo>
                  <a:lnTo>
                    <a:pt x="18658" y="22472"/>
                  </a:lnTo>
                  <a:lnTo>
                    <a:pt x="10814" y="64667"/>
                  </a:lnTo>
                  <a:lnTo>
                    <a:pt x="7276" y="79188"/>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 (cont.)</a:t>
            </a:r>
          </a:p>
        </p:txBody>
      </p:sp>
      <p:sp>
        <p:nvSpPr>
          <p:cNvPr id="3" name="Content Placeholder 2"/>
          <p:cNvSpPr>
            <a:spLocks noGrp="1"/>
          </p:cNvSpPr>
          <p:nvPr>
            <p:ph idx="1"/>
          </p:nvPr>
        </p:nvSpPr>
        <p:spPr/>
        <p:txBody>
          <a:bodyPr>
            <a:noAutofit/>
          </a:bodyPr>
          <a:lstStyle/>
          <a:p>
            <a:r>
              <a:rPr lang="en-US" b="1"/>
              <a:t>Solution</a:t>
            </a:r>
            <a:r>
              <a:rPr lang="en-US"/>
              <a:t>      </a:t>
            </a:r>
            <a:endParaRPr lang="en-US" dirty="0"/>
          </a:p>
          <a:p>
            <a:pPr>
              <a:tabLst>
                <a:tab pos="461963" algn="l"/>
              </a:tabLst>
            </a:pPr>
            <a:r>
              <a:rPr lang="en-US" i="1" dirty="0"/>
              <a:t>	</a:t>
            </a:r>
            <a:endParaRPr lang="en-US" dirty="0"/>
          </a:p>
        </p:txBody>
      </p:sp>
      <p:grpSp>
        <p:nvGrpSpPr>
          <p:cNvPr id="1328" name="SMARTInkShape-Group560">
            <a:extLst>
              <a:ext uri="{FF2B5EF4-FFF2-40B4-BE49-F238E27FC236}">
                <a16:creationId xmlns:a16="http://schemas.microsoft.com/office/drawing/2014/main" id="{676AFD64-6D64-0BE3-3DFF-D6954A757B0A}"/>
              </a:ext>
            </a:extLst>
          </p:cNvPr>
          <p:cNvGrpSpPr/>
          <p:nvPr/>
        </p:nvGrpSpPr>
        <p:grpSpPr>
          <a:xfrm>
            <a:off x="3933825" y="2789328"/>
            <a:ext cx="249182" cy="115798"/>
            <a:chOff x="3933825" y="2789328"/>
            <a:chExt cx="249182" cy="115798"/>
          </a:xfrm>
        </p:grpSpPr>
        <p:sp>
          <p:nvSpPr>
            <p:cNvPr id="1325" name="SMARTInkShape-2346">
              <a:extLst>
                <a:ext uri="{FF2B5EF4-FFF2-40B4-BE49-F238E27FC236}">
                  <a16:creationId xmlns:a16="http://schemas.microsoft.com/office/drawing/2014/main" id="{84BB7102-8599-EBA8-7145-6BA4CFF552C8}"/>
                </a:ext>
              </a:extLst>
            </p:cNvPr>
            <p:cNvSpPr/>
            <p:nvPr>
              <p:custDataLst>
                <p:tags r:id="rId341"/>
              </p:custDataLst>
            </p:nvPr>
          </p:nvSpPr>
          <p:spPr>
            <a:xfrm>
              <a:off x="3933825" y="2791974"/>
              <a:ext cx="25777" cy="113152"/>
            </a:xfrm>
            <a:custGeom>
              <a:avLst/>
              <a:gdLst/>
              <a:ahLst/>
              <a:cxnLst/>
              <a:rect l="0" t="0" r="0" b="0"/>
              <a:pathLst>
                <a:path w="25777" h="113152">
                  <a:moveTo>
                    <a:pt x="25725" y="0"/>
                  </a:moveTo>
                  <a:lnTo>
                    <a:pt x="25725" y="0"/>
                  </a:lnTo>
                  <a:lnTo>
                    <a:pt x="25776" y="1555"/>
                  </a:lnTo>
                  <a:lnTo>
                    <a:pt x="20455" y="42221"/>
                  </a:lnTo>
                  <a:lnTo>
                    <a:pt x="11997" y="85421"/>
                  </a:lnTo>
                  <a:lnTo>
                    <a:pt x="9566" y="96593"/>
                  </a:lnTo>
                  <a:lnTo>
                    <a:pt x="0" y="1131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SMARTInkShape-2347">
              <a:extLst>
                <a:ext uri="{FF2B5EF4-FFF2-40B4-BE49-F238E27FC236}">
                  <a16:creationId xmlns:a16="http://schemas.microsoft.com/office/drawing/2014/main" id="{F50BC308-0623-250C-28AF-9E1CAA49A96A}"/>
                </a:ext>
              </a:extLst>
            </p:cNvPr>
            <p:cNvSpPr/>
            <p:nvPr>
              <p:custDataLst>
                <p:tags r:id="rId342"/>
              </p:custDataLst>
            </p:nvPr>
          </p:nvSpPr>
          <p:spPr>
            <a:xfrm>
              <a:off x="3933825" y="2789328"/>
              <a:ext cx="17113" cy="1498"/>
            </a:xfrm>
            <a:custGeom>
              <a:avLst/>
              <a:gdLst/>
              <a:ahLst/>
              <a:cxnLst/>
              <a:rect l="0" t="0" r="0" b="0"/>
              <a:pathLst>
                <a:path w="17113" h="1498">
                  <a:moveTo>
                    <a:pt x="17112" y="0"/>
                  </a:moveTo>
                  <a:lnTo>
                    <a:pt x="17112" y="0"/>
                  </a:lnTo>
                  <a:lnTo>
                    <a:pt x="0" y="1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SMARTInkShape-2348">
              <a:extLst>
                <a:ext uri="{FF2B5EF4-FFF2-40B4-BE49-F238E27FC236}">
                  <a16:creationId xmlns:a16="http://schemas.microsoft.com/office/drawing/2014/main" id="{B4AE7B03-AE65-5979-2A39-F0AD3146B2CE}"/>
                </a:ext>
              </a:extLst>
            </p:cNvPr>
            <p:cNvSpPr/>
            <p:nvPr>
              <p:custDataLst>
                <p:tags r:id="rId343"/>
              </p:custDataLst>
            </p:nvPr>
          </p:nvSpPr>
          <p:spPr>
            <a:xfrm>
              <a:off x="4086695" y="2806498"/>
              <a:ext cx="96312" cy="31764"/>
            </a:xfrm>
            <a:custGeom>
              <a:avLst/>
              <a:gdLst/>
              <a:ahLst/>
              <a:cxnLst/>
              <a:rect l="0" t="0" r="0" b="0"/>
              <a:pathLst>
                <a:path w="96312" h="31764">
                  <a:moveTo>
                    <a:pt x="18362" y="0"/>
                  </a:moveTo>
                  <a:lnTo>
                    <a:pt x="18362" y="0"/>
                  </a:lnTo>
                  <a:lnTo>
                    <a:pt x="12046" y="13020"/>
                  </a:lnTo>
                  <a:lnTo>
                    <a:pt x="0" y="31315"/>
                  </a:lnTo>
                  <a:lnTo>
                    <a:pt x="4725" y="31763"/>
                  </a:lnTo>
                  <a:lnTo>
                    <a:pt x="6169" y="30768"/>
                  </a:lnTo>
                  <a:lnTo>
                    <a:pt x="7131" y="29046"/>
                  </a:lnTo>
                  <a:lnTo>
                    <a:pt x="8675" y="23734"/>
                  </a:lnTo>
                  <a:lnTo>
                    <a:pt x="11708" y="23008"/>
                  </a:lnTo>
                  <a:lnTo>
                    <a:pt x="58421" y="22442"/>
                  </a:lnTo>
                  <a:lnTo>
                    <a:pt x="75445" y="21375"/>
                  </a:lnTo>
                  <a:lnTo>
                    <a:pt x="96311" y="152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1" name="SMARTInkShape-Group580">
            <a:extLst>
              <a:ext uri="{FF2B5EF4-FFF2-40B4-BE49-F238E27FC236}">
                <a16:creationId xmlns:a16="http://schemas.microsoft.com/office/drawing/2014/main" id="{F1916F3D-B32D-E98E-9AD0-8CDE7047EF8E}"/>
              </a:ext>
            </a:extLst>
          </p:cNvPr>
          <p:cNvGrpSpPr/>
          <p:nvPr/>
        </p:nvGrpSpPr>
        <p:grpSpPr>
          <a:xfrm>
            <a:off x="104775" y="1757069"/>
            <a:ext cx="320515" cy="500357"/>
            <a:chOff x="104775" y="1757069"/>
            <a:chExt cx="320515" cy="500357"/>
          </a:xfrm>
        </p:grpSpPr>
        <p:sp>
          <p:nvSpPr>
            <p:cNvPr id="1329" name="SMARTInkShape-2349">
              <a:extLst>
                <a:ext uri="{FF2B5EF4-FFF2-40B4-BE49-F238E27FC236}">
                  <a16:creationId xmlns:a16="http://schemas.microsoft.com/office/drawing/2014/main" id="{473E8732-9810-80D4-4EF6-E0C7D5D7E5E2}"/>
                </a:ext>
              </a:extLst>
            </p:cNvPr>
            <p:cNvSpPr/>
            <p:nvPr>
              <p:custDataLst>
                <p:tags r:id="rId339"/>
              </p:custDataLst>
            </p:nvPr>
          </p:nvSpPr>
          <p:spPr>
            <a:xfrm>
              <a:off x="104775" y="1809750"/>
              <a:ext cx="217421" cy="322238"/>
            </a:xfrm>
            <a:custGeom>
              <a:avLst/>
              <a:gdLst/>
              <a:ahLst/>
              <a:cxnLst/>
              <a:rect l="0" t="0" r="0" b="0"/>
              <a:pathLst>
                <a:path w="217421" h="322238">
                  <a:moveTo>
                    <a:pt x="57150" y="9525"/>
                  </a:moveTo>
                  <a:lnTo>
                    <a:pt x="57150" y="9525"/>
                  </a:lnTo>
                  <a:lnTo>
                    <a:pt x="62206" y="9525"/>
                  </a:lnTo>
                  <a:lnTo>
                    <a:pt x="62638" y="8467"/>
                  </a:lnTo>
                  <a:lnTo>
                    <a:pt x="60295" y="4469"/>
                  </a:lnTo>
                  <a:lnTo>
                    <a:pt x="60305" y="2979"/>
                  </a:lnTo>
                  <a:lnTo>
                    <a:pt x="61370" y="1986"/>
                  </a:lnTo>
                  <a:lnTo>
                    <a:pt x="66674" y="0"/>
                  </a:lnTo>
                  <a:lnTo>
                    <a:pt x="66675" y="46466"/>
                  </a:lnTo>
                  <a:lnTo>
                    <a:pt x="65617" y="88551"/>
                  </a:lnTo>
                  <a:lnTo>
                    <a:pt x="58474" y="133722"/>
                  </a:lnTo>
                  <a:lnTo>
                    <a:pt x="54502" y="173485"/>
                  </a:lnTo>
                  <a:lnTo>
                    <a:pt x="48027" y="216786"/>
                  </a:lnTo>
                  <a:lnTo>
                    <a:pt x="55861" y="259134"/>
                  </a:lnTo>
                  <a:lnTo>
                    <a:pt x="59400" y="271451"/>
                  </a:lnTo>
                  <a:lnTo>
                    <a:pt x="79507" y="303227"/>
                  </a:lnTo>
                  <a:lnTo>
                    <a:pt x="83696" y="306926"/>
                  </a:lnTo>
                  <a:lnTo>
                    <a:pt x="116750" y="318407"/>
                  </a:lnTo>
                  <a:lnTo>
                    <a:pt x="138544" y="322237"/>
                  </a:lnTo>
                  <a:lnTo>
                    <a:pt x="158408" y="318316"/>
                  </a:lnTo>
                  <a:lnTo>
                    <a:pt x="184082" y="306451"/>
                  </a:lnTo>
                  <a:lnTo>
                    <a:pt x="201063" y="291766"/>
                  </a:lnTo>
                  <a:lnTo>
                    <a:pt x="208094" y="278125"/>
                  </a:lnTo>
                  <a:lnTo>
                    <a:pt x="216592" y="246144"/>
                  </a:lnTo>
                  <a:lnTo>
                    <a:pt x="217420" y="237121"/>
                  </a:lnTo>
                  <a:lnTo>
                    <a:pt x="212695" y="221451"/>
                  </a:lnTo>
                  <a:lnTo>
                    <a:pt x="197471" y="199201"/>
                  </a:lnTo>
                  <a:lnTo>
                    <a:pt x="172339" y="188022"/>
                  </a:lnTo>
                  <a:lnTo>
                    <a:pt x="126980" y="181309"/>
                  </a:lnTo>
                  <a:lnTo>
                    <a:pt x="83526" y="173711"/>
                  </a:lnTo>
                  <a:lnTo>
                    <a:pt x="39547" y="171896"/>
                  </a:lnTo>
                  <a:lnTo>
                    <a:pt x="10007" y="172597"/>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SMARTInkShape-2350">
              <a:extLst>
                <a:ext uri="{FF2B5EF4-FFF2-40B4-BE49-F238E27FC236}">
                  <a16:creationId xmlns:a16="http://schemas.microsoft.com/office/drawing/2014/main" id="{977005E7-101A-BA4E-F942-892A46D935EF}"/>
                </a:ext>
              </a:extLst>
            </p:cNvPr>
            <p:cNvSpPr/>
            <p:nvPr>
              <p:custDataLst>
                <p:tags r:id="rId340"/>
              </p:custDataLst>
            </p:nvPr>
          </p:nvSpPr>
          <p:spPr>
            <a:xfrm>
              <a:off x="238125" y="1757069"/>
              <a:ext cx="187165" cy="500357"/>
            </a:xfrm>
            <a:custGeom>
              <a:avLst/>
              <a:gdLst/>
              <a:ahLst/>
              <a:cxnLst/>
              <a:rect l="0" t="0" r="0" b="0"/>
              <a:pathLst>
                <a:path w="187165" h="500357">
                  <a:moveTo>
                    <a:pt x="19050" y="5056"/>
                  </a:moveTo>
                  <a:lnTo>
                    <a:pt x="19050" y="5056"/>
                  </a:lnTo>
                  <a:lnTo>
                    <a:pt x="29163" y="0"/>
                  </a:lnTo>
                  <a:lnTo>
                    <a:pt x="39773" y="339"/>
                  </a:lnTo>
                  <a:lnTo>
                    <a:pt x="45565" y="1911"/>
                  </a:lnTo>
                  <a:lnTo>
                    <a:pt x="57645" y="12125"/>
                  </a:lnTo>
                  <a:lnTo>
                    <a:pt x="88965" y="59100"/>
                  </a:lnTo>
                  <a:lnTo>
                    <a:pt x="120659" y="101360"/>
                  </a:lnTo>
                  <a:lnTo>
                    <a:pt x="139506" y="145160"/>
                  </a:lnTo>
                  <a:lnTo>
                    <a:pt x="159692" y="185484"/>
                  </a:lnTo>
                  <a:lnTo>
                    <a:pt x="179240" y="224023"/>
                  </a:lnTo>
                  <a:lnTo>
                    <a:pt x="187164" y="267843"/>
                  </a:lnTo>
                  <a:lnTo>
                    <a:pt x="183373" y="300003"/>
                  </a:lnTo>
                  <a:lnTo>
                    <a:pt x="166516" y="345037"/>
                  </a:lnTo>
                  <a:lnTo>
                    <a:pt x="137432" y="388066"/>
                  </a:lnTo>
                  <a:lnTo>
                    <a:pt x="104894" y="420762"/>
                  </a:lnTo>
                  <a:lnTo>
                    <a:pt x="60332" y="454383"/>
                  </a:lnTo>
                  <a:lnTo>
                    <a:pt x="14025" y="488080"/>
                  </a:lnTo>
                  <a:lnTo>
                    <a:pt x="0" y="500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4" name="SMARTInkShape-Group581">
            <a:extLst>
              <a:ext uri="{FF2B5EF4-FFF2-40B4-BE49-F238E27FC236}">
                <a16:creationId xmlns:a16="http://schemas.microsoft.com/office/drawing/2014/main" id="{9E948DCC-B5FE-1221-D1D1-D2C4DD3AD0FE}"/>
              </a:ext>
            </a:extLst>
          </p:cNvPr>
          <p:cNvGrpSpPr/>
          <p:nvPr/>
        </p:nvGrpSpPr>
        <p:grpSpPr>
          <a:xfrm>
            <a:off x="774348" y="1905000"/>
            <a:ext cx="1976714" cy="409576"/>
            <a:chOff x="774348" y="1905000"/>
            <a:chExt cx="1976714" cy="409576"/>
          </a:xfrm>
        </p:grpSpPr>
        <p:sp>
          <p:nvSpPr>
            <p:cNvPr id="1332" name="SMARTInkShape-2351">
              <a:extLst>
                <a:ext uri="{FF2B5EF4-FFF2-40B4-BE49-F238E27FC236}">
                  <a16:creationId xmlns:a16="http://schemas.microsoft.com/office/drawing/2014/main" id="{EF628E3E-D2D3-CD3D-6C02-F49946198D9C}"/>
                </a:ext>
              </a:extLst>
            </p:cNvPr>
            <p:cNvSpPr/>
            <p:nvPr>
              <p:custDataLst>
                <p:tags r:id="rId327"/>
              </p:custDataLst>
            </p:nvPr>
          </p:nvSpPr>
          <p:spPr>
            <a:xfrm>
              <a:off x="1733550" y="2114550"/>
              <a:ext cx="209551" cy="9526"/>
            </a:xfrm>
            <a:custGeom>
              <a:avLst/>
              <a:gdLst/>
              <a:ahLst/>
              <a:cxnLst/>
              <a:rect l="0" t="0" r="0" b="0"/>
              <a:pathLst>
                <a:path w="209551" h="9526">
                  <a:moveTo>
                    <a:pt x="0" y="0"/>
                  </a:moveTo>
                  <a:lnTo>
                    <a:pt x="0" y="0"/>
                  </a:lnTo>
                  <a:lnTo>
                    <a:pt x="38126" y="2822"/>
                  </a:lnTo>
                  <a:lnTo>
                    <a:pt x="79030" y="7539"/>
                  </a:lnTo>
                  <a:lnTo>
                    <a:pt x="119019" y="8936"/>
                  </a:lnTo>
                  <a:lnTo>
                    <a:pt x="166032" y="9409"/>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3" name="SMARTInkShape-2352">
              <a:extLst>
                <a:ext uri="{FF2B5EF4-FFF2-40B4-BE49-F238E27FC236}">
                  <a16:creationId xmlns:a16="http://schemas.microsoft.com/office/drawing/2014/main" id="{C0A373C1-5829-3B77-4264-ABA70D90AB31}"/>
                </a:ext>
              </a:extLst>
            </p:cNvPr>
            <p:cNvSpPr/>
            <p:nvPr>
              <p:custDataLst>
                <p:tags r:id="rId328"/>
              </p:custDataLst>
            </p:nvPr>
          </p:nvSpPr>
          <p:spPr>
            <a:xfrm>
              <a:off x="2476500" y="2000803"/>
              <a:ext cx="131341" cy="198013"/>
            </a:xfrm>
            <a:custGeom>
              <a:avLst/>
              <a:gdLst/>
              <a:ahLst/>
              <a:cxnLst/>
              <a:rect l="0" t="0" r="0" b="0"/>
              <a:pathLst>
                <a:path w="131341" h="198013">
                  <a:moveTo>
                    <a:pt x="28575" y="37547"/>
                  </a:moveTo>
                  <a:lnTo>
                    <a:pt x="28575" y="37547"/>
                  </a:lnTo>
                  <a:lnTo>
                    <a:pt x="28575" y="32491"/>
                  </a:lnTo>
                  <a:lnTo>
                    <a:pt x="31397" y="27186"/>
                  </a:lnTo>
                  <a:lnTo>
                    <a:pt x="43763" y="12037"/>
                  </a:lnTo>
                  <a:lnTo>
                    <a:pt x="47474" y="0"/>
                  </a:lnTo>
                  <a:lnTo>
                    <a:pt x="47580" y="4667"/>
                  </a:lnTo>
                  <a:lnTo>
                    <a:pt x="44783" y="9881"/>
                  </a:lnTo>
                  <a:lnTo>
                    <a:pt x="41070" y="15726"/>
                  </a:lnTo>
                  <a:lnTo>
                    <a:pt x="37922" y="24967"/>
                  </a:lnTo>
                  <a:lnTo>
                    <a:pt x="31815" y="35466"/>
                  </a:lnTo>
                  <a:lnTo>
                    <a:pt x="29001" y="58453"/>
                  </a:lnTo>
                  <a:lnTo>
                    <a:pt x="36814" y="86907"/>
                  </a:lnTo>
                  <a:lnTo>
                    <a:pt x="38301" y="89504"/>
                  </a:lnTo>
                  <a:lnTo>
                    <a:pt x="40350" y="91235"/>
                  </a:lnTo>
                  <a:lnTo>
                    <a:pt x="42775" y="92389"/>
                  </a:lnTo>
                  <a:lnTo>
                    <a:pt x="44392" y="94217"/>
                  </a:lnTo>
                  <a:lnTo>
                    <a:pt x="46188" y="99070"/>
                  </a:lnTo>
                  <a:lnTo>
                    <a:pt x="48784" y="100787"/>
                  </a:lnTo>
                  <a:lnTo>
                    <a:pt x="62550" y="103204"/>
                  </a:lnTo>
                  <a:lnTo>
                    <a:pt x="107832" y="105254"/>
                  </a:lnTo>
                  <a:lnTo>
                    <a:pt x="116012" y="109267"/>
                  </a:lnTo>
                  <a:lnTo>
                    <a:pt x="126567" y="122532"/>
                  </a:lnTo>
                  <a:lnTo>
                    <a:pt x="131340" y="134812"/>
                  </a:lnTo>
                  <a:lnTo>
                    <a:pt x="129635" y="144629"/>
                  </a:lnTo>
                  <a:lnTo>
                    <a:pt x="127698" y="150210"/>
                  </a:lnTo>
                  <a:lnTo>
                    <a:pt x="109803" y="168178"/>
                  </a:lnTo>
                  <a:lnTo>
                    <a:pt x="70013" y="192604"/>
                  </a:lnTo>
                  <a:lnTo>
                    <a:pt x="50848" y="197437"/>
                  </a:lnTo>
                  <a:lnTo>
                    <a:pt x="19922" y="198012"/>
                  </a:lnTo>
                  <a:lnTo>
                    <a:pt x="0" y="1899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4" name="SMARTInkShape-2353">
              <a:extLst>
                <a:ext uri="{FF2B5EF4-FFF2-40B4-BE49-F238E27FC236}">
                  <a16:creationId xmlns:a16="http://schemas.microsoft.com/office/drawing/2014/main" id="{5C04CC15-94F7-9DCE-1A0A-D4A646057B4D}"/>
                </a:ext>
              </a:extLst>
            </p:cNvPr>
            <p:cNvSpPr/>
            <p:nvPr>
              <p:custDataLst>
                <p:tags r:id="rId329"/>
              </p:custDataLst>
            </p:nvPr>
          </p:nvSpPr>
          <p:spPr>
            <a:xfrm>
              <a:off x="2524125" y="2000250"/>
              <a:ext cx="104776" cy="9526"/>
            </a:xfrm>
            <a:custGeom>
              <a:avLst/>
              <a:gdLst/>
              <a:ahLst/>
              <a:cxnLst/>
              <a:rect l="0" t="0" r="0" b="0"/>
              <a:pathLst>
                <a:path w="104776" h="9526">
                  <a:moveTo>
                    <a:pt x="0" y="9525"/>
                  </a:moveTo>
                  <a:lnTo>
                    <a:pt x="0" y="9525"/>
                  </a:lnTo>
                  <a:lnTo>
                    <a:pt x="41757" y="9525"/>
                  </a:lnTo>
                  <a:lnTo>
                    <a:pt x="79417" y="8467"/>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5" name="SMARTInkShape-2354">
              <a:extLst>
                <a:ext uri="{FF2B5EF4-FFF2-40B4-BE49-F238E27FC236}">
                  <a16:creationId xmlns:a16="http://schemas.microsoft.com/office/drawing/2014/main" id="{E714B910-DECE-7D22-11F5-1D9A32BB1996}"/>
                </a:ext>
              </a:extLst>
            </p:cNvPr>
            <p:cNvSpPr/>
            <p:nvPr>
              <p:custDataLst>
                <p:tags r:id="rId330"/>
              </p:custDataLst>
            </p:nvPr>
          </p:nvSpPr>
          <p:spPr>
            <a:xfrm>
              <a:off x="2219325" y="216217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SMARTInkShape-2355">
              <a:extLst>
                <a:ext uri="{FF2B5EF4-FFF2-40B4-BE49-F238E27FC236}">
                  <a16:creationId xmlns:a16="http://schemas.microsoft.com/office/drawing/2014/main" id="{EF51F70C-19AA-D907-A501-128850F5CEE9}"/>
                </a:ext>
              </a:extLst>
            </p:cNvPr>
            <p:cNvSpPr/>
            <p:nvPr>
              <p:custDataLst>
                <p:tags r:id="rId331"/>
              </p:custDataLst>
            </p:nvPr>
          </p:nvSpPr>
          <p:spPr>
            <a:xfrm>
              <a:off x="2324298" y="2031627"/>
              <a:ext cx="80137" cy="143385"/>
            </a:xfrm>
            <a:custGeom>
              <a:avLst/>
              <a:gdLst/>
              <a:ahLst/>
              <a:cxnLst/>
              <a:rect l="0" t="0" r="0" b="0"/>
              <a:pathLst>
                <a:path w="80137" h="143385">
                  <a:moveTo>
                    <a:pt x="56952" y="16248"/>
                  </a:moveTo>
                  <a:lnTo>
                    <a:pt x="56952" y="16248"/>
                  </a:lnTo>
                  <a:lnTo>
                    <a:pt x="48751" y="16248"/>
                  </a:lnTo>
                  <a:lnTo>
                    <a:pt x="48310" y="15190"/>
                  </a:lnTo>
                  <a:lnTo>
                    <a:pt x="47543" y="8047"/>
                  </a:lnTo>
                  <a:lnTo>
                    <a:pt x="44657" y="7312"/>
                  </a:lnTo>
                  <a:lnTo>
                    <a:pt x="42405" y="7115"/>
                  </a:lnTo>
                  <a:lnTo>
                    <a:pt x="37081" y="9720"/>
                  </a:lnTo>
                  <a:lnTo>
                    <a:pt x="19983" y="25071"/>
                  </a:lnTo>
                  <a:lnTo>
                    <a:pt x="7428" y="42381"/>
                  </a:lnTo>
                  <a:lnTo>
                    <a:pt x="2062" y="65972"/>
                  </a:lnTo>
                  <a:lnTo>
                    <a:pt x="0" y="102893"/>
                  </a:lnTo>
                  <a:lnTo>
                    <a:pt x="2712" y="110496"/>
                  </a:lnTo>
                  <a:lnTo>
                    <a:pt x="17118" y="133787"/>
                  </a:lnTo>
                  <a:lnTo>
                    <a:pt x="27254" y="141865"/>
                  </a:lnTo>
                  <a:lnTo>
                    <a:pt x="32920" y="143384"/>
                  </a:lnTo>
                  <a:lnTo>
                    <a:pt x="44860" y="142250"/>
                  </a:lnTo>
                  <a:lnTo>
                    <a:pt x="49949" y="139408"/>
                  </a:lnTo>
                  <a:lnTo>
                    <a:pt x="58426" y="130605"/>
                  </a:lnTo>
                  <a:lnTo>
                    <a:pt x="72491" y="92499"/>
                  </a:lnTo>
                  <a:lnTo>
                    <a:pt x="80136" y="59772"/>
                  </a:lnTo>
                  <a:lnTo>
                    <a:pt x="76639" y="39845"/>
                  </a:lnTo>
                  <a:lnTo>
                    <a:pt x="65976" y="11384"/>
                  </a:lnTo>
                  <a:lnTo>
                    <a:pt x="62968" y="6655"/>
                  </a:lnTo>
                  <a:lnTo>
                    <a:pt x="57787" y="3503"/>
                  </a:lnTo>
                  <a:lnTo>
                    <a:pt x="43565" y="0"/>
                  </a:lnTo>
                  <a:lnTo>
                    <a:pt x="18852" y="67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7" name="SMARTInkShape-2356">
              <a:extLst>
                <a:ext uri="{FF2B5EF4-FFF2-40B4-BE49-F238E27FC236}">
                  <a16:creationId xmlns:a16="http://schemas.microsoft.com/office/drawing/2014/main" id="{FFA3A49D-C909-033A-F835-DD0CD6807861}"/>
                </a:ext>
              </a:extLst>
            </p:cNvPr>
            <p:cNvSpPr/>
            <p:nvPr>
              <p:custDataLst>
                <p:tags r:id="rId332"/>
              </p:custDataLst>
            </p:nvPr>
          </p:nvSpPr>
          <p:spPr>
            <a:xfrm>
              <a:off x="774348" y="1905000"/>
              <a:ext cx="111478" cy="409576"/>
            </a:xfrm>
            <a:custGeom>
              <a:avLst/>
              <a:gdLst/>
              <a:ahLst/>
              <a:cxnLst/>
              <a:rect l="0" t="0" r="0" b="0"/>
              <a:pathLst>
                <a:path w="111478" h="409576">
                  <a:moveTo>
                    <a:pt x="111477" y="0"/>
                  </a:moveTo>
                  <a:lnTo>
                    <a:pt x="111477" y="0"/>
                  </a:lnTo>
                  <a:lnTo>
                    <a:pt x="111477" y="5056"/>
                  </a:lnTo>
                  <a:lnTo>
                    <a:pt x="110419" y="6546"/>
                  </a:lnTo>
                  <a:lnTo>
                    <a:pt x="108655" y="7539"/>
                  </a:lnTo>
                  <a:lnTo>
                    <a:pt x="106420" y="8201"/>
                  </a:lnTo>
                  <a:lnTo>
                    <a:pt x="98219" y="14189"/>
                  </a:lnTo>
                  <a:lnTo>
                    <a:pt x="69973" y="57805"/>
                  </a:lnTo>
                  <a:lnTo>
                    <a:pt x="48236" y="104750"/>
                  </a:lnTo>
                  <a:lnTo>
                    <a:pt x="32136" y="144335"/>
                  </a:lnTo>
                  <a:lnTo>
                    <a:pt x="19409" y="184439"/>
                  </a:lnTo>
                  <a:lnTo>
                    <a:pt x="9879" y="228215"/>
                  </a:lnTo>
                  <a:lnTo>
                    <a:pt x="0" y="272582"/>
                  </a:lnTo>
                  <a:lnTo>
                    <a:pt x="835" y="313245"/>
                  </a:lnTo>
                  <a:lnTo>
                    <a:pt x="10600" y="359855"/>
                  </a:lnTo>
                  <a:lnTo>
                    <a:pt x="15733" y="400602"/>
                  </a:lnTo>
                  <a:lnTo>
                    <a:pt x="18014" y="403593"/>
                  </a:lnTo>
                  <a:lnTo>
                    <a:pt x="26194" y="406916"/>
                  </a:lnTo>
                  <a:lnTo>
                    <a:pt x="44802" y="409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SMARTInkShape-2357">
              <a:extLst>
                <a:ext uri="{FF2B5EF4-FFF2-40B4-BE49-F238E27FC236}">
                  <a16:creationId xmlns:a16="http://schemas.microsoft.com/office/drawing/2014/main" id="{9F832611-995E-0065-748F-9FFD4E27DD8C}"/>
                </a:ext>
              </a:extLst>
            </p:cNvPr>
            <p:cNvSpPr/>
            <p:nvPr>
              <p:custDataLst>
                <p:tags r:id="rId333"/>
              </p:custDataLst>
            </p:nvPr>
          </p:nvSpPr>
          <p:spPr>
            <a:xfrm>
              <a:off x="2600325" y="1914525"/>
              <a:ext cx="150737" cy="390526"/>
            </a:xfrm>
            <a:custGeom>
              <a:avLst/>
              <a:gdLst/>
              <a:ahLst/>
              <a:cxnLst/>
              <a:rect l="0" t="0" r="0" b="0"/>
              <a:pathLst>
                <a:path w="150737" h="390526">
                  <a:moveTo>
                    <a:pt x="66675" y="0"/>
                  </a:moveTo>
                  <a:lnTo>
                    <a:pt x="66675" y="0"/>
                  </a:lnTo>
                  <a:lnTo>
                    <a:pt x="84989" y="23370"/>
                  </a:lnTo>
                  <a:lnTo>
                    <a:pt x="108432" y="66666"/>
                  </a:lnTo>
                  <a:lnTo>
                    <a:pt x="127143" y="109829"/>
                  </a:lnTo>
                  <a:lnTo>
                    <a:pt x="143976" y="154015"/>
                  </a:lnTo>
                  <a:lnTo>
                    <a:pt x="150736" y="201285"/>
                  </a:lnTo>
                  <a:lnTo>
                    <a:pt x="149544" y="225985"/>
                  </a:lnTo>
                  <a:lnTo>
                    <a:pt x="136972" y="261574"/>
                  </a:lnTo>
                  <a:lnTo>
                    <a:pt x="106848" y="301759"/>
                  </a:lnTo>
                  <a:lnTo>
                    <a:pt x="65089" y="349146"/>
                  </a:lnTo>
                  <a:lnTo>
                    <a:pt x="33152" y="371187"/>
                  </a:lnTo>
                  <a:lnTo>
                    <a:pt x="0" y="390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SMARTInkShape-2358">
              <a:extLst>
                <a:ext uri="{FF2B5EF4-FFF2-40B4-BE49-F238E27FC236}">
                  <a16:creationId xmlns:a16="http://schemas.microsoft.com/office/drawing/2014/main" id="{3FA633CB-CA55-E7E4-512E-E41AB9A5A21D}"/>
                </a:ext>
              </a:extLst>
            </p:cNvPr>
            <p:cNvSpPr/>
            <p:nvPr>
              <p:custDataLst>
                <p:tags r:id="rId334"/>
              </p:custDataLst>
            </p:nvPr>
          </p:nvSpPr>
          <p:spPr>
            <a:xfrm>
              <a:off x="954769" y="2012582"/>
              <a:ext cx="110311" cy="179645"/>
            </a:xfrm>
            <a:custGeom>
              <a:avLst/>
              <a:gdLst/>
              <a:ahLst/>
              <a:cxnLst/>
              <a:rect l="0" t="0" r="0" b="0"/>
              <a:pathLst>
                <a:path w="110311" h="179645">
                  <a:moveTo>
                    <a:pt x="54881" y="54343"/>
                  </a:moveTo>
                  <a:lnTo>
                    <a:pt x="54881" y="54343"/>
                  </a:lnTo>
                  <a:lnTo>
                    <a:pt x="54881" y="27600"/>
                  </a:lnTo>
                  <a:lnTo>
                    <a:pt x="53823" y="26990"/>
                  </a:lnTo>
                  <a:lnTo>
                    <a:pt x="41623" y="25929"/>
                  </a:lnTo>
                  <a:lnTo>
                    <a:pt x="35583" y="28662"/>
                  </a:lnTo>
                  <a:lnTo>
                    <a:pt x="18025" y="44096"/>
                  </a:lnTo>
                  <a:lnTo>
                    <a:pt x="5390" y="66476"/>
                  </a:lnTo>
                  <a:lnTo>
                    <a:pt x="0" y="93216"/>
                  </a:lnTo>
                  <a:lnTo>
                    <a:pt x="3460" y="126304"/>
                  </a:lnTo>
                  <a:lnTo>
                    <a:pt x="16244" y="157862"/>
                  </a:lnTo>
                  <a:lnTo>
                    <a:pt x="27479" y="171965"/>
                  </a:lnTo>
                  <a:lnTo>
                    <a:pt x="33438" y="177208"/>
                  </a:lnTo>
                  <a:lnTo>
                    <a:pt x="40585" y="179644"/>
                  </a:lnTo>
                  <a:lnTo>
                    <a:pt x="56994" y="179530"/>
                  </a:lnTo>
                  <a:lnTo>
                    <a:pt x="72048" y="173129"/>
                  </a:lnTo>
                  <a:lnTo>
                    <a:pt x="85794" y="162170"/>
                  </a:lnTo>
                  <a:lnTo>
                    <a:pt x="98959" y="146716"/>
                  </a:lnTo>
                  <a:lnTo>
                    <a:pt x="106221" y="123620"/>
                  </a:lnTo>
                  <a:lnTo>
                    <a:pt x="110310" y="86511"/>
                  </a:lnTo>
                  <a:lnTo>
                    <a:pt x="108699" y="55408"/>
                  </a:lnTo>
                  <a:lnTo>
                    <a:pt x="98673" y="21510"/>
                  </a:lnTo>
                  <a:lnTo>
                    <a:pt x="89866" y="10470"/>
                  </a:lnTo>
                  <a:lnTo>
                    <a:pt x="84554" y="6044"/>
                  </a:lnTo>
                  <a:lnTo>
                    <a:pt x="70186" y="1127"/>
                  </a:lnTo>
                  <a:lnTo>
                    <a:pt x="55333" y="0"/>
                  </a:lnTo>
                  <a:lnTo>
                    <a:pt x="45204" y="3027"/>
                  </a:lnTo>
                  <a:lnTo>
                    <a:pt x="42080" y="6374"/>
                  </a:lnTo>
                  <a:lnTo>
                    <a:pt x="35831" y="257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SMARTInkShape-2359">
              <a:extLst>
                <a:ext uri="{FF2B5EF4-FFF2-40B4-BE49-F238E27FC236}">
                  <a16:creationId xmlns:a16="http://schemas.microsoft.com/office/drawing/2014/main" id="{6890EEBE-1BEB-1729-D31D-56CDF39A014B}"/>
                </a:ext>
              </a:extLst>
            </p:cNvPr>
            <p:cNvSpPr/>
            <p:nvPr>
              <p:custDataLst>
                <p:tags r:id="rId335"/>
              </p:custDataLst>
            </p:nvPr>
          </p:nvSpPr>
          <p:spPr>
            <a:xfrm>
              <a:off x="1457967" y="1981200"/>
              <a:ext cx="104134" cy="215071"/>
            </a:xfrm>
            <a:custGeom>
              <a:avLst/>
              <a:gdLst/>
              <a:ahLst/>
              <a:cxnLst/>
              <a:rect l="0" t="0" r="0" b="0"/>
              <a:pathLst>
                <a:path w="104134" h="215071">
                  <a:moveTo>
                    <a:pt x="104133" y="0"/>
                  </a:moveTo>
                  <a:lnTo>
                    <a:pt x="104133" y="0"/>
                  </a:lnTo>
                  <a:lnTo>
                    <a:pt x="99076" y="0"/>
                  </a:lnTo>
                  <a:lnTo>
                    <a:pt x="93772" y="2822"/>
                  </a:lnTo>
                  <a:lnTo>
                    <a:pt x="61571" y="34173"/>
                  </a:lnTo>
                  <a:lnTo>
                    <a:pt x="37204" y="70603"/>
                  </a:lnTo>
                  <a:lnTo>
                    <a:pt x="21155" y="108761"/>
                  </a:lnTo>
                  <a:lnTo>
                    <a:pt x="12519" y="147937"/>
                  </a:lnTo>
                  <a:lnTo>
                    <a:pt x="11557" y="168408"/>
                  </a:lnTo>
                  <a:lnTo>
                    <a:pt x="19563" y="198797"/>
                  </a:lnTo>
                  <a:lnTo>
                    <a:pt x="22353" y="205556"/>
                  </a:lnTo>
                  <a:lnTo>
                    <a:pt x="26330" y="210063"/>
                  </a:lnTo>
                  <a:lnTo>
                    <a:pt x="36393" y="215070"/>
                  </a:lnTo>
                  <a:lnTo>
                    <a:pt x="47921" y="214473"/>
                  </a:lnTo>
                  <a:lnTo>
                    <a:pt x="72568" y="205466"/>
                  </a:lnTo>
                  <a:lnTo>
                    <a:pt x="82343" y="196799"/>
                  </a:lnTo>
                  <a:lnTo>
                    <a:pt x="97242" y="173988"/>
                  </a:lnTo>
                  <a:lnTo>
                    <a:pt x="98480" y="167850"/>
                  </a:lnTo>
                  <a:lnTo>
                    <a:pt x="97035" y="155386"/>
                  </a:lnTo>
                  <a:lnTo>
                    <a:pt x="93051" y="150157"/>
                  </a:lnTo>
                  <a:lnTo>
                    <a:pt x="80157" y="141525"/>
                  </a:lnTo>
                  <a:lnTo>
                    <a:pt x="60105" y="135772"/>
                  </a:lnTo>
                  <a:lnTo>
                    <a:pt x="35702" y="134068"/>
                  </a:lnTo>
                  <a:lnTo>
                    <a:pt x="28879" y="135945"/>
                  </a:lnTo>
                  <a:lnTo>
                    <a:pt x="10324" y="151345"/>
                  </a:lnTo>
                  <a:lnTo>
                    <a:pt x="1524" y="159835"/>
                  </a:lnTo>
                  <a:lnTo>
                    <a:pt x="321" y="163818"/>
                  </a:lnTo>
                  <a:lnTo>
                    <a:pt x="0" y="166362"/>
                  </a:lnTo>
                  <a:lnTo>
                    <a:pt x="844" y="168058"/>
                  </a:lnTo>
                  <a:lnTo>
                    <a:pt x="8883"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SMARTInkShape-2360">
              <a:extLst>
                <a:ext uri="{FF2B5EF4-FFF2-40B4-BE49-F238E27FC236}">
                  <a16:creationId xmlns:a16="http://schemas.microsoft.com/office/drawing/2014/main" id="{9F5017D1-759A-F009-1994-CB10914402E0}"/>
                </a:ext>
              </a:extLst>
            </p:cNvPr>
            <p:cNvSpPr/>
            <p:nvPr>
              <p:custDataLst>
                <p:tags r:id="rId336"/>
              </p:custDataLst>
            </p:nvPr>
          </p:nvSpPr>
          <p:spPr>
            <a:xfrm>
              <a:off x="1143000" y="220027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SMARTInkShape-2361">
              <a:extLst>
                <a:ext uri="{FF2B5EF4-FFF2-40B4-BE49-F238E27FC236}">
                  <a16:creationId xmlns:a16="http://schemas.microsoft.com/office/drawing/2014/main" id="{D87D0D22-6CC7-644B-E73F-9D8AE945E5B8}"/>
                </a:ext>
              </a:extLst>
            </p:cNvPr>
            <p:cNvSpPr/>
            <p:nvPr>
              <p:custDataLst>
                <p:tags r:id="rId337"/>
              </p:custDataLst>
            </p:nvPr>
          </p:nvSpPr>
          <p:spPr>
            <a:xfrm>
              <a:off x="1287126" y="2047875"/>
              <a:ext cx="72561" cy="155260"/>
            </a:xfrm>
            <a:custGeom>
              <a:avLst/>
              <a:gdLst/>
              <a:ahLst/>
              <a:cxnLst/>
              <a:rect l="0" t="0" r="0" b="0"/>
              <a:pathLst>
                <a:path w="72561" h="155260">
                  <a:moveTo>
                    <a:pt x="36849" y="19050"/>
                  </a:moveTo>
                  <a:lnTo>
                    <a:pt x="36849" y="19050"/>
                  </a:lnTo>
                  <a:lnTo>
                    <a:pt x="45981" y="9917"/>
                  </a:lnTo>
                  <a:lnTo>
                    <a:pt x="33082" y="9559"/>
                  </a:lnTo>
                  <a:lnTo>
                    <a:pt x="27061" y="12363"/>
                  </a:lnTo>
                  <a:lnTo>
                    <a:pt x="14572" y="22786"/>
                  </a:lnTo>
                  <a:lnTo>
                    <a:pt x="5084" y="36973"/>
                  </a:lnTo>
                  <a:lnTo>
                    <a:pt x="0" y="74880"/>
                  </a:lnTo>
                  <a:lnTo>
                    <a:pt x="178" y="103325"/>
                  </a:lnTo>
                  <a:lnTo>
                    <a:pt x="12055" y="139091"/>
                  </a:lnTo>
                  <a:lnTo>
                    <a:pt x="21154" y="153513"/>
                  </a:lnTo>
                  <a:lnTo>
                    <a:pt x="25327" y="155259"/>
                  </a:lnTo>
                  <a:lnTo>
                    <a:pt x="35609" y="154376"/>
                  </a:lnTo>
                  <a:lnTo>
                    <a:pt x="47234" y="144812"/>
                  </a:lnTo>
                  <a:lnTo>
                    <a:pt x="58398" y="129978"/>
                  </a:lnTo>
                  <a:lnTo>
                    <a:pt x="66887" y="112801"/>
                  </a:lnTo>
                  <a:lnTo>
                    <a:pt x="72560" y="80224"/>
                  </a:lnTo>
                  <a:lnTo>
                    <a:pt x="69185" y="48817"/>
                  </a:lnTo>
                  <a:lnTo>
                    <a:pt x="61451" y="31927"/>
                  </a:lnTo>
                  <a:lnTo>
                    <a:pt x="44296" y="8894"/>
                  </a:lnTo>
                  <a:lnTo>
                    <a:pt x="37336" y="3953"/>
                  </a:lnTo>
                  <a:lnTo>
                    <a:pt x="27468" y="1171"/>
                  </a:lnTo>
                  <a:lnTo>
                    <a:pt x="1779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3" name="SMARTInkShape-2362">
              <a:extLst>
                <a:ext uri="{FF2B5EF4-FFF2-40B4-BE49-F238E27FC236}">
                  <a16:creationId xmlns:a16="http://schemas.microsoft.com/office/drawing/2014/main" id="{86ED41E0-2F66-9024-263C-94F121FE6AEB}"/>
                </a:ext>
              </a:extLst>
            </p:cNvPr>
            <p:cNvSpPr/>
            <p:nvPr>
              <p:custDataLst>
                <p:tags r:id="rId338"/>
              </p:custDataLst>
            </p:nvPr>
          </p:nvSpPr>
          <p:spPr>
            <a:xfrm>
              <a:off x="2030308" y="2009894"/>
              <a:ext cx="120691" cy="175491"/>
            </a:xfrm>
            <a:custGeom>
              <a:avLst/>
              <a:gdLst/>
              <a:ahLst/>
              <a:cxnLst/>
              <a:rect l="0" t="0" r="0" b="0"/>
              <a:pathLst>
                <a:path w="120691" h="175491">
                  <a:moveTo>
                    <a:pt x="84242" y="18931"/>
                  </a:moveTo>
                  <a:lnTo>
                    <a:pt x="84242" y="18931"/>
                  </a:lnTo>
                  <a:lnTo>
                    <a:pt x="84242" y="13875"/>
                  </a:lnTo>
                  <a:lnTo>
                    <a:pt x="85300" y="12385"/>
                  </a:lnTo>
                  <a:lnTo>
                    <a:pt x="87064" y="11392"/>
                  </a:lnTo>
                  <a:lnTo>
                    <a:pt x="92443" y="9798"/>
                  </a:lnTo>
                  <a:lnTo>
                    <a:pt x="93178" y="6758"/>
                  </a:lnTo>
                  <a:lnTo>
                    <a:pt x="93375" y="4466"/>
                  </a:lnTo>
                  <a:lnTo>
                    <a:pt x="92447" y="2938"/>
                  </a:lnTo>
                  <a:lnTo>
                    <a:pt x="90770" y="1919"/>
                  </a:lnTo>
                  <a:lnTo>
                    <a:pt x="83354" y="485"/>
                  </a:lnTo>
                  <a:lnTo>
                    <a:pt x="76423" y="0"/>
                  </a:lnTo>
                  <a:lnTo>
                    <a:pt x="66391" y="6451"/>
                  </a:lnTo>
                  <a:lnTo>
                    <a:pt x="39114" y="14073"/>
                  </a:lnTo>
                  <a:lnTo>
                    <a:pt x="35107" y="16751"/>
                  </a:lnTo>
                  <a:lnTo>
                    <a:pt x="17200" y="40861"/>
                  </a:lnTo>
                  <a:lnTo>
                    <a:pt x="10756" y="55062"/>
                  </a:lnTo>
                  <a:lnTo>
                    <a:pt x="0" y="87342"/>
                  </a:lnTo>
                  <a:lnTo>
                    <a:pt x="11905" y="134220"/>
                  </a:lnTo>
                  <a:lnTo>
                    <a:pt x="23517" y="149898"/>
                  </a:lnTo>
                  <a:lnTo>
                    <a:pt x="42261" y="164980"/>
                  </a:lnTo>
                  <a:lnTo>
                    <a:pt x="63132" y="175133"/>
                  </a:lnTo>
                  <a:lnTo>
                    <a:pt x="75213" y="175490"/>
                  </a:lnTo>
                  <a:lnTo>
                    <a:pt x="81397" y="174104"/>
                  </a:lnTo>
                  <a:lnTo>
                    <a:pt x="100215" y="162040"/>
                  </a:lnTo>
                  <a:lnTo>
                    <a:pt x="107216" y="153796"/>
                  </a:lnTo>
                  <a:lnTo>
                    <a:pt x="116767" y="129767"/>
                  </a:lnTo>
                  <a:lnTo>
                    <a:pt x="120690" y="98573"/>
                  </a:lnTo>
                  <a:lnTo>
                    <a:pt x="116796" y="62519"/>
                  </a:lnTo>
                  <a:lnTo>
                    <a:pt x="106119" y="40420"/>
                  </a:lnTo>
                  <a:lnTo>
                    <a:pt x="85079" y="15773"/>
                  </a:lnTo>
                  <a:lnTo>
                    <a:pt x="71914" y="6944"/>
                  </a:lnTo>
                  <a:lnTo>
                    <a:pt x="59007" y="3020"/>
                  </a:lnTo>
                  <a:lnTo>
                    <a:pt x="46215" y="4098"/>
                  </a:lnTo>
                  <a:lnTo>
                    <a:pt x="35591" y="8105"/>
                  </a:lnTo>
                  <a:lnTo>
                    <a:pt x="27092" y="189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8" name="SMARTInkShape-Group582">
            <a:extLst>
              <a:ext uri="{FF2B5EF4-FFF2-40B4-BE49-F238E27FC236}">
                <a16:creationId xmlns:a16="http://schemas.microsoft.com/office/drawing/2014/main" id="{3AF7299E-ED2F-2CFC-71A2-2DFE0BF71B70}"/>
              </a:ext>
            </a:extLst>
          </p:cNvPr>
          <p:cNvGrpSpPr/>
          <p:nvPr/>
        </p:nvGrpSpPr>
        <p:grpSpPr>
          <a:xfrm>
            <a:off x="194537" y="2590837"/>
            <a:ext cx="253139" cy="262603"/>
            <a:chOff x="194537" y="2590837"/>
            <a:chExt cx="253139" cy="262603"/>
          </a:xfrm>
        </p:grpSpPr>
        <p:sp>
          <p:nvSpPr>
            <p:cNvPr id="1345" name="SMARTInkShape-2363">
              <a:extLst>
                <a:ext uri="{FF2B5EF4-FFF2-40B4-BE49-F238E27FC236}">
                  <a16:creationId xmlns:a16="http://schemas.microsoft.com/office/drawing/2014/main" id="{773EB367-409E-89BC-463A-DDFA3CC918BD}"/>
                </a:ext>
              </a:extLst>
            </p:cNvPr>
            <p:cNvSpPr/>
            <p:nvPr>
              <p:custDataLst>
                <p:tags r:id="rId324"/>
              </p:custDataLst>
            </p:nvPr>
          </p:nvSpPr>
          <p:spPr>
            <a:xfrm>
              <a:off x="285750" y="2590837"/>
              <a:ext cx="18659" cy="219039"/>
            </a:xfrm>
            <a:custGeom>
              <a:avLst/>
              <a:gdLst/>
              <a:ahLst/>
              <a:cxnLst/>
              <a:rect l="0" t="0" r="0" b="0"/>
              <a:pathLst>
                <a:path w="18659" h="219039">
                  <a:moveTo>
                    <a:pt x="9525" y="19013"/>
                  </a:moveTo>
                  <a:lnTo>
                    <a:pt x="9525" y="19013"/>
                  </a:lnTo>
                  <a:lnTo>
                    <a:pt x="9525" y="1403"/>
                  </a:lnTo>
                  <a:lnTo>
                    <a:pt x="10583" y="923"/>
                  </a:lnTo>
                  <a:lnTo>
                    <a:pt x="18658" y="0"/>
                  </a:lnTo>
                  <a:lnTo>
                    <a:pt x="12426" y="17295"/>
                  </a:lnTo>
                  <a:lnTo>
                    <a:pt x="9907" y="61146"/>
                  </a:lnTo>
                  <a:lnTo>
                    <a:pt x="3054" y="102556"/>
                  </a:lnTo>
                  <a:lnTo>
                    <a:pt x="603" y="145229"/>
                  </a:lnTo>
                  <a:lnTo>
                    <a:pt x="80" y="190386"/>
                  </a:lnTo>
                  <a:lnTo>
                    <a:pt x="0" y="219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6" name="SMARTInkShape-2364">
              <a:extLst>
                <a:ext uri="{FF2B5EF4-FFF2-40B4-BE49-F238E27FC236}">
                  <a16:creationId xmlns:a16="http://schemas.microsoft.com/office/drawing/2014/main" id="{B571CA95-1129-A2F0-E6A4-CF8C678D14F2}"/>
                </a:ext>
              </a:extLst>
            </p:cNvPr>
            <p:cNvSpPr/>
            <p:nvPr>
              <p:custDataLst>
                <p:tags r:id="rId325"/>
              </p:custDataLst>
            </p:nvPr>
          </p:nvSpPr>
          <p:spPr>
            <a:xfrm>
              <a:off x="194537" y="2828925"/>
              <a:ext cx="253139" cy="24515"/>
            </a:xfrm>
            <a:custGeom>
              <a:avLst/>
              <a:gdLst/>
              <a:ahLst/>
              <a:cxnLst/>
              <a:rect l="0" t="0" r="0" b="0"/>
              <a:pathLst>
                <a:path w="253139" h="24515">
                  <a:moveTo>
                    <a:pt x="5488" y="0"/>
                  </a:moveTo>
                  <a:lnTo>
                    <a:pt x="5488" y="0"/>
                  </a:lnTo>
                  <a:lnTo>
                    <a:pt x="5488" y="5056"/>
                  </a:lnTo>
                  <a:lnTo>
                    <a:pt x="4430" y="6546"/>
                  </a:lnTo>
                  <a:lnTo>
                    <a:pt x="2666" y="7539"/>
                  </a:lnTo>
                  <a:lnTo>
                    <a:pt x="432" y="8201"/>
                  </a:lnTo>
                  <a:lnTo>
                    <a:pt x="0" y="8642"/>
                  </a:lnTo>
                  <a:lnTo>
                    <a:pt x="771" y="8936"/>
                  </a:lnTo>
                  <a:lnTo>
                    <a:pt x="2343" y="9133"/>
                  </a:lnTo>
                  <a:lnTo>
                    <a:pt x="21134" y="15994"/>
                  </a:lnTo>
                  <a:lnTo>
                    <a:pt x="68501" y="18648"/>
                  </a:lnTo>
                  <a:lnTo>
                    <a:pt x="110598" y="20029"/>
                  </a:lnTo>
                  <a:lnTo>
                    <a:pt x="146228" y="24514"/>
                  </a:lnTo>
                  <a:lnTo>
                    <a:pt x="190549" y="20443"/>
                  </a:lnTo>
                  <a:lnTo>
                    <a:pt x="237004" y="19074"/>
                  </a:lnTo>
                  <a:lnTo>
                    <a:pt x="25313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SMARTInkShape-2365">
              <a:extLst>
                <a:ext uri="{FF2B5EF4-FFF2-40B4-BE49-F238E27FC236}">
                  <a16:creationId xmlns:a16="http://schemas.microsoft.com/office/drawing/2014/main" id="{77190AE3-715F-B06D-D5EF-58C9E29E3C0B}"/>
                </a:ext>
              </a:extLst>
            </p:cNvPr>
            <p:cNvSpPr/>
            <p:nvPr>
              <p:custDataLst>
                <p:tags r:id="rId326"/>
              </p:custDataLst>
            </p:nvPr>
          </p:nvSpPr>
          <p:spPr>
            <a:xfrm>
              <a:off x="209550" y="2657475"/>
              <a:ext cx="228601" cy="9526"/>
            </a:xfrm>
            <a:custGeom>
              <a:avLst/>
              <a:gdLst/>
              <a:ahLst/>
              <a:cxnLst/>
              <a:rect l="0" t="0" r="0" b="0"/>
              <a:pathLst>
                <a:path w="228601" h="9526">
                  <a:moveTo>
                    <a:pt x="0" y="9525"/>
                  </a:moveTo>
                  <a:lnTo>
                    <a:pt x="0" y="9525"/>
                  </a:lnTo>
                  <a:lnTo>
                    <a:pt x="41757" y="9525"/>
                  </a:lnTo>
                  <a:lnTo>
                    <a:pt x="88080" y="9525"/>
                  </a:lnTo>
                  <a:lnTo>
                    <a:pt x="134442" y="9525"/>
                  </a:lnTo>
                  <a:lnTo>
                    <a:pt x="171774" y="9525"/>
                  </a:lnTo>
                  <a:lnTo>
                    <a:pt x="204001" y="6703"/>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3" name="SMARTInkShape-Group583">
            <a:extLst>
              <a:ext uri="{FF2B5EF4-FFF2-40B4-BE49-F238E27FC236}">
                <a16:creationId xmlns:a16="http://schemas.microsoft.com/office/drawing/2014/main" id="{DECE45D9-A319-D14A-09C1-25C3DC876D15}"/>
              </a:ext>
            </a:extLst>
          </p:cNvPr>
          <p:cNvGrpSpPr/>
          <p:nvPr/>
        </p:nvGrpSpPr>
        <p:grpSpPr>
          <a:xfrm>
            <a:off x="180975" y="3143250"/>
            <a:ext cx="511924" cy="213197"/>
            <a:chOff x="180975" y="3143250"/>
            <a:chExt cx="511924" cy="213197"/>
          </a:xfrm>
        </p:grpSpPr>
        <p:sp>
          <p:nvSpPr>
            <p:cNvPr id="1349" name="SMARTInkShape-2366">
              <a:extLst>
                <a:ext uri="{FF2B5EF4-FFF2-40B4-BE49-F238E27FC236}">
                  <a16:creationId xmlns:a16="http://schemas.microsoft.com/office/drawing/2014/main" id="{C27143B2-AB5A-4FFC-2A85-978E51384EA3}"/>
                </a:ext>
              </a:extLst>
            </p:cNvPr>
            <p:cNvSpPr/>
            <p:nvPr>
              <p:custDataLst>
                <p:tags r:id="rId320"/>
              </p:custDataLst>
            </p:nvPr>
          </p:nvSpPr>
          <p:spPr>
            <a:xfrm>
              <a:off x="276225" y="3305568"/>
              <a:ext cx="9526" cy="9133"/>
            </a:xfrm>
            <a:custGeom>
              <a:avLst/>
              <a:gdLst/>
              <a:ahLst/>
              <a:cxnLst/>
              <a:rect l="0" t="0" r="0" b="0"/>
              <a:pathLst>
                <a:path w="9526" h="9133">
                  <a:moveTo>
                    <a:pt x="0" y="9132"/>
                  </a:moveTo>
                  <a:lnTo>
                    <a:pt x="0" y="9132"/>
                  </a:lnTo>
                  <a:lnTo>
                    <a:pt x="5056" y="9132"/>
                  </a:lnTo>
                  <a:lnTo>
                    <a:pt x="5488" y="8074"/>
                  </a:lnTo>
                  <a:lnTo>
                    <a:pt x="932" y="931"/>
                  </a:lnTo>
                  <a:lnTo>
                    <a:pt x="1680" y="490"/>
                  </a:lnTo>
                  <a:lnTo>
                    <a:pt x="5333" y="0"/>
                  </a:lnTo>
                  <a:lnTo>
                    <a:pt x="6730" y="927"/>
                  </a:lnTo>
                  <a:lnTo>
                    <a:pt x="9525"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SMARTInkShape-2367">
              <a:extLst>
                <a:ext uri="{FF2B5EF4-FFF2-40B4-BE49-F238E27FC236}">
                  <a16:creationId xmlns:a16="http://schemas.microsoft.com/office/drawing/2014/main" id="{04A995BA-7017-D48B-83D7-3B577764B7C6}"/>
                </a:ext>
              </a:extLst>
            </p:cNvPr>
            <p:cNvSpPr/>
            <p:nvPr>
              <p:custDataLst>
                <p:tags r:id="rId321"/>
              </p:custDataLst>
            </p:nvPr>
          </p:nvSpPr>
          <p:spPr>
            <a:xfrm>
              <a:off x="375959" y="3152903"/>
              <a:ext cx="100292" cy="203544"/>
            </a:xfrm>
            <a:custGeom>
              <a:avLst/>
              <a:gdLst/>
              <a:ahLst/>
              <a:cxnLst/>
              <a:rect l="0" t="0" r="0" b="0"/>
              <a:pathLst>
                <a:path w="100292" h="203544">
                  <a:moveTo>
                    <a:pt x="100291" y="57022"/>
                  </a:moveTo>
                  <a:lnTo>
                    <a:pt x="100291" y="57022"/>
                  </a:lnTo>
                  <a:lnTo>
                    <a:pt x="100291" y="34632"/>
                  </a:lnTo>
                  <a:lnTo>
                    <a:pt x="99233" y="32570"/>
                  </a:lnTo>
                  <a:lnTo>
                    <a:pt x="97469" y="31196"/>
                  </a:lnTo>
                  <a:lnTo>
                    <a:pt x="92687" y="28610"/>
                  </a:lnTo>
                  <a:lnTo>
                    <a:pt x="73976" y="12669"/>
                  </a:lnTo>
                  <a:lnTo>
                    <a:pt x="65095" y="9308"/>
                  </a:lnTo>
                  <a:lnTo>
                    <a:pt x="54512" y="1324"/>
                  </a:lnTo>
                  <a:lnTo>
                    <a:pt x="48156" y="302"/>
                  </a:lnTo>
                  <a:lnTo>
                    <a:pt x="39570" y="0"/>
                  </a:lnTo>
                  <a:lnTo>
                    <a:pt x="25267" y="4966"/>
                  </a:lnTo>
                  <a:lnTo>
                    <a:pt x="16500" y="13072"/>
                  </a:lnTo>
                  <a:lnTo>
                    <a:pt x="10134" y="23730"/>
                  </a:lnTo>
                  <a:lnTo>
                    <a:pt x="0" y="66887"/>
                  </a:lnTo>
                  <a:lnTo>
                    <a:pt x="2095" y="81162"/>
                  </a:lnTo>
                  <a:lnTo>
                    <a:pt x="9225" y="96042"/>
                  </a:lnTo>
                  <a:lnTo>
                    <a:pt x="13122" y="98911"/>
                  </a:lnTo>
                  <a:lnTo>
                    <a:pt x="23096" y="102098"/>
                  </a:lnTo>
                  <a:lnTo>
                    <a:pt x="27661" y="101889"/>
                  </a:lnTo>
                  <a:lnTo>
                    <a:pt x="35556" y="98835"/>
                  </a:lnTo>
                  <a:lnTo>
                    <a:pt x="73535" y="64627"/>
                  </a:lnTo>
                  <a:lnTo>
                    <a:pt x="77816" y="57580"/>
                  </a:lnTo>
                  <a:lnTo>
                    <a:pt x="80777" y="50920"/>
                  </a:lnTo>
                  <a:lnTo>
                    <a:pt x="87336" y="41221"/>
                  </a:lnTo>
                  <a:lnTo>
                    <a:pt x="90632" y="29007"/>
                  </a:lnTo>
                  <a:lnTo>
                    <a:pt x="85670" y="33669"/>
                  </a:lnTo>
                  <a:lnTo>
                    <a:pt x="76573" y="77367"/>
                  </a:lnTo>
                  <a:lnTo>
                    <a:pt x="69533" y="123868"/>
                  </a:lnTo>
                  <a:lnTo>
                    <a:pt x="62836" y="165784"/>
                  </a:lnTo>
                  <a:lnTo>
                    <a:pt x="62318" y="190572"/>
                  </a:lnTo>
                  <a:lnTo>
                    <a:pt x="65070" y="198575"/>
                  </a:lnTo>
                  <a:lnTo>
                    <a:pt x="67285" y="202190"/>
                  </a:lnTo>
                  <a:lnTo>
                    <a:pt x="68762" y="203543"/>
                  </a:lnTo>
                  <a:lnTo>
                    <a:pt x="71716" y="1998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 name="SMARTInkShape-2368">
              <a:extLst>
                <a:ext uri="{FF2B5EF4-FFF2-40B4-BE49-F238E27FC236}">
                  <a16:creationId xmlns:a16="http://schemas.microsoft.com/office/drawing/2014/main" id="{853EE153-3070-AEA0-B34A-C2C3C4891226}"/>
                </a:ext>
              </a:extLst>
            </p:cNvPr>
            <p:cNvSpPr/>
            <p:nvPr>
              <p:custDataLst>
                <p:tags r:id="rId322"/>
              </p:custDataLst>
            </p:nvPr>
          </p:nvSpPr>
          <p:spPr>
            <a:xfrm>
              <a:off x="590550" y="3143250"/>
              <a:ext cx="102349" cy="212098"/>
            </a:xfrm>
            <a:custGeom>
              <a:avLst/>
              <a:gdLst/>
              <a:ahLst/>
              <a:cxnLst/>
              <a:rect l="0" t="0" r="0" b="0"/>
              <a:pathLst>
                <a:path w="102349" h="212098">
                  <a:moveTo>
                    <a:pt x="76200" y="0"/>
                  </a:moveTo>
                  <a:lnTo>
                    <a:pt x="76200" y="0"/>
                  </a:lnTo>
                  <a:lnTo>
                    <a:pt x="84401" y="0"/>
                  </a:lnTo>
                  <a:lnTo>
                    <a:pt x="80276" y="5056"/>
                  </a:lnTo>
                  <a:lnTo>
                    <a:pt x="40658" y="50113"/>
                  </a:lnTo>
                  <a:lnTo>
                    <a:pt x="23358" y="91704"/>
                  </a:lnTo>
                  <a:lnTo>
                    <a:pt x="9749" y="128141"/>
                  </a:lnTo>
                  <a:lnTo>
                    <a:pt x="5391" y="150085"/>
                  </a:lnTo>
                  <a:lnTo>
                    <a:pt x="6982" y="170421"/>
                  </a:lnTo>
                  <a:lnTo>
                    <a:pt x="14039" y="187221"/>
                  </a:lnTo>
                  <a:lnTo>
                    <a:pt x="30760" y="210196"/>
                  </a:lnTo>
                  <a:lnTo>
                    <a:pt x="35323" y="212097"/>
                  </a:lnTo>
                  <a:lnTo>
                    <a:pt x="46038" y="211387"/>
                  </a:lnTo>
                  <a:lnTo>
                    <a:pt x="63971" y="205038"/>
                  </a:lnTo>
                  <a:lnTo>
                    <a:pt x="82689" y="191397"/>
                  </a:lnTo>
                  <a:lnTo>
                    <a:pt x="96585" y="173950"/>
                  </a:lnTo>
                  <a:lnTo>
                    <a:pt x="101135" y="161625"/>
                  </a:lnTo>
                  <a:lnTo>
                    <a:pt x="102348" y="155375"/>
                  </a:lnTo>
                  <a:lnTo>
                    <a:pt x="101040" y="149092"/>
                  </a:lnTo>
                  <a:lnTo>
                    <a:pt x="93943" y="136466"/>
                  </a:lnTo>
                  <a:lnTo>
                    <a:pt x="88029" y="132252"/>
                  </a:lnTo>
                  <a:lnTo>
                    <a:pt x="72991" y="127571"/>
                  </a:lnTo>
                  <a:lnTo>
                    <a:pt x="30975" y="131857"/>
                  </a:lnTo>
                  <a:lnTo>
                    <a:pt x="23825" y="132355"/>
                  </a:lnTo>
                  <a:lnTo>
                    <a:pt x="18000" y="134803"/>
                  </a:lnTo>
                  <a:lnTo>
                    <a:pt x="2579" y="149665"/>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SMARTInkShape-2369">
              <a:extLst>
                <a:ext uri="{FF2B5EF4-FFF2-40B4-BE49-F238E27FC236}">
                  <a16:creationId xmlns:a16="http://schemas.microsoft.com/office/drawing/2014/main" id="{EA043753-02CD-692C-F0F8-74FBAE96FCDE}"/>
                </a:ext>
              </a:extLst>
            </p:cNvPr>
            <p:cNvSpPr/>
            <p:nvPr>
              <p:custDataLst>
                <p:tags r:id="rId323"/>
              </p:custDataLst>
            </p:nvPr>
          </p:nvSpPr>
          <p:spPr>
            <a:xfrm>
              <a:off x="180975" y="3143285"/>
              <a:ext cx="9526" cy="199991"/>
            </a:xfrm>
            <a:custGeom>
              <a:avLst/>
              <a:gdLst/>
              <a:ahLst/>
              <a:cxnLst/>
              <a:rect l="0" t="0" r="0" b="0"/>
              <a:pathLst>
                <a:path w="9526" h="199991">
                  <a:moveTo>
                    <a:pt x="9525" y="9490"/>
                  </a:moveTo>
                  <a:lnTo>
                    <a:pt x="9525" y="9490"/>
                  </a:lnTo>
                  <a:lnTo>
                    <a:pt x="9525" y="0"/>
                  </a:lnTo>
                  <a:lnTo>
                    <a:pt x="9525" y="36596"/>
                  </a:lnTo>
                  <a:lnTo>
                    <a:pt x="9525" y="82421"/>
                  </a:lnTo>
                  <a:lnTo>
                    <a:pt x="6703" y="123144"/>
                  </a:lnTo>
                  <a:lnTo>
                    <a:pt x="392" y="168969"/>
                  </a:lnTo>
                  <a:lnTo>
                    <a:pt x="0" y="1999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54" name="SMARTInkShape-2370">
            <a:extLst>
              <a:ext uri="{FF2B5EF4-FFF2-40B4-BE49-F238E27FC236}">
                <a16:creationId xmlns:a16="http://schemas.microsoft.com/office/drawing/2014/main" id="{D19B3759-8773-46D1-B41E-EA1DFC98C250}"/>
              </a:ext>
            </a:extLst>
          </p:cNvPr>
          <p:cNvSpPr/>
          <p:nvPr>
            <p:custDataLst>
              <p:tags r:id="rId1"/>
            </p:custDataLst>
          </p:nvPr>
        </p:nvSpPr>
        <p:spPr>
          <a:xfrm>
            <a:off x="571500" y="2809953"/>
            <a:ext cx="3095626" cy="1351834"/>
          </a:xfrm>
          <a:custGeom>
            <a:avLst/>
            <a:gdLst/>
            <a:ahLst/>
            <a:cxnLst/>
            <a:rect l="0" t="0" r="0" b="0"/>
            <a:pathLst>
              <a:path w="3095626" h="1351834">
                <a:moveTo>
                  <a:pt x="0" y="1266747"/>
                </a:moveTo>
                <a:lnTo>
                  <a:pt x="0" y="1266747"/>
                </a:lnTo>
                <a:lnTo>
                  <a:pt x="0" y="1261690"/>
                </a:lnTo>
                <a:lnTo>
                  <a:pt x="1058" y="1260201"/>
                </a:lnTo>
                <a:lnTo>
                  <a:pt x="2822" y="1259208"/>
                </a:lnTo>
                <a:lnTo>
                  <a:pt x="5056" y="1258546"/>
                </a:lnTo>
                <a:lnTo>
                  <a:pt x="19298" y="1247035"/>
                </a:lnTo>
                <a:lnTo>
                  <a:pt x="31471" y="1237976"/>
                </a:lnTo>
                <a:lnTo>
                  <a:pt x="54160" y="1223329"/>
                </a:lnTo>
                <a:lnTo>
                  <a:pt x="74041" y="1217131"/>
                </a:lnTo>
                <a:lnTo>
                  <a:pt x="77936" y="1214620"/>
                </a:lnTo>
                <a:lnTo>
                  <a:pt x="81591" y="1214004"/>
                </a:lnTo>
                <a:lnTo>
                  <a:pt x="85086" y="1214652"/>
                </a:lnTo>
                <a:lnTo>
                  <a:pt x="95060" y="1217798"/>
                </a:lnTo>
                <a:lnTo>
                  <a:pt x="98299" y="1218239"/>
                </a:lnTo>
                <a:lnTo>
                  <a:pt x="104719" y="1224374"/>
                </a:lnTo>
                <a:lnTo>
                  <a:pt x="135750" y="1271348"/>
                </a:lnTo>
                <a:lnTo>
                  <a:pt x="139708" y="1281492"/>
                </a:lnTo>
                <a:lnTo>
                  <a:pt x="150229" y="1328734"/>
                </a:lnTo>
                <a:lnTo>
                  <a:pt x="152362" y="1351833"/>
                </a:lnTo>
                <a:lnTo>
                  <a:pt x="157445" y="1347226"/>
                </a:lnTo>
                <a:lnTo>
                  <a:pt x="169267" y="1301003"/>
                </a:lnTo>
                <a:lnTo>
                  <a:pt x="178349" y="1263165"/>
                </a:lnTo>
                <a:lnTo>
                  <a:pt x="185513" y="1220296"/>
                </a:lnTo>
                <a:lnTo>
                  <a:pt x="192666" y="1179191"/>
                </a:lnTo>
                <a:lnTo>
                  <a:pt x="200114" y="1139702"/>
                </a:lnTo>
                <a:lnTo>
                  <a:pt x="213155" y="1094873"/>
                </a:lnTo>
                <a:lnTo>
                  <a:pt x="228657" y="1050438"/>
                </a:lnTo>
                <a:lnTo>
                  <a:pt x="233917" y="1035143"/>
                </a:lnTo>
                <a:lnTo>
                  <a:pt x="240116" y="1005098"/>
                </a:lnTo>
                <a:lnTo>
                  <a:pt x="244302" y="994883"/>
                </a:lnTo>
                <a:lnTo>
                  <a:pt x="252576" y="954196"/>
                </a:lnTo>
                <a:lnTo>
                  <a:pt x="262813" y="936466"/>
                </a:lnTo>
                <a:lnTo>
                  <a:pt x="273963" y="893732"/>
                </a:lnTo>
                <a:lnTo>
                  <a:pt x="283108" y="854045"/>
                </a:lnTo>
                <a:lnTo>
                  <a:pt x="287789" y="823790"/>
                </a:lnTo>
                <a:lnTo>
                  <a:pt x="300835" y="780339"/>
                </a:lnTo>
                <a:lnTo>
                  <a:pt x="309335" y="733264"/>
                </a:lnTo>
                <a:lnTo>
                  <a:pt x="319885" y="690801"/>
                </a:lnTo>
                <a:lnTo>
                  <a:pt x="328385" y="649832"/>
                </a:lnTo>
                <a:lnTo>
                  <a:pt x="333448" y="609959"/>
                </a:lnTo>
                <a:lnTo>
                  <a:pt x="346503" y="567011"/>
                </a:lnTo>
                <a:lnTo>
                  <a:pt x="362006" y="523216"/>
                </a:lnTo>
                <a:lnTo>
                  <a:pt x="374661" y="480526"/>
                </a:lnTo>
                <a:lnTo>
                  <a:pt x="379748" y="433445"/>
                </a:lnTo>
                <a:lnTo>
                  <a:pt x="383575" y="395922"/>
                </a:lnTo>
                <a:lnTo>
                  <a:pt x="389152" y="353429"/>
                </a:lnTo>
                <a:lnTo>
                  <a:pt x="398606" y="308549"/>
                </a:lnTo>
                <a:lnTo>
                  <a:pt x="402682" y="268694"/>
                </a:lnTo>
                <a:lnTo>
                  <a:pt x="408213" y="241631"/>
                </a:lnTo>
                <a:lnTo>
                  <a:pt x="410554" y="196796"/>
                </a:lnTo>
                <a:lnTo>
                  <a:pt x="418507" y="159863"/>
                </a:lnTo>
                <a:lnTo>
                  <a:pt x="418983" y="141112"/>
                </a:lnTo>
                <a:lnTo>
                  <a:pt x="421870" y="133934"/>
                </a:lnTo>
                <a:lnTo>
                  <a:pt x="425623" y="127216"/>
                </a:lnTo>
                <a:lnTo>
                  <a:pt x="428032" y="114280"/>
                </a:lnTo>
                <a:lnTo>
                  <a:pt x="428590" y="97057"/>
                </a:lnTo>
                <a:lnTo>
                  <a:pt x="441879" y="82080"/>
                </a:lnTo>
                <a:lnTo>
                  <a:pt x="447921" y="78770"/>
                </a:lnTo>
                <a:lnTo>
                  <a:pt x="457036" y="76471"/>
                </a:lnTo>
                <a:lnTo>
                  <a:pt x="461713" y="76277"/>
                </a:lnTo>
                <a:lnTo>
                  <a:pt x="463384" y="75167"/>
                </a:lnTo>
                <a:lnTo>
                  <a:pt x="464498" y="73369"/>
                </a:lnTo>
                <a:lnTo>
                  <a:pt x="465240" y="71111"/>
                </a:lnTo>
                <a:lnTo>
                  <a:pt x="466793" y="69607"/>
                </a:lnTo>
                <a:lnTo>
                  <a:pt x="474796" y="66993"/>
                </a:lnTo>
                <a:lnTo>
                  <a:pt x="491171" y="65617"/>
                </a:lnTo>
                <a:lnTo>
                  <a:pt x="520993" y="58406"/>
                </a:lnTo>
                <a:lnTo>
                  <a:pt x="567284" y="56092"/>
                </a:lnTo>
                <a:lnTo>
                  <a:pt x="613304" y="48881"/>
                </a:lnTo>
                <a:lnTo>
                  <a:pt x="660535" y="44901"/>
                </a:lnTo>
                <a:lnTo>
                  <a:pt x="705953" y="38928"/>
                </a:lnTo>
                <a:lnTo>
                  <a:pt x="753281" y="38075"/>
                </a:lnTo>
                <a:lnTo>
                  <a:pt x="798378" y="32976"/>
                </a:lnTo>
                <a:lnTo>
                  <a:pt x="837860" y="28323"/>
                </a:lnTo>
                <a:lnTo>
                  <a:pt x="880723" y="20413"/>
                </a:lnTo>
                <a:lnTo>
                  <a:pt x="924508" y="16340"/>
                </a:lnTo>
                <a:lnTo>
                  <a:pt x="967197" y="10809"/>
                </a:lnTo>
                <a:lnTo>
                  <a:pt x="1008948" y="9851"/>
                </a:lnTo>
                <a:lnTo>
                  <a:pt x="1055255" y="9527"/>
                </a:lnTo>
                <a:lnTo>
                  <a:pt x="1097798" y="9463"/>
                </a:lnTo>
                <a:lnTo>
                  <a:pt x="1118677" y="8396"/>
                </a:lnTo>
                <a:lnTo>
                  <a:pt x="1162206" y="511"/>
                </a:lnTo>
                <a:lnTo>
                  <a:pt x="1203542" y="0"/>
                </a:lnTo>
                <a:lnTo>
                  <a:pt x="1242195" y="1003"/>
                </a:lnTo>
                <a:lnTo>
                  <a:pt x="1287595" y="7466"/>
                </a:lnTo>
                <a:lnTo>
                  <a:pt x="1324484" y="8860"/>
                </a:lnTo>
                <a:lnTo>
                  <a:pt x="1364763" y="9331"/>
                </a:lnTo>
                <a:lnTo>
                  <a:pt x="1407252" y="9424"/>
                </a:lnTo>
                <a:lnTo>
                  <a:pt x="1450138" y="9442"/>
                </a:lnTo>
                <a:lnTo>
                  <a:pt x="1486593" y="9446"/>
                </a:lnTo>
                <a:lnTo>
                  <a:pt x="1531780" y="9447"/>
                </a:lnTo>
                <a:lnTo>
                  <a:pt x="1578885" y="9447"/>
                </a:lnTo>
                <a:lnTo>
                  <a:pt x="1617403" y="10505"/>
                </a:lnTo>
                <a:lnTo>
                  <a:pt x="1658684" y="14935"/>
                </a:lnTo>
                <a:lnTo>
                  <a:pt x="1701671" y="13667"/>
                </a:lnTo>
                <a:lnTo>
                  <a:pt x="1744918" y="17400"/>
                </a:lnTo>
                <a:lnTo>
                  <a:pt x="1788424" y="18506"/>
                </a:lnTo>
                <a:lnTo>
                  <a:pt x="1835994" y="18880"/>
                </a:lnTo>
                <a:lnTo>
                  <a:pt x="1871266" y="18945"/>
                </a:lnTo>
                <a:lnTo>
                  <a:pt x="1913585" y="18964"/>
                </a:lnTo>
                <a:lnTo>
                  <a:pt x="1954581" y="18970"/>
                </a:lnTo>
                <a:lnTo>
                  <a:pt x="1994325" y="18971"/>
                </a:lnTo>
                <a:lnTo>
                  <a:pt x="2033890" y="18972"/>
                </a:lnTo>
                <a:lnTo>
                  <a:pt x="2072894" y="18972"/>
                </a:lnTo>
                <a:lnTo>
                  <a:pt x="2111262" y="18972"/>
                </a:lnTo>
                <a:lnTo>
                  <a:pt x="2156508" y="18972"/>
                </a:lnTo>
                <a:lnTo>
                  <a:pt x="2196569" y="18972"/>
                </a:lnTo>
                <a:lnTo>
                  <a:pt x="2238701" y="18972"/>
                </a:lnTo>
                <a:lnTo>
                  <a:pt x="2281047" y="18972"/>
                </a:lnTo>
                <a:lnTo>
                  <a:pt x="2306405" y="21794"/>
                </a:lnTo>
                <a:lnTo>
                  <a:pt x="2350063" y="27908"/>
                </a:lnTo>
                <a:lnTo>
                  <a:pt x="2395316" y="28381"/>
                </a:lnTo>
                <a:lnTo>
                  <a:pt x="2442552" y="31304"/>
                </a:lnTo>
                <a:lnTo>
                  <a:pt x="2484964" y="36695"/>
                </a:lnTo>
                <a:lnTo>
                  <a:pt x="2524399" y="37629"/>
                </a:lnTo>
                <a:lnTo>
                  <a:pt x="2569923" y="37944"/>
                </a:lnTo>
                <a:lnTo>
                  <a:pt x="2612311" y="40829"/>
                </a:lnTo>
                <a:lnTo>
                  <a:pt x="2652978" y="46662"/>
                </a:lnTo>
                <a:lnTo>
                  <a:pt x="2696237" y="47431"/>
                </a:lnTo>
                <a:lnTo>
                  <a:pt x="2740352" y="47524"/>
                </a:lnTo>
                <a:lnTo>
                  <a:pt x="2780737" y="47542"/>
                </a:lnTo>
                <a:lnTo>
                  <a:pt x="2827793" y="47546"/>
                </a:lnTo>
                <a:lnTo>
                  <a:pt x="2870881" y="47547"/>
                </a:lnTo>
                <a:lnTo>
                  <a:pt x="2916909" y="47547"/>
                </a:lnTo>
                <a:lnTo>
                  <a:pt x="2957505" y="47547"/>
                </a:lnTo>
                <a:lnTo>
                  <a:pt x="3004246" y="47547"/>
                </a:lnTo>
                <a:lnTo>
                  <a:pt x="3049320" y="47547"/>
                </a:lnTo>
                <a:lnTo>
                  <a:pt x="3083778" y="47547"/>
                </a:lnTo>
                <a:lnTo>
                  <a:pt x="3090468" y="42491"/>
                </a:lnTo>
                <a:lnTo>
                  <a:pt x="3091129" y="41001"/>
                </a:lnTo>
                <a:lnTo>
                  <a:pt x="3090511" y="40008"/>
                </a:lnTo>
                <a:lnTo>
                  <a:pt x="3089041" y="39346"/>
                </a:lnTo>
                <a:lnTo>
                  <a:pt x="3089119" y="38905"/>
                </a:lnTo>
                <a:lnTo>
                  <a:pt x="3095625" y="38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60" name="SMARTInkShape-Group585">
            <a:extLst>
              <a:ext uri="{FF2B5EF4-FFF2-40B4-BE49-F238E27FC236}">
                <a16:creationId xmlns:a16="http://schemas.microsoft.com/office/drawing/2014/main" id="{EC9650F4-AC91-6709-273A-05F13FAD04E2}"/>
              </a:ext>
            </a:extLst>
          </p:cNvPr>
          <p:cNvGrpSpPr/>
          <p:nvPr/>
        </p:nvGrpSpPr>
        <p:grpSpPr>
          <a:xfrm>
            <a:off x="1076490" y="3023462"/>
            <a:ext cx="561811" cy="281714"/>
            <a:chOff x="1076490" y="3023462"/>
            <a:chExt cx="561811" cy="281714"/>
          </a:xfrm>
        </p:grpSpPr>
        <p:sp>
          <p:nvSpPr>
            <p:cNvPr id="1355" name="SMARTInkShape-2371">
              <a:extLst>
                <a:ext uri="{FF2B5EF4-FFF2-40B4-BE49-F238E27FC236}">
                  <a16:creationId xmlns:a16="http://schemas.microsoft.com/office/drawing/2014/main" id="{65141212-A2C2-A01A-5E33-840DA256D5A4}"/>
                </a:ext>
              </a:extLst>
            </p:cNvPr>
            <p:cNvSpPr/>
            <p:nvPr>
              <p:custDataLst>
                <p:tags r:id="rId315"/>
              </p:custDataLst>
            </p:nvPr>
          </p:nvSpPr>
          <p:spPr>
            <a:xfrm>
              <a:off x="1076490" y="3086103"/>
              <a:ext cx="75870" cy="104605"/>
            </a:xfrm>
            <a:custGeom>
              <a:avLst/>
              <a:gdLst/>
              <a:ahLst/>
              <a:cxnLst/>
              <a:rect l="0" t="0" r="0" b="0"/>
              <a:pathLst>
                <a:path w="75870" h="104605">
                  <a:moveTo>
                    <a:pt x="56985" y="9522"/>
                  </a:moveTo>
                  <a:lnTo>
                    <a:pt x="56985" y="9522"/>
                  </a:lnTo>
                  <a:lnTo>
                    <a:pt x="56985" y="32"/>
                  </a:lnTo>
                  <a:lnTo>
                    <a:pt x="43727" y="0"/>
                  </a:lnTo>
                  <a:lnTo>
                    <a:pt x="37687" y="2820"/>
                  </a:lnTo>
                  <a:lnTo>
                    <a:pt x="15696" y="22387"/>
                  </a:lnTo>
                  <a:lnTo>
                    <a:pt x="4066" y="41501"/>
                  </a:lnTo>
                  <a:lnTo>
                    <a:pt x="1088" y="54157"/>
                  </a:lnTo>
                  <a:lnTo>
                    <a:pt x="0" y="77933"/>
                  </a:lnTo>
                  <a:lnTo>
                    <a:pt x="2731" y="85083"/>
                  </a:lnTo>
                  <a:lnTo>
                    <a:pt x="13107" y="98296"/>
                  </a:lnTo>
                  <a:lnTo>
                    <a:pt x="21961" y="101893"/>
                  </a:lnTo>
                  <a:lnTo>
                    <a:pt x="50258" y="104604"/>
                  </a:lnTo>
                  <a:lnTo>
                    <a:pt x="53558" y="102543"/>
                  </a:lnTo>
                  <a:lnTo>
                    <a:pt x="63260" y="91647"/>
                  </a:lnTo>
                  <a:lnTo>
                    <a:pt x="69652" y="88355"/>
                  </a:lnTo>
                  <a:lnTo>
                    <a:pt x="71780" y="85361"/>
                  </a:lnTo>
                  <a:lnTo>
                    <a:pt x="74774" y="71034"/>
                  </a:lnTo>
                  <a:lnTo>
                    <a:pt x="75869" y="46066"/>
                  </a:lnTo>
                  <a:lnTo>
                    <a:pt x="66324" y="13674"/>
                  </a:lnTo>
                  <a:lnTo>
                    <a:pt x="61841" y="6782"/>
                  </a:lnTo>
                  <a:lnTo>
                    <a:pt x="56321" y="3012"/>
                  </a:lnTo>
                  <a:lnTo>
                    <a:pt x="47264" y="890"/>
                  </a:lnTo>
                  <a:lnTo>
                    <a:pt x="44154" y="592"/>
                  </a:lnTo>
                  <a:lnTo>
                    <a:pt x="42081" y="1452"/>
                  </a:lnTo>
                  <a:lnTo>
                    <a:pt x="40699" y="3084"/>
                  </a:lnTo>
                  <a:lnTo>
                    <a:pt x="37935"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SMARTInkShape-2372">
              <a:extLst>
                <a:ext uri="{FF2B5EF4-FFF2-40B4-BE49-F238E27FC236}">
                  <a16:creationId xmlns:a16="http://schemas.microsoft.com/office/drawing/2014/main" id="{C2CC61D5-F3F2-2E1D-DC28-70C685A13F5E}"/>
                </a:ext>
              </a:extLst>
            </p:cNvPr>
            <p:cNvSpPr/>
            <p:nvPr>
              <p:custDataLst>
                <p:tags r:id="rId316"/>
              </p:custDataLst>
            </p:nvPr>
          </p:nvSpPr>
          <p:spPr>
            <a:xfrm>
              <a:off x="1209675" y="31718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7" name="SMARTInkShape-2373">
              <a:extLst>
                <a:ext uri="{FF2B5EF4-FFF2-40B4-BE49-F238E27FC236}">
                  <a16:creationId xmlns:a16="http://schemas.microsoft.com/office/drawing/2014/main" id="{9C01578B-3A0C-A387-6332-24EA9EB4E40F}"/>
                </a:ext>
              </a:extLst>
            </p:cNvPr>
            <p:cNvSpPr/>
            <p:nvPr>
              <p:custDataLst>
                <p:tags r:id="rId317"/>
              </p:custDataLst>
            </p:nvPr>
          </p:nvSpPr>
          <p:spPr>
            <a:xfrm>
              <a:off x="1259170" y="3086100"/>
              <a:ext cx="72737" cy="94656"/>
            </a:xfrm>
            <a:custGeom>
              <a:avLst/>
              <a:gdLst/>
              <a:ahLst/>
              <a:cxnLst/>
              <a:rect l="0" t="0" r="0" b="0"/>
              <a:pathLst>
                <a:path w="72737" h="94656">
                  <a:moveTo>
                    <a:pt x="36230" y="9525"/>
                  </a:moveTo>
                  <a:lnTo>
                    <a:pt x="36230" y="9525"/>
                  </a:lnTo>
                  <a:lnTo>
                    <a:pt x="45362" y="9525"/>
                  </a:lnTo>
                  <a:lnTo>
                    <a:pt x="31556" y="9525"/>
                  </a:lnTo>
                  <a:lnTo>
                    <a:pt x="26039" y="12347"/>
                  </a:lnTo>
                  <a:lnTo>
                    <a:pt x="13874" y="22782"/>
                  </a:lnTo>
                  <a:lnTo>
                    <a:pt x="4441" y="36971"/>
                  </a:lnTo>
                  <a:lnTo>
                    <a:pt x="0" y="49525"/>
                  </a:lnTo>
                  <a:lnTo>
                    <a:pt x="1783" y="59405"/>
                  </a:lnTo>
                  <a:lnTo>
                    <a:pt x="8737" y="74046"/>
                  </a:lnTo>
                  <a:lnTo>
                    <a:pt x="13428" y="81593"/>
                  </a:lnTo>
                  <a:lnTo>
                    <a:pt x="15512" y="88474"/>
                  </a:lnTo>
                  <a:lnTo>
                    <a:pt x="17127" y="90733"/>
                  </a:lnTo>
                  <a:lnTo>
                    <a:pt x="19261" y="92239"/>
                  </a:lnTo>
                  <a:lnTo>
                    <a:pt x="24455" y="93911"/>
                  </a:lnTo>
                  <a:lnTo>
                    <a:pt x="30291" y="94655"/>
                  </a:lnTo>
                  <a:lnTo>
                    <a:pt x="44583" y="90017"/>
                  </a:lnTo>
                  <a:lnTo>
                    <a:pt x="62224" y="76883"/>
                  </a:lnTo>
                  <a:lnTo>
                    <a:pt x="68949" y="65568"/>
                  </a:lnTo>
                  <a:lnTo>
                    <a:pt x="72736" y="44475"/>
                  </a:lnTo>
                  <a:lnTo>
                    <a:pt x="72563" y="29291"/>
                  </a:lnTo>
                  <a:lnTo>
                    <a:pt x="68959" y="19015"/>
                  </a:lnTo>
                  <a:lnTo>
                    <a:pt x="61006" y="10921"/>
                  </a:lnTo>
                  <a:lnTo>
                    <a:pt x="51475" y="4854"/>
                  </a:lnTo>
                  <a:lnTo>
                    <a:pt x="40159" y="1438"/>
                  </a:lnTo>
                  <a:lnTo>
                    <a:pt x="2670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8" name="SMARTInkShape-2374">
              <a:extLst>
                <a:ext uri="{FF2B5EF4-FFF2-40B4-BE49-F238E27FC236}">
                  <a16:creationId xmlns:a16="http://schemas.microsoft.com/office/drawing/2014/main" id="{884EE78E-F932-1FDD-016F-62D67EB480BD}"/>
                </a:ext>
              </a:extLst>
            </p:cNvPr>
            <p:cNvSpPr/>
            <p:nvPr>
              <p:custDataLst>
                <p:tags r:id="rId318"/>
              </p:custDataLst>
            </p:nvPr>
          </p:nvSpPr>
          <p:spPr>
            <a:xfrm>
              <a:off x="1381125" y="3076575"/>
              <a:ext cx="85726" cy="145957"/>
            </a:xfrm>
            <a:custGeom>
              <a:avLst/>
              <a:gdLst/>
              <a:ahLst/>
              <a:cxnLst/>
              <a:rect l="0" t="0" r="0" b="0"/>
              <a:pathLst>
                <a:path w="85726" h="145957">
                  <a:moveTo>
                    <a:pt x="76200" y="9525"/>
                  </a:moveTo>
                  <a:lnTo>
                    <a:pt x="76200" y="9525"/>
                  </a:lnTo>
                  <a:lnTo>
                    <a:pt x="81257" y="9525"/>
                  </a:lnTo>
                  <a:lnTo>
                    <a:pt x="82746" y="8467"/>
                  </a:lnTo>
                  <a:lnTo>
                    <a:pt x="83739" y="6703"/>
                  </a:lnTo>
                  <a:lnTo>
                    <a:pt x="85725" y="3"/>
                  </a:lnTo>
                  <a:lnTo>
                    <a:pt x="66479" y="0"/>
                  </a:lnTo>
                  <a:lnTo>
                    <a:pt x="55652" y="5644"/>
                  </a:lnTo>
                  <a:lnTo>
                    <a:pt x="31749" y="27006"/>
                  </a:lnTo>
                  <a:lnTo>
                    <a:pt x="7813" y="62666"/>
                  </a:lnTo>
                  <a:lnTo>
                    <a:pt x="1029" y="107396"/>
                  </a:lnTo>
                  <a:lnTo>
                    <a:pt x="686" y="112872"/>
                  </a:lnTo>
                  <a:lnTo>
                    <a:pt x="5950" y="124602"/>
                  </a:lnTo>
                  <a:lnTo>
                    <a:pt x="15344" y="135812"/>
                  </a:lnTo>
                  <a:lnTo>
                    <a:pt x="26575" y="144322"/>
                  </a:lnTo>
                  <a:lnTo>
                    <a:pt x="32533" y="145956"/>
                  </a:lnTo>
                  <a:lnTo>
                    <a:pt x="58547" y="143490"/>
                  </a:lnTo>
                  <a:lnTo>
                    <a:pt x="62315" y="141168"/>
                  </a:lnTo>
                  <a:lnTo>
                    <a:pt x="72673" y="127788"/>
                  </a:lnTo>
                  <a:lnTo>
                    <a:pt x="82833" y="107125"/>
                  </a:lnTo>
                  <a:lnTo>
                    <a:pt x="83797" y="103167"/>
                  </a:lnTo>
                  <a:lnTo>
                    <a:pt x="82323" y="99469"/>
                  </a:lnTo>
                  <a:lnTo>
                    <a:pt x="75041" y="92539"/>
                  </a:lnTo>
                  <a:lnTo>
                    <a:pt x="59041" y="82688"/>
                  </a:lnTo>
                  <a:lnTo>
                    <a:pt x="40895" y="78122"/>
                  </a:lnTo>
                  <a:lnTo>
                    <a:pt x="27169" y="76770"/>
                  </a:lnTo>
                  <a:lnTo>
                    <a:pt x="3361" y="84451"/>
                  </a:lnTo>
                  <a:lnTo>
                    <a:pt x="2241" y="85934"/>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SMARTInkShape-2375">
              <a:extLst>
                <a:ext uri="{FF2B5EF4-FFF2-40B4-BE49-F238E27FC236}">
                  <a16:creationId xmlns:a16="http://schemas.microsoft.com/office/drawing/2014/main" id="{66CF5F04-1DA6-519E-E536-B514673464FF}"/>
                </a:ext>
              </a:extLst>
            </p:cNvPr>
            <p:cNvSpPr/>
            <p:nvPr>
              <p:custDataLst>
                <p:tags r:id="rId319"/>
              </p:custDataLst>
            </p:nvPr>
          </p:nvSpPr>
          <p:spPr>
            <a:xfrm>
              <a:off x="1543656" y="3023462"/>
              <a:ext cx="94645" cy="281714"/>
            </a:xfrm>
            <a:custGeom>
              <a:avLst/>
              <a:gdLst/>
              <a:ahLst/>
              <a:cxnLst/>
              <a:rect l="0" t="0" r="0" b="0"/>
              <a:pathLst>
                <a:path w="94645" h="281714">
                  <a:moveTo>
                    <a:pt x="94644" y="5488"/>
                  </a:moveTo>
                  <a:lnTo>
                    <a:pt x="94644" y="5488"/>
                  </a:lnTo>
                  <a:lnTo>
                    <a:pt x="94644" y="0"/>
                  </a:lnTo>
                  <a:lnTo>
                    <a:pt x="94644" y="4556"/>
                  </a:lnTo>
                  <a:lnTo>
                    <a:pt x="79436" y="15025"/>
                  </a:lnTo>
                  <a:lnTo>
                    <a:pt x="43624" y="57988"/>
                  </a:lnTo>
                  <a:lnTo>
                    <a:pt x="25787" y="91481"/>
                  </a:lnTo>
                  <a:lnTo>
                    <a:pt x="13329" y="133391"/>
                  </a:lnTo>
                  <a:lnTo>
                    <a:pt x="3993" y="173090"/>
                  </a:lnTo>
                  <a:lnTo>
                    <a:pt x="302" y="215964"/>
                  </a:lnTo>
                  <a:lnTo>
                    <a:pt x="0" y="222005"/>
                  </a:lnTo>
                  <a:lnTo>
                    <a:pt x="9687" y="245678"/>
                  </a:lnTo>
                  <a:lnTo>
                    <a:pt x="30932" y="274429"/>
                  </a:lnTo>
                  <a:lnTo>
                    <a:pt x="37400" y="278476"/>
                  </a:lnTo>
                  <a:lnTo>
                    <a:pt x="47019" y="2817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9" name="SMARTInkShape-Group586">
            <a:extLst>
              <a:ext uri="{FF2B5EF4-FFF2-40B4-BE49-F238E27FC236}">
                <a16:creationId xmlns:a16="http://schemas.microsoft.com/office/drawing/2014/main" id="{8CBFA857-0192-C413-01F1-EBE81B9D5857}"/>
              </a:ext>
            </a:extLst>
          </p:cNvPr>
          <p:cNvGrpSpPr/>
          <p:nvPr/>
        </p:nvGrpSpPr>
        <p:grpSpPr>
          <a:xfrm>
            <a:off x="962025" y="3028950"/>
            <a:ext cx="1609726" cy="417115"/>
            <a:chOff x="962025" y="3028950"/>
            <a:chExt cx="1609726" cy="417115"/>
          </a:xfrm>
        </p:grpSpPr>
        <p:sp>
          <p:nvSpPr>
            <p:cNvPr id="1361" name="SMARTInkShape-2376">
              <a:extLst>
                <a:ext uri="{FF2B5EF4-FFF2-40B4-BE49-F238E27FC236}">
                  <a16:creationId xmlns:a16="http://schemas.microsoft.com/office/drawing/2014/main" id="{16121770-466F-324B-E6A8-5F0252320266}"/>
                </a:ext>
              </a:extLst>
            </p:cNvPr>
            <p:cNvSpPr/>
            <p:nvPr>
              <p:custDataLst>
                <p:tags r:id="rId307"/>
              </p:custDataLst>
            </p:nvPr>
          </p:nvSpPr>
          <p:spPr>
            <a:xfrm>
              <a:off x="2211551" y="3107065"/>
              <a:ext cx="64442" cy="102227"/>
            </a:xfrm>
            <a:custGeom>
              <a:avLst/>
              <a:gdLst/>
              <a:ahLst/>
              <a:cxnLst/>
              <a:rect l="0" t="0" r="0" b="0"/>
              <a:pathLst>
                <a:path w="64442" h="102227">
                  <a:moveTo>
                    <a:pt x="26824" y="26660"/>
                  </a:moveTo>
                  <a:lnTo>
                    <a:pt x="26824" y="26660"/>
                  </a:lnTo>
                  <a:lnTo>
                    <a:pt x="26824" y="9050"/>
                  </a:lnTo>
                  <a:lnTo>
                    <a:pt x="24002" y="11072"/>
                  </a:lnTo>
                  <a:lnTo>
                    <a:pt x="18623" y="15937"/>
                  </a:lnTo>
                  <a:lnTo>
                    <a:pt x="9956" y="29990"/>
                  </a:lnTo>
                  <a:lnTo>
                    <a:pt x="4158" y="33432"/>
                  </a:lnTo>
                  <a:lnTo>
                    <a:pt x="2188" y="36466"/>
                  </a:lnTo>
                  <a:lnTo>
                    <a:pt x="0" y="45482"/>
                  </a:lnTo>
                  <a:lnTo>
                    <a:pt x="6604" y="84038"/>
                  </a:lnTo>
                  <a:lnTo>
                    <a:pt x="10076" y="92025"/>
                  </a:lnTo>
                  <a:lnTo>
                    <a:pt x="15872" y="100720"/>
                  </a:lnTo>
                  <a:lnTo>
                    <a:pt x="26989" y="102226"/>
                  </a:lnTo>
                  <a:lnTo>
                    <a:pt x="43689" y="97616"/>
                  </a:lnTo>
                  <a:lnTo>
                    <a:pt x="47592" y="94072"/>
                  </a:lnTo>
                  <a:lnTo>
                    <a:pt x="51929" y="84491"/>
                  </a:lnTo>
                  <a:lnTo>
                    <a:pt x="63295" y="37320"/>
                  </a:lnTo>
                  <a:lnTo>
                    <a:pt x="64441" y="24762"/>
                  </a:lnTo>
                  <a:lnTo>
                    <a:pt x="61888" y="17703"/>
                  </a:lnTo>
                  <a:lnTo>
                    <a:pt x="51624" y="4547"/>
                  </a:lnTo>
                  <a:lnTo>
                    <a:pt x="42785" y="957"/>
                  </a:lnTo>
                  <a:lnTo>
                    <a:pt x="37465" y="0"/>
                  </a:lnTo>
                  <a:lnTo>
                    <a:pt x="7774" y="76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SMARTInkShape-2377">
              <a:extLst>
                <a:ext uri="{FF2B5EF4-FFF2-40B4-BE49-F238E27FC236}">
                  <a16:creationId xmlns:a16="http://schemas.microsoft.com/office/drawing/2014/main" id="{BF8B6B53-8449-BD14-DE24-BDF4F04FFE26}"/>
                </a:ext>
              </a:extLst>
            </p:cNvPr>
            <p:cNvSpPr/>
            <p:nvPr>
              <p:custDataLst>
                <p:tags r:id="rId308"/>
              </p:custDataLst>
            </p:nvPr>
          </p:nvSpPr>
          <p:spPr>
            <a:xfrm>
              <a:off x="962025" y="3381375"/>
              <a:ext cx="1609726" cy="64690"/>
            </a:xfrm>
            <a:custGeom>
              <a:avLst/>
              <a:gdLst/>
              <a:ahLst/>
              <a:cxnLst/>
              <a:rect l="0" t="0" r="0" b="0"/>
              <a:pathLst>
                <a:path w="1609726" h="64690">
                  <a:moveTo>
                    <a:pt x="0" y="0"/>
                  </a:moveTo>
                  <a:lnTo>
                    <a:pt x="0" y="0"/>
                  </a:lnTo>
                  <a:lnTo>
                    <a:pt x="46390" y="0"/>
                  </a:lnTo>
                  <a:lnTo>
                    <a:pt x="68543" y="1058"/>
                  </a:lnTo>
                  <a:lnTo>
                    <a:pt x="91688" y="5488"/>
                  </a:lnTo>
                  <a:lnTo>
                    <a:pt x="131706" y="2096"/>
                  </a:lnTo>
                  <a:lnTo>
                    <a:pt x="165428" y="932"/>
                  </a:lnTo>
                  <a:lnTo>
                    <a:pt x="210000" y="276"/>
                  </a:lnTo>
                  <a:lnTo>
                    <a:pt x="250018" y="82"/>
                  </a:lnTo>
                  <a:lnTo>
                    <a:pt x="288686" y="24"/>
                  </a:lnTo>
                  <a:lnTo>
                    <a:pt x="326954" y="7"/>
                  </a:lnTo>
                  <a:lnTo>
                    <a:pt x="370161" y="2"/>
                  </a:lnTo>
                  <a:lnTo>
                    <a:pt x="411419" y="5057"/>
                  </a:lnTo>
                  <a:lnTo>
                    <a:pt x="455512" y="8201"/>
                  </a:lnTo>
                  <a:lnTo>
                    <a:pt x="489258" y="8937"/>
                  </a:lnTo>
                  <a:lnTo>
                    <a:pt x="524365" y="10322"/>
                  </a:lnTo>
                  <a:lnTo>
                    <a:pt x="557607" y="14465"/>
                  </a:lnTo>
                  <a:lnTo>
                    <a:pt x="590020" y="17013"/>
                  </a:lnTo>
                  <a:lnTo>
                    <a:pt x="622064" y="18145"/>
                  </a:lnTo>
                  <a:lnTo>
                    <a:pt x="653945" y="18648"/>
                  </a:lnTo>
                  <a:lnTo>
                    <a:pt x="688576" y="21694"/>
                  </a:lnTo>
                  <a:lnTo>
                    <a:pt x="724076" y="25517"/>
                  </a:lnTo>
                  <a:lnTo>
                    <a:pt x="757492" y="27215"/>
                  </a:lnTo>
                  <a:lnTo>
                    <a:pt x="789983" y="30793"/>
                  </a:lnTo>
                  <a:lnTo>
                    <a:pt x="822062" y="34853"/>
                  </a:lnTo>
                  <a:lnTo>
                    <a:pt x="853958" y="36656"/>
                  </a:lnTo>
                  <a:lnTo>
                    <a:pt x="885773" y="40281"/>
                  </a:lnTo>
                  <a:lnTo>
                    <a:pt x="917552" y="44361"/>
                  </a:lnTo>
                  <a:lnTo>
                    <a:pt x="949315" y="46174"/>
                  </a:lnTo>
                  <a:lnTo>
                    <a:pt x="981070" y="46980"/>
                  </a:lnTo>
                  <a:lnTo>
                    <a:pt x="1012823" y="47339"/>
                  </a:lnTo>
                  <a:lnTo>
                    <a:pt x="1044574" y="47497"/>
                  </a:lnTo>
                  <a:lnTo>
                    <a:pt x="1076325" y="50390"/>
                  </a:lnTo>
                  <a:lnTo>
                    <a:pt x="1121128" y="55147"/>
                  </a:lnTo>
                  <a:lnTo>
                    <a:pt x="1164036" y="56557"/>
                  </a:lnTo>
                  <a:lnTo>
                    <a:pt x="1207442" y="56974"/>
                  </a:lnTo>
                  <a:lnTo>
                    <a:pt x="1249935" y="57098"/>
                  </a:lnTo>
                  <a:lnTo>
                    <a:pt x="1293218" y="57135"/>
                  </a:lnTo>
                  <a:lnTo>
                    <a:pt x="1332853" y="57145"/>
                  </a:lnTo>
                  <a:lnTo>
                    <a:pt x="1371408" y="57149"/>
                  </a:lnTo>
                  <a:lnTo>
                    <a:pt x="1409643" y="57150"/>
                  </a:lnTo>
                  <a:lnTo>
                    <a:pt x="1453428" y="59972"/>
                  </a:lnTo>
                  <a:lnTo>
                    <a:pt x="1498151" y="64689"/>
                  </a:lnTo>
                  <a:lnTo>
                    <a:pt x="1534333" y="63264"/>
                  </a:lnTo>
                  <a:lnTo>
                    <a:pt x="1581923" y="57955"/>
                  </a:lnTo>
                  <a:lnTo>
                    <a:pt x="1600546" y="56330"/>
                  </a:lnTo>
                  <a:lnTo>
                    <a:pt x="1603606" y="54487"/>
                  </a:lnTo>
                  <a:lnTo>
                    <a:pt x="1609725"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3" name="SMARTInkShape-2378">
              <a:extLst>
                <a:ext uri="{FF2B5EF4-FFF2-40B4-BE49-F238E27FC236}">
                  <a16:creationId xmlns:a16="http://schemas.microsoft.com/office/drawing/2014/main" id="{BCE6FFDB-EB3E-16AA-F7A3-9A911084EFE7}"/>
                </a:ext>
              </a:extLst>
            </p:cNvPr>
            <p:cNvSpPr/>
            <p:nvPr>
              <p:custDataLst>
                <p:tags r:id="rId309"/>
              </p:custDataLst>
            </p:nvPr>
          </p:nvSpPr>
          <p:spPr>
            <a:xfrm>
              <a:off x="1695450" y="3086101"/>
              <a:ext cx="19041" cy="161925"/>
            </a:xfrm>
            <a:custGeom>
              <a:avLst/>
              <a:gdLst/>
              <a:ahLst/>
              <a:cxnLst/>
              <a:rect l="0" t="0" r="0" b="0"/>
              <a:pathLst>
                <a:path w="19041" h="161925">
                  <a:moveTo>
                    <a:pt x="9525" y="9524"/>
                  </a:moveTo>
                  <a:lnTo>
                    <a:pt x="9525" y="9524"/>
                  </a:lnTo>
                  <a:lnTo>
                    <a:pt x="9525" y="391"/>
                  </a:lnTo>
                  <a:lnTo>
                    <a:pt x="19015" y="0"/>
                  </a:lnTo>
                  <a:lnTo>
                    <a:pt x="19040" y="5055"/>
                  </a:lnTo>
                  <a:lnTo>
                    <a:pt x="11510" y="42841"/>
                  </a:lnTo>
                  <a:lnTo>
                    <a:pt x="9348" y="62432"/>
                  </a:lnTo>
                  <a:lnTo>
                    <a:pt x="1440" y="92561"/>
                  </a:lnTo>
                  <a:lnTo>
                    <a:pt x="127" y="136505"/>
                  </a:lnTo>
                  <a:lnTo>
                    <a:pt x="0" y="1619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4" name="SMARTInkShape-2379">
              <a:extLst>
                <a:ext uri="{FF2B5EF4-FFF2-40B4-BE49-F238E27FC236}">
                  <a16:creationId xmlns:a16="http://schemas.microsoft.com/office/drawing/2014/main" id="{9AE72D78-7AD0-2FCC-D2DC-E45BA3F51E4F}"/>
                </a:ext>
              </a:extLst>
            </p:cNvPr>
            <p:cNvSpPr/>
            <p:nvPr>
              <p:custDataLst>
                <p:tags r:id="rId310"/>
              </p:custDataLst>
            </p:nvPr>
          </p:nvSpPr>
          <p:spPr>
            <a:xfrm>
              <a:off x="1790700" y="3152775"/>
              <a:ext cx="114301" cy="9526"/>
            </a:xfrm>
            <a:custGeom>
              <a:avLst/>
              <a:gdLst/>
              <a:ahLst/>
              <a:cxnLst/>
              <a:rect l="0" t="0" r="0" b="0"/>
              <a:pathLst>
                <a:path w="114301" h="9526">
                  <a:moveTo>
                    <a:pt x="0" y="9525"/>
                  </a:moveTo>
                  <a:lnTo>
                    <a:pt x="0" y="9525"/>
                  </a:lnTo>
                  <a:lnTo>
                    <a:pt x="42188" y="9525"/>
                  </a:lnTo>
                  <a:lnTo>
                    <a:pt x="85496" y="9525"/>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SMARTInkShape-2380">
              <a:extLst>
                <a:ext uri="{FF2B5EF4-FFF2-40B4-BE49-F238E27FC236}">
                  <a16:creationId xmlns:a16="http://schemas.microsoft.com/office/drawing/2014/main" id="{BAF2B604-9CE5-8FBA-E7D1-01B640CF01EE}"/>
                </a:ext>
              </a:extLst>
            </p:cNvPr>
            <p:cNvSpPr/>
            <p:nvPr>
              <p:custDataLst>
                <p:tags r:id="rId311"/>
              </p:custDataLst>
            </p:nvPr>
          </p:nvSpPr>
          <p:spPr>
            <a:xfrm>
              <a:off x="2314575" y="3076585"/>
              <a:ext cx="75958" cy="132749"/>
            </a:xfrm>
            <a:custGeom>
              <a:avLst/>
              <a:gdLst/>
              <a:ahLst/>
              <a:cxnLst/>
              <a:rect l="0" t="0" r="0" b="0"/>
              <a:pathLst>
                <a:path w="75958" h="132749">
                  <a:moveTo>
                    <a:pt x="66675" y="9515"/>
                  </a:moveTo>
                  <a:lnTo>
                    <a:pt x="66675" y="9515"/>
                  </a:lnTo>
                  <a:lnTo>
                    <a:pt x="71731" y="4459"/>
                  </a:lnTo>
                  <a:lnTo>
                    <a:pt x="72163" y="2969"/>
                  </a:lnTo>
                  <a:lnTo>
                    <a:pt x="71392" y="1976"/>
                  </a:lnTo>
                  <a:lnTo>
                    <a:pt x="66757" y="25"/>
                  </a:lnTo>
                  <a:lnTo>
                    <a:pt x="61643" y="0"/>
                  </a:lnTo>
                  <a:lnTo>
                    <a:pt x="48368" y="5050"/>
                  </a:lnTo>
                  <a:lnTo>
                    <a:pt x="39841" y="13175"/>
                  </a:lnTo>
                  <a:lnTo>
                    <a:pt x="15977" y="54180"/>
                  </a:lnTo>
                  <a:lnTo>
                    <a:pt x="10375" y="97999"/>
                  </a:lnTo>
                  <a:lnTo>
                    <a:pt x="10091" y="103430"/>
                  </a:lnTo>
                  <a:lnTo>
                    <a:pt x="12599" y="112285"/>
                  </a:lnTo>
                  <a:lnTo>
                    <a:pt x="14749" y="116129"/>
                  </a:lnTo>
                  <a:lnTo>
                    <a:pt x="27889" y="126594"/>
                  </a:lnTo>
                  <a:lnTo>
                    <a:pt x="50244" y="131341"/>
                  </a:lnTo>
                  <a:lnTo>
                    <a:pt x="66863" y="132748"/>
                  </a:lnTo>
                  <a:lnTo>
                    <a:pt x="69975" y="131887"/>
                  </a:lnTo>
                  <a:lnTo>
                    <a:pt x="72050" y="130254"/>
                  </a:lnTo>
                  <a:lnTo>
                    <a:pt x="73434" y="128108"/>
                  </a:lnTo>
                  <a:lnTo>
                    <a:pt x="75957" y="94532"/>
                  </a:lnTo>
                  <a:lnTo>
                    <a:pt x="73922" y="90535"/>
                  </a:lnTo>
                  <a:lnTo>
                    <a:pt x="66015" y="83271"/>
                  </a:lnTo>
                  <a:lnTo>
                    <a:pt x="55445" y="79337"/>
                  </a:lnTo>
                  <a:lnTo>
                    <a:pt x="49664" y="78288"/>
                  </a:lnTo>
                  <a:lnTo>
                    <a:pt x="37595" y="79945"/>
                  </a:lnTo>
                  <a:lnTo>
                    <a:pt x="0" y="95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SMARTInkShape-2381">
              <a:extLst>
                <a:ext uri="{FF2B5EF4-FFF2-40B4-BE49-F238E27FC236}">
                  <a16:creationId xmlns:a16="http://schemas.microsoft.com/office/drawing/2014/main" id="{FCC3CEB0-5BED-8880-37A4-C1EABBAD1440}"/>
                </a:ext>
              </a:extLst>
            </p:cNvPr>
            <p:cNvSpPr/>
            <p:nvPr>
              <p:custDataLst>
                <p:tags r:id="rId312"/>
              </p:custDataLst>
            </p:nvPr>
          </p:nvSpPr>
          <p:spPr>
            <a:xfrm>
              <a:off x="2390775" y="3028950"/>
              <a:ext cx="111260" cy="285751"/>
            </a:xfrm>
            <a:custGeom>
              <a:avLst/>
              <a:gdLst/>
              <a:ahLst/>
              <a:cxnLst/>
              <a:rect l="0" t="0" r="0" b="0"/>
              <a:pathLst>
                <a:path w="111260" h="285751">
                  <a:moveTo>
                    <a:pt x="28575" y="0"/>
                  </a:moveTo>
                  <a:lnTo>
                    <a:pt x="28575" y="0"/>
                  </a:lnTo>
                  <a:lnTo>
                    <a:pt x="64223" y="40704"/>
                  </a:lnTo>
                  <a:lnTo>
                    <a:pt x="86926" y="82202"/>
                  </a:lnTo>
                  <a:lnTo>
                    <a:pt x="99250" y="118621"/>
                  </a:lnTo>
                  <a:lnTo>
                    <a:pt x="109841" y="150858"/>
                  </a:lnTo>
                  <a:lnTo>
                    <a:pt x="111259" y="171823"/>
                  </a:lnTo>
                  <a:lnTo>
                    <a:pt x="103547" y="216953"/>
                  </a:lnTo>
                  <a:lnTo>
                    <a:pt x="96821" y="235065"/>
                  </a:lnTo>
                  <a:lnTo>
                    <a:pt x="86776" y="246643"/>
                  </a:lnTo>
                  <a:lnTo>
                    <a:pt x="46509" y="268972"/>
                  </a:lnTo>
                  <a:lnTo>
                    <a:pt x="24364" y="280779"/>
                  </a:lnTo>
                  <a:lnTo>
                    <a:pt x="0"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7" name="SMARTInkShape-2382">
              <a:extLst>
                <a:ext uri="{FF2B5EF4-FFF2-40B4-BE49-F238E27FC236}">
                  <a16:creationId xmlns:a16="http://schemas.microsoft.com/office/drawing/2014/main" id="{E7DEF142-E8FA-F2EF-30AE-8E5A264CF9AD}"/>
                </a:ext>
              </a:extLst>
            </p:cNvPr>
            <p:cNvSpPr/>
            <p:nvPr>
              <p:custDataLst>
                <p:tags r:id="rId313"/>
              </p:custDataLst>
            </p:nvPr>
          </p:nvSpPr>
          <p:spPr>
            <a:xfrm>
              <a:off x="1992685" y="3095741"/>
              <a:ext cx="81343" cy="122528"/>
            </a:xfrm>
            <a:custGeom>
              <a:avLst/>
              <a:gdLst/>
              <a:ahLst/>
              <a:cxnLst/>
              <a:rect l="0" t="0" r="0" b="0"/>
              <a:pathLst>
                <a:path w="81343" h="122528">
                  <a:moveTo>
                    <a:pt x="55190" y="18934"/>
                  </a:moveTo>
                  <a:lnTo>
                    <a:pt x="55190" y="18934"/>
                  </a:lnTo>
                  <a:lnTo>
                    <a:pt x="55190" y="9419"/>
                  </a:lnTo>
                  <a:lnTo>
                    <a:pt x="46989" y="1209"/>
                  </a:lnTo>
                  <a:lnTo>
                    <a:pt x="37580" y="0"/>
                  </a:lnTo>
                  <a:lnTo>
                    <a:pt x="26454" y="4975"/>
                  </a:lnTo>
                  <a:lnTo>
                    <a:pt x="18429" y="13083"/>
                  </a:lnTo>
                  <a:lnTo>
                    <a:pt x="4655" y="35535"/>
                  </a:lnTo>
                  <a:lnTo>
                    <a:pt x="0" y="64187"/>
                  </a:lnTo>
                  <a:lnTo>
                    <a:pt x="3677" y="89374"/>
                  </a:lnTo>
                  <a:lnTo>
                    <a:pt x="11470" y="110243"/>
                  </a:lnTo>
                  <a:lnTo>
                    <a:pt x="15460" y="114732"/>
                  </a:lnTo>
                  <a:lnTo>
                    <a:pt x="25538" y="119719"/>
                  </a:lnTo>
                  <a:lnTo>
                    <a:pt x="43111" y="122527"/>
                  </a:lnTo>
                  <a:lnTo>
                    <a:pt x="55466" y="117539"/>
                  </a:lnTo>
                  <a:lnTo>
                    <a:pt x="66954" y="108267"/>
                  </a:lnTo>
                  <a:lnTo>
                    <a:pt x="75588" y="97090"/>
                  </a:lnTo>
                  <a:lnTo>
                    <a:pt x="81342" y="68785"/>
                  </a:lnTo>
                  <a:lnTo>
                    <a:pt x="77991" y="33587"/>
                  </a:lnTo>
                  <a:lnTo>
                    <a:pt x="70263" y="17332"/>
                  </a:lnTo>
                  <a:lnTo>
                    <a:pt x="65238" y="11516"/>
                  </a:lnTo>
                  <a:lnTo>
                    <a:pt x="51189" y="5054"/>
                  </a:lnTo>
                  <a:lnTo>
                    <a:pt x="36479" y="3240"/>
                  </a:lnTo>
                  <a:lnTo>
                    <a:pt x="17090"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SMARTInkShape-2383">
              <a:extLst>
                <a:ext uri="{FF2B5EF4-FFF2-40B4-BE49-F238E27FC236}">
                  <a16:creationId xmlns:a16="http://schemas.microsoft.com/office/drawing/2014/main" id="{2F993DA1-F309-CD53-DB60-E0E9984F084A}"/>
                </a:ext>
              </a:extLst>
            </p:cNvPr>
            <p:cNvSpPr/>
            <p:nvPr>
              <p:custDataLst>
                <p:tags r:id="rId314"/>
              </p:custDataLst>
            </p:nvPr>
          </p:nvSpPr>
          <p:spPr>
            <a:xfrm>
              <a:off x="2143125" y="3200400"/>
              <a:ext cx="9526" cy="9526"/>
            </a:xfrm>
            <a:custGeom>
              <a:avLst/>
              <a:gdLst/>
              <a:ahLst/>
              <a:cxnLst/>
              <a:rect l="0" t="0" r="0" b="0"/>
              <a:pathLst>
                <a:path w="9526" h="9526">
                  <a:moveTo>
                    <a:pt x="9525" y="9525"/>
                  </a:moveTo>
                  <a:lnTo>
                    <a:pt x="9525" y="9525"/>
                  </a:lnTo>
                  <a:lnTo>
                    <a:pt x="9525" y="4469"/>
                  </a:lnTo>
                  <a:lnTo>
                    <a:pt x="8467" y="2979"/>
                  </a:lnTo>
                  <a:lnTo>
                    <a:pt x="6703" y="1986"/>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3" name="SMARTInkShape-Group587">
            <a:extLst>
              <a:ext uri="{FF2B5EF4-FFF2-40B4-BE49-F238E27FC236}">
                <a16:creationId xmlns:a16="http://schemas.microsoft.com/office/drawing/2014/main" id="{7C221E38-8E87-6FBC-066C-67142F86B911}"/>
              </a:ext>
            </a:extLst>
          </p:cNvPr>
          <p:cNvGrpSpPr/>
          <p:nvPr/>
        </p:nvGrpSpPr>
        <p:grpSpPr>
          <a:xfrm>
            <a:off x="1203370" y="3677206"/>
            <a:ext cx="491483" cy="170602"/>
            <a:chOff x="1203370" y="3677206"/>
            <a:chExt cx="491483" cy="170602"/>
          </a:xfrm>
        </p:grpSpPr>
        <p:sp>
          <p:nvSpPr>
            <p:cNvPr id="1370" name="SMARTInkShape-2384">
              <a:extLst>
                <a:ext uri="{FF2B5EF4-FFF2-40B4-BE49-F238E27FC236}">
                  <a16:creationId xmlns:a16="http://schemas.microsoft.com/office/drawing/2014/main" id="{88628EE2-FE1C-8E25-3782-57F120F1C2D9}"/>
                </a:ext>
              </a:extLst>
            </p:cNvPr>
            <p:cNvSpPr/>
            <p:nvPr>
              <p:custDataLst>
                <p:tags r:id="rId304"/>
              </p:custDataLst>
            </p:nvPr>
          </p:nvSpPr>
          <p:spPr>
            <a:xfrm>
              <a:off x="1203370" y="3677206"/>
              <a:ext cx="168231" cy="170602"/>
            </a:xfrm>
            <a:custGeom>
              <a:avLst/>
              <a:gdLst/>
              <a:ahLst/>
              <a:cxnLst/>
              <a:rect l="0" t="0" r="0" b="0"/>
              <a:pathLst>
                <a:path w="168231" h="170602">
                  <a:moveTo>
                    <a:pt x="34880" y="47069"/>
                  </a:moveTo>
                  <a:lnTo>
                    <a:pt x="34880" y="47069"/>
                  </a:lnTo>
                  <a:lnTo>
                    <a:pt x="25748" y="47069"/>
                  </a:lnTo>
                  <a:lnTo>
                    <a:pt x="25390" y="33812"/>
                  </a:lnTo>
                  <a:lnTo>
                    <a:pt x="27495" y="30822"/>
                  </a:lnTo>
                  <a:lnTo>
                    <a:pt x="56879" y="5780"/>
                  </a:lnTo>
                  <a:lnTo>
                    <a:pt x="66177" y="2260"/>
                  </a:lnTo>
                  <a:lnTo>
                    <a:pt x="84336" y="0"/>
                  </a:lnTo>
                  <a:lnTo>
                    <a:pt x="91433" y="2513"/>
                  </a:lnTo>
                  <a:lnTo>
                    <a:pt x="94807" y="4665"/>
                  </a:lnTo>
                  <a:lnTo>
                    <a:pt x="97056" y="8217"/>
                  </a:lnTo>
                  <a:lnTo>
                    <a:pt x="99555" y="17807"/>
                  </a:lnTo>
                  <a:lnTo>
                    <a:pt x="90931" y="65297"/>
                  </a:lnTo>
                  <a:lnTo>
                    <a:pt x="84133" y="83745"/>
                  </a:lnTo>
                  <a:lnTo>
                    <a:pt x="51668" y="124986"/>
                  </a:lnTo>
                  <a:lnTo>
                    <a:pt x="25993" y="153981"/>
                  </a:lnTo>
                  <a:lnTo>
                    <a:pt x="22605" y="159618"/>
                  </a:lnTo>
                  <a:lnTo>
                    <a:pt x="18230" y="163377"/>
                  </a:lnTo>
                  <a:lnTo>
                    <a:pt x="23" y="169904"/>
                  </a:lnTo>
                  <a:lnTo>
                    <a:pt x="0" y="170234"/>
                  </a:lnTo>
                  <a:lnTo>
                    <a:pt x="2797" y="170601"/>
                  </a:lnTo>
                  <a:lnTo>
                    <a:pt x="7568" y="167941"/>
                  </a:lnTo>
                  <a:lnTo>
                    <a:pt x="15333" y="163232"/>
                  </a:lnTo>
                  <a:lnTo>
                    <a:pt x="43366" y="154407"/>
                  </a:lnTo>
                  <a:lnTo>
                    <a:pt x="84681" y="145635"/>
                  </a:lnTo>
                  <a:lnTo>
                    <a:pt x="128365" y="142756"/>
                  </a:lnTo>
                  <a:lnTo>
                    <a:pt x="168230" y="1423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1" name="SMARTInkShape-2385">
              <a:extLst>
                <a:ext uri="{FF2B5EF4-FFF2-40B4-BE49-F238E27FC236}">
                  <a16:creationId xmlns:a16="http://schemas.microsoft.com/office/drawing/2014/main" id="{41873B31-855D-212A-8CEC-63EB0061C162}"/>
                </a:ext>
              </a:extLst>
            </p:cNvPr>
            <p:cNvSpPr/>
            <p:nvPr>
              <p:custDataLst>
                <p:tags r:id="rId305"/>
              </p:custDataLst>
            </p:nvPr>
          </p:nvSpPr>
          <p:spPr>
            <a:xfrm>
              <a:off x="1438276" y="3686721"/>
              <a:ext cx="99100" cy="123084"/>
            </a:xfrm>
            <a:custGeom>
              <a:avLst/>
              <a:gdLst/>
              <a:ahLst/>
              <a:cxnLst/>
              <a:rect l="0" t="0" r="0" b="0"/>
              <a:pathLst>
                <a:path w="99100" h="123084">
                  <a:moveTo>
                    <a:pt x="85724" y="37554"/>
                  </a:moveTo>
                  <a:lnTo>
                    <a:pt x="85724" y="37554"/>
                  </a:lnTo>
                  <a:lnTo>
                    <a:pt x="85724" y="32497"/>
                  </a:lnTo>
                  <a:lnTo>
                    <a:pt x="84666" y="31008"/>
                  </a:lnTo>
                  <a:lnTo>
                    <a:pt x="82902" y="30015"/>
                  </a:lnTo>
                  <a:lnTo>
                    <a:pt x="80667" y="29353"/>
                  </a:lnTo>
                  <a:lnTo>
                    <a:pt x="79178" y="27853"/>
                  </a:lnTo>
                  <a:lnTo>
                    <a:pt x="73965" y="17842"/>
                  </a:lnTo>
                  <a:lnTo>
                    <a:pt x="58900" y="1296"/>
                  </a:lnTo>
                  <a:lnTo>
                    <a:pt x="55105" y="273"/>
                  </a:lnTo>
                  <a:lnTo>
                    <a:pt x="52611" y="0"/>
                  </a:lnTo>
                  <a:lnTo>
                    <a:pt x="26603" y="7703"/>
                  </a:lnTo>
                  <a:lnTo>
                    <a:pt x="24085" y="9186"/>
                  </a:lnTo>
                  <a:lnTo>
                    <a:pt x="22406" y="11234"/>
                  </a:lnTo>
                  <a:lnTo>
                    <a:pt x="20541" y="16331"/>
                  </a:lnTo>
                  <a:lnTo>
                    <a:pt x="19245" y="31336"/>
                  </a:lnTo>
                  <a:lnTo>
                    <a:pt x="18121" y="33409"/>
                  </a:lnTo>
                  <a:lnTo>
                    <a:pt x="16314" y="34791"/>
                  </a:lnTo>
                  <a:lnTo>
                    <a:pt x="14051" y="35712"/>
                  </a:lnTo>
                  <a:lnTo>
                    <a:pt x="12542" y="37384"/>
                  </a:lnTo>
                  <a:lnTo>
                    <a:pt x="7298" y="47672"/>
                  </a:lnTo>
                  <a:lnTo>
                    <a:pt x="1441" y="54840"/>
                  </a:lnTo>
                  <a:lnTo>
                    <a:pt x="6" y="101000"/>
                  </a:lnTo>
                  <a:lnTo>
                    <a:pt x="0" y="111865"/>
                  </a:lnTo>
                  <a:lnTo>
                    <a:pt x="5056" y="118251"/>
                  </a:lnTo>
                  <a:lnTo>
                    <a:pt x="10360" y="121044"/>
                  </a:lnTo>
                  <a:lnTo>
                    <a:pt x="28647" y="123083"/>
                  </a:lnTo>
                  <a:lnTo>
                    <a:pt x="37073" y="122133"/>
                  </a:lnTo>
                  <a:lnTo>
                    <a:pt x="57550" y="115649"/>
                  </a:lnTo>
                  <a:lnTo>
                    <a:pt x="75024" y="106798"/>
                  </a:lnTo>
                  <a:lnTo>
                    <a:pt x="82027" y="104313"/>
                  </a:lnTo>
                  <a:lnTo>
                    <a:pt x="88667" y="99680"/>
                  </a:lnTo>
                  <a:lnTo>
                    <a:pt x="98355" y="81009"/>
                  </a:lnTo>
                  <a:lnTo>
                    <a:pt x="99099" y="67098"/>
                  </a:lnTo>
                  <a:lnTo>
                    <a:pt x="95902" y="54918"/>
                  </a:lnTo>
                  <a:lnTo>
                    <a:pt x="79153" y="26126"/>
                  </a:lnTo>
                  <a:lnTo>
                    <a:pt x="72925" y="21891"/>
                  </a:lnTo>
                  <a:lnTo>
                    <a:pt x="69783" y="21820"/>
                  </a:lnTo>
                  <a:lnTo>
                    <a:pt x="57149" y="280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2" name="SMARTInkShape-2386">
              <a:extLst>
                <a:ext uri="{FF2B5EF4-FFF2-40B4-BE49-F238E27FC236}">
                  <a16:creationId xmlns:a16="http://schemas.microsoft.com/office/drawing/2014/main" id="{402D1E6E-6745-E0EF-ED2B-C1704EABFFAB}"/>
                </a:ext>
              </a:extLst>
            </p:cNvPr>
            <p:cNvSpPr/>
            <p:nvPr>
              <p:custDataLst>
                <p:tags r:id="rId306"/>
              </p:custDataLst>
            </p:nvPr>
          </p:nvSpPr>
          <p:spPr>
            <a:xfrm>
              <a:off x="1602620" y="3695817"/>
              <a:ext cx="92233" cy="121261"/>
            </a:xfrm>
            <a:custGeom>
              <a:avLst/>
              <a:gdLst/>
              <a:ahLst/>
              <a:cxnLst/>
              <a:rect l="0" t="0" r="0" b="0"/>
              <a:pathLst>
                <a:path w="92233" h="121261">
                  <a:moveTo>
                    <a:pt x="73780" y="9408"/>
                  </a:moveTo>
                  <a:lnTo>
                    <a:pt x="73780" y="9408"/>
                  </a:lnTo>
                  <a:lnTo>
                    <a:pt x="73780" y="1207"/>
                  </a:lnTo>
                  <a:lnTo>
                    <a:pt x="72722" y="766"/>
                  </a:lnTo>
                  <a:lnTo>
                    <a:pt x="55466" y="0"/>
                  </a:lnTo>
                  <a:lnTo>
                    <a:pt x="38132" y="4974"/>
                  </a:lnTo>
                  <a:lnTo>
                    <a:pt x="19591" y="18207"/>
                  </a:lnTo>
                  <a:lnTo>
                    <a:pt x="5748" y="40590"/>
                  </a:lnTo>
                  <a:lnTo>
                    <a:pt x="0" y="62274"/>
                  </a:lnTo>
                  <a:lnTo>
                    <a:pt x="1478" y="75590"/>
                  </a:lnTo>
                  <a:lnTo>
                    <a:pt x="11049" y="101386"/>
                  </a:lnTo>
                  <a:lnTo>
                    <a:pt x="22617" y="111318"/>
                  </a:lnTo>
                  <a:lnTo>
                    <a:pt x="41334" y="120037"/>
                  </a:lnTo>
                  <a:lnTo>
                    <a:pt x="45800" y="121260"/>
                  </a:lnTo>
                  <a:lnTo>
                    <a:pt x="56405" y="119798"/>
                  </a:lnTo>
                  <a:lnTo>
                    <a:pt x="67116" y="115621"/>
                  </a:lnTo>
                  <a:lnTo>
                    <a:pt x="75405" y="110236"/>
                  </a:lnTo>
                  <a:lnTo>
                    <a:pt x="86021" y="91141"/>
                  </a:lnTo>
                  <a:lnTo>
                    <a:pt x="91934" y="46982"/>
                  </a:lnTo>
                  <a:lnTo>
                    <a:pt x="92232" y="37632"/>
                  </a:lnTo>
                  <a:lnTo>
                    <a:pt x="90315" y="30341"/>
                  </a:lnTo>
                  <a:lnTo>
                    <a:pt x="82540" y="19417"/>
                  </a:lnTo>
                  <a:lnTo>
                    <a:pt x="66263" y="7317"/>
                  </a:lnTo>
                  <a:lnTo>
                    <a:pt x="53091" y="2086"/>
                  </a:lnTo>
                  <a:lnTo>
                    <a:pt x="43065" y="3684"/>
                  </a:lnTo>
                  <a:lnTo>
                    <a:pt x="28343" y="10534"/>
                  </a:lnTo>
                  <a:lnTo>
                    <a:pt x="16630" y="189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4" name="SMARTInkShape-Group588">
            <a:extLst>
              <a:ext uri="{FF2B5EF4-FFF2-40B4-BE49-F238E27FC236}">
                <a16:creationId xmlns:a16="http://schemas.microsoft.com/office/drawing/2014/main" id="{B5C977E0-D7A3-D4AD-1794-BA70F725AA84}"/>
              </a:ext>
            </a:extLst>
          </p:cNvPr>
          <p:cNvGrpSpPr/>
          <p:nvPr/>
        </p:nvGrpSpPr>
        <p:grpSpPr>
          <a:xfrm>
            <a:off x="2743200" y="3133725"/>
            <a:ext cx="1675049" cy="733397"/>
            <a:chOff x="2743200" y="3133725"/>
            <a:chExt cx="1675049" cy="733397"/>
          </a:xfrm>
        </p:grpSpPr>
        <p:sp>
          <p:nvSpPr>
            <p:cNvPr id="1374" name="SMARTInkShape-2387">
              <a:extLst>
                <a:ext uri="{FF2B5EF4-FFF2-40B4-BE49-F238E27FC236}">
                  <a16:creationId xmlns:a16="http://schemas.microsoft.com/office/drawing/2014/main" id="{674B12AF-EAF8-5DB3-9198-A1A440BC0EC6}"/>
                </a:ext>
              </a:extLst>
            </p:cNvPr>
            <p:cNvSpPr/>
            <p:nvPr>
              <p:custDataLst>
                <p:tags r:id="rId284"/>
              </p:custDataLst>
            </p:nvPr>
          </p:nvSpPr>
          <p:spPr>
            <a:xfrm>
              <a:off x="3067995" y="3200400"/>
              <a:ext cx="99992" cy="102356"/>
            </a:xfrm>
            <a:custGeom>
              <a:avLst/>
              <a:gdLst/>
              <a:ahLst/>
              <a:cxnLst/>
              <a:rect l="0" t="0" r="0" b="0"/>
              <a:pathLst>
                <a:path w="99992" h="102356">
                  <a:moveTo>
                    <a:pt x="37155" y="9525"/>
                  </a:moveTo>
                  <a:lnTo>
                    <a:pt x="37155" y="9525"/>
                  </a:lnTo>
                  <a:lnTo>
                    <a:pt x="46680" y="0"/>
                  </a:lnTo>
                  <a:lnTo>
                    <a:pt x="41624" y="5056"/>
                  </a:lnTo>
                  <a:lnTo>
                    <a:pt x="36319" y="7539"/>
                  </a:lnTo>
                  <a:lnTo>
                    <a:pt x="33423" y="8201"/>
                  </a:lnTo>
                  <a:lnTo>
                    <a:pt x="9824" y="22666"/>
                  </a:lnTo>
                  <a:lnTo>
                    <a:pt x="6234" y="26752"/>
                  </a:lnTo>
                  <a:lnTo>
                    <a:pt x="2246" y="36937"/>
                  </a:lnTo>
                  <a:lnTo>
                    <a:pt x="0" y="54571"/>
                  </a:lnTo>
                  <a:lnTo>
                    <a:pt x="4392" y="73201"/>
                  </a:lnTo>
                  <a:lnTo>
                    <a:pt x="12363" y="82981"/>
                  </a:lnTo>
                  <a:lnTo>
                    <a:pt x="29671" y="97883"/>
                  </a:lnTo>
                  <a:lnTo>
                    <a:pt x="42295" y="101712"/>
                  </a:lnTo>
                  <a:lnTo>
                    <a:pt x="57431" y="102355"/>
                  </a:lnTo>
                  <a:lnTo>
                    <a:pt x="90873" y="91338"/>
                  </a:lnTo>
                  <a:lnTo>
                    <a:pt x="95193" y="87350"/>
                  </a:lnTo>
                  <a:lnTo>
                    <a:pt x="99991" y="77275"/>
                  </a:lnTo>
                  <a:lnTo>
                    <a:pt x="97636" y="49590"/>
                  </a:lnTo>
                  <a:lnTo>
                    <a:pt x="90235" y="24689"/>
                  </a:lnTo>
                  <a:lnTo>
                    <a:pt x="84383" y="16265"/>
                  </a:lnTo>
                  <a:lnTo>
                    <a:pt x="67794" y="3867"/>
                  </a:lnTo>
                  <a:lnTo>
                    <a:pt x="57475" y="17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5" name="SMARTInkShape-2388">
              <a:extLst>
                <a:ext uri="{FF2B5EF4-FFF2-40B4-BE49-F238E27FC236}">
                  <a16:creationId xmlns:a16="http://schemas.microsoft.com/office/drawing/2014/main" id="{070DCCD6-36E7-E248-A0D5-FE486384E471}"/>
                </a:ext>
              </a:extLst>
            </p:cNvPr>
            <p:cNvSpPr/>
            <p:nvPr>
              <p:custDataLst>
                <p:tags r:id="rId285"/>
              </p:custDataLst>
            </p:nvPr>
          </p:nvSpPr>
          <p:spPr>
            <a:xfrm>
              <a:off x="2743200" y="3400425"/>
              <a:ext cx="180976" cy="9526"/>
            </a:xfrm>
            <a:custGeom>
              <a:avLst/>
              <a:gdLst/>
              <a:ahLst/>
              <a:cxnLst/>
              <a:rect l="0" t="0" r="0" b="0"/>
              <a:pathLst>
                <a:path w="180976" h="9526">
                  <a:moveTo>
                    <a:pt x="0" y="9525"/>
                  </a:moveTo>
                  <a:lnTo>
                    <a:pt x="0" y="9525"/>
                  </a:lnTo>
                  <a:lnTo>
                    <a:pt x="0" y="4468"/>
                  </a:lnTo>
                  <a:lnTo>
                    <a:pt x="2117" y="2979"/>
                  </a:lnTo>
                  <a:lnTo>
                    <a:pt x="20722" y="589"/>
                  </a:lnTo>
                  <a:lnTo>
                    <a:pt x="60741" y="78"/>
                  </a:lnTo>
                  <a:lnTo>
                    <a:pt x="107797" y="15"/>
                  </a:lnTo>
                  <a:lnTo>
                    <a:pt x="151829" y="1"/>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SMARTInkShape-2389">
              <a:extLst>
                <a:ext uri="{FF2B5EF4-FFF2-40B4-BE49-F238E27FC236}">
                  <a16:creationId xmlns:a16="http://schemas.microsoft.com/office/drawing/2014/main" id="{70D2786F-55CD-0457-8415-1C82677080F9}"/>
                </a:ext>
              </a:extLst>
            </p:cNvPr>
            <p:cNvSpPr/>
            <p:nvPr>
              <p:custDataLst>
                <p:tags r:id="rId286"/>
              </p:custDataLst>
            </p:nvPr>
          </p:nvSpPr>
          <p:spPr>
            <a:xfrm>
              <a:off x="3524455" y="3133725"/>
              <a:ext cx="152196" cy="304801"/>
            </a:xfrm>
            <a:custGeom>
              <a:avLst/>
              <a:gdLst/>
              <a:ahLst/>
              <a:cxnLst/>
              <a:rect l="0" t="0" r="0" b="0"/>
              <a:pathLst>
                <a:path w="152196" h="304801">
                  <a:moveTo>
                    <a:pt x="152195" y="0"/>
                  </a:moveTo>
                  <a:lnTo>
                    <a:pt x="152195" y="0"/>
                  </a:lnTo>
                  <a:lnTo>
                    <a:pt x="143994" y="8201"/>
                  </a:lnTo>
                  <a:lnTo>
                    <a:pt x="104766" y="33299"/>
                  </a:lnTo>
                  <a:lnTo>
                    <a:pt x="73094" y="73817"/>
                  </a:lnTo>
                  <a:lnTo>
                    <a:pt x="41172" y="115972"/>
                  </a:lnTo>
                  <a:lnTo>
                    <a:pt x="26519" y="140548"/>
                  </a:lnTo>
                  <a:lnTo>
                    <a:pt x="11593" y="164058"/>
                  </a:lnTo>
                  <a:lnTo>
                    <a:pt x="5039" y="184040"/>
                  </a:lnTo>
                  <a:lnTo>
                    <a:pt x="830" y="228696"/>
                  </a:lnTo>
                  <a:lnTo>
                    <a:pt x="0" y="274245"/>
                  </a:lnTo>
                  <a:lnTo>
                    <a:pt x="2048" y="284430"/>
                  </a:lnTo>
                  <a:lnTo>
                    <a:pt x="5531" y="291220"/>
                  </a:lnTo>
                  <a:lnTo>
                    <a:pt x="9969" y="295747"/>
                  </a:lnTo>
                  <a:lnTo>
                    <a:pt x="20545" y="300776"/>
                  </a:lnTo>
                  <a:lnTo>
                    <a:pt x="47420" y="304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7" name="SMARTInkShape-2390">
              <a:extLst>
                <a:ext uri="{FF2B5EF4-FFF2-40B4-BE49-F238E27FC236}">
                  <a16:creationId xmlns:a16="http://schemas.microsoft.com/office/drawing/2014/main" id="{1BF5A848-F657-A417-CAA4-FE7302F82801}"/>
                </a:ext>
              </a:extLst>
            </p:cNvPr>
            <p:cNvSpPr/>
            <p:nvPr>
              <p:custDataLst>
                <p:tags r:id="rId287"/>
              </p:custDataLst>
            </p:nvPr>
          </p:nvSpPr>
          <p:spPr>
            <a:xfrm>
              <a:off x="3219450" y="3324225"/>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8" name="SMARTInkShape-2391">
              <a:extLst>
                <a:ext uri="{FF2B5EF4-FFF2-40B4-BE49-F238E27FC236}">
                  <a16:creationId xmlns:a16="http://schemas.microsoft.com/office/drawing/2014/main" id="{6E3594D1-0695-16C9-D2A7-7E64D59F1FE1}"/>
                </a:ext>
              </a:extLst>
            </p:cNvPr>
            <p:cNvSpPr/>
            <p:nvPr>
              <p:custDataLst>
                <p:tags r:id="rId288"/>
              </p:custDataLst>
            </p:nvPr>
          </p:nvSpPr>
          <p:spPr>
            <a:xfrm>
              <a:off x="3272336" y="3219450"/>
              <a:ext cx="50566" cy="111952"/>
            </a:xfrm>
            <a:custGeom>
              <a:avLst/>
              <a:gdLst/>
              <a:ahLst/>
              <a:cxnLst/>
              <a:rect l="0" t="0" r="0" b="0"/>
              <a:pathLst>
                <a:path w="50566" h="111952">
                  <a:moveTo>
                    <a:pt x="42364" y="47625"/>
                  </a:moveTo>
                  <a:lnTo>
                    <a:pt x="42364" y="47625"/>
                  </a:lnTo>
                  <a:lnTo>
                    <a:pt x="42364" y="42568"/>
                  </a:lnTo>
                  <a:lnTo>
                    <a:pt x="39542" y="37264"/>
                  </a:lnTo>
                  <a:lnTo>
                    <a:pt x="34163" y="30291"/>
                  </a:lnTo>
                  <a:lnTo>
                    <a:pt x="33232" y="24027"/>
                  </a:lnTo>
                  <a:lnTo>
                    <a:pt x="32043" y="23426"/>
                  </a:lnTo>
                  <a:lnTo>
                    <a:pt x="30191" y="24084"/>
                  </a:lnTo>
                  <a:lnTo>
                    <a:pt x="25312" y="26579"/>
                  </a:lnTo>
                  <a:lnTo>
                    <a:pt x="19616" y="27688"/>
                  </a:lnTo>
                  <a:lnTo>
                    <a:pt x="13556" y="33825"/>
                  </a:lnTo>
                  <a:lnTo>
                    <a:pt x="1043" y="60069"/>
                  </a:lnTo>
                  <a:lnTo>
                    <a:pt x="0" y="66504"/>
                  </a:lnTo>
                  <a:lnTo>
                    <a:pt x="4809" y="98049"/>
                  </a:lnTo>
                  <a:lnTo>
                    <a:pt x="9092" y="106371"/>
                  </a:lnTo>
                  <a:lnTo>
                    <a:pt x="12775" y="109014"/>
                  </a:lnTo>
                  <a:lnTo>
                    <a:pt x="22511" y="111951"/>
                  </a:lnTo>
                  <a:lnTo>
                    <a:pt x="27012" y="110617"/>
                  </a:lnTo>
                  <a:lnTo>
                    <a:pt x="34835" y="103491"/>
                  </a:lnTo>
                  <a:lnTo>
                    <a:pt x="45190" y="87578"/>
                  </a:lnTo>
                  <a:lnTo>
                    <a:pt x="50565" y="49088"/>
                  </a:lnTo>
                  <a:lnTo>
                    <a:pt x="50438" y="21600"/>
                  </a:lnTo>
                  <a:lnTo>
                    <a:pt x="46658" y="10306"/>
                  </a:lnTo>
                  <a:lnTo>
                    <a:pt x="44168" y="6870"/>
                  </a:lnTo>
                  <a:lnTo>
                    <a:pt x="3283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9" name="SMARTInkShape-2392">
              <a:extLst>
                <a:ext uri="{FF2B5EF4-FFF2-40B4-BE49-F238E27FC236}">
                  <a16:creationId xmlns:a16="http://schemas.microsoft.com/office/drawing/2014/main" id="{CB066610-5FE4-00E5-FC3A-BB2C7BD622AE}"/>
                </a:ext>
              </a:extLst>
            </p:cNvPr>
            <p:cNvSpPr/>
            <p:nvPr>
              <p:custDataLst>
                <p:tags r:id="rId289"/>
              </p:custDataLst>
            </p:nvPr>
          </p:nvSpPr>
          <p:spPr>
            <a:xfrm>
              <a:off x="3371850" y="3221282"/>
              <a:ext cx="56595" cy="110980"/>
            </a:xfrm>
            <a:custGeom>
              <a:avLst/>
              <a:gdLst/>
              <a:ahLst/>
              <a:cxnLst/>
              <a:rect l="0" t="0" r="0" b="0"/>
              <a:pathLst>
                <a:path w="56595" h="110980">
                  <a:moveTo>
                    <a:pt x="28575" y="26743"/>
                  </a:moveTo>
                  <a:lnTo>
                    <a:pt x="28575" y="26743"/>
                  </a:lnTo>
                  <a:lnTo>
                    <a:pt x="28575" y="21687"/>
                  </a:lnTo>
                  <a:lnTo>
                    <a:pt x="31397" y="16382"/>
                  </a:lnTo>
                  <a:lnTo>
                    <a:pt x="35121" y="10497"/>
                  </a:lnTo>
                  <a:lnTo>
                    <a:pt x="36776" y="4353"/>
                  </a:lnTo>
                  <a:lnTo>
                    <a:pt x="36159" y="2291"/>
                  </a:lnTo>
                  <a:lnTo>
                    <a:pt x="34689" y="917"/>
                  </a:lnTo>
                  <a:lnTo>
                    <a:pt x="32651" y="0"/>
                  </a:lnTo>
                  <a:lnTo>
                    <a:pt x="30234" y="448"/>
                  </a:lnTo>
                  <a:lnTo>
                    <a:pt x="20732" y="6530"/>
                  </a:lnTo>
                  <a:lnTo>
                    <a:pt x="14492" y="12405"/>
                  </a:lnTo>
                  <a:lnTo>
                    <a:pt x="11732" y="17901"/>
                  </a:lnTo>
                  <a:lnTo>
                    <a:pt x="9654" y="31282"/>
                  </a:lnTo>
                  <a:lnTo>
                    <a:pt x="12405" y="36875"/>
                  </a:lnTo>
                  <a:lnTo>
                    <a:pt x="22794" y="49088"/>
                  </a:lnTo>
                  <a:lnTo>
                    <a:pt x="28828" y="52549"/>
                  </a:lnTo>
                  <a:lnTo>
                    <a:pt x="35037" y="55146"/>
                  </a:lnTo>
                  <a:lnTo>
                    <a:pt x="50815" y="68413"/>
                  </a:lnTo>
                  <a:lnTo>
                    <a:pt x="54334" y="74544"/>
                  </a:lnTo>
                  <a:lnTo>
                    <a:pt x="56594" y="87102"/>
                  </a:lnTo>
                  <a:lnTo>
                    <a:pt x="54080" y="93433"/>
                  </a:lnTo>
                  <a:lnTo>
                    <a:pt x="51929" y="96603"/>
                  </a:lnTo>
                  <a:lnTo>
                    <a:pt x="49436" y="98717"/>
                  </a:lnTo>
                  <a:lnTo>
                    <a:pt x="20956" y="110234"/>
                  </a:lnTo>
                  <a:lnTo>
                    <a:pt x="17145" y="110979"/>
                  </a:lnTo>
                  <a:lnTo>
                    <a:pt x="13547" y="110417"/>
                  </a:lnTo>
                  <a:lnTo>
                    <a:pt x="0" y="1029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0" name="SMARTInkShape-2393">
              <a:extLst>
                <a:ext uri="{FF2B5EF4-FFF2-40B4-BE49-F238E27FC236}">
                  <a16:creationId xmlns:a16="http://schemas.microsoft.com/office/drawing/2014/main" id="{DDC7B7ED-E783-E5D2-9426-6749B79F90BB}"/>
                </a:ext>
              </a:extLst>
            </p:cNvPr>
            <p:cNvSpPr/>
            <p:nvPr>
              <p:custDataLst>
                <p:tags r:id="rId290"/>
              </p:custDataLst>
            </p:nvPr>
          </p:nvSpPr>
          <p:spPr>
            <a:xfrm>
              <a:off x="3381375" y="3219450"/>
              <a:ext cx="76201" cy="19051"/>
            </a:xfrm>
            <a:custGeom>
              <a:avLst/>
              <a:gdLst/>
              <a:ahLst/>
              <a:cxnLst/>
              <a:rect l="0" t="0" r="0" b="0"/>
              <a:pathLst>
                <a:path w="76201" h="19051">
                  <a:moveTo>
                    <a:pt x="0" y="19050"/>
                  </a:moveTo>
                  <a:lnTo>
                    <a:pt x="0" y="19050"/>
                  </a:lnTo>
                  <a:lnTo>
                    <a:pt x="5056" y="13994"/>
                  </a:lnTo>
                  <a:lnTo>
                    <a:pt x="13183" y="11511"/>
                  </a:lnTo>
                  <a:lnTo>
                    <a:pt x="22793" y="9349"/>
                  </a:lnTo>
                  <a:lnTo>
                    <a:pt x="35211" y="3241"/>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SMARTInkShape-2394">
              <a:extLst>
                <a:ext uri="{FF2B5EF4-FFF2-40B4-BE49-F238E27FC236}">
                  <a16:creationId xmlns:a16="http://schemas.microsoft.com/office/drawing/2014/main" id="{AC00D87E-D065-ECD5-21A8-A35833B29FD3}"/>
                </a:ext>
              </a:extLst>
            </p:cNvPr>
            <p:cNvSpPr/>
            <p:nvPr>
              <p:custDataLst>
                <p:tags r:id="rId291"/>
              </p:custDataLst>
            </p:nvPr>
          </p:nvSpPr>
          <p:spPr>
            <a:xfrm>
              <a:off x="2801398" y="3305568"/>
              <a:ext cx="8478" cy="190108"/>
            </a:xfrm>
            <a:custGeom>
              <a:avLst/>
              <a:gdLst/>
              <a:ahLst/>
              <a:cxnLst/>
              <a:rect l="0" t="0" r="0" b="0"/>
              <a:pathLst>
                <a:path w="8478" h="190108">
                  <a:moveTo>
                    <a:pt x="8477" y="9132"/>
                  </a:moveTo>
                  <a:lnTo>
                    <a:pt x="8477" y="9132"/>
                  </a:lnTo>
                  <a:lnTo>
                    <a:pt x="8477" y="0"/>
                  </a:lnTo>
                  <a:lnTo>
                    <a:pt x="8477" y="40321"/>
                  </a:lnTo>
                  <a:lnTo>
                    <a:pt x="8477" y="82869"/>
                  </a:lnTo>
                  <a:lnTo>
                    <a:pt x="5655" y="125768"/>
                  </a:lnTo>
                  <a:lnTo>
                    <a:pt x="2989" y="147753"/>
                  </a:lnTo>
                  <a:lnTo>
                    <a:pt x="5322" y="170973"/>
                  </a:lnTo>
                  <a:lnTo>
                    <a:pt x="0" y="187378"/>
                  </a:lnTo>
                  <a:lnTo>
                    <a:pt x="709" y="188288"/>
                  </a:lnTo>
                  <a:lnTo>
                    <a:pt x="8477" y="1901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2" name="SMARTInkShape-2395">
              <a:extLst>
                <a:ext uri="{FF2B5EF4-FFF2-40B4-BE49-F238E27FC236}">
                  <a16:creationId xmlns:a16="http://schemas.microsoft.com/office/drawing/2014/main" id="{35A3A314-F948-3FB9-EB74-7B6E31738951}"/>
                </a:ext>
              </a:extLst>
            </p:cNvPr>
            <p:cNvSpPr/>
            <p:nvPr>
              <p:custDataLst>
                <p:tags r:id="rId292"/>
              </p:custDataLst>
            </p:nvPr>
          </p:nvSpPr>
          <p:spPr>
            <a:xfrm>
              <a:off x="3688193" y="3223749"/>
              <a:ext cx="16917" cy="138577"/>
            </a:xfrm>
            <a:custGeom>
              <a:avLst/>
              <a:gdLst/>
              <a:ahLst/>
              <a:cxnLst/>
              <a:rect l="0" t="0" r="0" b="0"/>
              <a:pathLst>
                <a:path w="16917" h="138577">
                  <a:moveTo>
                    <a:pt x="7507" y="14751"/>
                  </a:moveTo>
                  <a:lnTo>
                    <a:pt x="7507" y="14751"/>
                  </a:lnTo>
                  <a:lnTo>
                    <a:pt x="7507" y="9695"/>
                  </a:lnTo>
                  <a:lnTo>
                    <a:pt x="8565" y="8205"/>
                  </a:lnTo>
                  <a:lnTo>
                    <a:pt x="10329" y="7212"/>
                  </a:lnTo>
                  <a:lnTo>
                    <a:pt x="12563" y="6550"/>
                  </a:lnTo>
                  <a:lnTo>
                    <a:pt x="14053" y="5050"/>
                  </a:lnTo>
                  <a:lnTo>
                    <a:pt x="16149" y="0"/>
                  </a:lnTo>
                  <a:lnTo>
                    <a:pt x="16444" y="684"/>
                  </a:lnTo>
                  <a:lnTo>
                    <a:pt x="16916" y="9385"/>
                  </a:lnTo>
                  <a:lnTo>
                    <a:pt x="5269" y="54535"/>
                  </a:lnTo>
                  <a:lnTo>
                    <a:pt x="1220" y="67357"/>
                  </a:lnTo>
                  <a:lnTo>
                    <a:pt x="0" y="91368"/>
                  </a:lnTo>
                  <a:lnTo>
                    <a:pt x="7507" y="1385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3" name="SMARTInkShape-2396">
              <a:extLst>
                <a:ext uri="{FF2B5EF4-FFF2-40B4-BE49-F238E27FC236}">
                  <a16:creationId xmlns:a16="http://schemas.microsoft.com/office/drawing/2014/main" id="{4925E6C1-EB8F-3FCC-758A-33FA9B280DE7}"/>
                </a:ext>
              </a:extLst>
            </p:cNvPr>
            <p:cNvSpPr/>
            <p:nvPr>
              <p:custDataLst>
                <p:tags r:id="rId293"/>
              </p:custDataLst>
            </p:nvPr>
          </p:nvSpPr>
          <p:spPr>
            <a:xfrm>
              <a:off x="3743325" y="3286125"/>
              <a:ext cx="95251" cy="1"/>
            </a:xfrm>
            <a:custGeom>
              <a:avLst/>
              <a:gdLst/>
              <a:ahLst/>
              <a:cxnLst/>
              <a:rect l="0" t="0" r="0" b="0"/>
              <a:pathLst>
                <a:path w="95251" h="1">
                  <a:moveTo>
                    <a:pt x="0" y="0"/>
                  </a:moveTo>
                  <a:lnTo>
                    <a:pt x="0" y="0"/>
                  </a:lnTo>
                  <a:lnTo>
                    <a:pt x="41832" y="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4" name="SMARTInkShape-2397">
              <a:extLst>
                <a:ext uri="{FF2B5EF4-FFF2-40B4-BE49-F238E27FC236}">
                  <a16:creationId xmlns:a16="http://schemas.microsoft.com/office/drawing/2014/main" id="{F78EBA42-5E62-B54A-A416-CE2E7D8CD43E}"/>
                </a:ext>
              </a:extLst>
            </p:cNvPr>
            <p:cNvSpPr/>
            <p:nvPr>
              <p:custDataLst>
                <p:tags r:id="rId294"/>
              </p:custDataLst>
            </p:nvPr>
          </p:nvSpPr>
          <p:spPr>
            <a:xfrm>
              <a:off x="3916724" y="3221448"/>
              <a:ext cx="83035" cy="107449"/>
            </a:xfrm>
            <a:custGeom>
              <a:avLst/>
              <a:gdLst/>
              <a:ahLst/>
              <a:cxnLst/>
              <a:rect l="0" t="0" r="0" b="0"/>
              <a:pathLst>
                <a:path w="83035" h="107449">
                  <a:moveTo>
                    <a:pt x="36151" y="17052"/>
                  </a:moveTo>
                  <a:lnTo>
                    <a:pt x="36151" y="17052"/>
                  </a:lnTo>
                  <a:lnTo>
                    <a:pt x="41207" y="17052"/>
                  </a:lnTo>
                  <a:lnTo>
                    <a:pt x="41639" y="15994"/>
                  </a:lnTo>
                  <a:lnTo>
                    <a:pt x="36232" y="7643"/>
                  </a:lnTo>
                  <a:lnTo>
                    <a:pt x="26062" y="12618"/>
                  </a:lnTo>
                  <a:lnTo>
                    <a:pt x="18261" y="20726"/>
                  </a:lnTo>
                  <a:lnTo>
                    <a:pt x="4630" y="43178"/>
                  </a:lnTo>
                  <a:lnTo>
                    <a:pt x="0" y="66774"/>
                  </a:lnTo>
                  <a:lnTo>
                    <a:pt x="3685" y="88817"/>
                  </a:lnTo>
                  <a:lnTo>
                    <a:pt x="6040" y="93470"/>
                  </a:lnTo>
                  <a:lnTo>
                    <a:pt x="8669" y="96572"/>
                  </a:lnTo>
                  <a:lnTo>
                    <a:pt x="20491" y="106608"/>
                  </a:lnTo>
                  <a:lnTo>
                    <a:pt x="25712" y="107448"/>
                  </a:lnTo>
                  <a:lnTo>
                    <a:pt x="39978" y="105559"/>
                  </a:lnTo>
                  <a:lnTo>
                    <a:pt x="54080" y="98369"/>
                  </a:lnTo>
                  <a:lnTo>
                    <a:pt x="66345" y="88118"/>
                  </a:lnTo>
                  <a:lnTo>
                    <a:pt x="75323" y="76506"/>
                  </a:lnTo>
                  <a:lnTo>
                    <a:pt x="81272" y="47956"/>
                  </a:lnTo>
                  <a:lnTo>
                    <a:pt x="83034" y="27855"/>
                  </a:lnTo>
                  <a:lnTo>
                    <a:pt x="80624" y="19031"/>
                  </a:lnTo>
                  <a:lnTo>
                    <a:pt x="78500" y="15196"/>
                  </a:lnTo>
                  <a:lnTo>
                    <a:pt x="65397" y="4743"/>
                  </a:lnTo>
                  <a:lnTo>
                    <a:pt x="53166" y="0"/>
                  </a:lnTo>
                  <a:lnTo>
                    <a:pt x="26626" y="75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5" name="SMARTInkShape-2398">
              <a:extLst>
                <a:ext uri="{FF2B5EF4-FFF2-40B4-BE49-F238E27FC236}">
                  <a16:creationId xmlns:a16="http://schemas.microsoft.com/office/drawing/2014/main" id="{995F7282-C4C3-3356-FD66-0725DCCD6143}"/>
                </a:ext>
              </a:extLst>
            </p:cNvPr>
            <p:cNvSpPr/>
            <p:nvPr>
              <p:custDataLst>
                <p:tags r:id="rId295"/>
              </p:custDataLst>
            </p:nvPr>
          </p:nvSpPr>
          <p:spPr>
            <a:xfrm>
              <a:off x="4038600" y="331470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6" name="SMARTInkShape-2399">
              <a:extLst>
                <a:ext uri="{FF2B5EF4-FFF2-40B4-BE49-F238E27FC236}">
                  <a16:creationId xmlns:a16="http://schemas.microsoft.com/office/drawing/2014/main" id="{A5EEF57E-153E-DCE1-6B6D-A94489E849C0}"/>
                </a:ext>
              </a:extLst>
            </p:cNvPr>
            <p:cNvSpPr/>
            <p:nvPr>
              <p:custDataLst>
                <p:tags r:id="rId296"/>
              </p:custDataLst>
            </p:nvPr>
          </p:nvSpPr>
          <p:spPr>
            <a:xfrm>
              <a:off x="3057525" y="3448061"/>
              <a:ext cx="1346711" cy="62621"/>
            </a:xfrm>
            <a:custGeom>
              <a:avLst/>
              <a:gdLst/>
              <a:ahLst/>
              <a:cxnLst/>
              <a:rect l="0" t="0" r="0" b="0"/>
              <a:pathLst>
                <a:path w="1346711" h="62621">
                  <a:moveTo>
                    <a:pt x="0" y="38089"/>
                  </a:moveTo>
                  <a:lnTo>
                    <a:pt x="0" y="38089"/>
                  </a:lnTo>
                  <a:lnTo>
                    <a:pt x="13257" y="38089"/>
                  </a:lnTo>
                  <a:lnTo>
                    <a:pt x="52703" y="29153"/>
                  </a:lnTo>
                  <a:lnTo>
                    <a:pt x="90143" y="25794"/>
                  </a:lnTo>
                  <a:lnTo>
                    <a:pt x="135724" y="16810"/>
                  </a:lnTo>
                  <a:lnTo>
                    <a:pt x="177525" y="7332"/>
                  </a:lnTo>
                  <a:lnTo>
                    <a:pt x="181850" y="4884"/>
                  </a:lnTo>
                  <a:lnTo>
                    <a:pt x="227983" y="634"/>
                  </a:lnTo>
                  <a:lnTo>
                    <a:pt x="271635" y="117"/>
                  </a:lnTo>
                  <a:lnTo>
                    <a:pt x="308496" y="27"/>
                  </a:lnTo>
                  <a:lnTo>
                    <a:pt x="351286" y="0"/>
                  </a:lnTo>
                  <a:lnTo>
                    <a:pt x="393514" y="6537"/>
                  </a:lnTo>
                  <a:lnTo>
                    <a:pt x="434567" y="8632"/>
                  </a:lnTo>
                  <a:lnTo>
                    <a:pt x="479187" y="10311"/>
                  </a:lnTo>
                  <a:lnTo>
                    <a:pt x="518630" y="15983"/>
                  </a:lnTo>
                  <a:lnTo>
                    <a:pt x="563761" y="18435"/>
                  </a:lnTo>
                  <a:lnTo>
                    <a:pt x="603426" y="21683"/>
                  </a:lnTo>
                  <a:lnTo>
                    <a:pt x="648693" y="26525"/>
                  </a:lnTo>
                  <a:lnTo>
                    <a:pt x="696227" y="28161"/>
                  </a:lnTo>
                  <a:lnTo>
                    <a:pt x="734280" y="28445"/>
                  </a:lnTo>
                  <a:lnTo>
                    <a:pt x="779069" y="33585"/>
                  </a:lnTo>
                  <a:lnTo>
                    <a:pt x="825854" y="36755"/>
                  </a:lnTo>
                  <a:lnTo>
                    <a:pt x="863117" y="37693"/>
                  </a:lnTo>
                  <a:lnTo>
                    <a:pt x="909435" y="43028"/>
                  </a:lnTo>
                  <a:lnTo>
                    <a:pt x="942179" y="45576"/>
                  </a:lnTo>
                  <a:lnTo>
                    <a:pt x="974371" y="46708"/>
                  </a:lnTo>
                  <a:lnTo>
                    <a:pt x="1021187" y="47346"/>
                  </a:lnTo>
                  <a:lnTo>
                    <a:pt x="1063398" y="48593"/>
                  </a:lnTo>
                  <a:lnTo>
                    <a:pt x="1108949" y="54136"/>
                  </a:lnTo>
                  <a:lnTo>
                    <a:pt x="1155959" y="56250"/>
                  </a:lnTo>
                  <a:lnTo>
                    <a:pt x="1202343" y="56875"/>
                  </a:lnTo>
                  <a:lnTo>
                    <a:pt x="1241252" y="57061"/>
                  </a:lnTo>
                  <a:lnTo>
                    <a:pt x="1280078" y="59946"/>
                  </a:lnTo>
                  <a:lnTo>
                    <a:pt x="1301291" y="62620"/>
                  </a:lnTo>
                  <a:lnTo>
                    <a:pt x="1346710" y="57323"/>
                  </a:lnTo>
                  <a:lnTo>
                    <a:pt x="1343025" y="571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7" name="SMARTInkShape-2400">
              <a:extLst>
                <a:ext uri="{FF2B5EF4-FFF2-40B4-BE49-F238E27FC236}">
                  <a16:creationId xmlns:a16="http://schemas.microsoft.com/office/drawing/2014/main" id="{BE67A690-2D45-E5DB-3D0F-CBD2DF141E2A}"/>
                </a:ext>
              </a:extLst>
            </p:cNvPr>
            <p:cNvSpPr/>
            <p:nvPr>
              <p:custDataLst>
                <p:tags r:id="rId297"/>
              </p:custDataLst>
            </p:nvPr>
          </p:nvSpPr>
          <p:spPr>
            <a:xfrm>
              <a:off x="3682866" y="3734670"/>
              <a:ext cx="78686" cy="101364"/>
            </a:xfrm>
            <a:custGeom>
              <a:avLst/>
              <a:gdLst/>
              <a:ahLst/>
              <a:cxnLst/>
              <a:rect l="0" t="0" r="0" b="0"/>
              <a:pathLst>
                <a:path w="78686" h="101364">
                  <a:moveTo>
                    <a:pt x="50934" y="27705"/>
                  </a:moveTo>
                  <a:lnTo>
                    <a:pt x="50934" y="27705"/>
                  </a:lnTo>
                  <a:lnTo>
                    <a:pt x="50934" y="13516"/>
                  </a:lnTo>
                  <a:lnTo>
                    <a:pt x="49876" y="11896"/>
                  </a:lnTo>
                  <a:lnTo>
                    <a:pt x="48112" y="10815"/>
                  </a:lnTo>
                  <a:lnTo>
                    <a:pt x="45878" y="10095"/>
                  </a:lnTo>
                  <a:lnTo>
                    <a:pt x="44388" y="8557"/>
                  </a:lnTo>
                  <a:lnTo>
                    <a:pt x="42733" y="4025"/>
                  </a:lnTo>
                  <a:lnTo>
                    <a:pt x="41233" y="2393"/>
                  </a:lnTo>
                  <a:lnTo>
                    <a:pt x="36745" y="581"/>
                  </a:lnTo>
                  <a:lnTo>
                    <a:pt x="34066" y="2214"/>
                  </a:lnTo>
                  <a:lnTo>
                    <a:pt x="19341" y="17221"/>
                  </a:lnTo>
                  <a:lnTo>
                    <a:pt x="9376" y="25162"/>
                  </a:lnTo>
                  <a:lnTo>
                    <a:pt x="1420" y="35747"/>
                  </a:lnTo>
                  <a:lnTo>
                    <a:pt x="0" y="50329"/>
                  </a:lnTo>
                  <a:lnTo>
                    <a:pt x="7711" y="80504"/>
                  </a:lnTo>
                  <a:lnTo>
                    <a:pt x="16373" y="95325"/>
                  </a:lnTo>
                  <a:lnTo>
                    <a:pt x="20485" y="98185"/>
                  </a:lnTo>
                  <a:lnTo>
                    <a:pt x="30698" y="101363"/>
                  </a:lnTo>
                  <a:lnTo>
                    <a:pt x="45116" y="97131"/>
                  </a:lnTo>
                  <a:lnTo>
                    <a:pt x="59989" y="88194"/>
                  </a:lnTo>
                  <a:lnTo>
                    <a:pt x="70128" y="77167"/>
                  </a:lnTo>
                  <a:lnTo>
                    <a:pt x="75339" y="62388"/>
                  </a:lnTo>
                  <a:lnTo>
                    <a:pt x="78685" y="27030"/>
                  </a:lnTo>
                  <a:lnTo>
                    <a:pt x="76321" y="13999"/>
                  </a:lnTo>
                  <a:lnTo>
                    <a:pt x="74208" y="9043"/>
                  </a:lnTo>
                  <a:lnTo>
                    <a:pt x="70684" y="5739"/>
                  </a:lnTo>
                  <a:lnTo>
                    <a:pt x="61123" y="2067"/>
                  </a:lnTo>
                  <a:lnTo>
                    <a:pt x="43840" y="0"/>
                  </a:lnTo>
                  <a:lnTo>
                    <a:pt x="34375" y="2339"/>
                  </a:lnTo>
                  <a:lnTo>
                    <a:pt x="26641" y="5848"/>
                  </a:lnTo>
                  <a:lnTo>
                    <a:pt x="12834" y="86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8" name="SMARTInkShape-2401">
              <a:extLst>
                <a:ext uri="{FF2B5EF4-FFF2-40B4-BE49-F238E27FC236}">
                  <a16:creationId xmlns:a16="http://schemas.microsoft.com/office/drawing/2014/main" id="{6E1EDB2A-3C25-F5F9-8EB3-3BE18F87BD75}"/>
                </a:ext>
              </a:extLst>
            </p:cNvPr>
            <p:cNvSpPr/>
            <p:nvPr>
              <p:custDataLst>
                <p:tags r:id="rId298"/>
              </p:custDataLst>
            </p:nvPr>
          </p:nvSpPr>
          <p:spPr>
            <a:xfrm>
              <a:off x="3286373" y="3686615"/>
              <a:ext cx="180728" cy="180507"/>
            </a:xfrm>
            <a:custGeom>
              <a:avLst/>
              <a:gdLst/>
              <a:ahLst/>
              <a:cxnLst/>
              <a:rect l="0" t="0" r="0" b="0"/>
              <a:pathLst>
                <a:path w="180728" h="180507">
                  <a:moveTo>
                    <a:pt x="66427" y="37660"/>
                  </a:moveTo>
                  <a:lnTo>
                    <a:pt x="66427" y="37660"/>
                  </a:lnTo>
                  <a:lnTo>
                    <a:pt x="66427" y="32603"/>
                  </a:lnTo>
                  <a:lnTo>
                    <a:pt x="69249" y="27299"/>
                  </a:lnTo>
                  <a:lnTo>
                    <a:pt x="79684" y="15270"/>
                  </a:lnTo>
                  <a:lnTo>
                    <a:pt x="85725" y="11834"/>
                  </a:lnTo>
                  <a:lnTo>
                    <a:pt x="121308" y="0"/>
                  </a:lnTo>
                  <a:lnTo>
                    <a:pt x="122064" y="911"/>
                  </a:lnTo>
                  <a:lnTo>
                    <a:pt x="123377" y="7799"/>
                  </a:lnTo>
                  <a:lnTo>
                    <a:pt x="122479" y="25098"/>
                  </a:lnTo>
                  <a:lnTo>
                    <a:pt x="114903" y="49107"/>
                  </a:lnTo>
                  <a:lnTo>
                    <a:pt x="87928" y="95063"/>
                  </a:lnTo>
                  <a:lnTo>
                    <a:pt x="43101" y="136611"/>
                  </a:lnTo>
                  <a:lnTo>
                    <a:pt x="14077" y="161589"/>
                  </a:lnTo>
                  <a:lnTo>
                    <a:pt x="0" y="180206"/>
                  </a:lnTo>
                  <a:lnTo>
                    <a:pt x="26289" y="180506"/>
                  </a:lnTo>
                  <a:lnTo>
                    <a:pt x="68408" y="172331"/>
                  </a:lnTo>
                  <a:lnTo>
                    <a:pt x="111464" y="164725"/>
                  </a:lnTo>
                  <a:lnTo>
                    <a:pt x="180727" y="1519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9" name="SMARTInkShape-2402">
              <a:extLst>
                <a:ext uri="{FF2B5EF4-FFF2-40B4-BE49-F238E27FC236}">
                  <a16:creationId xmlns:a16="http://schemas.microsoft.com/office/drawing/2014/main" id="{9C042D5F-6A36-8643-EE66-E9D174BBB71C}"/>
                </a:ext>
              </a:extLst>
            </p:cNvPr>
            <p:cNvSpPr/>
            <p:nvPr>
              <p:custDataLst>
                <p:tags r:id="rId299"/>
              </p:custDataLst>
            </p:nvPr>
          </p:nvSpPr>
          <p:spPr>
            <a:xfrm>
              <a:off x="3524955" y="3714750"/>
              <a:ext cx="93827" cy="140404"/>
            </a:xfrm>
            <a:custGeom>
              <a:avLst/>
              <a:gdLst/>
              <a:ahLst/>
              <a:cxnLst/>
              <a:rect l="0" t="0" r="0" b="0"/>
              <a:pathLst>
                <a:path w="93827" h="140404">
                  <a:moveTo>
                    <a:pt x="85020" y="57150"/>
                  </a:moveTo>
                  <a:lnTo>
                    <a:pt x="85020" y="57150"/>
                  </a:lnTo>
                  <a:lnTo>
                    <a:pt x="85020" y="52093"/>
                  </a:lnTo>
                  <a:lnTo>
                    <a:pt x="83962" y="50604"/>
                  </a:lnTo>
                  <a:lnTo>
                    <a:pt x="82198" y="49611"/>
                  </a:lnTo>
                  <a:lnTo>
                    <a:pt x="79964" y="48949"/>
                  </a:lnTo>
                  <a:lnTo>
                    <a:pt x="78474" y="47449"/>
                  </a:lnTo>
                  <a:lnTo>
                    <a:pt x="73261" y="37438"/>
                  </a:lnTo>
                  <a:lnTo>
                    <a:pt x="58196" y="20892"/>
                  </a:lnTo>
                  <a:lnTo>
                    <a:pt x="54401" y="19869"/>
                  </a:lnTo>
                  <a:lnTo>
                    <a:pt x="51907" y="19596"/>
                  </a:lnTo>
                  <a:lnTo>
                    <a:pt x="38285" y="24268"/>
                  </a:lnTo>
                  <a:lnTo>
                    <a:pt x="20843" y="37412"/>
                  </a:lnTo>
                  <a:lnTo>
                    <a:pt x="7326" y="54711"/>
                  </a:lnTo>
                  <a:lnTo>
                    <a:pt x="1674" y="78300"/>
                  </a:lnTo>
                  <a:lnTo>
                    <a:pt x="0" y="100341"/>
                  </a:lnTo>
                  <a:lnTo>
                    <a:pt x="5253" y="113740"/>
                  </a:lnTo>
                  <a:lnTo>
                    <a:pt x="20815" y="134533"/>
                  </a:lnTo>
                  <a:lnTo>
                    <a:pt x="30379" y="139167"/>
                  </a:lnTo>
                  <a:lnTo>
                    <a:pt x="35893" y="140403"/>
                  </a:lnTo>
                  <a:lnTo>
                    <a:pt x="41685" y="139111"/>
                  </a:lnTo>
                  <a:lnTo>
                    <a:pt x="59951" y="127178"/>
                  </a:lnTo>
                  <a:lnTo>
                    <a:pt x="86357" y="103087"/>
                  </a:lnTo>
                  <a:lnTo>
                    <a:pt x="90906" y="90266"/>
                  </a:lnTo>
                  <a:lnTo>
                    <a:pt x="93826" y="51109"/>
                  </a:lnTo>
                  <a:lnTo>
                    <a:pt x="88581" y="32946"/>
                  </a:lnTo>
                  <a:lnTo>
                    <a:pt x="78080" y="14151"/>
                  </a:lnTo>
                  <a:lnTo>
                    <a:pt x="66148" y="5840"/>
                  </a:lnTo>
                  <a:lnTo>
                    <a:pt x="469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0" name="SMARTInkShape-2403">
              <a:extLst>
                <a:ext uri="{FF2B5EF4-FFF2-40B4-BE49-F238E27FC236}">
                  <a16:creationId xmlns:a16="http://schemas.microsoft.com/office/drawing/2014/main" id="{D179A32A-CAF0-F65F-9A20-3F329973CC32}"/>
                </a:ext>
              </a:extLst>
            </p:cNvPr>
            <p:cNvSpPr/>
            <p:nvPr>
              <p:custDataLst>
                <p:tags r:id="rId300"/>
              </p:custDataLst>
            </p:nvPr>
          </p:nvSpPr>
          <p:spPr>
            <a:xfrm>
              <a:off x="4129896" y="3238500"/>
              <a:ext cx="68111" cy="103543"/>
            </a:xfrm>
            <a:custGeom>
              <a:avLst/>
              <a:gdLst/>
              <a:ahLst/>
              <a:cxnLst/>
              <a:rect l="0" t="0" r="0" b="0"/>
              <a:pathLst>
                <a:path w="68111" h="103543">
                  <a:moveTo>
                    <a:pt x="23004" y="19050"/>
                  </a:moveTo>
                  <a:lnTo>
                    <a:pt x="23004" y="19050"/>
                  </a:lnTo>
                  <a:lnTo>
                    <a:pt x="23004" y="9641"/>
                  </a:lnTo>
                  <a:lnTo>
                    <a:pt x="17948" y="9560"/>
                  </a:lnTo>
                  <a:lnTo>
                    <a:pt x="12643" y="18007"/>
                  </a:lnTo>
                  <a:lnTo>
                    <a:pt x="614" y="44244"/>
                  </a:lnTo>
                  <a:lnTo>
                    <a:pt x="0" y="59880"/>
                  </a:lnTo>
                  <a:lnTo>
                    <a:pt x="8229" y="90733"/>
                  </a:lnTo>
                  <a:lnTo>
                    <a:pt x="13968" y="98534"/>
                  </a:lnTo>
                  <a:lnTo>
                    <a:pt x="16980" y="100614"/>
                  </a:lnTo>
                  <a:lnTo>
                    <a:pt x="31332" y="103542"/>
                  </a:lnTo>
                  <a:lnTo>
                    <a:pt x="34906" y="102895"/>
                  </a:lnTo>
                  <a:lnTo>
                    <a:pt x="37289" y="101405"/>
                  </a:lnTo>
                  <a:lnTo>
                    <a:pt x="59536" y="72246"/>
                  </a:lnTo>
                  <a:lnTo>
                    <a:pt x="65699" y="55392"/>
                  </a:lnTo>
                  <a:lnTo>
                    <a:pt x="68110" y="29113"/>
                  </a:lnTo>
                  <a:lnTo>
                    <a:pt x="64923" y="14350"/>
                  </a:lnTo>
                  <a:lnTo>
                    <a:pt x="62592" y="9567"/>
                  </a:lnTo>
                  <a:lnTo>
                    <a:pt x="59980" y="6378"/>
                  </a:lnTo>
                  <a:lnTo>
                    <a:pt x="57179" y="4252"/>
                  </a:lnTo>
                  <a:lnTo>
                    <a:pt x="325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1" name="SMARTInkShape-2404">
              <a:extLst>
                <a:ext uri="{FF2B5EF4-FFF2-40B4-BE49-F238E27FC236}">
                  <a16:creationId xmlns:a16="http://schemas.microsoft.com/office/drawing/2014/main" id="{36389112-C2EA-C84A-D8FE-838715DD33BE}"/>
                </a:ext>
              </a:extLst>
            </p:cNvPr>
            <p:cNvSpPr/>
            <p:nvPr>
              <p:custDataLst>
                <p:tags r:id="rId301"/>
              </p:custDataLst>
            </p:nvPr>
          </p:nvSpPr>
          <p:spPr>
            <a:xfrm>
              <a:off x="4238625" y="3219601"/>
              <a:ext cx="85179" cy="137435"/>
            </a:xfrm>
            <a:custGeom>
              <a:avLst/>
              <a:gdLst/>
              <a:ahLst/>
              <a:cxnLst/>
              <a:rect l="0" t="0" r="0" b="0"/>
              <a:pathLst>
                <a:path w="85179" h="137435">
                  <a:moveTo>
                    <a:pt x="28575" y="18899"/>
                  </a:moveTo>
                  <a:lnTo>
                    <a:pt x="28575" y="18899"/>
                  </a:lnTo>
                  <a:lnTo>
                    <a:pt x="47475" y="0"/>
                  </a:lnTo>
                  <a:lnTo>
                    <a:pt x="42523" y="4950"/>
                  </a:lnTo>
                  <a:lnTo>
                    <a:pt x="40065" y="10230"/>
                  </a:lnTo>
                  <a:lnTo>
                    <a:pt x="39410" y="13120"/>
                  </a:lnTo>
                  <a:lnTo>
                    <a:pt x="33432" y="22243"/>
                  </a:lnTo>
                  <a:lnTo>
                    <a:pt x="24958" y="31649"/>
                  </a:lnTo>
                  <a:lnTo>
                    <a:pt x="24047" y="34807"/>
                  </a:lnTo>
                  <a:lnTo>
                    <a:pt x="24498" y="37971"/>
                  </a:lnTo>
                  <a:lnTo>
                    <a:pt x="27368" y="47481"/>
                  </a:lnTo>
                  <a:lnTo>
                    <a:pt x="28337" y="60175"/>
                  </a:lnTo>
                  <a:lnTo>
                    <a:pt x="29475" y="62292"/>
                  </a:lnTo>
                  <a:lnTo>
                    <a:pt x="31291" y="63702"/>
                  </a:lnTo>
                  <a:lnTo>
                    <a:pt x="36756" y="65966"/>
                  </a:lnTo>
                  <a:lnTo>
                    <a:pt x="42758" y="66359"/>
                  </a:lnTo>
                  <a:lnTo>
                    <a:pt x="48283" y="69273"/>
                  </a:lnTo>
                  <a:lnTo>
                    <a:pt x="55399" y="74711"/>
                  </a:lnTo>
                  <a:lnTo>
                    <a:pt x="64409" y="75785"/>
                  </a:lnTo>
                  <a:lnTo>
                    <a:pt x="70254" y="75931"/>
                  </a:lnTo>
                  <a:lnTo>
                    <a:pt x="76379" y="78819"/>
                  </a:lnTo>
                  <a:lnTo>
                    <a:pt x="83879" y="84240"/>
                  </a:lnTo>
                  <a:lnTo>
                    <a:pt x="84904" y="87803"/>
                  </a:lnTo>
                  <a:lnTo>
                    <a:pt x="85178" y="90235"/>
                  </a:lnTo>
                  <a:lnTo>
                    <a:pt x="83244" y="92915"/>
                  </a:lnTo>
                  <a:lnTo>
                    <a:pt x="36312" y="126860"/>
                  </a:lnTo>
                  <a:lnTo>
                    <a:pt x="20755" y="136377"/>
                  </a:lnTo>
                  <a:lnTo>
                    <a:pt x="15953" y="137434"/>
                  </a:lnTo>
                  <a:lnTo>
                    <a:pt x="0" y="1331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2" name="SMARTInkShape-2405">
              <a:extLst>
                <a:ext uri="{FF2B5EF4-FFF2-40B4-BE49-F238E27FC236}">
                  <a16:creationId xmlns:a16="http://schemas.microsoft.com/office/drawing/2014/main" id="{091639D9-B696-70F6-F8D2-B1EDA65F3E08}"/>
                </a:ext>
              </a:extLst>
            </p:cNvPr>
            <p:cNvSpPr/>
            <p:nvPr>
              <p:custDataLst>
                <p:tags r:id="rId302"/>
              </p:custDataLst>
            </p:nvPr>
          </p:nvSpPr>
          <p:spPr>
            <a:xfrm>
              <a:off x="4276725" y="3209925"/>
              <a:ext cx="95251" cy="19051"/>
            </a:xfrm>
            <a:custGeom>
              <a:avLst/>
              <a:gdLst/>
              <a:ahLst/>
              <a:cxnLst/>
              <a:rect l="0" t="0" r="0" b="0"/>
              <a:pathLst>
                <a:path w="95251" h="19051">
                  <a:moveTo>
                    <a:pt x="0" y="19050"/>
                  </a:moveTo>
                  <a:lnTo>
                    <a:pt x="0" y="19050"/>
                  </a:lnTo>
                  <a:lnTo>
                    <a:pt x="5056" y="13994"/>
                  </a:lnTo>
                  <a:lnTo>
                    <a:pt x="10361" y="11511"/>
                  </a:lnTo>
                  <a:lnTo>
                    <a:pt x="39660" y="4299"/>
                  </a:lnTo>
                  <a:lnTo>
                    <a:pt x="67755" y="8628"/>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3" name="SMARTInkShape-2406">
              <a:extLst>
                <a:ext uri="{FF2B5EF4-FFF2-40B4-BE49-F238E27FC236}">
                  <a16:creationId xmlns:a16="http://schemas.microsoft.com/office/drawing/2014/main" id="{E0511D49-89E6-3B7C-958F-B2B113715D6A}"/>
                </a:ext>
              </a:extLst>
            </p:cNvPr>
            <p:cNvSpPr/>
            <p:nvPr>
              <p:custDataLst>
                <p:tags r:id="rId303"/>
              </p:custDataLst>
            </p:nvPr>
          </p:nvSpPr>
          <p:spPr>
            <a:xfrm>
              <a:off x="4305300" y="3162300"/>
              <a:ext cx="112949" cy="276226"/>
            </a:xfrm>
            <a:custGeom>
              <a:avLst/>
              <a:gdLst/>
              <a:ahLst/>
              <a:cxnLst/>
              <a:rect l="0" t="0" r="0" b="0"/>
              <a:pathLst>
                <a:path w="112949" h="276226">
                  <a:moveTo>
                    <a:pt x="76200" y="0"/>
                  </a:moveTo>
                  <a:lnTo>
                    <a:pt x="76200" y="0"/>
                  </a:lnTo>
                  <a:lnTo>
                    <a:pt x="89457" y="13257"/>
                  </a:lnTo>
                  <a:lnTo>
                    <a:pt x="98590" y="32503"/>
                  </a:lnTo>
                  <a:lnTo>
                    <a:pt x="106783" y="74823"/>
                  </a:lnTo>
                  <a:lnTo>
                    <a:pt x="112815" y="121671"/>
                  </a:lnTo>
                  <a:lnTo>
                    <a:pt x="112948" y="168046"/>
                  </a:lnTo>
                  <a:lnTo>
                    <a:pt x="106609" y="196900"/>
                  </a:lnTo>
                  <a:lnTo>
                    <a:pt x="96969" y="214151"/>
                  </a:lnTo>
                  <a:lnTo>
                    <a:pt x="54057" y="257258"/>
                  </a:lnTo>
                  <a:lnTo>
                    <a:pt x="37784" y="267795"/>
                  </a:lnTo>
                  <a:lnTo>
                    <a:pt x="0" y="276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95" name="SMARTInkShape-2407">
            <a:extLst>
              <a:ext uri="{FF2B5EF4-FFF2-40B4-BE49-F238E27FC236}">
                <a16:creationId xmlns:a16="http://schemas.microsoft.com/office/drawing/2014/main" id="{51C069BF-3604-0F14-C500-6F582EABBD13}"/>
              </a:ext>
            </a:extLst>
          </p:cNvPr>
          <p:cNvSpPr/>
          <p:nvPr>
            <p:custDataLst>
              <p:tags r:id="rId2"/>
            </p:custDataLst>
          </p:nvPr>
        </p:nvSpPr>
        <p:spPr>
          <a:xfrm>
            <a:off x="3590925" y="2847982"/>
            <a:ext cx="981075" cy="38091"/>
          </a:xfrm>
          <a:custGeom>
            <a:avLst/>
            <a:gdLst/>
            <a:ahLst/>
            <a:cxnLst/>
            <a:rect l="0" t="0" r="0" b="0"/>
            <a:pathLst>
              <a:path w="981075" h="38091">
                <a:moveTo>
                  <a:pt x="0" y="28568"/>
                </a:moveTo>
                <a:lnTo>
                  <a:pt x="0" y="28568"/>
                </a:lnTo>
                <a:lnTo>
                  <a:pt x="5056" y="28568"/>
                </a:lnTo>
                <a:lnTo>
                  <a:pt x="6546" y="27510"/>
                </a:lnTo>
                <a:lnTo>
                  <a:pt x="7539" y="25746"/>
                </a:lnTo>
                <a:lnTo>
                  <a:pt x="8201" y="23512"/>
                </a:lnTo>
                <a:lnTo>
                  <a:pt x="9701" y="22022"/>
                </a:lnTo>
                <a:lnTo>
                  <a:pt x="14189" y="20367"/>
                </a:lnTo>
                <a:lnTo>
                  <a:pt x="40981" y="16273"/>
                </a:lnTo>
                <a:lnTo>
                  <a:pt x="54197" y="12520"/>
                </a:lnTo>
                <a:lnTo>
                  <a:pt x="94354" y="10111"/>
                </a:lnTo>
                <a:lnTo>
                  <a:pt x="133173" y="9635"/>
                </a:lnTo>
                <a:lnTo>
                  <a:pt x="175845" y="9541"/>
                </a:lnTo>
                <a:lnTo>
                  <a:pt x="216858" y="4465"/>
                </a:lnTo>
                <a:lnTo>
                  <a:pt x="257796" y="876"/>
                </a:lnTo>
                <a:lnTo>
                  <a:pt x="293224" y="255"/>
                </a:lnTo>
                <a:lnTo>
                  <a:pt x="337478" y="45"/>
                </a:lnTo>
                <a:lnTo>
                  <a:pt x="382599" y="0"/>
                </a:lnTo>
                <a:lnTo>
                  <a:pt x="426746" y="2816"/>
                </a:lnTo>
                <a:lnTo>
                  <a:pt x="466354" y="8194"/>
                </a:lnTo>
                <a:lnTo>
                  <a:pt x="512357" y="9257"/>
                </a:lnTo>
                <a:lnTo>
                  <a:pt x="549625" y="9441"/>
                </a:lnTo>
                <a:lnTo>
                  <a:pt x="588537" y="9495"/>
                </a:lnTo>
                <a:lnTo>
                  <a:pt x="632052" y="10569"/>
                </a:lnTo>
                <a:lnTo>
                  <a:pt x="672226" y="16062"/>
                </a:lnTo>
                <a:lnTo>
                  <a:pt x="710941" y="18160"/>
                </a:lnTo>
                <a:lnTo>
                  <a:pt x="748165" y="19839"/>
                </a:lnTo>
                <a:lnTo>
                  <a:pt x="794038" y="27663"/>
                </a:lnTo>
                <a:lnTo>
                  <a:pt x="840949" y="28558"/>
                </a:lnTo>
                <a:lnTo>
                  <a:pt x="888464" y="29626"/>
                </a:lnTo>
                <a:lnTo>
                  <a:pt x="934723" y="37701"/>
                </a:lnTo>
                <a:lnTo>
                  <a:pt x="965302" y="38090"/>
                </a:lnTo>
                <a:lnTo>
                  <a:pt x="971595" y="35270"/>
                </a:lnTo>
                <a:lnTo>
                  <a:pt x="981073" y="28569"/>
                </a:lnTo>
                <a:lnTo>
                  <a:pt x="981074" y="28569"/>
                </a:lnTo>
                <a:lnTo>
                  <a:pt x="962025" y="285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03" name="SMARTInkShape-Group590">
            <a:extLst>
              <a:ext uri="{FF2B5EF4-FFF2-40B4-BE49-F238E27FC236}">
                <a16:creationId xmlns:a16="http://schemas.microsoft.com/office/drawing/2014/main" id="{BE5AB935-30A4-0331-6E73-E0140B1283A2}"/>
              </a:ext>
            </a:extLst>
          </p:cNvPr>
          <p:cNvGrpSpPr/>
          <p:nvPr/>
        </p:nvGrpSpPr>
        <p:grpSpPr>
          <a:xfrm>
            <a:off x="144337" y="4476859"/>
            <a:ext cx="808164" cy="399613"/>
            <a:chOff x="144337" y="4476859"/>
            <a:chExt cx="808164" cy="399613"/>
          </a:xfrm>
        </p:grpSpPr>
        <p:sp>
          <p:nvSpPr>
            <p:cNvPr id="1396" name="SMARTInkShape-2408">
              <a:extLst>
                <a:ext uri="{FF2B5EF4-FFF2-40B4-BE49-F238E27FC236}">
                  <a16:creationId xmlns:a16="http://schemas.microsoft.com/office/drawing/2014/main" id="{214F6701-84B1-4F87-D07D-89EACD611D73}"/>
                </a:ext>
              </a:extLst>
            </p:cNvPr>
            <p:cNvSpPr/>
            <p:nvPr>
              <p:custDataLst>
                <p:tags r:id="rId277"/>
              </p:custDataLst>
            </p:nvPr>
          </p:nvSpPr>
          <p:spPr>
            <a:xfrm>
              <a:off x="371475" y="4638675"/>
              <a:ext cx="152401" cy="19051"/>
            </a:xfrm>
            <a:custGeom>
              <a:avLst/>
              <a:gdLst/>
              <a:ahLst/>
              <a:cxnLst/>
              <a:rect l="0" t="0" r="0" b="0"/>
              <a:pathLst>
                <a:path w="152401" h="19051">
                  <a:moveTo>
                    <a:pt x="0" y="19050"/>
                  </a:moveTo>
                  <a:lnTo>
                    <a:pt x="0" y="19050"/>
                  </a:lnTo>
                  <a:lnTo>
                    <a:pt x="31084" y="11511"/>
                  </a:lnTo>
                  <a:lnTo>
                    <a:pt x="71043" y="9787"/>
                  </a:lnTo>
                  <a:lnTo>
                    <a:pt x="117880" y="9559"/>
                  </a:lnTo>
                  <a:lnTo>
                    <a:pt x="138879" y="9535"/>
                  </a:lnTo>
                  <a:lnTo>
                    <a:pt x="143386" y="8474"/>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7" name="SMARTInkShape-2409">
              <a:extLst>
                <a:ext uri="{FF2B5EF4-FFF2-40B4-BE49-F238E27FC236}">
                  <a16:creationId xmlns:a16="http://schemas.microsoft.com/office/drawing/2014/main" id="{92AA5BEB-9FC2-D2A5-68E4-A6AAD6926D7B}"/>
                </a:ext>
              </a:extLst>
            </p:cNvPr>
            <p:cNvSpPr/>
            <p:nvPr>
              <p:custDataLst>
                <p:tags r:id="rId278"/>
              </p:custDataLst>
            </p:nvPr>
          </p:nvSpPr>
          <p:spPr>
            <a:xfrm>
              <a:off x="447675" y="4667642"/>
              <a:ext cx="1" cy="123434"/>
            </a:xfrm>
            <a:custGeom>
              <a:avLst/>
              <a:gdLst/>
              <a:ahLst/>
              <a:cxnLst/>
              <a:rect l="0" t="0" r="0" b="0"/>
              <a:pathLst>
                <a:path w="1" h="123434">
                  <a:moveTo>
                    <a:pt x="0" y="9133"/>
                  </a:moveTo>
                  <a:lnTo>
                    <a:pt x="0" y="9133"/>
                  </a:lnTo>
                  <a:lnTo>
                    <a:pt x="0" y="0"/>
                  </a:lnTo>
                  <a:lnTo>
                    <a:pt x="0" y="45379"/>
                  </a:lnTo>
                  <a:lnTo>
                    <a:pt x="0" y="87075"/>
                  </a:lnTo>
                  <a:lnTo>
                    <a:pt x="0" y="123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8" name="SMARTInkShape-2410">
              <a:extLst>
                <a:ext uri="{FF2B5EF4-FFF2-40B4-BE49-F238E27FC236}">
                  <a16:creationId xmlns:a16="http://schemas.microsoft.com/office/drawing/2014/main" id="{3AACD91D-CEFE-FEA5-CB88-85F9E7999B80}"/>
                </a:ext>
              </a:extLst>
            </p:cNvPr>
            <p:cNvSpPr/>
            <p:nvPr>
              <p:custDataLst>
                <p:tags r:id="rId279"/>
              </p:custDataLst>
            </p:nvPr>
          </p:nvSpPr>
          <p:spPr>
            <a:xfrm>
              <a:off x="144337" y="4661762"/>
              <a:ext cx="112839" cy="157122"/>
            </a:xfrm>
            <a:custGeom>
              <a:avLst/>
              <a:gdLst/>
              <a:ahLst/>
              <a:cxnLst/>
              <a:rect l="0" t="0" r="0" b="0"/>
              <a:pathLst>
                <a:path w="112839" h="157122">
                  <a:moveTo>
                    <a:pt x="84263" y="15013"/>
                  </a:moveTo>
                  <a:lnTo>
                    <a:pt x="84263" y="15013"/>
                  </a:lnTo>
                  <a:lnTo>
                    <a:pt x="92464" y="6812"/>
                  </a:lnTo>
                  <a:lnTo>
                    <a:pt x="103302" y="5488"/>
                  </a:lnTo>
                  <a:lnTo>
                    <a:pt x="103310" y="431"/>
                  </a:lnTo>
                  <a:lnTo>
                    <a:pt x="101194" y="0"/>
                  </a:lnTo>
                  <a:lnTo>
                    <a:pt x="54953" y="8187"/>
                  </a:lnTo>
                  <a:lnTo>
                    <a:pt x="42661" y="14096"/>
                  </a:lnTo>
                  <a:lnTo>
                    <a:pt x="24899" y="29323"/>
                  </a:lnTo>
                  <a:lnTo>
                    <a:pt x="5433" y="59675"/>
                  </a:lnTo>
                  <a:lnTo>
                    <a:pt x="581" y="83632"/>
                  </a:lnTo>
                  <a:lnTo>
                    <a:pt x="0" y="119114"/>
                  </a:lnTo>
                  <a:lnTo>
                    <a:pt x="3774" y="133953"/>
                  </a:lnTo>
                  <a:lnTo>
                    <a:pt x="11801" y="144780"/>
                  </a:lnTo>
                  <a:lnTo>
                    <a:pt x="16905" y="149149"/>
                  </a:lnTo>
                  <a:lnTo>
                    <a:pt x="31043" y="154005"/>
                  </a:lnTo>
                  <a:lnTo>
                    <a:pt x="60933" y="157121"/>
                  </a:lnTo>
                  <a:lnTo>
                    <a:pt x="80761" y="152603"/>
                  </a:lnTo>
                  <a:lnTo>
                    <a:pt x="112838" y="1388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9" name="SMARTInkShape-2411">
              <a:extLst>
                <a:ext uri="{FF2B5EF4-FFF2-40B4-BE49-F238E27FC236}">
                  <a16:creationId xmlns:a16="http://schemas.microsoft.com/office/drawing/2014/main" id="{32D0A4F2-08CC-848F-171D-C8A755ADA218}"/>
                </a:ext>
              </a:extLst>
            </p:cNvPr>
            <p:cNvSpPr/>
            <p:nvPr>
              <p:custDataLst>
                <p:tags r:id="rId280"/>
              </p:custDataLst>
            </p:nvPr>
          </p:nvSpPr>
          <p:spPr>
            <a:xfrm>
              <a:off x="381000" y="4819650"/>
              <a:ext cx="123826" cy="1"/>
            </a:xfrm>
            <a:custGeom>
              <a:avLst/>
              <a:gdLst/>
              <a:ahLst/>
              <a:cxnLst/>
              <a:rect l="0" t="0" r="0" b="0"/>
              <a:pathLst>
                <a:path w="123826" h="1">
                  <a:moveTo>
                    <a:pt x="0" y="0"/>
                  </a:moveTo>
                  <a:lnTo>
                    <a:pt x="0" y="0"/>
                  </a:lnTo>
                  <a:lnTo>
                    <a:pt x="46549" y="0"/>
                  </a:lnTo>
                  <a:lnTo>
                    <a:pt x="88868" y="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0" name="SMARTInkShape-2412">
              <a:extLst>
                <a:ext uri="{FF2B5EF4-FFF2-40B4-BE49-F238E27FC236}">
                  <a16:creationId xmlns:a16="http://schemas.microsoft.com/office/drawing/2014/main" id="{692704BB-78BC-F4F0-C4A5-3E4A66E55988}"/>
                </a:ext>
              </a:extLst>
            </p:cNvPr>
            <p:cNvSpPr/>
            <p:nvPr>
              <p:custDataLst>
                <p:tags r:id="rId281"/>
              </p:custDataLst>
            </p:nvPr>
          </p:nvSpPr>
          <p:spPr>
            <a:xfrm>
              <a:off x="657225" y="4762500"/>
              <a:ext cx="9526" cy="14752"/>
            </a:xfrm>
            <a:custGeom>
              <a:avLst/>
              <a:gdLst/>
              <a:ahLst/>
              <a:cxnLst/>
              <a:rect l="0" t="0" r="0" b="0"/>
              <a:pathLst>
                <a:path w="9526" h="14752">
                  <a:moveTo>
                    <a:pt x="0" y="0"/>
                  </a:moveTo>
                  <a:lnTo>
                    <a:pt x="0" y="0"/>
                  </a:lnTo>
                  <a:lnTo>
                    <a:pt x="0" y="14189"/>
                  </a:lnTo>
                  <a:lnTo>
                    <a:pt x="1058" y="14751"/>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1" name="SMARTInkShape-2413">
              <a:extLst>
                <a:ext uri="{FF2B5EF4-FFF2-40B4-BE49-F238E27FC236}">
                  <a16:creationId xmlns:a16="http://schemas.microsoft.com/office/drawing/2014/main" id="{A9BDC693-F859-E37A-E993-3D9EFE2545B7}"/>
                </a:ext>
              </a:extLst>
            </p:cNvPr>
            <p:cNvSpPr/>
            <p:nvPr>
              <p:custDataLst>
                <p:tags r:id="rId282"/>
              </p:custDataLst>
            </p:nvPr>
          </p:nvSpPr>
          <p:spPr>
            <a:xfrm>
              <a:off x="809779" y="4476859"/>
              <a:ext cx="142722" cy="399613"/>
            </a:xfrm>
            <a:custGeom>
              <a:avLst/>
              <a:gdLst/>
              <a:ahLst/>
              <a:cxnLst/>
              <a:rect l="0" t="0" r="0" b="0"/>
              <a:pathLst>
                <a:path w="142722" h="399613">
                  <a:moveTo>
                    <a:pt x="114146" y="18941"/>
                  </a:moveTo>
                  <a:lnTo>
                    <a:pt x="114146" y="18941"/>
                  </a:lnTo>
                  <a:lnTo>
                    <a:pt x="66902" y="17883"/>
                  </a:lnTo>
                  <a:lnTo>
                    <a:pt x="40126" y="10740"/>
                  </a:lnTo>
                  <a:lnTo>
                    <a:pt x="26833" y="9808"/>
                  </a:lnTo>
                  <a:lnTo>
                    <a:pt x="24187" y="8620"/>
                  </a:lnTo>
                  <a:lnTo>
                    <a:pt x="22423" y="6768"/>
                  </a:lnTo>
                  <a:lnTo>
                    <a:pt x="21248" y="4476"/>
                  </a:lnTo>
                  <a:lnTo>
                    <a:pt x="20464" y="4006"/>
                  </a:lnTo>
                  <a:lnTo>
                    <a:pt x="19941" y="4751"/>
                  </a:lnTo>
                  <a:lnTo>
                    <a:pt x="19102" y="8495"/>
                  </a:lnTo>
                  <a:lnTo>
                    <a:pt x="18898" y="0"/>
                  </a:lnTo>
                  <a:lnTo>
                    <a:pt x="18896" y="45654"/>
                  </a:lnTo>
                  <a:lnTo>
                    <a:pt x="23953" y="85652"/>
                  </a:lnTo>
                  <a:lnTo>
                    <a:pt x="27097" y="131017"/>
                  </a:lnTo>
                  <a:lnTo>
                    <a:pt x="28029" y="177973"/>
                  </a:lnTo>
                  <a:lnTo>
                    <a:pt x="28305" y="215287"/>
                  </a:lnTo>
                  <a:lnTo>
                    <a:pt x="28387" y="251507"/>
                  </a:lnTo>
                  <a:lnTo>
                    <a:pt x="28411" y="289050"/>
                  </a:lnTo>
                  <a:lnTo>
                    <a:pt x="21873" y="336487"/>
                  </a:lnTo>
                  <a:lnTo>
                    <a:pt x="16662" y="362164"/>
                  </a:lnTo>
                  <a:lnTo>
                    <a:pt x="0" y="399612"/>
                  </a:lnTo>
                  <a:lnTo>
                    <a:pt x="16143" y="398817"/>
                  </a:lnTo>
                  <a:lnTo>
                    <a:pt x="57888" y="386675"/>
                  </a:lnTo>
                  <a:lnTo>
                    <a:pt x="100967" y="381399"/>
                  </a:lnTo>
                  <a:lnTo>
                    <a:pt x="125693" y="379933"/>
                  </a:lnTo>
                  <a:lnTo>
                    <a:pt x="142721" y="3713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2" name="SMARTInkShape-2414">
              <a:extLst>
                <a:ext uri="{FF2B5EF4-FFF2-40B4-BE49-F238E27FC236}">
                  <a16:creationId xmlns:a16="http://schemas.microsoft.com/office/drawing/2014/main" id="{E829A623-E98A-7517-3988-2CF79F57BA1B}"/>
                </a:ext>
              </a:extLst>
            </p:cNvPr>
            <p:cNvSpPr/>
            <p:nvPr>
              <p:custDataLst>
                <p:tags r:id="rId283"/>
              </p:custDataLst>
            </p:nvPr>
          </p:nvSpPr>
          <p:spPr>
            <a:xfrm>
              <a:off x="657225" y="46482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2" name="SMARTInkShape-Group591">
            <a:extLst>
              <a:ext uri="{FF2B5EF4-FFF2-40B4-BE49-F238E27FC236}">
                <a16:creationId xmlns:a16="http://schemas.microsoft.com/office/drawing/2014/main" id="{1F8C87DA-4DC7-C0AC-7A2F-6387DEC5CF3E}"/>
              </a:ext>
            </a:extLst>
          </p:cNvPr>
          <p:cNvGrpSpPr/>
          <p:nvPr/>
        </p:nvGrpSpPr>
        <p:grpSpPr>
          <a:xfrm>
            <a:off x="1009650" y="4543425"/>
            <a:ext cx="1419072" cy="323851"/>
            <a:chOff x="1009650" y="4543425"/>
            <a:chExt cx="1419072" cy="323851"/>
          </a:xfrm>
        </p:grpSpPr>
        <p:sp>
          <p:nvSpPr>
            <p:cNvPr id="1404" name="SMARTInkShape-2415">
              <a:extLst>
                <a:ext uri="{FF2B5EF4-FFF2-40B4-BE49-F238E27FC236}">
                  <a16:creationId xmlns:a16="http://schemas.microsoft.com/office/drawing/2014/main" id="{3FF3E388-BA10-BD7B-389B-8FDB26627C2D}"/>
                </a:ext>
              </a:extLst>
            </p:cNvPr>
            <p:cNvSpPr/>
            <p:nvPr>
              <p:custDataLst>
                <p:tags r:id="rId269"/>
              </p:custDataLst>
            </p:nvPr>
          </p:nvSpPr>
          <p:spPr>
            <a:xfrm>
              <a:off x="1009650" y="4638675"/>
              <a:ext cx="123826" cy="9526"/>
            </a:xfrm>
            <a:custGeom>
              <a:avLst/>
              <a:gdLst/>
              <a:ahLst/>
              <a:cxnLst/>
              <a:rect l="0" t="0" r="0" b="0"/>
              <a:pathLst>
                <a:path w="123826" h="9526">
                  <a:moveTo>
                    <a:pt x="0" y="0"/>
                  </a:moveTo>
                  <a:lnTo>
                    <a:pt x="0" y="0"/>
                  </a:lnTo>
                  <a:lnTo>
                    <a:pt x="46647" y="0"/>
                  </a:lnTo>
                  <a:lnTo>
                    <a:pt x="68149" y="1058"/>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5" name="SMARTInkShape-2416">
              <a:extLst>
                <a:ext uri="{FF2B5EF4-FFF2-40B4-BE49-F238E27FC236}">
                  <a16:creationId xmlns:a16="http://schemas.microsoft.com/office/drawing/2014/main" id="{14235301-4280-6E12-09A3-A49AFE02B466}"/>
                </a:ext>
              </a:extLst>
            </p:cNvPr>
            <p:cNvSpPr/>
            <p:nvPr>
              <p:custDataLst>
                <p:tags r:id="rId270"/>
              </p:custDataLst>
            </p:nvPr>
          </p:nvSpPr>
          <p:spPr>
            <a:xfrm>
              <a:off x="1240478" y="4562636"/>
              <a:ext cx="120085" cy="174628"/>
            </a:xfrm>
            <a:custGeom>
              <a:avLst/>
              <a:gdLst/>
              <a:ahLst/>
              <a:cxnLst/>
              <a:rect l="0" t="0" r="0" b="0"/>
              <a:pathLst>
                <a:path w="120085" h="174628">
                  <a:moveTo>
                    <a:pt x="64447" y="28414"/>
                  </a:moveTo>
                  <a:lnTo>
                    <a:pt x="64447" y="28414"/>
                  </a:lnTo>
                  <a:lnTo>
                    <a:pt x="69504" y="23357"/>
                  </a:lnTo>
                  <a:lnTo>
                    <a:pt x="71986" y="18053"/>
                  </a:lnTo>
                  <a:lnTo>
                    <a:pt x="73855" y="1671"/>
                  </a:lnTo>
                  <a:lnTo>
                    <a:pt x="72836" y="1061"/>
                  </a:lnTo>
                  <a:lnTo>
                    <a:pt x="60704" y="0"/>
                  </a:lnTo>
                  <a:lnTo>
                    <a:pt x="46522" y="4944"/>
                  </a:lnTo>
                  <a:lnTo>
                    <a:pt x="23858" y="28280"/>
                  </a:lnTo>
                  <a:lnTo>
                    <a:pt x="14658" y="44582"/>
                  </a:lnTo>
                  <a:lnTo>
                    <a:pt x="1720" y="87497"/>
                  </a:lnTo>
                  <a:lnTo>
                    <a:pt x="0" y="120944"/>
                  </a:lnTo>
                  <a:lnTo>
                    <a:pt x="3348" y="141505"/>
                  </a:lnTo>
                  <a:lnTo>
                    <a:pt x="11186" y="155583"/>
                  </a:lnTo>
                  <a:lnTo>
                    <a:pt x="27499" y="169458"/>
                  </a:lnTo>
                  <a:lnTo>
                    <a:pt x="33465" y="173244"/>
                  </a:lnTo>
                  <a:lnTo>
                    <a:pt x="48561" y="174627"/>
                  </a:lnTo>
                  <a:lnTo>
                    <a:pt x="64795" y="170656"/>
                  </a:lnTo>
                  <a:lnTo>
                    <a:pt x="79065" y="161835"/>
                  </a:lnTo>
                  <a:lnTo>
                    <a:pt x="93943" y="144969"/>
                  </a:lnTo>
                  <a:lnTo>
                    <a:pt x="113939" y="107217"/>
                  </a:lnTo>
                  <a:lnTo>
                    <a:pt x="120084" y="77180"/>
                  </a:lnTo>
                  <a:lnTo>
                    <a:pt x="119866" y="64904"/>
                  </a:lnTo>
                  <a:lnTo>
                    <a:pt x="108251" y="34800"/>
                  </a:lnTo>
                  <a:lnTo>
                    <a:pt x="99438" y="23138"/>
                  </a:lnTo>
                  <a:lnTo>
                    <a:pt x="94124" y="18547"/>
                  </a:lnTo>
                  <a:lnTo>
                    <a:pt x="79754" y="13446"/>
                  </a:lnTo>
                  <a:lnTo>
                    <a:pt x="54771" y="10170"/>
                  </a:lnTo>
                  <a:lnTo>
                    <a:pt x="51646" y="10960"/>
                  </a:lnTo>
                  <a:lnTo>
                    <a:pt x="49563" y="12545"/>
                  </a:lnTo>
                  <a:lnTo>
                    <a:pt x="47249" y="17128"/>
                  </a:lnTo>
                  <a:lnTo>
                    <a:pt x="45397" y="284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6" name="SMARTInkShape-2417">
              <a:extLst>
                <a:ext uri="{FF2B5EF4-FFF2-40B4-BE49-F238E27FC236}">
                  <a16:creationId xmlns:a16="http://schemas.microsoft.com/office/drawing/2014/main" id="{3F8BD92A-D021-85C9-E571-3A629AF7E89E}"/>
                </a:ext>
              </a:extLst>
            </p:cNvPr>
            <p:cNvSpPr/>
            <p:nvPr>
              <p:custDataLst>
                <p:tags r:id="rId271"/>
              </p:custDataLst>
            </p:nvPr>
          </p:nvSpPr>
          <p:spPr>
            <a:xfrm>
              <a:off x="1438275" y="470535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7" name="SMARTInkShape-2418">
              <a:extLst>
                <a:ext uri="{FF2B5EF4-FFF2-40B4-BE49-F238E27FC236}">
                  <a16:creationId xmlns:a16="http://schemas.microsoft.com/office/drawing/2014/main" id="{7BEB0427-8F4A-E3DD-C176-04220C50ADE8}"/>
                </a:ext>
              </a:extLst>
            </p:cNvPr>
            <p:cNvSpPr/>
            <p:nvPr>
              <p:custDataLst>
                <p:tags r:id="rId272"/>
              </p:custDataLst>
            </p:nvPr>
          </p:nvSpPr>
          <p:spPr>
            <a:xfrm>
              <a:off x="1564487" y="4574577"/>
              <a:ext cx="92266" cy="155045"/>
            </a:xfrm>
            <a:custGeom>
              <a:avLst/>
              <a:gdLst/>
              <a:ahLst/>
              <a:cxnLst/>
              <a:rect l="0" t="0" r="0" b="0"/>
              <a:pathLst>
                <a:path w="92266" h="155045">
                  <a:moveTo>
                    <a:pt x="45238" y="35523"/>
                  </a:moveTo>
                  <a:lnTo>
                    <a:pt x="45238" y="35523"/>
                  </a:lnTo>
                  <a:lnTo>
                    <a:pt x="50295" y="35523"/>
                  </a:lnTo>
                  <a:lnTo>
                    <a:pt x="51784" y="34465"/>
                  </a:lnTo>
                  <a:lnTo>
                    <a:pt x="52777" y="32701"/>
                  </a:lnTo>
                  <a:lnTo>
                    <a:pt x="54646" y="18190"/>
                  </a:lnTo>
                  <a:lnTo>
                    <a:pt x="49672" y="11925"/>
                  </a:lnTo>
                  <a:lnTo>
                    <a:pt x="47136" y="11325"/>
                  </a:lnTo>
                  <a:lnTo>
                    <a:pt x="44386" y="11982"/>
                  </a:lnTo>
                  <a:lnTo>
                    <a:pt x="37451" y="16594"/>
                  </a:lnTo>
                  <a:lnTo>
                    <a:pt x="22705" y="31090"/>
                  </a:lnTo>
                  <a:lnTo>
                    <a:pt x="7704" y="57774"/>
                  </a:lnTo>
                  <a:lnTo>
                    <a:pt x="603" y="84096"/>
                  </a:lnTo>
                  <a:lnTo>
                    <a:pt x="0" y="102620"/>
                  </a:lnTo>
                  <a:lnTo>
                    <a:pt x="8237" y="137559"/>
                  </a:lnTo>
                  <a:lnTo>
                    <a:pt x="11045" y="144822"/>
                  </a:lnTo>
                  <a:lnTo>
                    <a:pt x="16093" y="149664"/>
                  </a:lnTo>
                  <a:lnTo>
                    <a:pt x="30168" y="155044"/>
                  </a:lnTo>
                  <a:lnTo>
                    <a:pt x="41362" y="154613"/>
                  </a:lnTo>
                  <a:lnTo>
                    <a:pt x="62229" y="145713"/>
                  </a:lnTo>
                  <a:lnTo>
                    <a:pt x="71487" y="134238"/>
                  </a:lnTo>
                  <a:lnTo>
                    <a:pt x="86054" y="95945"/>
                  </a:lnTo>
                  <a:lnTo>
                    <a:pt x="91967" y="53018"/>
                  </a:lnTo>
                  <a:lnTo>
                    <a:pt x="92265" y="44011"/>
                  </a:lnTo>
                  <a:lnTo>
                    <a:pt x="86953" y="28359"/>
                  </a:lnTo>
                  <a:lnTo>
                    <a:pt x="82573" y="21223"/>
                  </a:lnTo>
                  <a:lnTo>
                    <a:pt x="69240" y="10470"/>
                  </a:lnTo>
                  <a:lnTo>
                    <a:pt x="53789" y="3221"/>
                  </a:lnTo>
                  <a:lnTo>
                    <a:pt x="39866" y="0"/>
                  </a:lnTo>
                  <a:lnTo>
                    <a:pt x="29445" y="1391"/>
                  </a:lnTo>
                  <a:lnTo>
                    <a:pt x="7138" y="16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8" name="SMARTInkShape-2419">
              <a:extLst>
                <a:ext uri="{FF2B5EF4-FFF2-40B4-BE49-F238E27FC236}">
                  <a16:creationId xmlns:a16="http://schemas.microsoft.com/office/drawing/2014/main" id="{04EFD236-FBF5-2342-03E6-2E4D9E98660E}"/>
                </a:ext>
              </a:extLst>
            </p:cNvPr>
            <p:cNvSpPr/>
            <p:nvPr>
              <p:custDataLst>
                <p:tags r:id="rId273"/>
              </p:custDataLst>
            </p:nvPr>
          </p:nvSpPr>
          <p:spPr>
            <a:xfrm>
              <a:off x="1724025" y="4563799"/>
              <a:ext cx="151806" cy="150832"/>
            </a:xfrm>
            <a:custGeom>
              <a:avLst/>
              <a:gdLst/>
              <a:ahLst/>
              <a:cxnLst/>
              <a:rect l="0" t="0" r="0" b="0"/>
              <a:pathLst>
                <a:path w="151806" h="150832">
                  <a:moveTo>
                    <a:pt x="57150" y="8201"/>
                  </a:moveTo>
                  <a:lnTo>
                    <a:pt x="57150" y="8201"/>
                  </a:lnTo>
                  <a:lnTo>
                    <a:pt x="79922" y="8201"/>
                  </a:lnTo>
                  <a:lnTo>
                    <a:pt x="81856" y="7143"/>
                  </a:lnTo>
                  <a:lnTo>
                    <a:pt x="83146" y="5379"/>
                  </a:lnTo>
                  <a:lnTo>
                    <a:pt x="84006" y="3144"/>
                  </a:lnTo>
                  <a:lnTo>
                    <a:pt x="85637" y="1655"/>
                  </a:lnTo>
                  <a:lnTo>
                    <a:pt x="90272" y="0"/>
                  </a:lnTo>
                  <a:lnTo>
                    <a:pt x="92990" y="617"/>
                  </a:lnTo>
                  <a:lnTo>
                    <a:pt x="104955" y="6389"/>
                  </a:lnTo>
                  <a:lnTo>
                    <a:pt x="117511" y="7843"/>
                  </a:lnTo>
                  <a:lnTo>
                    <a:pt x="119616" y="9021"/>
                  </a:lnTo>
                  <a:lnTo>
                    <a:pt x="121019" y="10864"/>
                  </a:lnTo>
                  <a:lnTo>
                    <a:pt x="122578" y="15734"/>
                  </a:lnTo>
                  <a:lnTo>
                    <a:pt x="123271" y="21427"/>
                  </a:lnTo>
                  <a:lnTo>
                    <a:pt x="122397" y="23369"/>
                  </a:lnTo>
                  <a:lnTo>
                    <a:pt x="120757" y="24662"/>
                  </a:lnTo>
                  <a:lnTo>
                    <a:pt x="118604" y="25525"/>
                  </a:lnTo>
                  <a:lnTo>
                    <a:pt x="101683" y="44924"/>
                  </a:lnTo>
                  <a:lnTo>
                    <a:pt x="62517" y="73744"/>
                  </a:lnTo>
                  <a:lnTo>
                    <a:pt x="57359" y="83923"/>
                  </a:lnTo>
                  <a:lnTo>
                    <a:pt x="98473" y="85451"/>
                  </a:lnTo>
                  <a:lnTo>
                    <a:pt x="116505" y="91939"/>
                  </a:lnTo>
                  <a:lnTo>
                    <a:pt x="126921" y="94101"/>
                  </a:lnTo>
                  <a:lnTo>
                    <a:pt x="135079" y="98590"/>
                  </a:lnTo>
                  <a:lnTo>
                    <a:pt x="150391" y="119426"/>
                  </a:lnTo>
                  <a:lnTo>
                    <a:pt x="151805" y="126646"/>
                  </a:lnTo>
                  <a:lnTo>
                    <a:pt x="149313" y="132457"/>
                  </a:lnTo>
                  <a:lnTo>
                    <a:pt x="147167" y="135488"/>
                  </a:lnTo>
                  <a:lnTo>
                    <a:pt x="134033" y="144811"/>
                  </a:lnTo>
                  <a:lnTo>
                    <a:pt x="116737" y="149220"/>
                  </a:lnTo>
                  <a:lnTo>
                    <a:pt x="72444" y="150831"/>
                  </a:lnTo>
                  <a:lnTo>
                    <a:pt x="42631" y="148182"/>
                  </a:lnTo>
                  <a:lnTo>
                    <a:pt x="0"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9" name="SMARTInkShape-2420">
              <a:extLst>
                <a:ext uri="{FF2B5EF4-FFF2-40B4-BE49-F238E27FC236}">
                  <a16:creationId xmlns:a16="http://schemas.microsoft.com/office/drawing/2014/main" id="{F1F3197C-9E94-8141-F522-F441ED453B17}"/>
                </a:ext>
              </a:extLst>
            </p:cNvPr>
            <p:cNvSpPr/>
            <p:nvPr>
              <p:custDataLst>
                <p:tags r:id="rId274"/>
              </p:custDataLst>
            </p:nvPr>
          </p:nvSpPr>
          <p:spPr>
            <a:xfrm>
              <a:off x="1943139" y="4543425"/>
              <a:ext cx="114261" cy="190501"/>
            </a:xfrm>
            <a:custGeom>
              <a:avLst/>
              <a:gdLst/>
              <a:ahLst/>
              <a:cxnLst/>
              <a:rect l="0" t="0" r="0" b="0"/>
              <a:pathLst>
                <a:path w="114261" h="190501">
                  <a:moveTo>
                    <a:pt x="57111" y="9525"/>
                  </a:moveTo>
                  <a:lnTo>
                    <a:pt x="57111" y="9525"/>
                  </a:lnTo>
                  <a:lnTo>
                    <a:pt x="66626" y="10"/>
                  </a:lnTo>
                  <a:lnTo>
                    <a:pt x="75768" y="0"/>
                  </a:lnTo>
                  <a:lnTo>
                    <a:pt x="67925" y="0"/>
                  </a:lnTo>
                  <a:lnTo>
                    <a:pt x="61693" y="26515"/>
                  </a:lnTo>
                  <a:lnTo>
                    <a:pt x="29056" y="73421"/>
                  </a:lnTo>
                  <a:lnTo>
                    <a:pt x="0" y="114258"/>
                  </a:lnTo>
                  <a:lnTo>
                    <a:pt x="45297" y="114300"/>
                  </a:lnTo>
                  <a:lnTo>
                    <a:pt x="92912" y="114300"/>
                  </a:lnTo>
                  <a:lnTo>
                    <a:pt x="103361" y="114300"/>
                  </a:lnTo>
                  <a:lnTo>
                    <a:pt x="106995" y="113242"/>
                  </a:lnTo>
                  <a:lnTo>
                    <a:pt x="109417" y="111478"/>
                  </a:lnTo>
                  <a:lnTo>
                    <a:pt x="113304" y="106099"/>
                  </a:lnTo>
                  <a:lnTo>
                    <a:pt x="114260" y="76638"/>
                  </a:lnTo>
                  <a:lnTo>
                    <a:pt x="109204" y="81386"/>
                  </a:lnTo>
                  <a:lnTo>
                    <a:pt x="106722" y="86619"/>
                  </a:lnTo>
                  <a:lnTo>
                    <a:pt x="106060" y="89496"/>
                  </a:lnTo>
                  <a:lnTo>
                    <a:pt x="98452" y="103834"/>
                  </a:lnTo>
                  <a:lnTo>
                    <a:pt x="94437" y="145549"/>
                  </a:lnTo>
                  <a:lnTo>
                    <a:pt x="85693" y="190379"/>
                  </a:lnTo>
                  <a:lnTo>
                    <a:pt x="85686"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0" name="SMARTInkShape-2421">
              <a:extLst>
                <a:ext uri="{FF2B5EF4-FFF2-40B4-BE49-F238E27FC236}">
                  <a16:creationId xmlns:a16="http://schemas.microsoft.com/office/drawing/2014/main" id="{28AA3677-F36D-8BE9-2585-1EFD7A2860BC}"/>
                </a:ext>
              </a:extLst>
            </p:cNvPr>
            <p:cNvSpPr/>
            <p:nvPr>
              <p:custDataLst>
                <p:tags r:id="rId275"/>
              </p:custDataLst>
            </p:nvPr>
          </p:nvSpPr>
          <p:spPr>
            <a:xfrm>
              <a:off x="2105025" y="4543459"/>
              <a:ext cx="133347" cy="199992"/>
            </a:xfrm>
            <a:custGeom>
              <a:avLst/>
              <a:gdLst/>
              <a:ahLst/>
              <a:cxnLst/>
              <a:rect l="0" t="0" r="0" b="0"/>
              <a:pathLst>
                <a:path w="133347" h="199992">
                  <a:moveTo>
                    <a:pt x="0" y="9491"/>
                  </a:moveTo>
                  <a:lnTo>
                    <a:pt x="0" y="9491"/>
                  </a:lnTo>
                  <a:lnTo>
                    <a:pt x="0" y="4434"/>
                  </a:lnTo>
                  <a:lnTo>
                    <a:pt x="1058" y="2945"/>
                  </a:lnTo>
                  <a:lnTo>
                    <a:pt x="2822" y="1952"/>
                  </a:lnTo>
                  <a:lnTo>
                    <a:pt x="8201" y="358"/>
                  </a:lnTo>
                  <a:lnTo>
                    <a:pt x="30867" y="0"/>
                  </a:lnTo>
                  <a:lnTo>
                    <a:pt x="37708" y="2803"/>
                  </a:lnTo>
                  <a:lnTo>
                    <a:pt x="44276" y="6519"/>
                  </a:lnTo>
                  <a:lnTo>
                    <a:pt x="54982" y="8610"/>
                  </a:lnTo>
                  <a:lnTo>
                    <a:pt x="100454" y="9468"/>
                  </a:lnTo>
                  <a:lnTo>
                    <a:pt x="133311" y="9491"/>
                  </a:lnTo>
                  <a:lnTo>
                    <a:pt x="133346" y="17692"/>
                  </a:lnTo>
                  <a:lnTo>
                    <a:pt x="111891" y="58672"/>
                  </a:lnTo>
                  <a:lnTo>
                    <a:pt x="95351" y="104946"/>
                  </a:lnTo>
                  <a:lnTo>
                    <a:pt x="80446" y="150276"/>
                  </a:lnTo>
                  <a:lnTo>
                    <a:pt x="76200" y="1999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1" name="SMARTInkShape-2422">
              <a:extLst>
                <a:ext uri="{FF2B5EF4-FFF2-40B4-BE49-F238E27FC236}">
                  <a16:creationId xmlns:a16="http://schemas.microsoft.com/office/drawing/2014/main" id="{FD3BD3D9-A88C-FF6F-D624-33A0E163B62F}"/>
                </a:ext>
              </a:extLst>
            </p:cNvPr>
            <p:cNvSpPr/>
            <p:nvPr>
              <p:custDataLst>
                <p:tags r:id="rId276"/>
              </p:custDataLst>
            </p:nvPr>
          </p:nvSpPr>
          <p:spPr>
            <a:xfrm>
              <a:off x="2333625" y="4724411"/>
              <a:ext cx="95097" cy="142865"/>
            </a:xfrm>
            <a:custGeom>
              <a:avLst/>
              <a:gdLst/>
              <a:ahLst/>
              <a:cxnLst/>
              <a:rect l="0" t="0" r="0" b="0"/>
              <a:pathLst>
                <a:path w="95097" h="142865">
                  <a:moveTo>
                    <a:pt x="57150" y="9514"/>
                  </a:moveTo>
                  <a:lnTo>
                    <a:pt x="57150" y="9514"/>
                  </a:lnTo>
                  <a:lnTo>
                    <a:pt x="75774" y="9514"/>
                  </a:lnTo>
                  <a:lnTo>
                    <a:pt x="67961" y="9514"/>
                  </a:lnTo>
                  <a:lnTo>
                    <a:pt x="59324" y="16060"/>
                  </a:lnTo>
                  <a:lnTo>
                    <a:pt x="49375" y="18647"/>
                  </a:lnTo>
                  <a:lnTo>
                    <a:pt x="48792" y="17719"/>
                  </a:lnTo>
                  <a:lnTo>
                    <a:pt x="47671" y="4839"/>
                  </a:lnTo>
                  <a:lnTo>
                    <a:pt x="48713" y="3223"/>
                  </a:lnTo>
                  <a:lnTo>
                    <a:pt x="50467" y="2145"/>
                  </a:lnTo>
                  <a:lnTo>
                    <a:pt x="57992" y="628"/>
                  </a:lnTo>
                  <a:lnTo>
                    <a:pt x="80714" y="0"/>
                  </a:lnTo>
                  <a:lnTo>
                    <a:pt x="82384" y="1054"/>
                  </a:lnTo>
                  <a:lnTo>
                    <a:pt x="83498" y="2816"/>
                  </a:lnTo>
                  <a:lnTo>
                    <a:pt x="85065" y="10352"/>
                  </a:lnTo>
                  <a:lnTo>
                    <a:pt x="85595" y="17323"/>
                  </a:lnTo>
                  <a:lnTo>
                    <a:pt x="77513" y="27089"/>
                  </a:lnTo>
                  <a:lnTo>
                    <a:pt x="77075" y="26523"/>
                  </a:lnTo>
                  <a:lnTo>
                    <a:pt x="76589" y="23071"/>
                  </a:lnTo>
                  <a:lnTo>
                    <a:pt x="75401" y="21727"/>
                  </a:lnTo>
                  <a:lnTo>
                    <a:pt x="71259" y="20234"/>
                  </a:lnTo>
                  <a:lnTo>
                    <a:pt x="69731" y="18777"/>
                  </a:lnTo>
                  <a:lnTo>
                    <a:pt x="68033" y="14337"/>
                  </a:lnTo>
                  <a:lnTo>
                    <a:pt x="66522" y="12729"/>
                  </a:lnTo>
                  <a:lnTo>
                    <a:pt x="62020" y="10943"/>
                  </a:lnTo>
                  <a:lnTo>
                    <a:pt x="60397" y="9409"/>
                  </a:lnTo>
                  <a:lnTo>
                    <a:pt x="57578" y="1439"/>
                  </a:lnTo>
                  <a:lnTo>
                    <a:pt x="58493" y="955"/>
                  </a:lnTo>
                  <a:lnTo>
                    <a:pt x="74495" y="27"/>
                  </a:lnTo>
                  <a:lnTo>
                    <a:pt x="89308" y="13250"/>
                  </a:lnTo>
                  <a:lnTo>
                    <a:pt x="92609" y="24933"/>
                  </a:lnTo>
                  <a:lnTo>
                    <a:pt x="95096" y="67745"/>
                  </a:lnTo>
                  <a:lnTo>
                    <a:pt x="90148" y="83800"/>
                  </a:lnTo>
                  <a:lnTo>
                    <a:pt x="81979" y="96906"/>
                  </a:lnTo>
                  <a:lnTo>
                    <a:pt x="51650" y="119492"/>
                  </a:lnTo>
                  <a:lnTo>
                    <a:pt x="21086" y="133922"/>
                  </a:lnTo>
                  <a:lnTo>
                    <a:pt x="13605" y="138890"/>
                  </a:lnTo>
                  <a:lnTo>
                    <a:pt x="0" y="1428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1" name="SMARTInkShape-Group592">
            <a:extLst>
              <a:ext uri="{FF2B5EF4-FFF2-40B4-BE49-F238E27FC236}">
                <a16:creationId xmlns:a16="http://schemas.microsoft.com/office/drawing/2014/main" id="{F298E71C-B0AE-A389-237A-4A79F820B9A4}"/>
              </a:ext>
            </a:extLst>
          </p:cNvPr>
          <p:cNvGrpSpPr/>
          <p:nvPr/>
        </p:nvGrpSpPr>
        <p:grpSpPr>
          <a:xfrm>
            <a:off x="390855" y="5000625"/>
            <a:ext cx="1237911" cy="361913"/>
            <a:chOff x="390855" y="5000625"/>
            <a:chExt cx="1237911" cy="361913"/>
          </a:xfrm>
        </p:grpSpPr>
        <p:sp>
          <p:nvSpPr>
            <p:cNvPr id="1413" name="SMARTInkShape-2423">
              <a:extLst>
                <a:ext uri="{FF2B5EF4-FFF2-40B4-BE49-F238E27FC236}">
                  <a16:creationId xmlns:a16="http://schemas.microsoft.com/office/drawing/2014/main" id="{E75447BD-97C8-F6C5-BA87-151CB095B849}"/>
                </a:ext>
              </a:extLst>
            </p:cNvPr>
            <p:cNvSpPr/>
            <p:nvPr>
              <p:custDataLst>
                <p:tags r:id="rId261"/>
              </p:custDataLst>
            </p:nvPr>
          </p:nvSpPr>
          <p:spPr>
            <a:xfrm>
              <a:off x="1477038" y="5000625"/>
              <a:ext cx="151728" cy="361913"/>
            </a:xfrm>
            <a:custGeom>
              <a:avLst/>
              <a:gdLst/>
              <a:ahLst/>
              <a:cxnLst/>
              <a:rect l="0" t="0" r="0" b="0"/>
              <a:pathLst>
                <a:path w="151728" h="361913">
                  <a:moveTo>
                    <a:pt x="18387" y="0"/>
                  </a:moveTo>
                  <a:lnTo>
                    <a:pt x="18387" y="0"/>
                  </a:lnTo>
                  <a:lnTo>
                    <a:pt x="60023" y="0"/>
                  </a:lnTo>
                  <a:lnTo>
                    <a:pt x="103834" y="0"/>
                  </a:lnTo>
                  <a:lnTo>
                    <a:pt x="132103" y="0"/>
                  </a:lnTo>
                  <a:lnTo>
                    <a:pt x="132680" y="43230"/>
                  </a:lnTo>
                  <a:lnTo>
                    <a:pt x="132686" y="82269"/>
                  </a:lnTo>
                  <a:lnTo>
                    <a:pt x="132687" y="128178"/>
                  </a:lnTo>
                  <a:lnTo>
                    <a:pt x="132687" y="175485"/>
                  </a:lnTo>
                  <a:lnTo>
                    <a:pt x="132687" y="212980"/>
                  </a:lnTo>
                  <a:lnTo>
                    <a:pt x="140226" y="260253"/>
                  </a:lnTo>
                  <a:lnTo>
                    <a:pt x="143193" y="300490"/>
                  </a:lnTo>
                  <a:lnTo>
                    <a:pt x="149736" y="314101"/>
                  </a:lnTo>
                  <a:lnTo>
                    <a:pt x="151727" y="333208"/>
                  </a:lnTo>
                  <a:lnTo>
                    <a:pt x="123309" y="338417"/>
                  </a:lnTo>
                  <a:lnTo>
                    <a:pt x="80273" y="349850"/>
                  </a:lnTo>
                  <a:lnTo>
                    <a:pt x="38373" y="356973"/>
                  </a:lnTo>
                  <a:lnTo>
                    <a:pt x="0" y="361912"/>
                  </a:lnTo>
                  <a:lnTo>
                    <a:pt x="8862"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4" name="SMARTInkShape-2424">
              <a:extLst>
                <a:ext uri="{FF2B5EF4-FFF2-40B4-BE49-F238E27FC236}">
                  <a16:creationId xmlns:a16="http://schemas.microsoft.com/office/drawing/2014/main" id="{BF66B314-EA20-3B90-6A93-5C1C6DB71268}"/>
                </a:ext>
              </a:extLst>
            </p:cNvPr>
            <p:cNvSpPr/>
            <p:nvPr>
              <p:custDataLst>
                <p:tags r:id="rId262"/>
              </p:custDataLst>
            </p:nvPr>
          </p:nvSpPr>
          <p:spPr>
            <a:xfrm>
              <a:off x="390855" y="5124450"/>
              <a:ext cx="109959" cy="152190"/>
            </a:xfrm>
            <a:custGeom>
              <a:avLst/>
              <a:gdLst/>
              <a:ahLst/>
              <a:cxnLst/>
              <a:rect l="0" t="0" r="0" b="0"/>
              <a:pathLst>
                <a:path w="109959" h="152190">
                  <a:moveTo>
                    <a:pt x="94920" y="0"/>
                  </a:moveTo>
                  <a:lnTo>
                    <a:pt x="94920" y="0"/>
                  </a:lnTo>
                  <a:lnTo>
                    <a:pt x="79711" y="1058"/>
                  </a:lnTo>
                  <a:lnTo>
                    <a:pt x="50140" y="13257"/>
                  </a:lnTo>
                  <a:lnTo>
                    <a:pt x="12341" y="45057"/>
                  </a:lnTo>
                  <a:lnTo>
                    <a:pt x="5302" y="57419"/>
                  </a:lnTo>
                  <a:lnTo>
                    <a:pt x="412" y="87877"/>
                  </a:lnTo>
                  <a:lnTo>
                    <a:pt x="0" y="96560"/>
                  </a:lnTo>
                  <a:lnTo>
                    <a:pt x="4824" y="112454"/>
                  </a:lnTo>
                  <a:lnTo>
                    <a:pt x="30270" y="144285"/>
                  </a:lnTo>
                  <a:lnTo>
                    <a:pt x="40081" y="148794"/>
                  </a:lnTo>
                  <a:lnTo>
                    <a:pt x="69098" y="152189"/>
                  </a:lnTo>
                  <a:lnTo>
                    <a:pt x="95229" y="138207"/>
                  </a:lnTo>
                  <a:lnTo>
                    <a:pt x="104935" y="130923"/>
                  </a:lnTo>
                  <a:lnTo>
                    <a:pt x="109954" y="112869"/>
                  </a:lnTo>
                  <a:lnTo>
                    <a:pt x="109958" y="78598"/>
                  </a:lnTo>
                  <a:lnTo>
                    <a:pt x="100478" y="43630"/>
                  </a:lnTo>
                  <a:lnTo>
                    <a:pt x="91746" y="32444"/>
                  </a:lnTo>
                  <a:lnTo>
                    <a:pt x="81867" y="25003"/>
                  </a:lnTo>
                  <a:lnTo>
                    <a:pt x="6634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5" name="SMARTInkShape-2425">
              <a:extLst>
                <a:ext uri="{FF2B5EF4-FFF2-40B4-BE49-F238E27FC236}">
                  <a16:creationId xmlns:a16="http://schemas.microsoft.com/office/drawing/2014/main" id="{D87FA34C-283B-D295-DFA3-3BB645CEE3F0}"/>
                </a:ext>
              </a:extLst>
            </p:cNvPr>
            <p:cNvSpPr/>
            <p:nvPr>
              <p:custDataLst>
                <p:tags r:id="rId263"/>
              </p:custDataLst>
            </p:nvPr>
          </p:nvSpPr>
          <p:spPr>
            <a:xfrm>
              <a:off x="666750" y="5257800"/>
              <a:ext cx="1" cy="9526"/>
            </a:xfrm>
            <a:custGeom>
              <a:avLst/>
              <a:gdLst/>
              <a:ahLst/>
              <a:cxnLst/>
              <a:rect l="0" t="0" r="0" b="0"/>
              <a:pathLst>
                <a:path w="1" h="9526">
                  <a:moveTo>
                    <a:pt x="0" y="9525"/>
                  </a:moveTo>
                  <a:lnTo>
                    <a:pt x="0" y="9525"/>
                  </a:lnTo>
                  <a:lnTo>
                    <a:pt x="0" y="4037"/>
                  </a:lnTo>
                  <a:lnTo>
                    <a:pt x="0" y="8593"/>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6" name="SMARTInkShape-2426">
              <a:extLst>
                <a:ext uri="{FF2B5EF4-FFF2-40B4-BE49-F238E27FC236}">
                  <a16:creationId xmlns:a16="http://schemas.microsoft.com/office/drawing/2014/main" id="{599A9783-D660-98F6-CE59-28C5968061B0}"/>
                </a:ext>
              </a:extLst>
            </p:cNvPr>
            <p:cNvSpPr/>
            <p:nvPr>
              <p:custDataLst>
                <p:tags r:id="rId264"/>
              </p:custDataLst>
            </p:nvPr>
          </p:nvSpPr>
          <p:spPr>
            <a:xfrm>
              <a:off x="736076" y="5130655"/>
              <a:ext cx="91490" cy="125070"/>
            </a:xfrm>
            <a:custGeom>
              <a:avLst/>
              <a:gdLst/>
              <a:ahLst/>
              <a:cxnLst/>
              <a:rect l="0" t="0" r="0" b="0"/>
              <a:pathLst>
                <a:path w="91490" h="125070">
                  <a:moveTo>
                    <a:pt x="73549" y="41420"/>
                  </a:moveTo>
                  <a:lnTo>
                    <a:pt x="73549" y="41420"/>
                  </a:lnTo>
                  <a:lnTo>
                    <a:pt x="73549" y="24087"/>
                  </a:lnTo>
                  <a:lnTo>
                    <a:pt x="68492" y="17822"/>
                  </a:lnTo>
                  <a:lnTo>
                    <a:pt x="63188" y="15057"/>
                  </a:lnTo>
                  <a:lnTo>
                    <a:pt x="51159" y="13282"/>
                  </a:lnTo>
                  <a:lnTo>
                    <a:pt x="42078" y="18683"/>
                  </a:lnTo>
                  <a:lnTo>
                    <a:pt x="9442" y="43919"/>
                  </a:lnTo>
                  <a:lnTo>
                    <a:pt x="5411" y="49436"/>
                  </a:lnTo>
                  <a:lnTo>
                    <a:pt x="932" y="64033"/>
                  </a:lnTo>
                  <a:lnTo>
                    <a:pt x="0" y="80045"/>
                  </a:lnTo>
                  <a:lnTo>
                    <a:pt x="5425" y="99902"/>
                  </a:lnTo>
                  <a:lnTo>
                    <a:pt x="10816" y="109040"/>
                  </a:lnTo>
                  <a:lnTo>
                    <a:pt x="24858" y="120135"/>
                  </a:lnTo>
                  <a:lnTo>
                    <a:pt x="42424" y="125069"/>
                  </a:lnTo>
                  <a:lnTo>
                    <a:pt x="54777" y="123398"/>
                  </a:lnTo>
                  <a:lnTo>
                    <a:pt x="67323" y="118072"/>
                  </a:lnTo>
                  <a:lnTo>
                    <a:pt x="79954" y="108648"/>
                  </a:lnTo>
                  <a:lnTo>
                    <a:pt x="86979" y="94583"/>
                  </a:lnTo>
                  <a:lnTo>
                    <a:pt x="91489" y="64739"/>
                  </a:lnTo>
                  <a:lnTo>
                    <a:pt x="84775" y="26427"/>
                  </a:lnTo>
                  <a:lnTo>
                    <a:pt x="76287" y="9579"/>
                  </a:lnTo>
                  <a:lnTo>
                    <a:pt x="70180" y="1515"/>
                  </a:lnTo>
                  <a:lnTo>
                    <a:pt x="66011" y="0"/>
                  </a:lnTo>
                  <a:lnTo>
                    <a:pt x="55735" y="1139"/>
                  </a:lnTo>
                  <a:lnTo>
                    <a:pt x="52148" y="2924"/>
                  </a:lnTo>
                  <a:lnTo>
                    <a:pt x="44974" y="128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7" name="SMARTInkShape-2427">
              <a:extLst>
                <a:ext uri="{FF2B5EF4-FFF2-40B4-BE49-F238E27FC236}">
                  <a16:creationId xmlns:a16="http://schemas.microsoft.com/office/drawing/2014/main" id="{0774E0D1-3DC9-34D2-8B32-DBD487C9B59B}"/>
                </a:ext>
              </a:extLst>
            </p:cNvPr>
            <p:cNvSpPr/>
            <p:nvPr>
              <p:custDataLst>
                <p:tags r:id="rId265"/>
              </p:custDataLst>
            </p:nvPr>
          </p:nvSpPr>
          <p:spPr>
            <a:xfrm>
              <a:off x="905431" y="5115041"/>
              <a:ext cx="70206" cy="142760"/>
            </a:xfrm>
            <a:custGeom>
              <a:avLst/>
              <a:gdLst/>
              <a:ahLst/>
              <a:cxnLst/>
              <a:rect l="0" t="0" r="0" b="0"/>
              <a:pathLst>
                <a:path w="70206" h="142760">
                  <a:moveTo>
                    <a:pt x="37544" y="9409"/>
                  </a:moveTo>
                  <a:lnTo>
                    <a:pt x="37544" y="9409"/>
                  </a:lnTo>
                  <a:lnTo>
                    <a:pt x="45745" y="1208"/>
                  </a:lnTo>
                  <a:lnTo>
                    <a:pt x="45128" y="767"/>
                  </a:lnTo>
                  <a:lnTo>
                    <a:pt x="33695" y="0"/>
                  </a:lnTo>
                  <a:lnTo>
                    <a:pt x="27720" y="2758"/>
                  </a:lnTo>
                  <a:lnTo>
                    <a:pt x="5776" y="22278"/>
                  </a:lnTo>
                  <a:lnTo>
                    <a:pt x="2258" y="28535"/>
                  </a:lnTo>
                  <a:lnTo>
                    <a:pt x="0" y="41174"/>
                  </a:lnTo>
                  <a:lnTo>
                    <a:pt x="2513" y="47516"/>
                  </a:lnTo>
                  <a:lnTo>
                    <a:pt x="6100" y="53862"/>
                  </a:lnTo>
                  <a:lnTo>
                    <a:pt x="7694" y="60211"/>
                  </a:lnTo>
                  <a:lnTo>
                    <a:pt x="9177" y="62327"/>
                  </a:lnTo>
                  <a:lnTo>
                    <a:pt x="11224" y="63737"/>
                  </a:lnTo>
                  <a:lnTo>
                    <a:pt x="55476" y="78244"/>
                  </a:lnTo>
                  <a:lnTo>
                    <a:pt x="69073" y="89211"/>
                  </a:lnTo>
                  <a:lnTo>
                    <a:pt x="70205" y="92243"/>
                  </a:lnTo>
                  <a:lnTo>
                    <a:pt x="69901" y="95324"/>
                  </a:lnTo>
                  <a:lnTo>
                    <a:pt x="67800" y="102627"/>
                  </a:lnTo>
                  <a:lnTo>
                    <a:pt x="66866" y="112928"/>
                  </a:lnTo>
                  <a:lnTo>
                    <a:pt x="64500" y="117580"/>
                  </a:lnTo>
                  <a:lnTo>
                    <a:pt x="56227" y="125571"/>
                  </a:lnTo>
                  <a:lnTo>
                    <a:pt x="34728" y="138267"/>
                  </a:lnTo>
                  <a:lnTo>
                    <a:pt x="8969" y="142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8" name="SMARTInkShape-2428">
              <a:extLst>
                <a:ext uri="{FF2B5EF4-FFF2-40B4-BE49-F238E27FC236}">
                  <a16:creationId xmlns:a16="http://schemas.microsoft.com/office/drawing/2014/main" id="{34840589-3CB2-1985-8D63-ED82CEBAA83F}"/>
                </a:ext>
              </a:extLst>
            </p:cNvPr>
            <p:cNvSpPr/>
            <p:nvPr>
              <p:custDataLst>
                <p:tags r:id="rId266"/>
              </p:custDataLst>
            </p:nvPr>
          </p:nvSpPr>
          <p:spPr>
            <a:xfrm>
              <a:off x="942975" y="5095875"/>
              <a:ext cx="104776" cy="19051"/>
            </a:xfrm>
            <a:custGeom>
              <a:avLst/>
              <a:gdLst/>
              <a:ahLst/>
              <a:cxnLst/>
              <a:rect l="0" t="0" r="0" b="0"/>
              <a:pathLst>
                <a:path w="104776" h="19051">
                  <a:moveTo>
                    <a:pt x="0" y="19050"/>
                  </a:moveTo>
                  <a:lnTo>
                    <a:pt x="0" y="19050"/>
                  </a:lnTo>
                  <a:lnTo>
                    <a:pt x="5057" y="13994"/>
                  </a:lnTo>
                  <a:lnTo>
                    <a:pt x="10361" y="11511"/>
                  </a:lnTo>
                  <a:lnTo>
                    <a:pt x="53301" y="9603"/>
                  </a:lnTo>
                  <a:lnTo>
                    <a:pt x="88061" y="8474"/>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9" name="SMARTInkShape-2429">
              <a:extLst>
                <a:ext uri="{FF2B5EF4-FFF2-40B4-BE49-F238E27FC236}">
                  <a16:creationId xmlns:a16="http://schemas.microsoft.com/office/drawing/2014/main" id="{58C7E488-A9F1-A29C-1E67-84C1C121AAC8}"/>
                </a:ext>
              </a:extLst>
            </p:cNvPr>
            <p:cNvSpPr/>
            <p:nvPr>
              <p:custDataLst>
                <p:tags r:id="rId267"/>
              </p:custDataLst>
            </p:nvPr>
          </p:nvSpPr>
          <p:spPr>
            <a:xfrm>
              <a:off x="1162102" y="5090387"/>
              <a:ext cx="142771" cy="195989"/>
            </a:xfrm>
            <a:custGeom>
              <a:avLst/>
              <a:gdLst/>
              <a:ahLst/>
              <a:cxnLst/>
              <a:rect l="0" t="0" r="0" b="0"/>
              <a:pathLst>
                <a:path w="142771" h="195989">
                  <a:moveTo>
                    <a:pt x="76148" y="15013"/>
                  </a:moveTo>
                  <a:lnTo>
                    <a:pt x="76148" y="15013"/>
                  </a:lnTo>
                  <a:lnTo>
                    <a:pt x="85673" y="5488"/>
                  </a:lnTo>
                  <a:lnTo>
                    <a:pt x="85673" y="0"/>
                  </a:lnTo>
                  <a:lnTo>
                    <a:pt x="85673" y="18664"/>
                  </a:lnTo>
                  <a:lnTo>
                    <a:pt x="82851" y="24750"/>
                  </a:lnTo>
                  <a:lnTo>
                    <a:pt x="53617" y="66193"/>
                  </a:lnTo>
                  <a:lnTo>
                    <a:pt x="17259" y="111571"/>
                  </a:lnTo>
                  <a:lnTo>
                    <a:pt x="10111" y="116136"/>
                  </a:lnTo>
                  <a:lnTo>
                    <a:pt x="0" y="119769"/>
                  </a:lnTo>
                  <a:lnTo>
                    <a:pt x="45710" y="119788"/>
                  </a:lnTo>
                  <a:lnTo>
                    <a:pt x="91302" y="119788"/>
                  </a:lnTo>
                  <a:lnTo>
                    <a:pt x="110860" y="114732"/>
                  </a:lnTo>
                  <a:lnTo>
                    <a:pt x="138206" y="100825"/>
                  </a:lnTo>
                  <a:lnTo>
                    <a:pt x="139745" y="98679"/>
                  </a:lnTo>
                  <a:lnTo>
                    <a:pt x="141455" y="93473"/>
                  </a:lnTo>
                  <a:lnTo>
                    <a:pt x="142770" y="74009"/>
                  </a:lnTo>
                  <a:lnTo>
                    <a:pt x="141729" y="73393"/>
                  </a:lnTo>
                  <a:lnTo>
                    <a:pt x="133689" y="72211"/>
                  </a:lnTo>
                  <a:lnTo>
                    <a:pt x="128358" y="82291"/>
                  </a:lnTo>
                  <a:lnTo>
                    <a:pt x="119119" y="125146"/>
                  </a:lnTo>
                  <a:lnTo>
                    <a:pt x="113475" y="169472"/>
                  </a:lnTo>
                  <a:lnTo>
                    <a:pt x="106085" y="189073"/>
                  </a:lnTo>
                  <a:lnTo>
                    <a:pt x="106689" y="191378"/>
                  </a:lnTo>
                  <a:lnTo>
                    <a:pt x="108150" y="192915"/>
                  </a:lnTo>
                  <a:lnTo>
                    <a:pt x="114248" y="195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0" name="SMARTInkShape-2430">
              <a:extLst>
                <a:ext uri="{FF2B5EF4-FFF2-40B4-BE49-F238E27FC236}">
                  <a16:creationId xmlns:a16="http://schemas.microsoft.com/office/drawing/2014/main" id="{78D0DE00-0BCE-198A-7BDE-AEF73EAF739C}"/>
                </a:ext>
              </a:extLst>
            </p:cNvPr>
            <p:cNvSpPr/>
            <p:nvPr>
              <p:custDataLst>
                <p:tags r:id="rId268"/>
              </p:custDataLst>
            </p:nvPr>
          </p:nvSpPr>
          <p:spPr>
            <a:xfrm>
              <a:off x="1362075" y="5086350"/>
              <a:ext cx="113891" cy="171451"/>
            </a:xfrm>
            <a:custGeom>
              <a:avLst/>
              <a:gdLst/>
              <a:ahLst/>
              <a:cxnLst/>
              <a:rect l="0" t="0" r="0" b="0"/>
              <a:pathLst>
                <a:path w="113891" h="171451">
                  <a:moveTo>
                    <a:pt x="0" y="0"/>
                  </a:moveTo>
                  <a:lnTo>
                    <a:pt x="0" y="0"/>
                  </a:lnTo>
                  <a:lnTo>
                    <a:pt x="5057" y="0"/>
                  </a:lnTo>
                  <a:lnTo>
                    <a:pt x="10361" y="2822"/>
                  </a:lnTo>
                  <a:lnTo>
                    <a:pt x="13257" y="5056"/>
                  </a:lnTo>
                  <a:lnTo>
                    <a:pt x="22120" y="7539"/>
                  </a:lnTo>
                  <a:lnTo>
                    <a:pt x="66824" y="9409"/>
                  </a:lnTo>
                  <a:lnTo>
                    <a:pt x="112915" y="9525"/>
                  </a:lnTo>
                  <a:lnTo>
                    <a:pt x="113377" y="10583"/>
                  </a:lnTo>
                  <a:lnTo>
                    <a:pt x="113890" y="14581"/>
                  </a:lnTo>
                  <a:lnTo>
                    <a:pt x="111295" y="19886"/>
                  </a:lnTo>
                  <a:lnTo>
                    <a:pt x="106615" y="27888"/>
                  </a:lnTo>
                  <a:lnTo>
                    <a:pt x="91899" y="67839"/>
                  </a:lnTo>
                  <a:lnTo>
                    <a:pt x="76177" y="106914"/>
                  </a:lnTo>
                  <a:lnTo>
                    <a:pt x="67926" y="131986"/>
                  </a:lnTo>
                  <a:lnTo>
                    <a:pt x="65987" y="146469"/>
                  </a:lnTo>
                  <a:lnTo>
                    <a:pt x="61783" y="154350"/>
                  </a:lnTo>
                  <a:lnTo>
                    <a:pt x="61297" y="157933"/>
                  </a:lnTo>
                  <a:lnTo>
                    <a:pt x="66675"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4" name="SMARTInkShape-Group593">
            <a:extLst>
              <a:ext uri="{FF2B5EF4-FFF2-40B4-BE49-F238E27FC236}">
                <a16:creationId xmlns:a16="http://schemas.microsoft.com/office/drawing/2014/main" id="{4CD4F1EC-342F-F65E-E767-36AE94C4E009}"/>
              </a:ext>
            </a:extLst>
          </p:cNvPr>
          <p:cNvGrpSpPr/>
          <p:nvPr/>
        </p:nvGrpSpPr>
        <p:grpSpPr>
          <a:xfrm>
            <a:off x="3524415" y="1171575"/>
            <a:ext cx="264132" cy="361951"/>
            <a:chOff x="3524415" y="1171575"/>
            <a:chExt cx="264132" cy="361951"/>
          </a:xfrm>
        </p:grpSpPr>
        <p:sp>
          <p:nvSpPr>
            <p:cNvPr id="1422" name="SMARTInkShape-2431">
              <a:extLst>
                <a:ext uri="{FF2B5EF4-FFF2-40B4-BE49-F238E27FC236}">
                  <a16:creationId xmlns:a16="http://schemas.microsoft.com/office/drawing/2014/main" id="{D49E5B58-077C-5034-72E7-E442FB6F43CF}"/>
                </a:ext>
              </a:extLst>
            </p:cNvPr>
            <p:cNvSpPr/>
            <p:nvPr>
              <p:custDataLst>
                <p:tags r:id="rId259"/>
              </p:custDataLst>
            </p:nvPr>
          </p:nvSpPr>
          <p:spPr>
            <a:xfrm>
              <a:off x="3629025" y="1171575"/>
              <a:ext cx="159522" cy="361951"/>
            </a:xfrm>
            <a:custGeom>
              <a:avLst/>
              <a:gdLst/>
              <a:ahLst/>
              <a:cxnLst/>
              <a:rect l="0" t="0" r="0" b="0"/>
              <a:pathLst>
                <a:path w="159522" h="361951">
                  <a:moveTo>
                    <a:pt x="38100" y="0"/>
                  </a:moveTo>
                  <a:lnTo>
                    <a:pt x="38100" y="0"/>
                  </a:lnTo>
                  <a:lnTo>
                    <a:pt x="43156" y="0"/>
                  </a:lnTo>
                  <a:lnTo>
                    <a:pt x="44646" y="1058"/>
                  </a:lnTo>
                  <a:lnTo>
                    <a:pt x="45639" y="2822"/>
                  </a:lnTo>
                  <a:lnTo>
                    <a:pt x="46301" y="5056"/>
                  </a:lnTo>
                  <a:lnTo>
                    <a:pt x="52681" y="10361"/>
                  </a:lnTo>
                  <a:lnTo>
                    <a:pt x="97564" y="50146"/>
                  </a:lnTo>
                  <a:lnTo>
                    <a:pt x="110987" y="65540"/>
                  </a:lnTo>
                  <a:lnTo>
                    <a:pt x="133950" y="107059"/>
                  </a:lnTo>
                  <a:lnTo>
                    <a:pt x="153812" y="145913"/>
                  </a:lnTo>
                  <a:lnTo>
                    <a:pt x="159521" y="182463"/>
                  </a:lnTo>
                  <a:lnTo>
                    <a:pt x="155212" y="205978"/>
                  </a:lnTo>
                  <a:lnTo>
                    <a:pt x="140255" y="246944"/>
                  </a:lnTo>
                  <a:lnTo>
                    <a:pt x="119505" y="278006"/>
                  </a:lnTo>
                  <a:lnTo>
                    <a:pt x="73311" y="323768"/>
                  </a:lnTo>
                  <a:lnTo>
                    <a:pt x="52413" y="337231"/>
                  </a:lnTo>
                  <a:lnTo>
                    <a:pt x="25834" y="349758"/>
                  </a:lnTo>
                  <a:lnTo>
                    <a:pt x="13769" y="357867"/>
                  </a:lnTo>
                  <a:lnTo>
                    <a:pt x="2023" y="361412"/>
                  </a:lnTo>
                  <a:lnTo>
                    <a:pt x="2406" y="361592"/>
                  </a:lnTo>
                  <a:lnTo>
                    <a:pt x="5887" y="361844"/>
                  </a:lnTo>
                  <a:lnTo>
                    <a:pt x="0" y="36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3" name="SMARTInkShape-2432">
              <a:extLst>
                <a:ext uri="{FF2B5EF4-FFF2-40B4-BE49-F238E27FC236}">
                  <a16:creationId xmlns:a16="http://schemas.microsoft.com/office/drawing/2014/main" id="{842ABAFE-A132-425A-A6BF-C427D3942299}"/>
                </a:ext>
              </a:extLst>
            </p:cNvPr>
            <p:cNvSpPr/>
            <p:nvPr>
              <p:custDataLst>
                <p:tags r:id="rId260"/>
              </p:custDataLst>
            </p:nvPr>
          </p:nvSpPr>
          <p:spPr>
            <a:xfrm>
              <a:off x="3524415" y="1257300"/>
              <a:ext cx="161761" cy="121852"/>
            </a:xfrm>
            <a:custGeom>
              <a:avLst/>
              <a:gdLst/>
              <a:ahLst/>
              <a:cxnLst/>
              <a:rect l="0" t="0" r="0" b="0"/>
              <a:pathLst>
                <a:path w="161761" h="121852">
                  <a:moveTo>
                    <a:pt x="104610" y="0"/>
                  </a:moveTo>
                  <a:lnTo>
                    <a:pt x="104610" y="0"/>
                  </a:lnTo>
                  <a:lnTo>
                    <a:pt x="112811" y="0"/>
                  </a:lnTo>
                  <a:lnTo>
                    <a:pt x="104641" y="0"/>
                  </a:lnTo>
                  <a:lnTo>
                    <a:pt x="110104" y="0"/>
                  </a:lnTo>
                  <a:lnTo>
                    <a:pt x="85963" y="0"/>
                  </a:lnTo>
                  <a:lnTo>
                    <a:pt x="76154" y="9409"/>
                  </a:lnTo>
                  <a:lnTo>
                    <a:pt x="71014" y="9491"/>
                  </a:lnTo>
                  <a:lnTo>
                    <a:pt x="69512" y="10560"/>
                  </a:lnTo>
                  <a:lnTo>
                    <a:pt x="68512" y="12332"/>
                  </a:lnTo>
                  <a:lnTo>
                    <a:pt x="67844" y="14571"/>
                  </a:lnTo>
                  <a:lnTo>
                    <a:pt x="66341" y="16064"/>
                  </a:lnTo>
                  <a:lnTo>
                    <a:pt x="56887" y="19846"/>
                  </a:lnTo>
                  <a:lnTo>
                    <a:pt x="22035" y="55064"/>
                  </a:lnTo>
                  <a:lnTo>
                    <a:pt x="2656" y="85138"/>
                  </a:lnTo>
                  <a:lnTo>
                    <a:pt x="207" y="101523"/>
                  </a:lnTo>
                  <a:lnTo>
                    <a:pt x="0" y="107916"/>
                  </a:lnTo>
                  <a:lnTo>
                    <a:pt x="2062" y="110044"/>
                  </a:lnTo>
                  <a:lnTo>
                    <a:pt x="9997" y="112408"/>
                  </a:lnTo>
                  <a:lnTo>
                    <a:pt x="31280" y="114985"/>
                  </a:lnTo>
                  <a:lnTo>
                    <a:pt x="49595" y="121765"/>
                  </a:lnTo>
                  <a:lnTo>
                    <a:pt x="62167" y="121851"/>
                  </a:lnTo>
                  <a:lnTo>
                    <a:pt x="108044" y="114044"/>
                  </a:lnTo>
                  <a:lnTo>
                    <a:pt x="132085" y="106933"/>
                  </a:lnTo>
                  <a:lnTo>
                    <a:pt x="16176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0" name="SMARTInkShape-Group594">
            <a:extLst>
              <a:ext uri="{FF2B5EF4-FFF2-40B4-BE49-F238E27FC236}">
                <a16:creationId xmlns:a16="http://schemas.microsoft.com/office/drawing/2014/main" id="{1177615D-0D8D-3C48-42A5-162571D7B451}"/>
              </a:ext>
            </a:extLst>
          </p:cNvPr>
          <p:cNvGrpSpPr/>
          <p:nvPr/>
        </p:nvGrpSpPr>
        <p:grpSpPr>
          <a:xfrm>
            <a:off x="6715125" y="209550"/>
            <a:ext cx="381001" cy="323851"/>
            <a:chOff x="6715125" y="209550"/>
            <a:chExt cx="381001" cy="323851"/>
          </a:xfrm>
        </p:grpSpPr>
        <p:sp>
          <p:nvSpPr>
            <p:cNvPr id="1425" name="SMARTInkShape-2433">
              <a:extLst>
                <a:ext uri="{FF2B5EF4-FFF2-40B4-BE49-F238E27FC236}">
                  <a16:creationId xmlns:a16="http://schemas.microsoft.com/office/drawing/2014/main" id="{2A0EC075-0E1D-8ECF-9AF3-0E4A4DA4299D}"/>
                </a:ext>
              </a:extLst>
            </p:cNvPr>
            <p:cNvSpPr/>
            <p:nvPr>
              <p:custDataLst>
                <p:tags r:id="rId254"/>
              </p:custDataLst>
            </p:nvPr>
          </p:nvSpPr>
          <p:spPr>
            <a:xfrm>
              <a:off x="6890875" y="428625"/>
              <a:ext cx="14751" cy="104776"/>
            </a:xfrm>
            <a:custGeom>
              <a:avLst/>
              <a:gdLst/>
              <a:ahLst/>
              <a:cxnLst/>
              <a:rect l="0" t="0" r="0" b="0"/>
              <a:pathLst>
                <a:path w="14751" h="104776">
                  <a:moveTo>
                    <a:pt x="14750" y="0"/>
                  </a:moveTo>
                  <a:lnTo>
                    <a:pt x="14750" y="0"/>
                  </a:lnTo>
                  <a:lnTo>
                    <a:pt x="14750" y="5056"/>
                  </a:lnTo>
                  <a:lnTo>
                    <a:pt x="2992" y="50768"/>
                  </a:lnTo>
                  <a:lnTo>
                    <a:pt x="0" y="67014"/>
                  </a:lnTo>
                  <a:lnTo>
                    <a:pt x="2197" y="81289"/>
                  </a:lnTo>
                  <a:lnTo>
                    <a:pt x="147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6" name="SMARTInkShape-2434">
              <a:extLst>
                <a:ext uri="{FF2B5EF4-FFF2-40B4-BE49-F238E27FC236}">
                  <a16:creationId xmlns:a16="http://schemas.microsoft.com/office/drawing/2014/main" id="{DEC8DF8B-0224-3A92-917F-9DFC2906E0BD}"/>
                </a:ext>
              </a:extLst>
            </p:cNvPr>
            <p:cNvSpPr/>
            <p:nvPr>
              <p:custDataLst>
                <p:tags r:id="rId255"/>
              </p:custDataLst>
            </p:nvPr>
          </p:nvSpPr>
          <p:spPr>
            <a:xfrm>
              <a:off x="7043013" y="342900"/>
              <a:ext cx="15013" cy="9526"/>
            </a:xfrm>
            <a:custGeom>
              <a:avLst/>
              <a:gdLst/>
              <a:ahLst/>
              <a:cxnLst/>
              <a:rect l="0" t="0" r="0" b="0"/>
              <a:pathLst>
                <a:path w="15013" h="9526">
                  <a:moveTo>
                    <a:pt x="5487" y="9525"/>
                  </a:moveTo>
                  <a:lnTo>
                    <a:pt x="5487" y="9525"/>
                  </a:lnTo>
                  <a:lnTo>
                    <a:pt x="431" y="9525"/>
                  </a:lnTo>
                  <a:lnTo>
                    <a:pt x="0" y="8467"/>
                  </a:lnTo>
                  <a:lnTo>
                    <a:pt x="2342" y="4469"/>
                  </a:lnTo>
                  <a:lnTo>
                    <a:pt x="4449" y="2979"/>
                  </a:lnTo>
                  <a:lnTo>
                    <a:pt x="15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7" name="SMARTInkShape-2435">
              <a:extLst>
                <a:ext uri="{FF2B5EF4-FFF2-40B4-BE49-F238E27FC236}">
                  <a16:creationId xmlns:a16="http://schemas.microsoft.com/office/drawing/2014/main" id="{440EEFA8-319C-B386-09EC-E7D7AA264079}"/>
                </a:ext>
              </a:extLst>
            </p:cNvPr>
            <p:cNvSpPr/>
            <p:nvPr>
              <p:custDataLst>
                <p:tags r:id="rId256"/>
              </p:custDataLst>
            </p:nvPr>
          </p:nvSpPr>
          <p:spPr>
            <a:xfrm>
              <a:off x="7086600" y="4286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8" name="SMARTInkShape-2436">
              <a:extLst>
                <a:ext uri="{FF2B5EF4-FFF2-40B4-BE49-F238E27FC236}">
                  <a16:creationId xmlns:a16="http://schemas.microsoft.com/office/drawing/2014/main" id="{24D4F8CC-6545-F953-B863-1B534EFD81BD}"/>
                </a:ext>
              </a:extLst>
            </p:cNvPr>
            <p:cNvSpPr/>
            <p:nvPr>
              <p:custDataLst>
                <p:tags r:id="rId257"/>
              </p:custDataLst>
            </p:nvPr>
          </p:nvSpPr>
          <p:spPr>
            <a:xfrm>
              <a:off x="6743700" y="209550"/>
              <a:ext cx="19051" cy="314326"/>
            </a:xfrm>
            <a:custGeom>
              <a:avLst/>
              <a:gdLst/>
              <a:ahLst/>
              <a:cxnLst/>
              <a:rect l="0" t="0" r="0" b="0"/>
              <a:pathLst>
                <a:path w="19051" h="314326">
                  <a:moveTo>
                    <a:pt x="19050" y="0"/>
                  </a:moveTo>
                  <a:lnTo>
                    <a:pt x="19050" y="0"/>
                  </a:lnTo>
                  <a:lnTo>
                    <a:pt x="13563" y="0"/>
                  </a:lnTo>
                  <a:lnTo>
                    <a:pt x="15905" y="0"/>
                  </a:lnTo>
                  <a:lnTo>
                    <a:pt x="10572" y="0"/>
                  </a:lnTo>
                  <a:lnTo>
                    <a:pt x="9663" y="36728"/>
                  </a:lnTo>
                  <a:lnTo>
                    <a:pt x="6744" y="78616"/>
                  </a:lnTo>
                  <a:lnTo>
                    <a:pt x="4820" y="124541"/>
                  </a:lnTo>
                  <a:lnTo>
                    <a:pt x="5309" y="163195"/>
                  </a:lnTo>
                  <a:lnTo>
                    <a:pt x="3418" y="182598"/>
                  </a:lnTo>
                  <a:lnTo>
                    <a:pt x="5183" y="229548"/>
                  </a:lnTo>
                  <a:lnTo>
                    <a:pt x="3362" y="253363"/>
                  </a:lnTo>
                  <a:lnTo>
                    <a:pt x="5172" y="291700"/>
                  </a:lnTo>
                  <a:lnTo>
                    <a:pt x="0"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9" name="SMARTInkShape-2437">
              <a:extLst>
                <a:ext uri="{FF2B5EF4-FFF2-40B4-BE49-F238E27FC236}">
                  <a16:creationId xmlns:a16="http://schemas.microsoft.com/office/drawing/2014/main" id="{AADE2C09-7E43-5F7A-06BD-6DD65E3281D1}"/>
                </a:ext>
              </a:extLst>
            </p:cNvPr>
            <p:cNvSpPr/>
            <p:nvPr>
              <p:custDataLst>
                <p:tags r:id="rId258"/>
              </p:custDataLst>
            </p:nvPr>
          </p:nvSpPr>
          <p:spPr>
            <a:xfrm>
              <a:off x="6715125" y="314756"/>
              <a:ext cx="146517" cy="113105"/>
            </a:xfrm>
            <a:custGeom>
              <a:avLst/>
              <a:gdLst/>
              <a:ahLst/>
              <a:cxnLst/>
              <a:rect l="0" t="0" r="0" b="0"/>
              <a:pathLst>
                <a:path w="146517" h="113105">
                  <a:moveTo>
                    <a:pt x="19050" y="37669"/>
                  </a:moveTo>
                  <a:lnTo>
                    <a:pt x="19050" y="37669"/>
                  </a:lnTo>
                  <a:lnTo>
                    <a:pt x="42648" y="14071"/>
                  </a:lnTo>
                  <a:lnTo>
                    <a:pt x="48235" y="11306"/>
                  </a:lnTo>
                  <a:lnTo>
                    <a:pt x="92594" y="0"/>
                  </a:lnTo>
                  <a:lnTo>
                    <a:pt x="93480" y="914"/>
                  </a:lnTo>
                  <a:lnTo>
                    <a:pt x="94463" y="4753"/>
                  </a:lnTo>
                  <a:lnTo>
                    <a:pt x="96842" y="6200"/>
                  </a:lnTo>
                  <a:lnTo>
                    <a:pt x="118691" y="8522"/>
                  </a:lnTo>
                  <a:lnTo>
                    <a:pt x="126753" y="8713"/>
                  </a:lnTo>
                  <a:lnTo>
                    <a:pt x="132126" y="10957"/>
                  </a:lnTo>
                  <a:lnTo>
                    <a:pt x="135709" y="14569"/>
                  </a:lnTo>
                  <a:lnTo>
                    <a:pt x="146516" y="40632"/>
                  </a:lnTo>
                  <a:lnTo>
                    <a:pt x="146360" y="49169"/>
                  </a:lnTo>
                  <a:lnTo>
                    <a:pt x="140543" y="67122"/>
                  </a:lnTo>
                  <a:lnTo>
                    <a:pt x="125368" y="90023"/>
                  </a:lnTo>
                  <a:lnTo>
                    <a:pt x="107931" y="100801"/>
                  </a:lnTo>
                  <a:lnTo>
                    <a:pt x="77135" y="109997"/>
                  </a:lnTo>
                  <a:lnTo>
                    <a:pt x="38285" y="113104"/>
                  </a:lnTo>
                  <a:lnTo>
                    <a:pt x="0" y="10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6" name="SMARTInkShape-Group595">
            <a:extLst>
              <a:ext uri="{FF2B5EF4-FFF2-40B4-BE49-F238E27FC236}">
                <a16:creationId xmlns:a16="http://schemas.microsoft.com/office/drawing/2014/main" id="{11CBF212-120F-1C46-7F78-E08F8DA66331}"/>
              </a:ext>
            </a:extLst>
          </p:cNvPr>
          <p:cNvGrpSpPr/>
          <p:nvPr/>
        </p:nvGrpSpPr>
        <p:grpSpPr>
          <a:xfrm>
            <a:off x="7372350" y="248698"/>
            <a:ext cx="581026" cy="214342"/>
            <a:chOff x="7372350" y="248698"/>
            <a:chExt cx="581026" cy="214342"/>
          </a:xfrm>
        </p:grpSpPr>
        <p:sp>
          <p:nvSpPr>
            <p:cNvPr id="1431" name="SMARTInkShape-2438">
              <a:extLst>
                <a:ext uri="{FF2B5EF4-FFF2-40B4-BE49-F238E27FC236}">
                  <a16:creationId xmlns:a16="http://schemas.microsoft.com/office/drawing/2014/main" id="{95DC2AE0-9372-A892-3987-21E5668277BE}"/>
                </a:ext>
              </a:extLst>
            </p:cNvPr>
            <p:cNvSpPr/>
            <p:nvPr>
              <p:custDataLst>
                <p:tags r:id="rId249"/>
              </p:custDataLst>
            </p:nvPr>
          </p:nvSpPr>
          <p:spPr>
            <a:xfrm>
              <a:off x="7372350" y="342900"/>
              <a:ext cx="133351" cy="19051"/>
            </a:xfrm>
            <a:custGeom>
              <a:avLst/>
              <a:gdLst/>
              <a:ahLst/>
              <a:cxnLst/>
              <a:rect l="0" t="0" r="0" b="0"/>
              <a:pathLst>
                <a:path w="133351" h="19051">
                  <a:moveTo>
                    <a:pt x="0" y="19050"/>
                  </a:moveTo>
                  <a:lnTo>
                    <a:pt x="0" y="19050"/>
                  </a:lnTo>
                  <a:lnTo>
                    <a:pt x="29102" y="10408"/>
                  </a:lnTo>
                  <a:lnTo>
                    <a:pt x="73055" y="458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2" name="SMARTInkShape-2439">
              <a:extLst>
                <a:ext uri="{FF2B5EF4-FFF2-40B4-BE49-F238E27FC236}">
                  <a16:creationId xmlns:a16="http://schemas.microsoft.com/office/drawing/2014/main" id="{E60BEC16-E992-76FC-E459-8CE5E329873B}"/>
                </a:ext>
              </a:extLst>
            </p:cNvPr>
            <p:cNvSpPr/>
            <p:nvPr>
              <p:custDataLst>
                <p:tags r:id="rId250"/>
              </p:custDataLst>
            </p:nvPr>
          </p:nvSpPr>
          <p:spPr>
            <a:xfrm>
              <a:off x="7719719" y="361950"/>
              <a:ext cx="90782" cy="89584"/>
            </a:xfrm>
            <a:custGeom>
              <a:avLst/>
              <a:gdLst/>
              <a:ahLst/>
              <a:cxnLst/>
              <a:rect l="0" t="0" r="0" b="0"/>
              <a:pathLst>
                <a:path w="90782" h="89584">
                  <a:moveTo>
                    <a:pt x="5056" y="28575"/>
                  </a:moveTo>
                  <a:lnTo>
                    <a:pt x="5056" y="28575"/>
                  </a:lnTo>
                  <a:lnTo>
                    <a:pt x="0" y="28575"/>
                  </a:lnTo>
                  <a:lnTo>
                    <a:pt x="20526" y="20374"/>
                  </a:lnTo>
                  <a:lnTo>
                    <a:pt x="19603" y="18874"/>
                  </a:lnTo>
                  <a:lnTo>
                    <a:pt x="7390" y="10965"/>
                  </a:lnTo>
                  <a:lnTo>
                    <a:pt x="7671" y="10485"/>
                  </a:lnTo>
                  <a:lnTo>
                    <a:pt x="10804" y="9952"/>
                  </a:lnTo>
                  <a:lnTo>
                    <a:pt x="11005" y="9810"/>
                  </a:lnTo>
                  <a:lnTo>
                    <a:pt x="6049" y="9562"/>
                  </a:lnTo>
                  <a:lnTo>
                    <a:pt x="294" y="24706"/>
                  </a:lnTo>
                  <a:lnTo>
                    <a:pt x="470" y="37791"/>
                  </a:lnTo>
                  <a:lnTo>
                    <a:pt x="9207" y="63439"/>
                  </a:lnTo>
                  <a:lnTo>
                    <a:pt x="24234" y="84881"/>
                  </a:lnTo>
                  <a:lnTo>
                    <a:pt x="27366" y="88337"/>
                  </a:lnTo>
                  <a:lnTo>
                    <a:pt x="31571" y="89583"/>
                  </a:lnTo>
                  <a:lnTo>
                    <a:pt x="41887" y="88145"/>
                  </a:lnTo>
                  <a:lnTo>
                    <a:pt x="50706" y="81156"/>
                  </a:lnTo>
                  <a:lnTo>
                    <a:pt x="54539" y="76329"/>
                  </a:lnTo>
                  <a:lnTo>
                    <a:pt x="58798" y="62499"/>
                  </a:lnTo>
                  <a:lnTo>
                    <a:pt x="70208" y="18070"/>
                  </a:lnTo>
                  <a:lnTo>
                    <a:pt x="907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3" name="SMARTInkShape-2440">
              <a:extLst>
                <a:ext uri="{FF2B5EF4-FFF2-40B4-BE49-F238E27FC236}">
                  <a16:creationId xmlns:a16="http://schemas.microsoft.com/office/drawing/2014/main" id="{86B3AFEF-63BC-53CF-2AB9-D1105B31755F}"/>
                </a:ext>
              </a:extLst>
            </p:cNvPr>
            <p:cNvSpPr/>
            <p:nvPr>
              <p:custDataLst>
                <p:tags r:id="rId251"/>
              </p:custDataLst>
            </p:nvPr>
          </p:nvSpPr>
          <p:spPr>
            <a:xfrm>
              <a:off x="7505700" y="357607"/>
              <a:ext cx="190501" cy="96802"/>
            </a:xfrm>
            <a:custGeom>
              <a:avLst/>
              <a:gdLst/>
              <a:ahLst/>
              <a:cxnLst/>
              <a:rect l="0" t="0" r="0" b="0"/>
              <a:pathLst>
                <a:path w="190501" h="96802">
                  <a:moveTo>
                    <a:pt x="0" y="23393"/>
                  </a:moveTo>
                  <a:lnTo>
                    <a:pt x="0" y="23393"/>
                  </a:lnTo>
                  <a:lnTo>
                    <a:pt x="44779" y="1003"/>
                  </a:lnTo>
                  <a:lnTo>
                    <a:pt x="49962" y="0"/>
                  </a:lnTo>
                  <a:lnTo>
                    <a:pt x="54475" y="389"/>
                  </a:lnTo>
                  <a:lnTo>
                    <a:pt x="62312" y="3644"/>
                  </a:lnTo>
                  <a:lnTo>
                    <a:pt x="69321" y="8618"/>
                  </a:lnTo>
                  <a:lnTo>
                    <a:pt x="79218" y="22426"/>
                  </a:lnTo>
                  <a:lnTo>
                    <a:pt x="90211" y="50311"/>
                  </a:lnTo>
                  <a:lnTo>
                    <a:pt x="90188" y="64990"/>
                  </a:lnTo>
                  <a:lnTo>
                    <a:pt x="86650" y="79980"/>
                  </a:lnTo>
                  <a:lnTo>
                    <a:pt x="81550" y="90171"/>
                  </a:lnTo>
                  <a:lnTo>
                    <a:pt x="75756" y="95405"/>
                  </a:lnTo>
                  <a:lnTo>
                    <a:pt x="72729" y="96801"/>
                  </a:lnTo>
                  <a:lnTo>
                    <a:pt x="70711" y="96673"/>
                  </a:lnTo>
                  <a:lnTo>
                    <a:pt x="69366" y="95530"/>
                  </a:lnTo>
                  <a:lnTo>
                    <a:pt x="68469" y="93709"/>
                  </a:lnTo>
                  <a:lnTo>
                    <a:pt x="57093" y="86090"/>
                  </a:lnTo>
                  <a:lnTo>
                    <a:pt x="54996" y="82125"/>
                  </a:lnTo>
                  <a:lnTo>
                    <a:pt x="54655" y="77364"/>
                  </a:lnTo>
                  <a:lnTo>
                    <a:pt x="56658" y="54515"/>
                  </a:lnTo>
                  <a:lnTo>
                    <a:pt x="58937" y="49433"/>
                  </a:lnTo>
                  <a:lnTo>
                    <a:pt x="67117" y="40963"/>
                  </a:lnTo>
                  <a:lnTo>
                    <a:pt x="83622" y="30245"/>
                  </a:lnTo>
                  <a:lnTo>
                    <a:pt x="106974" y="25423"/>
                  </a:lnTo>
                  <a:lnTo>
                    <a:pt x="144114" y="23995"/>
                  </a:lnTo>
                  <a:lnTo>
                    <a:pt x="190500" y="23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 name="SMARTInkShape-2441">
              <a:extLst>
                <a:ext uri="{FF2B5EF4-FFF2-40B4-BE49-F238E27FC236}">
                  <a16:creationId xmlns:a16="http://schemas.microsoft.com/office/drawing/2014/main" id="{02B41CE9-5B19-007C-D169-EFEF641655CC}"/>
                </a:ext>
              </a:extLst>
            </p:cNvPr>
            <p:cNvSpPr/>
            <p:nvPr>
              <p:custDataLst>
                <p:tags r:id="rId252"/>
              </p:custDataLst>
            </p:nvPr>
          </p:nvSpPr>
          <p:spPr>
            <a:xfrm>
              <a:off x="7826459" y="353095"/>
              <a:ext cx="126917" cy="109945"/>
            </a:xfrm>
            <a:custGeom>
              <a:avLst/>
              <a:gdLst/>
              <a:ahLst/>
              <a:cxnLst/>
              <a:rect l="0" t="0" r="0" b="0"/>
              <a:pathLst>
                <a:path w="126917" h="109945">
                  <a:moveTo>
                    <a:pt x="22141" y="46955"/>
                  </a:moveTo>
                  <a:lnTo>
                    <a:pt x="22141" y="46955"/>
                  </a:lnTo>
                  <a:lnTo>
                    <a:pt x="22141" y="52011"/>
                  </a:lnTo>
                  <a:lnTo>
                    <a:pt x="23199" y="53501"/>
                  </a:lnTo>
                  <a:lnTo>
                    <a:pt x="24963" y="54494"/>
                  </a:lnTo>
                  <a:lnTo>
                    <a:pt x="27197" y="55156"/>
                  </a:lnTo>
                  <a:lnTo>
                    <a:pt x="47676" y="48163"/>
                  </a:lnTo>
                  <a:lnTo>
                    <a:pt x="68216" y="36753"/>
                  </a:lnTo>
                  <a:lnTo>
                    <a:pt x="75427" y="29721"/>
                  </a:lnTo>
                  <a:lnTo>
                    <a:pt x="84378" y="14920"/>
                  </a:lnTo>
                  <a:lnTo>
                    <a:pt x="86844" y="6964"/>
                  </a:lnTo>
                  <a:lnTo>
                    <a:pt x="86443" y="4420"/>
                  </a:lnTo>
                  <a:lnTo>
                    <a:pt x="85117" y="2723"/>
                  </a:lnTo>
                  <a:lnTo>
                    <a:pt x="83175" y="1592"/>
                  </a:lnTo>
                  <a:lnTo>
                    <a:pt x="65272" y="0"/>
                  </a:lnTo>
                  <a:lnTo>
                    <a:pt x="51541" y="5272"/>
                  </a:lnTo>
                  <a:lnTo>
                    <a:pt x="20423" y="30960"/>
                  </a:lnTo>
                  <a:lnTo>
                    <a:pt x="10794" y="42669"/>
                  </a:lnTo>
                  <a:lnTo>
                    <a:pt x="8226" y="47272"/>
                  </a:lnTo>
                  <a:lnTo>
                    <a:pt x="7572" y="50342"/>
                  </a:lnTo>
                  <a:lnTo>
                    <a:pt x="8195" y="52388"/>
                  </a:lnTo>
                  <a:lnTo>
                    <a:pt x="9669" y="53752"/>
                  </a:lnTo>
                  <a:lnTo>
                    <a:pt x="8536" y="56778"/>
                  </a:lnTo>
                  <a:lnTo>
                    <a:pt x="1630" y="65785"/>
                  </a:lnTo>
                  <a:lnTo>
                    <a:pt x="0" y="71150"/>
                  </a:lnTo>
                  <a:lnTo>
                    <a:pt x="1012" y="82755"/>
                  </a:lnTo>
                  <a:lnTo>
                    <a:pt x="7532" y="101189"/>
                  </a:lnTo>
                  <a:lnTo>
                    <a:pt x="11342" y="105336"/>
                  </a:lnTo>
                  <a:lnTo>
                    <a:pt x="21222" y="109944"/>
                  </a:lnTo>
                  <a:lnTo>
                    <a:pt x="35491" y="109170"/>
                  </a:lnTo>
                  <a:lnTo>
                    <a:pt x="80251" y="104401"/>
                  </a:lnTo>
                  <a:lnTo>
                    <a:pt x="87831" y="101415"/>
                  </a:lnTo>
                  <a:lnTo>
                    <a:pt x="126916" y="85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 name="SMARTInkShape-2442">
              <a:extLst>
                <a:ext uri="{FF2B5EF4-FFF2-40B4-BE49-F238E27FC236}">
                  <a16:creationId xmlns:a16="http://schemas.microsoft.com/office/drawing/2014/main" id="{4F23AE42-71B2-AA01-2246-B245F0D36F18}"/>
                </a:ext>
              </a:extLst>
            </p:cNvPr>
            <p:cNvSpPr/>
            <p:nvPr>
              <p:custDataLst>
                <p:tags r:id="rId253"/>
              </p:custDataLst>
            </p:nvPr>
          </p:nvSpPr>
          <p:spPr>
            <a:xfrm>
              <a:off x="7373402" y="248698"/>
              <a:ext cx="113249" cy="207401"/>
            </a:xfrm>
            <a:custGeom>
              <a:avLst/>
              <a:gdLst/>
              <a:ahLst/>
              <a:cxnLst/>
              <a:rect l="0" t="0" r="0" b="0"/>
              <a:pathLst>
                <a:path w="113249" h="207401">
                  <a:moveTo>
                    <a:pt x="17998" y="8477"/>
                  </a:moveTo>
                  <a:lnTo>
                    <a:pt x="17998" y="8477"/>
                  </a:lnTo>
                  <a:lnTo>
                    <a:pt x="23054" y="8477"/>
                  </a:lnTo>
                  <a:lnTo>
                    <a:pt x="24545" y="7419"/>
                  </a:lnTo>
                  <a:lnTo>
                    <a:pt x="25538" y="5655"/>
                  </a:lnTo>
                  <a:lnTo>
                    <a:pt x="26199" y="3421"/>
                  </a:lnTo>
                  <a:lnTo>
                    <a:pt x="25583" y="2989"/>
                  </a:lnTo>
                  <a:lnTo>
                    <a:pt x="22074" y="5332"/>
                  </a:lnTo>
                  <a:lnTo>
                    <a:pt x="21774" y="5322"/>
                  </a:lnTo>
                  <a:lnTo>
                    <a:pt x="26556" y="0"/>
                  </a:lnTo>
                  <a:lnTo>
                    <a:pt x="26879" y="709"/>
                  </a:lnTo>
                  <a:lnTo>
                    <a:pt x="27237" y="4319"/>
                  </a:lnTo>
                  <a:lnTo>
                    <a:pt x="21978" y="28352"/>
                  </a:lnTo>
                  <a:lnTo>
                    <a:pt x="24352" y="43882"/>
                  </a:lnTo>
                  <a:lnTo>
                    <a:pt x="13987" y="90633"/>
                  </a:lnTo>
                  <a:lnTo>
                    <a:pt x="9199" y="133818"/>
                  </a:lnTo>
                  <a:lnTo>
                    <a:pt x="5866" y="158504"/>
                  </a:lnTo>
                  <a:lnTo>
                    <a:pt x="3561" y="165645"/>
                  </a:lnTo>
                  <a:lnTo>
                    <a:pt x="3820" y="179224"/>
                  </a:lnTo>
                  <a:lnTo>
                    <a:pt x="5371" y="185808"/>
                  </a:lnTo>
                  <a:lnTo>
                    <a:pt x="4272" y="195946"/>
                  </a:lnTo>
                  <a:lnTo>
                    <a:pt x="0" y="206022"/>
                  </a:lnTo>
                  <a:lnTo>
                    <a:pt x="7883" y="207400"/>
                  </a:lnTo>
                  <a:lnTo>
                    <a:pt x="20910" y="206954"/>
                  </a:lnTo>
                  <a:lnTo>
                    <a:pt x="60892" y="196715"/>
                  </a:lnTo>
                  <a:lnTo>
                    <a:pt x="113248" y="179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7" name="SMARTInkShape-Group596">
            <a:extLst>
              <a:ext uri="{FF2B5EF4-FFF2-40B4-BE49-F238E27FC236}">
                <a16:creationId xmlns:a16="http://schemas.microsoft.com/office/drawing/2014/main" id="{EE633EC5-ABB1-D1A5-9253-BEE41CB0A3F2}"/>
              </a:ext>
            </a:extLst>
          </p:cNvPr>
          <p:cNvGrpSpPr/>
          <p:nvPr/>
        </p:nvGrpSpPr>
        <p:grpSpPr>
          <a:xfrm>
            <a:off x="8201025" y="286327"/>
            <a:ext cx="704851" cy="294699"/>
            <a:chOff x="8201025" y="286327"/>
            <a:chExt cx="704851" cy="294699"/>
          </a:xfrm>
        </p:grpSpPr>
        <p:sp>
          <p:nvSpPr>
            <p:cNvPr id="1437" name="SMARTInkShape-2443">
              <a:extLst>
                <a:ext uri="{FF2B5EF4-FFF2-40B4-BE49-F238E27FC236}">
                  <a16:creationId xmlns:a16="http://schemas.microsoft.com/office/drawing/2014/main" id="{AD50CE50-8333-24F5-6A02-F2E3C2513879}"/>
                </a:ext>
              </a:extLst>
            </p:cNvPr>
            <p:cNvSpPr/>
            <p:nvPr>
              <p:custDataLst>
                <p:tags r:id="rId239"/>
              </p:custDataLst>
            </p:nvPr>
          </p:nvSpPr>
          <p:spPr>
            <a:xfrm>
              <a:off x="8772525" y="323850"/>
              <a:ext cx="52292" cy="161926"/>
            </a:xfrm>
            <a:custGeom>
              <a:avLst/>
              <a:gdLst/>
              <a:ahLst/>
              <a:cxnLst/>
              <a:rect l="0" t="0" r="0" b="0"/>
              <a:pathLst>
                <a:path w="52292" h="161926">
                  <a:moveTo>
                    <a:pt x="38100" y="0"/>
                  </a:moveTo>
                  <a:lnTo>
                    <a:pt x="38100" y="0"/>
                  </a:lnTo>
                  <a:lnTo>
                    <a:pt x="43157" y="0"/>
                  </a:lnTo>
                  <a:lnTo>
                    <a:pt x="44646" y="1058"/>
                  </a:lnTo>
                  <a:lnTo>
                    <a:pt x="45638" y="2822"/>
                  </a:lnTo>
                  <a:lnTo>
                    <a:pt x="52291" y="18314"/>
                  </a:lnTo>
                  <a:lnTo>
                    <a:pt x="49345" y="35303"/>
                  </a:lnTo>
                  <a:lnTo>
                    <a:pt x="35264" y="75648"/>
                  </a:lnTo>
                  <a:lnTo>
                    <a:pt x="14378" y="120930"/>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8" name="SMARTInkShape-2444">
              <a:extLst>
                <a:ext uri="{FF2B5EF4-FFF2-40B4-BE49-F238E27FC236}">
                  <a16:creationId xmlns:a16="http://schemas.microsoft.com/office/drawing/2014/main" id="{F55C4705-B920-5E15-5F59-8634C58078A2}"/>
                </a:ext>
              </a:extLst>
            </p:cNvPr>
            <p:cNvSpPr/>
            <p:nvPr>
              <p:custDataLst>
                <p:tags r:id="rId240"/>
              </p:custDataLst>
            </p:nvPr>
          </p:nvSpPr>
          <p:spPr>
            <a:xfrm>
              <a:off x="8810625" y="400050"/>
              <a:ext cx="95251" cy="19051"/>
            </a:xfrm>
            <a:custGeom>
              <a:avLst/>
              <a:gdLst/>
              <a:ahLst/>
              <a:cxnLst/>
              <a:rect l="0" t="0" r="0" b="0"/>
              <a:pathLst>
                <a:path w="95251" h="19051">
                  <a:moveTo>
                    <a:pt x="0" y="19050"/>
                  </a:moveTo>
                  <a:lnTo>
                    <a:pt x="0" y="19050"/>
                  </a:lnTo>
                  <a:lnTo>
                    <a:pt x="0" y="13994"/>
                  </a:lnTo>
                  <a:lnTo>
                    <a:pt x="11289" y="11511"/>
                  </a:lnTo>
                  <a:lnTo>
                    <a:pt x="56469" y="9699"/>
                  </a:lnTo>
                  <a:lnTo>
                    <a:pt x="69547" y="8544"/>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9" name="SMARTInkShape-2445">
              <a:extLst>
                <a:ext uri="{FF2B5EF4-FFF2-40B4-BE49-F238E27FC236}">
                  <a16:creationId xmlns:a16="http://schemas.microsoft.com/office/drawing/2014/main" id="{A6E6878C-B72F-F1CB-855B-142594E1D124}"/>
                </a:ext>
              </a:extLst>
            </p:cNvPr>
            <p:cNvSpPr/>
            <p:nvPr>
              <p:custDataLst>
                <p:tags r:id="rId241"/>
              </p:custDataLst>
            </p:nvPr>
          </p:nvSpPr>
          <p:spPr>
            <a:xfrm>
              <a:off x="8820150" y="286327"/>
              <a:ext cx="85652" cy="199449"/>
            </a:xfrm>
            <a:custGeom>
              <a:avLst/>
              <a:gdLst/>
              <a:ahLst/>
              <a:cxnLst/>
              <a:rect l="0" t="0" r="0" b="0"/>
              <a:pathLst>
                <a:path w="85652" h="199449">
                  <a:moveTo>
                    <a:pt x="0" y="37523"/>
                  </a:moveTo>
                  <a:lnTo>
                    <a:pt x="0" y="37523"/>
                  </a:lnTo>
                  <a:lnTo>
                    <a:pt x="45712" y="6000"/>
                  </a:lnTo>
                  <a:lnTo>
                    <a:pt x="58817" y="1372"/>
                  </a:lnTo>
                  <a:lnTo>
                    <a:pt x="69404" y="0"/>
                  </a:lnTo>
                  <a:lnTo>
                    <a:pt x="72727" y="2983"/>
                  </a:lnTo>
                  <a:lnTo>
                    <a:pt x="79242" y="14764"/>
                  </a:lnTo>
                  <a:lnTo>
                    <a:pt x="84444" y="48197"/>
                  </a:lnTo>
                  <a:lnTo>
                    <a:pt x="85473" y="88197"/>
                  </a:lnTo>
                  <a:lnTo>
                    <a:pt x="85651" y="124151"/>
                  </a:lnTo>
                  <a:lnTo>
                    <a:pt x="82881" y="155971"/>
                  </a:lnTo>
                  <a:lnTo>
                    <a:pt x="66675" y="199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0" name="SMARTInkShape-2446">
              <a:extLst>
                <a:ext uri="{FF2B5EF4-FFF2-40B4-BE49-F238E27FC236}">
                  <a16:creationId xmlns:a16="http://schemas.microsoft.com/office/drawing/2014/main" id="{41EAB426-A0C4-A104-CD3E-FD8127D58F24}"/>
                </a:ext>
              </a:extLst>
            </p:cNvPr>
            <p:cNvSpPr/>
            <p:nvPr>
              <p:custDataLst>
                <p:tags r:id="rId242"/>
              </p:custDataLst>
            </p:nvPr>
          </p:nvSpPr>
          <p:spPr>
            <a:xfrm>
              <a:off x="8621841" y="466725"/>
              <a:ext cx="26860" cy="9526"/>
            </a:xfrm>
            <a:custGeom>
              <a:avLst/>
              <a:gdLst/>
              <a:ahLst/>
              <a:cxnLst/>
              <a:rect l="0" t="0" r="0" b="0"/>
              <a:pathLst>
                <a:path w="26860" h="9526">
                  <a:moveTo>
                    <a:pt x="17334" y="9525"/>
                  </a:moveTo>
                  <a:lnTo>
                    <a:pt x="17334" y="9525"/>
                  </a:lnTo>
                  <a:lnTo>
                    <a:pt x="0" y="9525"/>
                  </a:lnTo>
                  <a:lnTo>
                    <a:pt x="268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1" name="SMARTInkShape-2447">
              <a:extLst>
                <a:ext uri="{FF2B5EF4-FFF2-40B4-BE49-F238E27FC236}">
                  <a16:creationId xmlns:a16="http://schemas.microsoft.com/office/drawing/2014/main" id="{AC9941D9-9BFD-6D3C-9665-023980081C8B}"/>
                </a:ext>
              </a:extLst>
            </p:cNvPr>
            <p:cNvSpPr/>
            <p:nvPr>
              <p:custDataLst>
                <p:tags r:id="rId243"/>
              </p:custDataLst>
            </p:nvPr>
          </p:nvSpPr>
          <p:spPr>
            <a:xfrm>
              <a:off x="8500337" y="372041"/>
              <a:ext cx="85624" cy="73710"/>
            </a:xfrm>
            <a:custGeom>
              <a:avLst/>
              <a:gdLst/>
              <a:ahLst/>
              <a:cxnLst/>
              <a:rect l="0" t="0" r="0" b="0"/>
              <a:pathLst>
                <a:path w="85624" h="73710">
                  <a:moveTo>
                    <a:pt x="5488" y="56584"/>
                  </a:moveTo>
                  <a:lnTo>
                    <a:pt x="5488" y="56584"/>
                  </a:lnTo>
                  <a:lnTo>
                    <a:pt x="432" y="51528"/>
                  </a:lnTo>
                  <a:lnTo>
                    <a:pt x="0" y="47921"/>
                  </a:lnTo>
                  <a:lnTo>
                    <a:pt x="2343" y="38270"/>
                  </a:lnTo>
                  <a:lnTo>
                    <a:pt x="9734" y="29747"/>
                  </a:lnTo>
                  <a:lnTo>
                    <a:pt x="50748" y="1346"/>
                  </a:lnTo>
                  <a:lnTo>
                    <a:pt x="62526" y="0"/>
                  </a:lnTo>
                  <a:lnTo>
                    <a:pt x="70702" y="2508"/>
                  </a:lnTo>
                  <a:lnTo>
                    <a:pt x="74364" y="4658"/>
                  </a:lnTo>
                  <a:lnTo>
                    <a:pt x="75747" y="8209"/>
                  </a:lnTo>
                  <a:lnTo>
                    <a:pt x="74754" y="23318"/>
                  </a:lnTo>
                  <a:lnTo>
                    <a:pt x="80222" y="40142"/>
                  </a:lnTo>
                  <a:lnTo>
                    <a:pt x="85623" y="48571"/>
                  </a:lnTo>
                  <a:lnTo>
                    <a:pt x="85369" y="52300"/>
                  </a:lnTo>
                  <a:lnTo>
                    <a:pt x="83084" y="55845"/>
                  </a:lnTo>
                  <a:lnTo>
                    <a:pt x="69755" y="65890"/>
                  </a:lnTo>
                  <a:lnTo>
                    <a:pt x="64208" y="69138"/>
                  </a:lnTo>
                  <a:lnTo>
                    <a:pt x="41231" y="73709"/>
                  </a:lnTo>
                  <a:lnTo>
                    <a:pt x="15013" y="66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2" name="SMARTInkShape-2448">
              <a:extLst>
                <a:ext uri="{FF2B5EF4-FFF2-40B4-BE49-F238E27FC236}">
                  <a16:creationId xmlns:a16="http://schemas.microsoft.com/office/drawing/2014/main" id="{8A118496-C703-5E20-48F5-F71F2C45EBEA}"/>
                </a:ext>
              </a:extLst>
            </p:cNvPr>
            <p:cNvSpPr/>
            <p:nvPr>
              <p:custDataLst>
                <p:tags r:id="rId244"/>
              </p:custDataLst>
            </p:nvPr>
          </p:nvSpPr>
          <p:spPr>
            <a:xfrm>
              <a:off x="8428323" y="381000"/>
              <a:ext cx="48257" cy="93495"/>
            </a:xfrm>
            <a:custGeom>
              <a:avLst/>
              <a:gdLst/>
              <a:ahLst/>
              <a:cxnLst/>
              <a:rect l="0" t="0" r="0" b="0"/>
              <a:pathLst>
                <a:path w="48257" h="93495">
                  <a:moveTo>
                    <a:pt x="39402" y="19050"/>
                  </a:moveTo>
                  <a:lnTo>
                    <a:pt x="39402" y="19050"/>
                  </a:lnTo>
                  <a:lnTo>
                    <a:pt x="27147" y="19050"/>
                  </a:lnTo>
                  <a:lnTo>
                    <a:pt x="28056" y="19050"/>
                  </a:lnTo>
                  <a:lnTo>
                    <a:pt x="27605" y="17992"/>
                  </a:lnTo>
                  <a:lnTo>
                    <a:pt x="24282" y="13994"/>
                  </a:lnTo>
                  <a:lnTo>
                    <a:pt x="25089" y="12504"/>
                  </a:lnTo>
                  <a:lnTo>
                    <a:pt x="33161" y="10408"/>
                  </a:lnTo>
                  <a:lnTo>
                    <a:pt x="33126" y="10113"/>
                  </a:lnTo>
                  <a:lnTo>
                    <a:pt x="30519" y="9641"/>
                  </a:lnTo>
                  <a:lnTo>
                    <a:pt x="19954" y="14616"/>
                  </a:lnTo>
                  <a:lnTo>
                    <a:pt x="16913" y="17152"/>
                  </a:lnTo>
                  <a:lnTo>
                    <a:pt x="13531" y="22793"/>
                  </a:lnTo>
                  <a:lnTo>
                    <a:pt x="11628" y="31918"/>
                  </a:lnTo>
                  <a:lnTo>
                    <a:pt x="16120" y="46381"/>
                  </a:lnTo>
                  <a:lnTo>
                    <a:pt x="14357" y="53146"/>
                  </a:lnTo>
                  <a:lnTo>
                    <a:pt x="937" y="74661"/>
                  </a:lnTo>
                  <a:lnTo>
                    <a:pt x="0" y="78349"/>
                  </a:lnTo>
                  <a:lnTo>
                    <a:pt x="433" y="80808"/>
                  </a:lnTo>
                  <a:lnTo>
                    <a:pt x="6101" y="89324"/>
                  </a:lnTo>
                  <a:lnTo>
                    <a:pt x="14371" y="92616"/>
                  </a:lnTo>
                  <a:lnTo>
                    <a:pt x="19539" y="93494"/>
                  </a:lnTo>
                  <a:lnTo>
                    <a:pt x="22984" y="93021"/>
                  </a:lnTo>
                  <a:lnTo>
                    <a:pt x="25282" y="91647"/>
                  </a:lnTo>
                  <a:lnTo>
                    <a:pt x="26813" y="89673"/>
                  </a:lnTo>
                  <a:lnTo>
                    <a:pt x="47922" y="46299"/>
                  </a:lnTo>
                  <a:lnTo>
                    <a:pt x="48256" y="39333"/>
                  </a:lnTo>
                  <a:lnTo>
                    <a:pt x="45304" y="33630"/>
                  </a:lnTo>
                  <a:lnTo>
                    <a:pt x="1082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3" name="SMARTInkShape-2449">
              <a:extLst>
                <a:ext uri="{FF2B5EF4-FFF2-40B4-BE49-F238E27FC236}">
                  <a16:creationId xmlns:a16="http://schemas.microsoft.com/office/drawing/2014/main" id="{2517B939-B397-CF11-5C9E-045667567565}"/>
                </a:ext>
              </a:extLst>
            </p:cNvPr>
            <p:cNvSpPr/>
            <p:nvPr>
              <p:custDataLst>
                <p:tags r:id="rId245"/>
              </p:custDataLst>
            </p:nvPr>
          </p:nvSpPr>
          <p:spPr>
            <a:xfrm>
              <a:off x="8505825" y="400511"/>
              <a:ext cx="20969" cy="180515"/>
            </a:xfrm>
            <a:custGeom>
              <a:avLst/>
              <a:gdLst/>
              <a:ahLst/>
              <a:cxnLst/>
              <a:rect l="0" t="0" r="0" b="0"/>
              <a:pathLst>
                <a:path w="20969" h="180515">
                  <a:moveTo>
                    <a:pt x="0" y="28114"/>
                  </a:moveTo>
                  <a:lnTo>
                    <a:pt x="0" y="28114"/>
                  </a:lnTo>
                  <a:lnTo>
                    <a:pt x="10112" y="18001"/>
                  </a:lnTo>
                  <a:lnTo>
                    <a:pt x="10975" y="15022"/>
                  </a:lnTo>
                  <a:lnTo>
                    <a:pt x="9433" y="13036"/>
                  </a:lnTo>
                  <a:lnTo>
                    <a:pt x="6289" y="11712"/>
                  </a:lnTo>
                  <a:lnTo>
                    <a:pt x="6310" y="9771"/>
                  </a:lnTo>
                  <a:lnTo>
                    <a:pt x="13276" y="3041"/>
                  </a:lnTo>
                  <a:lnTo>
                    <a:pt x="13084" y="1874"/>
                  </a:lnTo>
                  <a:lnTo>
                    <a:pt x="11898" y="1095"/>
                  </a:lnTo>
                  <a:lnTo>
                    <a:pt x="12166" y="577"/>
                  </a:lnTo>
                  <a:lnTo>
                    <a:pt x="15284" y="0"/>
                  </a:lnTo>
                  <a:lnTo>
                    <a:pt x="16539" y="905"/>
                  </a:lnTo>
                  <a:lnTo>
                    <a:pt x="17935" y="4732"/>
                  </a:lnTo>
                  <a:lnTo>
                    <a:pt x="18952" y="35199"/>
                  </a:lnTo>
                  <a:lnTo>
                    <a:pt x="13362" y="47491"/>
                  </a:lnTo>
                  <a:lnTo>
                    <a:pt x="8909" y="53732"/>
                  </a:lnTo>
                  <a:lnTo>
                    <a:pt x="9113" y="58951"/>
                  </a:lnTo>
                  <a:lnTo>
                    <a:pt x="12426" y="63489"/>
                  </a:lnTo>
                  <a:lnTo>
                    <a:pt x="17809" y="67572"/>
                  </a:lnTo>
                  <a:lnTo>
                    <a:pt x="20339" y="72411"/>
                  </a:lnTo>
                  <a:lnTo>
                    <a:pt x="20968" y="77754"/>
                  </a:lnTo>
                  <a:lnTo>
                    <a:pt x="20329" y="83432"/>
                  </a:lnTo>
                  <a:lnTo>
                    <a:pt x="13975" y="95386"/>
                  </a:lnTo>
                  <a:lnTo>
                    <a:pt x="9316" y="101537"/>
                  </a:lnTo>
                  <a:lnTo>
                    <a:pt x="8327" y="106696"/>
                  </a:lnTo>
                  <a:lnTo>
                    <a:pt x="9785" y="111194"/>
                  </a:lnTo>
                  <a:lnTo>
                    <a:pt x="12873" y="115250"/>
                  </a:lnTo>
                  <a:lnTo>
                    <a:pt x="12815" y="121130"/>
                  </a:lnTo>
                  <a:lnTo>
                    <a:pt x="0" y="180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4" name="SMARTInkShape-2450">
              <a:extLst>
                <a:ext uri="{FF2B5EF4-FFF2-40B4-BE49-F238E27FC236}">
                  <a16:creationId xmlns:a16="http://schemas.microsoft.com/office/drawing/2014/main" id="{B0D47E4F-9ED1-9D3F-469E-99D47B7A313A}"/>
                </a:ext>
              </a:extLst>
            </p:cNvPr>
            <p:cNvSpPr/>
            <p:nvPr>
              <p:custDataLst>
                <p:tags r:id="rId246"/>
              </p:custDataLst>
            </p:nvPr>
          </p:nvSpPr>
          <p:spPr>
            <a:xfrm>
              <a:off x="8296275" y="393948"/>
              <a:ext cx="133351" cy="71826"/>
            </a:xfrm>
            <a:custGeom>
              <a:avLst/>
              <a:gdLst/>
              <a:ahLst/>
              <a:cxnLst/>
              <a:rect l="0" t="0" r="0" b="0"/>
              <a:pathLst>
                <a:path w="133351" h="71826">
                  <a:moveTo>
                    <a:pt x="0" y="15627"/>
                  </a:moveTo>
                  <a:lnTo>
                    <a:pt x="0" y="15627"/>
                  </a:lnTo>
                  <a:lnTo>
                    <a:pt x="9134" y="6494"/>
                  </a:lnTo>
                  <a:lnTo>
                    <a:pt x="19522" y="1162"/>
                  </a:lnTo>
                  <a:lnTo>
                    <a:pt x="22539" y="692"/>
                  </a:lnTo>
                  <a:lnTo>
                    <a:pt x="24552" y="1437"/>
                  </a:lnTo>
                  <a:lnTo>
                    <a:pt x="25892" y="2992"/>
                  </a:lnTo>
                  <a:lnTo>
                    <a:pt x="27846" y="2970"/>
                  </a:lnTo>
                  <a:lnTo>
                    <a:pt x="32836" y="124"/>
                  </a:lnTo>
                  <a:lnTo>
                    <a:pt x="35649" y="0"/>
                  </a:lnTo>
                  <a:lnTo>
                    <a:pt x="41597" y="2684"/>
                  </a:lnTo>
                  <a:lnTo>
                    <a:pt x="43607" y="5940"/>
                  </a:lnTo>
                  <a:lnTo>
                    <a:pt x="45839" y="15202"/>
                  </a:lnTo>
                  <a:lnTo>
                    <a:pt x="48551" y="19577"/>
                  </a:lnTo>
                  <a:lnTo>
                    <a:pt x="57208" y="27260"/>
                  </a:lnTo>
                  <a:lnTo>
                    <a:pt x="59306" y="30791"/>
                  </a:lnTo>
                  <a:lnTo>
                    <a:pt x="59645" y="34203"/>
                  </a:lnTo>
                  <a:lnTo>
                    <a:pt x="57643" y="47283"/>
                  </a:lnTo>
                  <a:lnTo>
                    <a:pt x="40792" y="69563"/>
                  </a:lnTo>
                  <a:lnTo>
                    <a:pt x="36475" y="71349"/>
                  </a:lnTo>
                  <a:lnTo>
                    <a:pt x="33841" y="71825"/>
                  </a:lnTo>
                  <a:lnTo>
                    <a:pt x="31028" y="70026"/>
                  </a:lnTo>
                  <a:lnTo>
                    <a:pt x="25078" y="62382"/>
                  </a:lnTo>
                  <a:lnTo>
                    <a:pt x="24128" y="58439"/>
                  </a:lnTo>
                  <a:lnTo>
                    <a:pt x="24552" y="54751"/>
                  </a:lnTo>
                  <a:lnTo>
                    <a:pt x="27384" y="44506"/>
                  </a:lnTo>
                  <a:lnTo>
                    <a:pt x="27780" y="41229"/>
                  </a:lnTo>
                  <a:lnTo>
                    <a:pt x="48565" y="26505"/>
                  </a:lnTo>
                  <a:lnTo>
                    <a:pt x="71421" y="18850"/>
                  </a:lnTo>
                  <a:lnTo>
                    <a:pt x="133350" y="61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5" name="SMARTInkShape-2451">
              <a:extLst>
                <a:ext uri="{FF2B5EF4-FFF2-40B4-BE49-F238E27FC236}">
                  <a16:creationId xmlns:a16="http://schemas.microsoft.com/office/drawing/2014/main" id="{DB357603-4CE2-B733-9442-6E098ECDD9D0}"/>
                </a:ext>
              </a:extLst>
            </p:cNvPr>
            <p:cNvSpPr/>
            <p:nvPr>
              <p:custDataLst>
                <p:tags r:id="rId247"/>
              </p:custDataLst>
            </p:nvPr>
          </p:nvSpPr>
          <p:spPr>
            <a:xfrm>
              <a:off x="8210550" y="390525"/>
              <a:ext cx="24107" cy="171451"/>
            </a:xfrm>
            <a:custGeom>
              <a:avLst/>
              <a:gdLst/>
              <a:ahLst/>
              <a:cxnLst/>
              <a:rect l="0" t="0" r="0" b="0"/>
              <a:pathLst>
                <a:path w="24107" h="171451">
                  <a:moveTo>
                    <a:pt x="19050" y="0"/>
                  </a:moveTo>
                  <a:lnTo>
                    <a:pt x="19050" y="0"/>
                  </a:lnTo>
                  <a:lnTo>
                    <a:pt x="20108" y="9721"/>
                  </a:lnTo>
                  <a:lnTo>
                    <a:pt x="24106" y="23370"/>
                  </a:lnTo>
                  <a:lnTo>
                    <a:pt x="20944" y="40020"/>
                  </a:lnTo>
                  <a:lnTo>
                    <a:pt x="17138" y="48905"/>
                  </a:lnTo>
                  <a:lnTo>
                    <a:pt x="15730" y="67244"/>
                  </a:lnTo>
                  <a:lnTo>
                    <a:pt x="16837" y="76579"/>
                  </a:lnTo>
                  <a:lnTo>
                    <a:pt x="12422" y="92596"/>
                  </a:lnTo>
                  <a:lnTo>
                    <a:pt x="6580" y="104654"/>
                  </a:lnTo>
                  <a:lnTo>
                    <a:pt x="6503" y="107869"/>
                  </a:lnTo>
                  <a:lnTo>
                    <a:pt x="7510" y="110013"/>
                  </a:lnTo>
                  <a:lnTo>
                    <a:pt x="8068" y="141754"/>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6" name="SMARTInkShape-2452">
              <a:extLst>
                <a:ext uri="{FF2B5EF4-FFF2-40B4-BE49-F238E27FC236}">
                  <a16:creationId xmlns:a16="http://schemas.microsoft.com/office/drawing/2014/main" id="{DF28632C-F24D-AC01-0338-98F88568AB8C}"/>
                </a:ext>
              </a:extLst>
            </p:cNvPr>
            <p:cNvSpPr/>
            <p:nvPr>
              <p:custDataLst>
                <p:tags r:id="rId248"/>
              </p:custDataLst>
            </p:nvPr>
          </p:nvSpPr>
          <p:spPr>
            <a:xfrm>
              <a:off x="8201025" y="381185"/>
              <a:ext cx="71529" cy="64211"/>
            </a:xfrm>
            <a:custGeom>
              <a:avLst/>
              <a:gdLst/>
              <a:ahLst/>
              <a:cxnLst/>
              <a:rect l="0" t="0" r="0" b="0"/>
              <a:pathLst>
                <a:path w="71529" h="64211">
                  <a:moveTo>
                    <a:pt x="0" y="28390"/>
                  </a:moveTo>
                  <a:lnTo>
                    <a:pt x="0" y="28390"/>
                  </a:lnTo>
                  <a:lnTo>
                    <a:pt x="24889" y="4559"/>
                  </a:lnTo>
                  <a:lnTo>
                    <a:pt x="31524" y="1924"/>
                  </a:lnTo>
                  <a:lnTo>
                    <a:pt x="55838" y="0"/>
                  </a:lnTo>
                  <a:lnTo>
                    <a:pt x="59450" y="2055"/>
                  </a:lnTo>
                  <a:lnTo>
                    <a:pt x="61857" y="5542"/>
                  </a:lnTo>
                  <a:lnTo>
                    <a:pt x="65592" y="14002"/>
                  </a:lnTo>
                  <a:lnTo>
                    <a:pt x="70781" y="21290"/>
                  </a:lnTo>
                  <a:lnTo>
                    <a:pt x="71528" y="24715"/>
                  </a:lnTo>
                  <a:lnTo>
                    <a:pt x="70969" y="28057"/>
                  </a:lnTo>
                  <a:lnTo>
                    <a:pt x="62467" y="46081"/>
                  </a:lnTo>
                  <a:lnTo>
                    <a:pt x="53869" y="54950"/>
                  </a:lnTo>
                  <a:lnTo>
                    <a:pt x="42992" y="61361"/>
                  </a:lnTo>
                  <a:lnTo>
                    <a:pt x="31101" y="64210"/>
                  </a:lnTo>
                  <a:lnTo>
                    <a:pt x="9525" y="56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3" name="SMARTInkShape-Group597">
            <a:extLst>
              <a:ext uri="{FF2B5EF4-FFF2-40B4-BE49-F238E27FC236}">
                <a16:creationId xmlns:a16="http://schemas.microsoft.com/office/drawing/2014/main" id="{210B5157-1E1B-DD89-C06F-D5DBADD5867D}"/>
              </a:ext>
            </a:extLst>
          </p:cNvPr>
          <p:cNvGrpSpPr/>
          <p:nvPr/>
        </p:nvGrpSpPr>
        <p:grpSpPr>
          <a:xfrm>
            <a:off x="6715125" y="723937"/>
            <a:ext cx="438151" cy="295239"/>
            <a:chOff x="6715125" y="723937"/>
            <a:chExt cx="438151" cy="295239"/>
          </a:xfrm>
        </p:grpSpPr>
        <p:sp>
          <p:nvSpPr>
            <p:cNvPr id="1448" name="SMARTInkShape-2453">
              <a:extLst>
                <a:ext uri="{FF2B5EF4-FFF2-40B4-BE49-F238E27FC236}">
                  <a16:creationId xmlns:a16="http://schemas.microsoft.com/office/drawing/2014/main" id="{9693FB15-EAA8-327A-0B67-C8D5BB36DA9A}"/>
                </a:ext>
              </a:extLst>
            </p:cNvPr>
            <p:cNvSpPr/>
            <p:nvPr>
              <p:custDataLst>
                <p:tags r:id="rId234"/>
              </p:custDataLst>
            </p:nvPr>
          </p:nvSpPr>
          <p:spPr>
            <a:xfrm>
              <a:off x="7115175" y="7715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9" name="SMARTInkShape-2454">
              <a:extLst>
                <a:ext uri="{FF2B5EF4-FFF2-40B4-BE49-F238E27FC236}">
                  <a16:creationId xmlns:a16="http://schemas.microsoft.com/office/drawing/2014/main" id="{157A8BC2-D585-67BA-4912-C8F823E84CA3}"/>
                </a:ext>
              </a:extLst>
            </p:cNvPr>
            <p:cNvSpPr/>
            <p:nvPr>
              <p:custDataLst>
                <p:tags r:id="rId235"/>
              </p:custDataLst>
            </p:nvPr>
          </p:nvSpPr>
          <p:spPr>
            <a:xfrm>
              <a:off x="7143750" y="8572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0" name="SMARTInkShape-2455">
              <a:extLst>
                <a:ext uri="{FF2B5EF4-FFF2-40B4-BE49-F238E27FC236}">
                  <a16:creationId xmlns:a16="http://schemas.microsoft.com/office/drawing/2014/main" id="{71C65339-B1CA-14F6-E1BE-6883AE736641}"/>
                </a:ext>
              </a:extLst>
            </p:cNvPr>
            <p:cNvSpPr/>
            <p:nvPr>
              <p:custDataLst>
                <p:tags r:id="rId236"/>
              </p:custDataLst>
            </p:nvPr>
          </p:nvSpPr>
          <p:spPr>
            <a:xfrm>
              <a:off x="6850287" y="857366"/>
              <a:ext cx="122014" cy="114142"/>
            </a:xfrm>
            <a:custGeom>
              <a:avLst/>
              <a:gdLst/>
              <a:ahLst/>
              <a:cxnLst/>
              <a:rect l="0" t="0" r="0" b="0"/>
              <a:pathLst>
                <a:path w="122014" h="114142">
                  <a:moveTo>
                    <a:pt x="26763" y="9409"/>
                  </a:moveTo>
                  <a:lnTo>
                    <a:pt x="26763" y="9409"/>
                  </a:lnTo>
                  <a:lnTo>
                    <a:pt x="31819" y="9409"/>
                  </a:lnTo>
                  <a:lnTo>
                    <a:pt x="37124" y="6587"/>
                  </a:lnTo>
                  <a:lnTo>
                    <a:pt x="44096" y="1208"/>
                  </a:lnTo>
                  <a:lnTo>
                    <a:pt x="53078" y="146"/>
                  </a:lnTo>
                  <a:lnTo>
                    <a:pt x="58920" y="0"/>
                  </a:lnTo>
                  <a:lnTo>
                    <a:pt x="65044" y="2758"/>
                  </a:lnTo>
                  <a:lnTo>
                    <a:pt x="68159" y="4975"/>
                  </a:lnTo>
                  <a:lnTo>
                    <a:pt x="71620" y="10261"/>
                  </a:lnTo>
                  <a:lnTo>
                    <a:pt x="73841" y="22277"/>
                  </a:lnTo>
                  <a:lnTo>
                    <a:pt x="74225" y="31684"/>
                  </a:lnTo>
                  <a:lnTo>
                    <a:pt x="64227" y="51287"/>
                  </a:lnTo>
                  <a:lnTo>
                    <a:pt x="25482" y="96042"/>
                  </a:lnTo>
                  <a:lnTo>
                    <a:pt x="13267" y="108581"/>
                  </a:lnTo>
                  <a:lnTo>
                    <a:pt x="7359" y="111694"/>
                  </a:lnTo>
                  <a:lnTo>
                    <a:pt x="0" y="113692"/>
                  </a:lnTo>
                  <a:lnTo>
                    <a:pt x="454" y="113856"/>
                  </a:lnTo>
                  <a:lnTo>
                    <a:pt x="11605" y="114141"/>
                  </a:lnTo>
                  <a:lnTo>
                    <a:pt x="17557" y="111343"/>
                  </a:lnTo>
                  <a:lnTo>
                    <a:pt x="24944" y="105979"/>
                  </a:lnTo>
                  <a:lnTo>
                    <a:pt x="71496" y="104693"/>
                  </a:lnTo>
                  <a:lnTo>
                    <a:pt x="122013"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1" name="SMARTInkShape-2456">
              <a:extLst>
                <a:ext uri="{FF2B5EF4-FFF2-40B4-BE49-F238E27FC236}">
                  <a16:creationId xmlns:a16="http://schemas.microsoft.com/office/drawing/2014/main" id="{E6BC087B-FEB4-CD29-5F2F-E5C8230D4B2A}"/>
                </a:ext>
              </a:extLst>
            </p:cNvPr>
            <p:cNvSpPr/>
            <p:nvPr>
              <p:custDataLst>
                <p:tags r:id="rId237"/>
              </p:custDataLst>
            </p:nvPr>
          </p:nvSpPr>
          <p:spPr>
            <a:xfrm>
              <a:off x="6715125" y="723937"/>
              <a:ext cx="37139" cy="295239"/>
            </a:xfrm>
            <a:custGeom>
              <a:avLst/>
              <a:gdLst/>
              <a:ahLst/>
              <a:cxnLst/>
              <a:rect l="0" t="0" r="0" b="0"/>
              <a:pathLst>
                <a:path w="37139" h="295239">
                  <a:moveTo>
                    <a:pt x="19050" y="19013"/>
                  </a:moveTo>
                  <a:lnTo>
                    <a:pt x="19050" y="19013"/>
                  </a:lnTo>
                  <a:lnTo>
                    <a:pt x="19050" y="10812"/>
                  </a:lnTo>
                  <a:lnTo>
                    <a:pt x="31084" y="3204"/>
                  </a:lnTo>
                  <a:lnTo>
                    <a:pt x="31306" y="2123"/>
                  </a:lnTo>
                  <a:lnTo>
                    <a:pt x="30395" y="1403"/>
                  </a:lnTo>
                  <a:lnTo>
                    <a:pt x="30847" y="923"/>
                  </a:lnTo>
                  <a:lnTo>
                    <a:pt x="36936" y="89"/>
                  </a:lnTo>
                  <a:lnTo>
                    <a:pt x="32698" y="0"/>
                  </a:lnTo>
                  <a:lnTo>
                    <a:pt x="32383" y="1046"/>
                  </a:lnTo>
                  <a:lnTo>
                    <a:pt x="34853" y="5031"/>
                  </a:lnTo>
                  <a:lnTo>
                    <a:pt x="37138" y="28393"/>
                  </a:lnTo>
                  <a:lnTo>
                    <a:pt x="30435" y="73322"/>
                  </a:lnTo>
                  <a:lnTo>
                    <a:pt x="26304" y="105660"/>
                  </a:lnTo>
                  <a:lnTo>
                    <a:pt x="21199" y="152636"/>
                  </a:lnTo>
                  <a:lnTo>
                    <a:pt x="16865" y="191602"/>
                  </a:lnTo>
                  <a:lnTo>
                    <a:pt x="10975" y="233845"/>
                  </a:lnTo>
                  <a:lnTo>
                    <a:pt x="8754" y="273233"/>
                  </a:lnTo>
                  <a:lnTo>
                    <a:pt x="0" y="295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2" name="SMARTInkShape-2457">
              <a:extLst>
                <a:ext uri="{FF2B5EF4-FFF2-40B4-BE49-F238E27FC236}">
                  <a16:creationId xmlns:a16="http://schemas.microsoft.com/office/drawing/2014/main" id="{7D5107A3-95A4-284A-A296-EBD1D0AD3B34}"/>
                </a:ext>
              </a:extLst>
            </p:cNvPr>
            <p:cNvSpPr/>
            <p:nvPr>
              <p:custDataLst>
                <p:tags r:id="rId238"/>
              </p:custDataLst>
            </p:nvPr>
          </p:nvSpPr>
          <p:spPr>
            <a:xfrm>
              <a:off x="6724650" y="809674"/>
              <a:ext cx="107938" cy="85677"/>
            </a:xfrm>
            <a:custGeom>
              <a:avLst/>
              <a:gdLst/>
              <a:ahLst/>
              <a:cxnLst/>
              <a:rect l="0" t="0" r="0" b="0"/>
              <a:pathLst>
                <a:path w="107938" h="85677">
                  <a:moveTo>
                    <a:pt x="9525" y="38051"/>
                  </a:moveTo>
                  <a:lnTo>
                    <a:pt x="9525" y="38051"/>
                  </a:lnTo>
                  <a:lnTo>
                    <a:pt x="14581" y="32994"/>
                  </a:lnTo>
                  <a:lnTo>
                    <a:pt x="17063" y="27690"/>
                  </a:lnTo>
                  <a:lnTo>
                    <a:pt x="17725" y="24794"/>
                  </a:lnTo>
                  <a:lnTo>
                    <a:pt x="24106" y="18753"/>
                  </a:lnTo>
                  <a:lnTo>
                    <a:pt x="31881" y="12541"/>
                  </a:lnTo>
                  <a:lnTo>
                    <a:pt x="35336" y="6252"/>
                  </a:lnTo>
                  <a:lnTo>
                    <a:pt x="38374" y="4152"/>
                  </a:lnTo>
                  <a:lnTo>
                    <a:pt x="55636" y="781"/>
                  </a:lnTo>
                  <a:lnTo>
                    <a:pt x="76142" y="0"/>
                  </a:lnTo>
                  <a:lnTo>
                    <a:pt x="92998" y="5022"/>
                  </a:lnTo>
                  <a:lnTo>
                    <a:pt x="102364" y="13141"/>
                  </a:lnTo>
                  <a:lnTo>
                    <a:pt x="106342" y="18269"/>
                  </a:lnTo>
                  <a:lnTo>
                    <a:pt x="107937" y="23805"/>
                  </a:lnTo>
                  <a:lnTo>
                    <a:pt x="106886" y="35600"/>
                  </a:lnTo>
                  <a:lnTo>
                    <a:pt x="95287" y="54140"/>
                  </a:lnTo>
                  <a:lnTo>
                    <a:pt x="51849" y="78787"/>
                  </a:lnTo>
                  <a:lnTo>
                    <a:pt x="14471" y="84769"/>
                  </a:lnTo>
                  <a:lnTo>
                    <a:pt x="0" y="85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6" name="SMARTInkShape-Group598">
            <a:extLst>
              <a:ext uri="{FF2B5EF4-FFF2-40B4-BE49-F238E27FC236}">
                <a16:creationId xmlns:a16="http://schemas.microsoft.com/office/drawing/2014/main" id="{7009E2C8-D12C-3BD0-8E79-E000B03E3D3B}"/>
              </a:ext>
            </a:extLst>
          </p:cNvPr>
          <p:cNvGrpSpPr/>
          <p:nvPr/>
        </p:nvGrpSpPr>
        <p:grpSpPr>
          <a:xfrm>
            <a:off x="7886700" y="752475"/>
            <a:ext cx="95251" cy="76201"/>
            <a:chOff x="7886700" y="752475"/>
            <a:chExt cx="95251" cy="76201"/>
          </a:xfrm>
        </p:grpSpPr>
        <p:sp>
          <p:nvSpPr>
            <p:cNvPr id="1454" name="SMARTInkShape-2458">
              <a:extLst>
                <a:ext uri="{FF2B5EF4-FFF2-40B4-BE49-F238E27FC236}">
                  <a16:creationId xmlns:a16="http://schemas.microsoft.com/office/drawing/2014/main" id="{EF50D852-C968-950A-573D-F3A289989B0E}"/>
                </a:ext>
              </a:extLst>
            </p:cNvPr>
            <p:cNvSpPr/>
            <p:nvPr>
              <p:custDataLst>
                <p:tags r:id="rId232"/>
              </p:custDataLst>
            </p:nvPr>
          </p:nvSpPr>
          <p:spPr>
            <a:xfrm>
              <a:off x="7934325" y="762000"/>
              <a:ext cx="47626" cy="66676"/>
            </a:xfrm>
            <a:custGeom>
              <a:avLst/>
              <a:gdLst/>
              <a:ahLst/>
              <a:cxnLst/>
              <a:rect l="0" t="0" r="0" b="0"/>
              <a:pathLst>
                <a:path w="47626" h="66676">
                  <a:moveTo>
                    <a:pt x="47625" y="0"/>
                  </a:moveTo>
                  <a:lnTo>
                    <a:pt x="47625" y="0"/>
                  </a:lnTo>
                  <a:lnTo>
                    <a:pt x="47625" y="5057"/>
                  </a:lnTo>
                  <a:lnTo>
                    <a:pt x="29725" y="26837"/>
                  </a:lnTo>
                  <a:lnTo>
                    <a:pt x="9625" y="50295"/>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5" name="SMARTInkShape-2459">
              <a:extLst>
                <a:ext uri="{FF2B5EF4-FFF2-40B4-BE49-F238E27FC236}">
                  <a16:creationId xmlns:a16="http://schemas.microsoft.com/office/drawing/2014/main" id="{9A64D0EF-B557-4AE6-6EFB-C648DE832F86}"/>
                </a:ext>
              </a:extLst>
            </p:cNvPr>
            <p:cNvSpPr/>
            <p:nvPr>
              <p:custDataLst>
                <p:tags r:id="rId233"/>
              </p:custDataLst>
            </p:nvPr>
          </p:nvSpPr>
          <p:spPr>
            <a:xfrm>
              <a:off x="7886700" y="752475"/>
              <a:ext cx="47626" cy="57151"/>
            </a:xfrm>
            <a:custGeom>
              <a:avLst/>
              <a:gdLst/>
              <a:ahLst/>
              <a:cxnLst/>
              <a:rect l="0" t="0" r="0" b="0"/>
              <a:pathLst>
                <a:path w="47626" h="57151">
                  <a:moveTo>
                    <a:pt x="47625" y="0"/>
                  </a:moveTo>
                  <a:lnTo>
                    <a:pt x="47625" y="0"/>
                  </a:lnTo>
                  <a:lnTo>
                    <a:pt x="39424" y="0"/>
                  </a:lnTo>
                  <a:lnTo>
                    <a:pt x="46417" y="0"/>
                  </a:lnTo>
                  <a:lnTo>
                    <a:pt x="42211" y="0"/>
                  </a:lnTo>
                  <a:lnTo>
                    <a:pt x="37105" y="5644"/>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9" name="SMARTInkShape-Group599">
            <a:extLst>
              <a:ext uri="{FF2B5EF4-FFF2-40B4-BE49-F238E27FC236}">
                <a16:creationId xmlns:a16="http://schemas.microsoft.com/office/drawing/2014/main" id="{29F4FC61-5700-026E-DF8F-B8E2F513E4FD}"/>
              </a:ext>
            </a:extLst>
          </p:cNvPr>
          <p:cNvGrpSpPr/>
          <p:nvPr/>
        </p:nvGrpSpPr>
        <p:grpSpPr>
          <a:xfrm>
            <a:off x="8620125" y="752594"/>
            <a:ext cx="160435" cy="199345"/>
            <a:chOff x="8620125" y="752594"/>
            <a:chExt cx="160435" cy="199345"/>
          </a:xfrm>
        </p:grpSpPr>
        <p:sp>
          <p:nvSpPr>
            <p:cNvPr id="1457" name="SMARTInkShape-2460">
              <a:extLst>
                <a:ext uri="{FF2B5EF4-FFF2-40B4-BE49-F238E27FC236}">
                  <a16:creationId xmlns:a16="http://schemas.microsoft.com/office/drawing/2014/main" id="{6783FC99-FED0-729F-2F8A-690836EEC2B7}"/>
                </a:ext>
              </a:extLst>
            </p:cNvPr>
            <p:cNvSpPr/>
            <p:nvPr>
              <p:custDataLst>
                <p:tags r:id="rId230"/>
              </p:custDataLst>
            </p:nvPr>
          </p:nvSpPr>
          <p:spPr>
            <a:xfrm>
              <a:off x="8620125" y="752594"/>
              <a:ext cx="160435" cy="199345"/>
            </a:xfrm>
            <a:custGeom>
              <a:avLst/>
              <a:gdLst/>
              <a:ahLst/>
              <a:cxnLst/>
              <a:rect l="0" t="0" r="0" b="0"/>
              <a:pathLst>
                <a:path w="160435" h="199345">
                  <a:moveTo>
                    <a:pt x="28575" y="18931"/>
                  </a:moveTo>
                  <a:lnTo>
                    <a:pt x="28575" y="18931"/>
                  </a:lnTo>
                  <a:lnTo>
                    <a:pt x="23087" y="18931"/>
                  </a:lnTo>
                  <a:lnTo>
                    <a:pt x="25430" y="18931"/>
                  </a:lnTo>
                  <a:lnTo>
                    <a:pt x="29999" y="16109"/>
                  </a:lnTo>
                  <a:lnTo>
                    <a:pt x="36500" y="10730"/>
                  </a:lnTo>
                  <a:lnTo>
                    <a:pt x="51934" y="8609"/>
                  </a:lnTo>
                  <a:lnTo>
                    <a:pt x="66301" y="787"/>
                  </a:lnTo>
                  <a:lnTo>
                    <a:pt x="84801" y="0"/>
                  </a:lnTo>
                  <a:lnTo>
                    <a:pt x="115791" y="8093"/>
                  </a:lnTo>
                  <a:lnTo>
                    <a:pt x="118470" y="9589"/>
                  </a:lnTo>
                  <a:lnTo>
                    <a:pt x="120254" y="11644"/>
                  </a:lnTo>
                  <a:lnTo>
                    <a:pt x="122238" y="16751"/>
                  </a:lnTo>
                  <a:lnTo>
                    <a:pt x="123119" y="22548"/>
                  </a:lnTo>
                  <a:lnTo>
                    <a:pt x="117868" y="31475"/>
                  </a:lnTo>
                  <a:lnTo>
                    <a:pt x="86689" y="65542"/>
                  </a:lnTo>
                  <a:lnTo>
                    <a:pt x="78039" y="71397"/>
                  </a:lnTo>
                  <a:lnTo>
                    <a:pt x="67218" y="74693"/>
                  </a:lnTo>
                  <a:lnTo>
                    <a:pt x="57202" y="76074"/>
                  </a:lnTo>
                  <a:lnTo>
                    <a:pt x="104394" y="76081"/>
                  </a:lnTo>
                  <a:lnTo>
                    <a:pt x="126114" y="76081"/>
                  </a:lnTo>
                  <a:lnTo>
                    <a:pt x="132955" y="78903"/>
                  </a:lnTo>
                  <a:lnTo>
                    <a:pt x="145972" y="89338"/>
                  </a:lnTo>
                  <a:lnTo>
                    <a:pt x="149544" y="95379"/>
                  </a:lnTo>
                  <a:lnTo>
                    <a:pt x="152188" y="101591"/>
                  </a:lnTo>
                  <a:lnTo>
                    <a:pt x="156893" y="107880"/>
                  </a:lnTo>
                  <a:lnTo>
                    <a:pt x="160434" y="127483"/>
                  </a:lnTo>
                  <a:lnTo>
                    <a:pt x="155618" y="141613"/>
                  </a:lnTo>
                  <a:lnTo>
                    <a:pt x="151370" y="148344"/>
                  </a:lnTo>
                  <a:lnTo>
                    <a:pt x="138184" y="158645"/>
                  </a:lnTo>
                  <a:lnTo>
                    <a:pt x="97569" y="180578"/>
                  </a:lnTo>
                  <a:lnTo>
                    <a:pt x="61718" y="190299"/>
                  </a:lnTo>
                  <a:lnTo>
                    <a:pt x="17065" y="198641"/>
                  </a:lnTo>
                  <a:lnTo>
                    <a:pt x="8289" y="199344"/>
                  </a:lnTo>
                  <a:lnTo>
                    <a:pt x="5526" y="198473"/>
                  </a:lnTo>
                  <a:lnTo>
                    <a:pt x="0" y="190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8" name="SMARTInkShape-2461">
              <a:extLst>
                <a:ext uri="{FF2B5EF4-FFF2-40B4-BE49-F238E27FC236}">
                  <a16:creationId xmlns:a16="http://schemas.microsoft.com/office/drawing/2014/main" id="{648F2B2C-B322-F0FF-0CB4-292AF2F10126}"/>
                </a:ext>
              </a:extLst>
            </p:cNvPr>
            <p:cNvSpPr/>
            <p:nvPr>
              <p:custDataLst>
                <p:tags r:id="rId231"/>
              </p:custDataLst>
            </p:nvPr>
          </p:nvSpPr>
          <p:spPr>
            <a:xfrm>
              <a:off x="8620125" y="776085"/>
              <a:ext cx="47227" cy="147841"/>
            </a:xfrm>
            <a:custGeom>
              <a:avLst/>
              <a:gdLst/>
              <a:ahLst/>
              <a:cxnLst/>
              <a:rect l="0" t="0" r="0" b="0"/>
              <a:pathLst>
                <a:path w="47227" h="147841">
                  <a:moveTo>
                    <a:pt x="0" y="24015"/>
                  </a:moveTo>
                  <a:lnTo>
                    <a:pt x="0" y="24015"/>
                  </a:lnTo>
                  <a:lnTo>
                    <a:pt x="25440" y="8937"/>
                  </a:lnTo>
                  <a:lnTo>
                    <a:pt x="29659" y="7613"/>
                  </a:lnTo>
                  <a:lnTo>
                    <a:pt x="32472" y="5672"/>
                  </a:lnTo>
                  <a:lnTo>
                    <a:pt x="34348" y="3320"/>
                  </a:lnTo>
                  <a:lnTo>
                    <a:pt x="35599" y="693"/>
                  </a:lnTo>
                  <a:lnTo>
                    <a:pt x="36433" y="0"/>
                  </a:lnTo>
                  <a:lnTo>
                    <a:pt x="36988" y="597"/>
                  </a:lnTo>
                  <a:lnTo>
                    <a:pt x="45610" y="44872"/>
                  </a:lnTo>
                  <a:lnTo>
                    <a:pt x="47226" y="81522"/>
                  </a:lnTo>
                  <a:lnTo>
                    <a:pt x="41803" y="97551"/>
                  </a:lnTo>
                  <a:lnTo>
                    <a:pt x="26133" y="120032"/>
                  </a:lnTo>
                  <a:lnTo>
                    <a:pt x="25888" y="125068"/>
                  </a:lnTo>
                  <a:lnTo>
                    <a:pt x="38100" y="147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6" name="SMARTInkShape-Group600">
            <a:extLst>
              <a:ext uri="{FF2B5EF4-FFF2-40B4-BE49-F238E27FC236}">
                <a16:creationId xmlns:a16="http://schemas.microsoft.com/office/drawing/2014/main" id="{ADC07460-859C-820B-50AF-E3CF2BBFE59C}"/>
              </a:ext>
            </a:extLst>
          </p:cNvPr>
          <p:cNvGrpSpPr/>
          <p:nvPr/>
        </p:nvGrpSpPr>
        <p:grpSpPr>
          <a:xfrm>
            <a:off x="4143375" y="1133867"/>
            <a:ext cx="428626" cy="278871"/>
            <a:chOff x="4143375" y="1133867"/>
            <a:chExt cx="428626" cy="278871"/>
          </a:xfrm>
        </p:grpSpPr>
        <p:sp>
          <p:nvSpPr>
            <p:cNvPr id="1460" name="SMARTInkShape-2462">
              <a:extLst>
                <a:ext uri="{FF2B5EF4-FFF2-40B4-BE49-F238E27FC236}">
                  <a16:creationId xmlns:a16="http://schemas.microsoft.com/office/drawing/2014/main" id="{A0337193-0FE1-481B-F116-078B4DA2EBDB}"/>
                </a:ext>
              </a:extLst>
            </p:cNvPr>
            <p:cNvSpPr/>
            <p:nvPr>
              <p:custDataLst>
                <p:tags r:id="rId224"/>
              </p:custDataLst>
            </p:nvPr>
          </p:nvSpPr>
          <p:spPr>
            <a:xfrm>
              <a:off x="4562475" y="130492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1" name="SMARTInkShape-2463">
              <a:extLst>
                <a:ext uri="{FF2B5EF4-FFF2-40B4-BE49-F238E27FC236}">
                  <a16:creationId xmlns:a16="http://schemas.microsoft.com/office/drawing/2014/main" id="{4D5658BA-E5B2-D5DB-A2DC-2254E7251D9B}"/>
                </a:ext>
              </a:extLst>
            </p:cNvPr>
            <p:cNvSpPr/>
            <p:nvPr>
              <p:custDataLst>
                <p:tags r:id="rId225"/>
              </p:custDataLst>
            </p:nvPr>
          </p:nvSpPr>
          <p:spPr>
            <a:xfrm>
              <a:off x="4143375" y="1276350"/>
              <a:ext cx="114301" cy="1"/>
            </a:xfrm>
            <a:custGeom>
              <a:avLst/>
              <a:gdLst/>
              <a:ahLst/>
              <a:cxnLst/>
              <a:rect l="0" t="0" r="0" b="0"/>
              <a:pathLst>
                <a:path w="114301" h="1">
                  <a:moveTo>
                    <a:pt x="0" y="0"/>
                  </a:moveTo>
                  <a:lnTo>
                    <a:pt x="0" y="0"/>
                  </a:lnTo>
                  <a:lnTo>
                    <a:pt x="41062" y="0"/>
                  </a:lnTo>
                  <a:lnTo>
                    <a:pt x="82272"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2" name="SMARTInkShape-2464">
              <a:extLst>
                <a:ext uri="{FF2B5EF4-FFF2-40B4-BE49-F238E27FC236}">
                  <a16:creationId xmlns:a16="http://schemas.microsoft.com/office/drawing/2014/main" id="{6EF60295-DA22-F81A-B546-0217E0F0123C}"/>
                </a:ext>
              </a:extLst>
            </p:cNvPr>
            <p:cNvSpPr/>
            <p:nvPr>
              <p:custDataLst>
                <p:tags r:id="rId226"/>
              </p:custDataLst>
            </p:nvPr>
          </p:nvSpPr>
          <p:spPr>
            <a:xfrm>
              <a:off x="4286250" y="1138656"/>
              <a:ext cx="28576" cy="204370"/>
            </a:xfrm>
            <a:custGeom>
              <a:avLst/>
              <a:gdLst/>
              <a:ahLst/>
              <a:cxnLst/>
              <a:rect l="0" t="0" r="0" b="0"/>
              <a:pathLst>
                <a:path w="28576" h="204370">
                  <a:moveTo>
                    <a:pt x="0" y="23394"/>
                  </a:moveTo>
                  <a:lnTo>
                    <a:pt x="0" y="23394"/>
                  </a:lnTo>
                  <a:lnTo>
                    <a:pt x="0" y="18338"/>
                  </a:lnTo>
                  <a:lnTo>
                    <a:pt x="2822" y="13033"/>
                  </a:lnTo>
                  <a:lnTo>
                    <a:pt x="6546" y="7147"/>
                  </a:lnTo>
                  <a:lnTo>
                    <a:pt x="8642" y="0"/>
                  </a:lnTo>
                  <a:lnTo>
                    <a:pt x="8937" y="390"/>
                  </a:lnTo>
                  <a:lnTo>
                    <a:pt x="9502" y="43249"/>
                  </a:lnTo>
                  <a:lnTo>
                    <a:pt x="12342" y="85211"/>
                  </a:lnTo>
                  <a:lnTo>
                    <a:pt x="17725" y="124622"/>
                  </a:lnTo>
                  <a:lnTo>
                    <a:pt x="26415" y="167788"/>
                  </a:lnTo>
                  <a:lnTo>
                    <a:pt x="28575" y="204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3" name="SMARTInkShape-2465">
              <a:extLst>
                <a:ext uri="{FF2B5EF4-FFF2-40B4-BE49-F238E27FC236}">
                  <a16:creationId xmlns:a16="http://schemas.microsoft.com/office/drawing/2014/main" id="{F24FA89B-CD0A-A7B3-F1E1-937C3A1AF33E}"/>
                </a:ext>
              </a:extLst>
            </p:cNvPr>
            <p:cNvSpPr/>
            <p:nvPr>
              <p:custDataLst>
                <p:tags r:id="rId227"/>
              </p:custDataLst>
            </p:nvPr>
          </p:nvSpPr>
          <p:spPr>
            <a:xfrm>
              <a:off x="4171950" y="1133867"/>
              <a:ext cx="19051" cy="247259"/>
            </a:xfrm>
            <a:custGeom>
              <a:avLst/>
              <a:gdLst/>
              <a:ahLst/>
              <a:cxnLst/>
              <a:rect l="0" t="0" r="0" b="0"/>
              <a:pathLst>
                <a:path w="19051" h="247259">
                  <a:moveTo>
                    <a:pt x="0" y="9133"/>
                  </a:moveTo>
                  <a:lnTo>
                    <a:pt x="0" y="9133"/>
                  </a:lnTo>
                  <a:lnTo>
                    <a:pt x="9409" y="9133"/>
                  </a:lnTo>
                  <a:lnTo>
                    <a:pt x="9522" y="0"/>
                  </a:lnTo>
                  <a:lnTo>
                    <a:pt x="9525" y="45379"/>
                  </a:lnTo>
                  <a:lnTo>
                    <a:pt x="9525" y="90454"/>
                  </a:lnTo>
                  <a:lnTo>
                    <a:pt x="9525" y="135468"/>
                  </a:lnTo>
                  <a:lnTo>
                    <a:pt x="9525" y="177908"/>
                  </a:lnTo>
                  <a:lnTo>
                    <a:pt x="9525" y="225034"/>
                  </a:lnTo>
                  <a:lnTo>
                    <a:pt x="10583" y="237380"/>
                  </a:lnTo>
                  <a:lnTo>
                    <a:pt x="19050" y="247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4" name="SMARTInkShape-2466">
              <a:extLst>
                <a:ext uri="{FF2B5EF4-FFF2-40B4-BE49-F238E27FC236}">
                  <a16:creationId xmlns:a16="http://schemas.microsoft.com/office/drawing/2014/main" id="{784A5B93-8C20-B7E9-170F-F70E6DD7A106}"/>
                </a:ext>
              </a:extLst>
            </p:cNvPr>
            <p:cNvSpPr/>
            <p:nvPr>
              <p:custDataLst>
                <p:tags r:id="rId228"/>
              </p:custDataLst>
            </p:nvPr>
          </p:nvSpPr>
          <p:spPr>
            <a:xfrm>
              <a:off x="4364329" y="1285875"/>
              <a:ext cx="55213" cy="126863"/>
            </a:xfrm>
            <a:custGeom>
              <a:avLst/>
              <a:gdLst/>
              <a:ahLst/>
              <a:cxnLst/>
              <a:rect l="0" t="0" r="0" b="0"/>
              <a:pathLst>
                <a:path w="55213" h="126863">
                  <a:moveTo>
                    <a:pt x="45746" y="28575"/>
                  </a:moveTo>
                  <a:lnTo>
                    <a:pt x="45746" y="28575"/>
                  </a:lnTo>
                  <a:lnTo>
                    <a:pt x="50802" y="23518"/>
                  </a:lnTo>
                  <a:lnTo>
                    <a:pt x="51234" y="22029"/>
                  </a:lnTo>
                  <a:lnTo>
                    <a:pt x="50462" y="21036"/>
                  </a:lnTo>
                  <a:lnTo>
                    <a:pt x="48890" y="20374"/>
                  </a:lnTo>
                  <a:lnTo>
                    <a:pt x="47842" y="18874"/>
                  </a:lnTo>
                  <a:lnTo>
                    <a:pt x="46677" y="14386"/>
                  </a:lnTo>
                  <a:lnTo>
                    <a:pt x="45309" y="13824"/>
                  </a:lnTo>
                  <a:lnTo>
                    <a:pt x="43338" y="14508"/>
                  </a:lnTo>
                  <a:lnTo>
                    <a:pt x="32570" y="23209"/>
                  </a:lnTo>
                  <a:lnTo>
                    <a:pt x="20252" y="43782"/>
                  </a:lnTo>
                  <a:lnTo>
                    <a:pt x="938" y="87207"/>
                  </a:lnTo>
                  <a:lnTo>
                    <a:pt x="0" y="93063"/>
                  </a:lnTo>
                  <a:lnTo>
                    <a:pt x="1490" y="99084"/>
                  </a:lnTo>
                  <a:lnTo>
                    <a:pt x="16268" y="121133"/>
                  </a:lnTo>
                  <a:lnTo>
                    <a:pt x="19743" y="125205"/>
                  </a:lnTo>
                  <a:lnTo>
                    <a:pt x="24178" y="126862"/>
                  </a:lnTo>
                  <a:lnTo>
                    <a:pt x="34749" y="125880"/>
                  </a:lnTo>
                  <a:lnTo>
                    <a:pt x="43681" y="121916"/>
                  </a:lnTo>
                  <a:lnTo>
                    <a:pt x="47544" y="119378"/>
                  </a:lnTo>
                  <a:lnTo>
                    <a:pt x="51837" y="113734"/>
                  </a:lnTo>
                  <a:lnTo>
                    <a:pt x="52982" y="110748"/>
                  </a:lnTo>
                  <a:lnTo>
                    <a:pt x="54819" y="70050"/>
                  </a:lnTo>
                  <a:lnTo>
                    <a:pt x="55212" y="24551"/>
                  </a:lnTo>
                  <a:lnTo>
                    <a:pt x="53115" y="18484"/>
                  </a:lnTo>
                  <a:lnTo>
                    <a:pt x="45140" y="8921"/>
                  </a:lnTo>
                  <a:lnTo>
                    <a:pt x="37363" y="3965"/>
                  </a:lnTo>
                  <a:lnTo>
                    <a:pt x="27034" y="1175"/>
                  </a:lnTo>
                  <a:lnTo>
                    <a:pt x="171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5" name="SMARTInkShape-2467">
              <a:extLst>
                <a:ext uri="{FF2B5EF4-FFF2-40B4-BE49-F238E27FC236}">
                  <a16:creationId xmlns:a16="http://schemas.microsoft.com/office/drawing/2014/main" id="{729112F0-7B72-341E-CE42-B8E60B169300}"/>
                </a:ext>
              </a:extLst>
            </p:cNvPr>
            <p:cNvSpPr/>
            <p:nvPr>
              <p:custDataLst>
                <p:tags r:id="rId229"/>
              </p:custDataLst>
            </p:nvPr>
          </p:nvSpPr>
          <p:spPr>
            <a:xfrm>
              <a:off x="4552950" y="1200150"/>
              <a:ext cx="19051" cy="19051"/>
            </a:xfrm>
            <a:custGeom>
              <a:avLst/>
              <a:gdLst/>
              <a:ahLst/>
              <a:cxnLst/>
              <a:rect l="0" t="0" r="0" b="0"/>
              <a:pathLst>
                <a:path w="19051" h="19051">
                  <a:moveTo>
                    <a:pt x="0" y="19050"/>
                  </a:moveTo>
                  <a:lnTo>
                    <a:pt x="0" y="19050"/>
                  </a:lnTo>
                  <a:lnTo>
                    <a:pt x="5056" y="13994"/>
                  </a:lnTo>
                  <a:lnTo>
                    <a:pt x="7539" y="8689"/>
                  </a:lnTo>
                  <a:lnTo>
                    <a:pt x="8201" y="5793"/>
                  </a:lnTo>
                  <a:lnTo>
                    <a:pt x="9701" y="3862"/>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7" name="SMARTInkShape-Group601">
            <a:extLst>
              <a:ext uri="{FF2B5EF4-FFF2-40B4-BE49-F238E27FC236}">
                <a16:creationId xmlns:a16="http://schemas.microsoft.com/office/drawing/2014/main" id="{903E2F7C-56AD-8EBF-A692-2335E29F2C8F}"/>
              </a:ext>
            </a:extLst>
          </p:cNvPr>
          <p:cNvGrpSpPr/>
          <p:nvPr/>
        </p:nvGrpSpPr>
        <p:grpSpPr>
          <a:xfrm>
            <a:off x="4867275" y="1114425"/>
            <a:ext cx="1471122" cy="371476"/>
            <a:chOff x="4867275" y="1114425"/>
            <a:chExt cx="1471122" cy="371476"/>
          </a:xfrm>
        </p:grpSpPr>
        <p:sp>
          <p:nvSpPr>
            <p:cNvPr id="1467" name="SMARTInkShape-2468">
              <a:extLst>
                <a:ext uri="{FF2B5EF4-FFF2-40B4-BE49-F238E27FC236}">
                  <a16:creationId xmlns:a16="http://schemas.microsoft.com/office/drawing/2014/main" id="{5A719FD3-F486-1B3E-FC40-CEAF64A891C7}"/>
                </a:ext>
              </a:extLst>
            </p:cNvPr>
            <p:cNvSpPr/>
            <p:nvPr>
              <p:custDataLst>
                <p:tags r:id="rId214"/>
              </p:custDataLst>
            </p:nvPr>
          </p:nvSpPr>
          <p:spPr>
            <a:xfrm>
              <a:off x="6193288" y="1181834"/>
              <a:ext cx="145109" cy="164878"/>
            </a:xfrm>
            <a:custGeom>
              <a:avLst/>
              <a:gdLst/>
              <a:ahLst/>
              <a:cxnLst/>
              <a:rect l="0" t="0" r="0" b="0"/>
              <a:pathLst>
                <a:path w="145109" h="164878">
                  <a:moveTo>
                    <a:pt x="83687" y="27841"/>
                  </a:moveTo>
                  <a:lnTo>
                    <a:pt x="83687" y="27841"/>
                  </a:lnTo>
                  <a:lnTo>
                    <a:pt x="78631" y="27841"/>
                  </a:lnTo>
                  <a:lnTo>
                    <a:pt x="77142" y="26783"/>
                  </a:lnTo>
                  <a:lnTo>
                    <a:pt x="76148" y="25019"/>
                  </a:lnTo>
                  <a:lnTo>
                    <a:pt x="74555" y="19640"/>
                  </a:lnTo>
                  <a:lnTo>
                    <a:pt x="64166" y="18708"/>
                  </a:lnTo>
                  <a:lnTo>
                    <a:pt x="47681" y="23489"/>
                  </a:lnTo>
                  <a:lnTo>
                    <a:pt x="29392" y="41721"/>
                  </a:lnTo>
                  <a:lnTo>
                    <a:pt x="2548" y="81503"/>
                  </a:lnTo>
                  <a:lnTo>
                    <a:pt x="0" y="92613"/>
                  </a:lnTo>
                  <a:lnTo>
                    <a:pt x="1690" y="104606"/>
                  </a:lnTo>
                  <a:lnTo>
                    <a:pt x="12204" y="140323"/>
                  </a:lnTo>
                  <a:lnTo>
                    <a:pt x="23342" y="149447"/>
                  </a:lnTo>
                  <a:lnTo>
                    <a:pt x="56362" y="163928"/>
                  </a:lnTo>
                  <a:lnTo>
                    <a:pt x="71895" y="164877"/>
                  </a:lnTo>
                  <a:lnTo>
                    <a:pt x="99114" y="156862"/>
                  </a:lnTo>
                  <a:lnTo>
                    <a:pt x="109240" y="145509"/>
                  </a:lnTo>
                  <a:lnTo>
                    <a:pt x="133227" y="104289"/>
                  </a:lnTo>
                  <a:lnTo>
                    <a:pt x="144891" y="64510"/>
                  </a:lnTo>
                  <a:lnTo>
                    <a:pt x="145108" y="49077"/>
                  </a:lnTo>
                  <a:lnTo>
                    <a:pt x="140618" y="35163"/>
                  </a:lnTo>
                  <a:lnTo>
                    <a:pt x="124685" y="7626"/>
                  </a:lnTo>
                  <a:lnTo>
                    <a:pt x="121602" y="4839"/>
                  </a:lnTo>
                  <a:lnTo>
                    <a:pt x="112533" y="1743"/>
                  </a:lnTo>
                  <a:lnTo>
                    <a:pt x="95527" y="0"/>
                  </a:lnTo>
                  <a:lnTo>
                    <a:pt x="77082" y="4540"/>
                  </a:lnTo>
                  <a:lnTo>
                    <a:pt x="26537" y="27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8" name="SMARTInkShape-2469">
              <a:extLst>
                <a:ext uri="{FF2B5EF4-FFF2-40B4-BE49-F238E27FC236}">
                  <a16:creationId xmlns:a16="http://schemas.microsoft.com/office/drawing/2014/main" id="{C7D6CDDA-98B8-EA22-FD31-45D6A1DBCEBA}"/>
                </a:ext>
              </a:extLst>
            </p:cNvPr>
            <p:cNvSpPr/>
            <p:nvPr>
              <p:custDataLst>
                <p:tags r:id="rId215"/>
              </p:custDataLst>
            </p:nvPr>
          </p:nvSpPr>
          <p:spPr>
            <a:xfrm>
              <a:off x="5943600" y="1295400"/>
              <a:ext cx="104776" cy="19051"/>
            </a:xfrm>
            <a:custGeom>
              <a:avLst/>
              <a:gdLst/>
              <a:ahLst/>
              <a:cxnLst/>
              <a:rect l="0" t="0" r="0" b="0"/>
              <a:pathLst>
                <a:path w="104776" h="19051">
                  <a:moveTo>
                    <a:pt x="0" y="19050"/>
                  </a:moveTo>
                  <a:lnTo>
                    <a:pt x="0" y="19050"/>
                  </a:lnTo>
                  <a:lnTo>
                    <a:pt x="33906" y="1151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9" name="SMARTInkShape-2470">
              <a:extLst>
                <a:ext uri="{FF2B5EF4-FFF2-40B4-BE49-F238E27FC236}">
                  <a16:creationId xmlns:a16="http://schemas.microsoft.com/office/drawing/2014/main" id="{17A6FA02-EAC4-4C47-19BF-8DB39A260B2E}"/>
                </a:ext>
              </a:extLst>
            </p:cNvPr>
            <p:cNvSpPr/>
            <p:nvPr>
              <p:custDataLst>
                <p:tags r:id="rId216"/>
              </p:custDataLst>
            </p:nvPr>
          </p:nvSpPr>
          <p:spPr>
            <a:xfrm>
              <a:off x="5924550" y="1238250"/>
              <a:ext cx="104776" cy="9526"/>
            </a:xfrm>
            <a:custGeom>
              <a:avLst/>
              <a:gdLst/>
              <a:ahLst/>
              <a:cxnLst/>
              <a:rect l="0" t="0" r="0" b="0"/>
              <a:pathLst>
                <a:path w="104776" h="9526">
                  <a:moveTo>
                    <a:pt x="0" y="9525"/>
                  </a:moveTo>
                  <a:lnTo>
                    <a:pt x="0" y="9525"/>
                  </a:lnTo>
                  <a:lnTo>
                    <a:pt x="43230" y="9525"/>
                  </a:lnTo>
                  <a:lnTo>
                    <a:pt x="58372" y="846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0" name="SMARTInkShape-2471">
              <a:extLst>
                <a:ext uri="{FF2B5EF4-FFF2-40B4-BE49-F238E27FC236}">
                  <a16:creationId xmlns:a16="http://schemas.microsoft.com/office/drawing/2014/main" id="{7BD289F0-C7CB-A197-3EDE-FFEE6730B05A}"/>
                </a:ext>
              </a:extLst>
            </p:cNvPr>
            <p:cNvSpPr/>
            <p:nvPr>
              <p:custDataLst>
                <p:tags r:id="rId217"/>
              </p:custDataLst>
            </p:nvPr>
          </p:nvSpPr>
          <p:spPr>
            <a:xfrm>
              <a:off x="5476875" y="1238265"/>
              <a:ext cx="95247" cy="109850"/>
            </a:xfrm>
            <a:custGeom>
              <a:avLst/>
              <a:gdLst/>
              <a:ahLst/>
              <a:cxnLst/>
              <a:rect l="0" t="0" r="0" b="0"/>
              <a:pathLst>
                <a:path w="95247" h="109850">
                  <a:moveTo>
                    <a:pt x="0" y="57135"/>
                  </a:moveTo>
                  <a:lnTo>
                    <a:pt x="0" y="57135"/>
                  </a:lnTo>
                  <a:lnTo>
                    <a:pt x="0" y="52078"/>
                  </a:lnTo>
                  <a:lnTo>
                    <a:pt x="2822" y="46774"/>
                  </a:lnTo>
                  <a:lnTo>
                    <a:pt x="5056" y="43878"/>
                  </a:lnTo>
                  <a:lnTo>
                    <a:pt x="52495" y="13535"/>
                  </a:lnTo>
                  <a:lnTo>
                    <a:pt x="73713" y="2975"/>
                  </a:lnTo>
                  <a:lnTo>
                    <a:pt x="95072" y="0"/>
                  </a:lnTo>
                  <a:lnTo>
                    <a:pt x="95246" y="41621"/>
                  </a:lnTo>
                  <a:lnTo>
                    <a:pt x="94191" y="62733"/>
                  </a:lnTo>
                  <a:lnTo>
                    <a:pt x="86608" y="91018"/>
                  </a:lnTo>
                  <a:lnTo>
                    <a:pt x="86117" y="97947"/>
                  </a:lnTo>
                  <a:lnTo>
                    <a:pt x="84928" y="100218"/>
                  </a:lnTo>
                  <a:lnTo>
                    <a:pt x="83076" y="101732"/>
                  </a:lnTo>
                  <a:lnTo>
                    <a:pt x="80785" y="102741"/>
                  </a:lnTo>
                  <a:lnTo>
                    <a:pt x="79256" y="104473"/>
                  </a:lnTo>
                  <a:lnTo>
                    <a:pt x="77558" y="109218"/>
                  </a:lnTo>
                  <a:lnTo>
                    <a:pt x="73931" y="109849"/>
                  </a:lnTo>
                  <a:lnTo>
                    <a:pt x="28721" y="105151"/>
                  </a:lnTo>
                  <a:lnTo>
                    <a:pt x="0" y="104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1" name="SMARTInkShape-2472">
              <a:extLst>
                <a:ext uri="{FF2B5EF4-FFF2-40B4-BE49-F238E27FC236}">
                  <a16:creationId xmlns:a16="http://schemas.microsoft.com/office/drawing/2014/main" id="{F47F1EAD-ECB4-4483-E6EF-D560F008E5A3}"/>
                </a:ext>
              </a:extLst>
            </p:cNvPr>
            <p:cNvSpPr/>
            <p:nvPr>
              <p:custDataLst>
                <p:tags r:id="rId218"/>
              </p:custDataLst>
            </p:nvPr>
          </p:nvSpPr>
          <p:spPr>
            <a:xfrm>
              <a:off x="5629275" y="1333535"/>
              <a:ext cx="142876" cy="66641"/>
            </a:xfrm>
            <a:custGeom>
              <a:avLst/>
              <a:gdLst/>
              <a:ahLst/>
              <a:cxnLst/>
              <a:rect l="0" t="0" r="0" b="0"/>
              <a:pathLst>
                <a:path w="142876" h="66641">
                  <a:moveTo>
                    <a:pt x="0" y="9490"/>
                  </a:moveTo>
                  <a:lnTo>
                    <a:pt x="0" y="9490"/>
                  </a:lnTo>
                  <a:lnTo>
                    <a:pt x="5056" y="9490"/>
                  </a:lnTo>
                  <a:lnTo>
                    <a:pt x="10361" y="6668"/>
                  </a:lnTo>
                  <a:lnTo>
                    <a:pt x="17333" y="1289"/>
                  </a:lnTo>
                  <a:lnTo>
                    <a:pt x="45471" y="0"/>
                  </a:lnTo>
                  <a:lnTo>
                    <a:pt x="46189" y="1046"/>
                  </a:lnTo>
                  <a:lnTo>
                    <a:pt x="47341" y="10331"/>
                  </a:lnTo>
                  <a:lnTo>
                    <a:pt x="47436" y="13226"/>
                  </a:lnTo>
                  <a:lnTo>
                    <a:pt x="41897" y="22086"/>
                  </a:lnTo>
                  <a:lnTo>
                    <a:pt x="26149" y="39965"/>
                  </a:lnTo>
                  <a:lnTo>
                    <a:pt x="19383" y="44201"/>
                  </a:lnTo>
                  <a:lnTo>
                    <a:pt x="16097" y="45331"/>
                  </a:lnTo>
                  <a:lnTo>
                    <a:pt x="13906" y="47142"/>
                  </a:lnTo>
                  <a:lnTo>
                    <a:pt x="9765" y="53690"/>
                  </a:lnTo>
                  <a:lnTo>
                    <a:pt x="443" y="56981"/>
                  </a:lnTo>
                  <a:lnTo>
                    <a:pt x="47952" y="57113"/>
                  </a:lnTo>
                  <a:lnTo>
                    <a:pt x="88576" y="59937"/>
                  </a:lnTo>
                  <a:lnTo>
                    <a:pt x="142875" y="66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2" name="SMARTInkShape-2473">
              <a:extLst>
                <a:ext uri="{FF2B5EF4-FFF2-40B4-BE49-F238E27FC236}">
                  <a16:creationId xmlns:a16="http://schemas.microsoft.com/office/drawing/2014/main" id="{48DD70F2-0C72-2746-476E-D6A859455EE1}"/>
                </a:ext>
              </a:extLst>
            </p:cNvPr>
            <p:cNvSpPr/>
            <p:nvPr>
              <p:custDataLst>
                <p:tags r:id="rId219"/>
              </p:custDataLst>
            </p:nvPr>
          </p:nvSpPr>
          <p:spPr>
            <a:xfrm>
              <a:off x="5162550" y="1279766"/>
              <a:ext cx="123826" cy="6110"/>
            </a:xfrm>
            <a:custGeom>
              <a:avLst/>
              <a:gdLst/>
              <a:ahLst/>
              <a:cxnLst/>
              <a:rect l="0" t="0" r="0" b="0"/>
              <a:pathLst>
                <a:path w="123826" h="6110">
                  <a:moveTo>
                    <a:pt x="0" y="6109"/>
                  </a:moveTo>
                  <a:lnTo>
                    <a:pt x="0" y="6109"/>
                  </a:lnTo>
                  <a:lnTo>
                    <a:pt x="41135" y="5051"/>
                  </a:lnTo>
                  <a:lnTo>
                    <a:pt x="60284" y="621"/>
                  </a:lnTo>
                  <a:lnTo>
                    <a:pt x="78304" y="2954"/>
                  </a:lnTo>
                  <a:lnTo>
                    <a:pt x="90817" y="0"/>
                  </a:lnTo>
                  <a:lnTo>
                    <a:pt x="123825" y="6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3" name="SMARTInkShape-2474">
              <a:extLst>
                <a:ext uri="{FF2B5EF4-FFF2-40B4-BE49-F238E27FC236}">
                  <a16:creationId xmlns:a16="http://schemas.microsoft.com/office/drawing/2014/main" id="{1196BE18-656D-9F7F-1413-CC03BB21FBCC}"/>
                </a:ext>
              </a:extLst>
            </p:cNvPr>
            <p:cNvSpPr/>
            <p:nvPr>
              <p:custDataLst>
                <p:tags r:id="rId220"/>
              </p:custDataLst>
            </p:nvPr>
          </p:nvSpPr>
          <p:spPr>
            <a:xfrm>
              <a:off x="5029200" y="1309845"/>
              <a:ext cx="24277" cy="109381"/>
            </a:xfrm>
            <a:custGeom>
              <a:avLst/>
              <a:gdLst/>
              <a:ahLst/>
              <a:cxnLst/>
              <a:rect l="0" t="0" r="0" b="0"/>
              <a:pathLst>
                <a:path w="24277" h="109381">
                  <a:moveTo>
                    <a:pt x="9525" y="14130"/>
                  </a:moveTo>
                  <a:lnTo>
                    <a:pt x="9525" y="14130"/>
                  </a:lnTo>
                  <a:lnTo>
                    <a:pt x="14581" y="14130"/>
                  </a:lnTo>
                  <a:lnTo>
                    <a:pt x="16070" y="13072"/>
                  </a:lnTo>
                  <a:lnTo>
                    <a:pt x="17064" y="11308"/>
                  </a:lnTo>
                  <a:lnTo>
                    <a:pt x="17726" y="9073"/>
                  </a:lnTo>
                  <a:lnTo>
                    <a:pt x="24276" y="0"/>
                  </a:lnTo>
                  <a:lnTo>
                    <a:pt x="22078" y="1853"/>
                  </a:lnTo>
                  <a:lnTo>
                    <a:pt x="20396" y="6204"/>
                  </a:lnTo>
                  <a:lnTo>
                    <a:pt x="10928" y="53439"/>
                  </a:lnTo>
                  <a:lnTo>
                    <a:pt x="0" y="109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4" name="SMARTInkShape-2475">
              <a:extLst>
                <a:ext uri="{FF2B5EF4-FFF2-40B4-BE49-F238E27FC236}">
                  <a16:creationId xmlns:a16="http://schemas.microsoft.com/office/drawing/2014/main" id="{6D63118C-1790-C3E3-2639-65E3F4F7F598}"/>
                </a:ext>
              </a:extLst>
            </p:cNvPr>
            <p:cNvSpPr/>
            <p:nvPr>
              <p:custDataLst>
                <p:tags r:id="rId221"/>
              </p:custDataLst>
            </p:nvPr>
          </p:nvSpPr>
          <p:spPr>
            <a:xfrm>
              <a:off x="4867275" y="1214097"/>
              <a:ext cx="136228" cy="90829"/>
            </a:xfrm>
            <a:custGeom>
              <a:avLst/>
              <a:gdLst/>
              <a:ahLst/>
              <a:cxnLst/>
              <a:rect l="0" t="0" r="0" b="0"/>
              <a:pathLst>
                <a:path w="136228" h="90829">
                  <a:moveTo>
                    <a:pt x="19050" y="43203"/>
                  </a:moveTo>
                  <a:lnTo>
                    <a:pt x="19050" y="43203"/>
                  </a:lnTo>
                  <a:lnTo>
                    <a:pt x="32307" y="21745"/>
                  </a:lnTo>
                  <a:lnTo>
                    <a:pt x="41440" y="11680"/>
                  </a:lnTo>
                  <a:lnTo>
                    <a:pt x="53344" y="8026"/>
                  </a:lnTo>
                  <a:lnTo>
                    <a:pt x="75073" y="3147"/>
                  </a:lnTo>
                  <a:lnTo>
                    <a:pt x="81798" y="624"/>
                  </a:lnTo>
                  <a:lnTo>
                    <a:pt x="87340" y="0"/>
                  </a:lnTo>
                  <a:lnTo>
                    <a:pt x="96321" y="2130"/>
                  </a:lnTo>
                  <a:lnTo>
                    <a:pt x="112383" y="9278"/>
                  </a:lnTo>
                  <a:lnTo>
                    <a:pt x="121563" y="17895"/>
                  </a:lnTo>
                  <a:lnTo>
                    <a:pt x="136077" y="40673"/>
                  </a:lnTo>
                  <a:lnTo>
                    <a:pt x="136227" y="46808"/>
                  </a:lnTo>
                  <a:lnTo>
                    <a:pt x="130749" y="59269"/>
                  </a:lnTo>
                  <a:lnTo>
                    <a:pt x="110706" y="78185"/>
                  </a:lnTo>
                  <a:lnTo>
                    <a:pt x="94774" y="87082"/>
                  </a:lnTo>
                  <a:lnTo>
                    <a:pt x="49892" y="90499"/>
                  </a:lnTo>
                  <a:lnTo>
                    <a:pt x="0" y="90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5" name="SMARTInkShape-2476">
              <a:extLst>
                <a:ext uri="{FF2B5EF4-FFF2-40B4-BE49-F238E27FC236}">
                  <a16:creationId xmlns:a16="http://schemas.microsoft.com/office/drawing/2014/main" id="{5C20EC0F-55E9-A694-40D6-F8D69C5CAD18}"/>
                </a:ext>
              </a:extLst>
            </p:cNvPr>
            <p:cNvSpPr/>
            <p:nvPr>
              <p:custDataLst>
                <p:tags r:id="rId222"/>
              </p:custDataLst>
            </p:nvPr>
          </p:nvSpPr>
          <p:spPr>
            <a:xfrm>
              <a:off x="4876800" y="1114425"/>
              <a:ext cx="28576" cy="371476"/>
            </a:xfrm>
            <a:custGeom>
              <a:avLst/>
              <a:gdLst/>
              <a:ahLst/>
              <a:cxnLst/>
              <a:rect l="0" t="0" r="0" b="0"/>
              <a:pathLst>
                <a:path w="28576" h="371476">
                  <a:moveTo>
                    <a:pt x="28575" y="0"/>
                  </a:moveTo>
                  <a:lnTo>
                    <a:pt x="28575" y="0"/>
                  </a:lnTo>
                  <a:lnTo>
                    <a:pt x="28575" y="42214"/>
                  </a:lnTo>
                  <a:lnTo>
                    <a:pt x="28575" y="88850"/>
                  </a:lnTo>
                  <a:lnTo>
                    <a:pt x="28575" y="134555"/>
                  </a:lnTo>
                  <a:lnTo>
                    <a:pt x="28575" y="166694"/>
                  </a:lnTo>
                  <a:lnTo>
                    <a:pt x="25753" y="212021"/>
                  </a:lnTo>
                  <a:lnTo>
                    <a:pt x="21036" y="254027"/>
                  </a:lnTo>
                  <a:lnTo>
                    <a:pt x="19638" y="301045"/>
                  </a:lnTo>
                  <a:lnTo>
                    <a:pt x="17195" y="327473"/>
                  </a:lnTo>
                  <a:lnTo>
                    <a:pt x="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6" name="SMARTInkShape-2477">
              <a:extLst>
                <a:ext uri="{FF2B5EF4-FFF2-40B4-BE49-F238E27FC236}">
                  <a16:creationId xmlns:a16="http://schemas.microsoft.com/office/drawing/2014/main" id="{027D50DE-513E-A870-F5F0-25970D00081A}"/>
                </a:ext>
              </a:extLst>
            </p:cNvPr>
            <p:cNvSpPr/>
            <p:nvPr>
              <p:custDataLst>
                <p:tags r:id="rId223"/>
              </p:custDataLst>
            </p:nvPr>
          </p:nvSpPr>
          <p:spPr>
            <a:xfrm>
              <a:off x="5476875" y="1162050"/>
              <a:ext cx="42367" cy="276226"/>
            </a:xfrm>
            <a:custGeom>
              <a:avLst/>
              <a:gdLst/>
              <a:ahLst/>
              <a:cxnLst/>
              <a:rect l="0" t="0" r="0" b="0"/>
              <a:pathLst>
                <a:path w="42367" h="276226">
                  <a:moveTo>
                    <a:pt x="9525" y="0"/>
                  </a:moveTo>
                  <a:lnTo>
                    <a:pt x="9525" y="0"/>
                  </a:lnTo>
                  <a:lnTo>
                    <a:pt x="31915" y="0"/>
                  </a:lnTo>
                  <a:lnTo>
                    <a:pt x="38173" y="14111"/>
                  </a:lnTo>
                  <a:lnTo>
                    <a:pt x="42366" y="38022"/>
                  </a:lnTo>
                  <a:lnTo>
                    <a:pt x="38776" y="79117"/>
                  </a:lnTo>
                  <a:lnTo>
                    <a:pt x="30904" y="119697"/>
                  </a:lnTo>
                  <a:lnTo>
                    <a:pt x="22335" y="164752"/>
                  </a:lnTo>
                  <a:lnTo>
                    <a:pt x="18965" y="204861"/>
                  </a:lnTo>
                  <a:lnTo>
                    <a:pt x="0"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2" name="SMARTInkShape-Group602">
            <a:extLst>
              <a:ext uri="{FF2B5EF4-FFF2-40B4-BE49-F238E27FC236}">
                <a16:creationId xmlns:a16="http://schemas.microsoft.com/office/drawing/2014/main" id="{A6BD0A90-27D8-7954-1F01-B32D5B474C3A}"/>
              </a:ext>
            </a:extLst>
          </p:cNvPr>
          <p:cNvGrpSpPr/>
          <p:nvPr/>
        </p:nvGrpSpPr>
        <p:grpSpPr>
          <a:xfrm>
            <a:off x="4181475" y="1610118"/>
            <a:ext cx="457201" cy="328183"/>
            <a:chOff x="4181475" y="1610118"/>
            <a:chExt cx="457201" cy="328183"/>
          </a:xfrm>
        </p:grpSpPr>
        <p:sp>
          <p:nvSpPr>
            <p:cNvPr id="1478" name="SMARTInkShape-2478">
              <a:extLst>
                <a:ext uri="{FF2B5EF4-FFF2-40B4-BE49-F238E27FC236}">
                  <a16:creationId xmlns:a16="http://schemas.microsoft.com/office/drawing/2014/main" id="{1E413908-E03C-9643-D877-E2E3C65D6B65}"/>
                </a:ext>
              </a:extLst>
            </p:cNvPr>
            <p:cNvSpPr/>
            <p:nvPr>
              <p:custDataLst>
                <p:tags r:id="rId210"/>
              </p:custDataLst>
            </p:nvPr>
          </p:nvSpPr>
          <p:spPr>
            <a:xfrm>
              <a:off x="4467933" y="1830162"/>
              <a:ext cx="170743" cy="108139"/>
            </a:xfrm>
            <a:custGeom>
              <a:avLst/>
              <a:gdLst/>
              <a:ahLst/>
              <a:cxnLst/>
              <a:rect l="0" t="0" r="0" b="0"/>
              <a:pathLst>
                <a:path w="170743" h="108139">
                  <a:moveTo>
                    <a:pt x="85017" y="36738"/>
                  </a:moveTo>
                  <a:lnTo>
                    <a:pt x="85017" y="36738"/>
                  </a:lnTo>
                  <a:lnTo>
                    <a:pt x="90073" y="36738"/>
                  </a:lnTo>
                  <a:lnTo>
                    <a:pt x="91562" y="35680"/>
                  </a:lnTo>
                  <a:lnTo>
                    <a:pt x="92556" y="33916"/>
                  </a:lnTo>
                  <a:lnTo>
                    <a:pt x="94508" y="27329"/>
                  </a:lnTo>
                  <a:lnTo>
                    <a:pt x="94539" y="19022"/>
                  </a:lnTo>
                  <a:lnTo>
                    <a:pt x="86341" y="9604"/>
                  </a:lnTo>
                  <a:lnTo>
                    <a:pt x="77674" y="7389"/>
                  </a:lnTo>
                  <a:lnTo>
                    <a:pt x="68849" y="1701"/>
                  </a:lnTo>
                  <a:lnTo>
                    <a:pt x="62661" y="0"/>
                  </a:lnTo>
                  <a:lnTo>
                    <a:pt x="59530" y="604"/>
                  </a:lnTo>
                  <a:lnTo>
                    <a:pt x="32955" y="16023"/>
                  </a:lnTo>
                  <a:lnTo>
                    <a:pt x="20956" y="26120"/>
                  </a:lnTo>
                  <a:lnTo>
                    <a:pt x="7358" y="48761"/>
                  </a:lnTo>
                  <a:lnTo>
                    <a:pt x="885" y="77252"/>
                  </a:lnTo>
                  <a:lnTo>
                    <a:pt x="0" y="90375"/>
                  </a:lnTo>
                  <a:lnTo>
                    <a:pt x="823" y="94721"/>
                  </a:lnTo>
                  <a:lnTo>
                    <a:pt x="2429" y="97618"/>
                  </a:lnTo>
                  <a:lnTo>
                    <a:pt x="4559" y="99550"/>
                  </a:lnTo>
                  <a:lnTo>
                    <a:pt x="6924" y="104518"/>
                  </a:lnTo>
                  <a:lnTo>
                    <a:pt x="7555" y="107325"/>
                  </a:lnTo>
                  <a:lnTo>
                    <a:pt x="9034" y="108138"/>
                  </a:lnTo>
                  <a:lnTo>
                    <a:pt x="11078" y="107621"/>
                  </a:lnTo>
                  <a:lnTo>
                    <a:pt x="16172" y="105283"/>
                  </a:lnTo>
                  <a:lnTo>
                    <a:pt x="31174" y="103659"/>
                  </a:lnTo>
                  <a:lnTo>
                    <a:pt x="45663" y="93373"/>
                  </a:lnTo>
                  <a:lnTo>
                    <a:pt x="86752" y="54006"/>
                  </a:lnTo>
                  <a:lnTo>
                    <a:pt x="91080" y="46882"/>
                  </a:lnTo>
                  <a:lnTo>
                    <a:pt x="94339" y="37332"/>
                  </a:lnTo>
                  <a:lnTo>
                    <a:pt x="86976" y="54716"/>
                  </a:lnTo>
                  <a:lnTo>
                    <a:pt x="85132" y="86151"/>
                  </a:lnTo>
                  <a:lnTo>
                    <a:pt x="86152" y="88730"/>
                  </a:lnTo>
                  <a:lnTo>
                    <a:pt x="87890" y="90449"/>
                  </a:lnTo>
                  <a:lnTo>
                    <a:pt x="92644" y="92360"/>
                  </a:lnTo>
                  <a:lnTo>
                    <a:pt x="120214" y="94935"/>
                  </a:lnTo>
                  <a:lnTo>
                    <a:pt x="132696" y="101425"/>
                  </a:lnTo>
                  <a:lnTo>
                    <a:pt x="135853" y="102087"/>
                  </a:lnTo>
                  <a:lnTo>
                    <a:pt x="139016" y="101471"/>
                  </a:lnTo>
                  <a:lnTo>
                    <a:pt x="149582" y="96605"/>
                  </a:lnTo>
                  <a:lnTo>
                    <a:pt x="170742" y="93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9" name="SMARTInkShape-2479">
              <a:extLst>
                <a:ext uri="{FF2B5EF4-FFF2-40B4-BE49-F238E27FC236}">
                  <a16:creationId xmlns:a16="http://schemas.microsoft.com/office/drawing/2014/main" id="{1803DEE5-E0D4-3FFA-27E0-634AFAB1E8F4}"/>
                </a:ext>
              </a:extLst>
            </p:cNvPr>
            <p:cNvSpPr/>
            <p:nvPr>
              <p:custDataLst>
                <p:tags r:id="rId211"/>
              </p:custDataLst>
            </p:nvPr>
          </p:nvSpPr>
          <p:spPr>
            <a:xfrm>
              <a:off x="4210050" y="1762125"/>
              <a:ext cx="104776" cy="9134"/>
            </a:xfrm>
            <a:custGeom>
              <a:avLst/>
              <a:gdLst/>
              <a:ahLst/>
              <a:cxnLst/>
              <a:rect l="0" t="0" r="0" b="0"/>
              <a:pathLst>
                <a:path w="104776" h="9134">
                  <a:moveTo>
                    <a:pt x="0" y="0"/>
                  </a:moveTo>
                  <a:lnTo>
                    <a:pt x="0" y="0"/>
                  </a:lnTo>
                  <a:lnTo>
                    <a:pt x="5056" y="0"/>
                  </a:lnTo>
                  <a:lnTo>
                    <a:pt x="10361" y="2822"/>
                  </a:lnTo>
                  <a:lnTo>
                    <a:pt x="16247" y="6546"/>
                  </a:lnTo>
                  <a:lnTo>
                    <a:pt x="26743" y="9133"/>
                  </a:lnTo>
                  <a:lnTo>
                    <a:pt x="73214" y="57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0" name="SMARTInkShape-2480">
              <a:extLst>
                <a:ext uri="{FF2B5EF4-FFF2-40B4-BE49-F238E27FC236}">
                  <a16:creationId xmlns:a16="http://schemas.microsoft.com/office/drawing/2014/main" id="{A359F456-E546-38E2-5F2D-85AF080B2248}"/>
                </a:ext>
              </a:extLst>
            </p:cNvPr>
            <p:cNvSpPr/>
            <p:nvPr>
              <p:custDataLst>
                <p:tags r:id="rId212"/>
              </p:custDataLst>
            </p:nvPr>
          </p:nvSpPr>
          <p:spPr>
            <a:xfrm>
              <a:off x="4352925" y="1614645"/>
              <a:ext cx="9526" cy="223681"/>
            </a:xfrm>
            <a:custGeom>
              <a:avLst/>
              <a:gdLst/>
              <a:ahLst/>
              <a:cxnLst/>
              <a:rect l="0" t="0" r="0" b="0"/>
              <a:pathLst>
                <a:path w="9526" h="223681">
                  <a:moveTo>
                    <a:pt x="0" y="14130"/>
                  </a:moveTo>
                  <a:lnTo>
                    <a:pt x="0" y="14130"/>
                  </a:lnTo>
                  <a:lnTo>
                    <a:pt x="0" y="0"/>
                  </a:lnTo>
                  <a:lnTo>
                    <a:pt x="0" y="43504"/>
                  </a:lnTo>
                  <a:lnTo>
                    <a:pt x="0" y="85470"/>
                  </a:lnTo>
                  <a:lnTo>
                    <a:pt x="0" y="124883"/>
                  </a:lnTo>
                  <a:lnTo>
                    <a:pt x="1058" y="165829"/>
                  </a:lnTo>
                  <a:lnTo>
                    <a:pt x="8201" y="209006"/>
                  </a:lnTo>
                  <a:lnTo>
                    <a:pt x="9525" y="223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1" name="SMARTInkShape-2481">
              <a:extLst>
                <a:ext uri="{FF2B5EF4-FFF2-40B4-BE49-F238E27FC236}">
                  <a16:creationId xmlns:a16="http://schemas.microsoft.com/office/drawing/2014/main" id="{396CFDA3-0D69-CEDF-9B5B-9EDD49E79268}"/>
                </a:ext>
              </a:extLst>
            </p:cNvPr>
            <p:cNvSpPr/>
            <p:nvPr>
              <p:custDataLst>
                <p:tags r:id="rId213"/>
              </p:custDataLst>
            </p:nvPr>
          </p:nvSpPr>
          <p:spPr>
            <a:xfrm>
              <a:off x="4181475" y="1610118"/>
              <a:ext cx="9524" cy="247258"/>
            </a:xfrm>
            <a:custGeom>
              <a:avLst/>
              <a:gdLst/>
              <a:ahLst/>
              <a:cxnLst/>
              <a:rect l="0" t="0" r="0" b="0"/>
              <a:pathLst>
                <a:path w="9524" h="247258">
                  <a:moveTo>
                    <a:pt x="0" y="9132"/>
                  </a:moveTo>
                  <a:lnTo>
                    <a:pt x="0" y="9132"/>
                  </a:lnTo>
                  <a:lnTo>
                    <a:pt x="8201" y="9132"/>
                  </a:lnTo>
                  <a:lnTo>
                    <a:pt x="8642" y="8074"/>
                  </a:lnTo>
                  <a:lnTo>
                    <a:pt x="9491" y="0"/>
                  </a:lnTo>
                  <a:lnTo>
                    <a:pt x="9523" y="47332"/>
                  </a:lnTo>
                  <a:lnTo>
                    <a:pt x="8467" y="83127"/>
                  </a:lnTo>
                  <a:lnTo>
                    <a:pt x="1986" y="127504"/>
                  </a:lnTo>
                  <a:lnTo>
                    <a:pt x="393" y="167393"/>
                  </a:lnTo>
                  <a:lnTo>
                    <a:pt x="78" y="208433"/>
                  </a:lnTo>
                  <a:lnTo>
                    <a:pt x="0" y="247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8" name="SMARTInkShape-Group603">
            <a:extLst>
              <a:ext uri="{FF2B5EF4-FFF2-40B4-BE49-F238E27FC236}">
                <a16:creationId xmlns:a16="http://schemas.microsoft.com/office/drawing/2014/main" id="{AB7943C8-17F1-B8DA-65D3-739E0F2E41C1}"/>
              </a:ext>
            </a:extLst>
          </p:cNvPr>
          <p:cNvGrpSpPr/>
          <p:nvPr/>
        </p:nvGrpSpPr>
        <p:grpSpPr>
          <a:xfrm>
            <a:off x="4867275" y="1594974"/>
            <a:ext cx="418985" cy="376702"/>
            <a:chOff x="4867275" y="1594974"/>
            <a:chExt cx="418985" cy="376702"/>
          </a:xfrm>
        </p:grpSpPr>
        <p:sp>
          <p:nvSpPr>
            <p:cNvPr id="1483" name="SMARTInkShape-2482">
              <a:extLst>
                <a:ext uri="{FF2B5EF4-FFF2-40B4-BE49-F238E27FC236}">
                  <a16:creationId xmlns:a16="http://schemas.microsoft.com/office/drawing/2014/main" id="{72ED5AE3-ECA0-D052-BE30-6C1D073FC95E}"/>
                </a:ext>
              </a:extLst>
            </p:cNvPr>
            <p:cNvSpPr/>
            <p:nvPr>
              <p:custDataLst>
                <p:tags r:id="rId205"/>
              </p:custDataLst>
            </p:nvPr>
          </p:nvSpPr>
          <p:spPr>
            <a:xfrm>
              <a:off x="5276850" y="1838441"/>
              <a:ext cx="9410" cy="95135"/>
            </a:xfrm>
            <a:custGeom>
              <a:avLst/>
              <a:gdLst/>
              <a:ahLst/>
              <a:cxnLst/>
              <a:rect l="0" t="0" r="0" b="0"/>
              <a:pathLst>
                <a:path w="9410" h="95135">
                  <a:moveTo>
                    <a:pt x="0" y="9409"/>
                  </a:moveTo>
                  <a:lnTo>
                    <a:pt x="0" y="9409"/>
                  </a:lnTo>
                  <a:lnTo>
                    <a:pt x="9409" y="0"/>
                  </a:lnTo>
                  <a:lnTo>
                    <a:pt x="8444" y="15116"/>
                  </a:lnTo>
                  <a:lnTo>
                    <a:pt x="1981" y="41306"/>
                  </a:lnTo>
                  <a:lnTo>
                    <a:pt x="0"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4" name="SMARTInkShape-2483">
              <a:extLst>
                <a:ext uri="{FF2B5EF4-FFF2-40B4-BE49-F238E27FC236}">
                  <a16:creationId xmlns:a16="http://schemas.microsoft.com/office/drawing/2014/main" id="{A51F1E46-8049-DD06-ABAC-F29F5BE89518}"/>
                </a:ext>
              </a:extLst>
            </p:cNvPr>
            <p:cNvSpPr/>
            <p:nvPr>
              <p:custDataLst>
                <p:tags r:id="rId206"/>
              </p:custDataLst>
            </p:nvPr>
          </p:nvSpPr>
          <p:spPr>
            <a:xfrm>
              <a:off x="4867275" y="1733550"/>
              <a:ext cx="9526" cy="9526"/>
            </a:xfrm>
            <a:custGeom>
              <a:avLst/>
              <a:gdLst/>
              <a:ahLst/>
              <a:cxnLst/>
              <a:rect l="0" t="0" r="0" b="0"/>
              <a:pathLst>
                <a:path w="9526" h="9526">
                  <a:moveTo>
                    <a:pt x="0" y="9525"/>
                  </a:moveTo>
                  <a:lnTo>
                    <a:pt x="0" y="9525"/>
                  </a:lnTo>
                  <a:lnTo>
                    <a:pt x="5056" y="9525"/>
                  </a:lnTo>
                  <a:lnTo>
                    <a:pt x="6545" y="8467"/>
                  </a:lnTo>
                  <a:lnTo>
                    <a:pt x="7539" y="670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5" name="SMARTInkShape-2484">
              <a:extLst>
                <a:ext uri="{FF2B5EF4-FFF2-40B4-BE49-F238E27FC236}">
                  <a16:creationId xmlns:a16="http://schemas.microsoft.com/office/drawing/2014/main" id="{00AD9B1C-609B-4D6D-C441-5E754CBEE847}"/>
                </a:ext>
              </a:extLst>
            </p:cNvPr>
            <p:cNvSpPr/>
            <p:nvPr>
              <p:custDataLst>
                <p:tags r:id="rId207"/>
              </p:custDataLst>
            </p:nvPr>
          </p:nvSpPr>
          <p:spPr>
            <a:xfrm>
              <a:off x="5114925" y="1744079"/>
              <a:ext cx="118166" cy="75197"/>
            </a:xfrm>
            <a:custGeom>
              <a:avLst/>
              <a:gdLst/>
              <a:ahLst/>
              <a:cxnLst/>
              <a:rect l="0" t="0" r="0" b="0"/>
              <a:pathLst>
                <a:path w="118166" h="75197">
                  <a:moveTo>
                    <a:pt x="9525" y="46621"/>
                  </a:moveTo>
                  <a:lnTo>
                    <a:pt x="9525" y="46621"/>
                  </a:lnTo>
                  <a:lnTo>
                    <a:pt x="9525" y="41565"/>
                  </a:lnTo>
                  <a:lnTo>
                    <a:pt x="12347" y="36260"/>
                  </a:lnTo>
                  <a:lnTo>
                    <a:pt x="31645" y="10433"/>
                  </a:lnTo>
                  <a:lnTo>
                    <a:pt x="42639" y="4079"/>
                  </a:lnTo>
                  <a:lnTo>
                    <a:pt x="66944" y="0"/>
                  </a:lnTo>
                  <a:lnTo>
                    <a:pt x="79494" y="501"/>
                  </a:lnTo>
                  <a:lnTo>
                    <a:pt x="97402" y="6733"/>
                  </a:lnTo>
                  <a:lnTo>
                    <a:pt x="106085" y="12312"/>
                  </a:lnTo>
                  <a:lnTo>
                    <a:pt x="116923" y="31517"/>
                  </a:lnTo>
                  <a:lnTo>
                    <a:pt x="118165" y="37610"/>
                  </a:lnTo>
                  <a:lnTo>
                    <a:pt x="116723" y="47202"/>
                  </a:lnTo>
                  <a:lnTo>
                    <a:pt x="109732" y="54993"/>
                  </a:lnTo>
                  <a:lnTo>
                    <a:pt x="91074" y="65329"/>
                  </a:lnTo>
                  <a:lnTo>
                    <a:pt x="66438" y="73247"/>
                  </a:lnTo>
                  <a:lnTo>
                    <a:pt x="0" y="751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6" name="SMARTInkShape-2485">
              <a:extLst>
                <a:ext uri="{FF2B5EF4-FFF2-40B4-BE49-F238E27FC236}">
                  <a16:creationId xmlns:a16="http://schemas.microsoft.com/office/drawing/2014/main" id="{C70C5C59-38F5-6D57-14BC-B289DFD22179}"/>
                </a:ext>
              </a:extLst>
            </p:cNvPr>
            <p:cNvSpPr/>
            <p:nvPr>
              <p:custDataLst>
                <p:tags r:id="rId208"/>
              </p:custDataLst>
            </p:nvPr>
          </p:nvSpPr>
          <p:spPr>
            <a:xfrm>
              <a:off x="5114925" y="1594974"/>
              <a:ext cx="55711" cy="376702"/>
            </a:xfrm>
            <a:custGeom>
              <a:avLst/>
              <a:gdLst/>
              <a:ahLst/>
              <a:cxnLst/>
              <a:rect l="0" t="0" r="0" b="0"/>
              <a:pathLst>
                <a:path w="55711" h="376702">
                  <a:moveTo>
                    <a:pt x="38100" y="14751"/>
                  </a:moveTo>
                  <a:lnTo>
                    <a:pt x="38100" y="14751"/>
                  </a:lnTo>
                  <a:lnTo>
                    <a:pt x="38100" y="9695"/>
                  </a:lnTo>
                  <a:lnTo>
                    <a:pt x="39158" y="8205"/>
                  </a:lnTo>
                  <a:lnTo>
                    <a:pt x="40922" y="7212"/>
                  </a:lnTo>
                  <a:lnTo>
                    <a:pt x="43156" y="6550"/>
                  </a:lnTo>
                  <a:lnTo>
                    <a:pt x="44645" y="5050"/>
                  </a:lnTo>
                  <a:lnTo>
                    <a:pt x="46301" y="562"/>
                  </a:lnTo>
                  <a:lnTo>
                    <a:pt x="47801" y="0"/>
                  </a:lnTo>
                  <a:lnTo>
                    <a:pt x="49859" y="684"/>
                  </a:lnTo>
                  <a:lnTo>
                    <a:pt x="55710" y="4329"/>
                  </a:lnTo>
                  <a:lnTo>
                    <a:pt x="55132" y="5686"/>
                  </a:lnTo>
                  <a:lnTo>
                    <a:pt x="51667" y="10017"/>
                  </a:lnTo>
                  <a:lnTo>
                    <a:pt x="49421" y="18291"/>
                  </a:lnTo>
                  <a:lnTo>
                    <a:pt x="45335" y="34850"/>
                  </a:lnTo>
                  <a:lnTo>
                    <a:pt x="40244" y="53162"/>
                  </a:lnTo>
                  <a:lnTo>
                    <a:pt x="35913" y="86104"/>
                  </a:lnTo>
                  <a:lnTo>
                    <a:pt x="30778" y="121605"/>
                  </a:lnTo>
                  <a:lnTo>
                    <a:pt x="24968" y="158550"/>
                  </a:lnTo>
                  <a:lnTo>
                    <a:pt x="20803" y="199880"/>
                  </a:lnTo>
                  <a:lnTo>
                    <a:pt x="12850" y="242290"/>
                  </a:lnTo>
                  <a:lnTo>
                    <a:pt x="10182" y="284064"/>
                  </a:lnTo>
                  <a:lnTo>
                    <a:pt x="4599" y="327711"/>
                  </a:lnTo>
                  <a:lnTo>
                    <a:pt x="0" y="376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7" name="SMARTInkShape-2486">
              <a:extLst>
                <a:ext uri="{FF2B5EF4-FFF2-40B4-BE49-F238E27FC236}">
                  <a16:creationId xmlns:a16="http://schemas.microsoft.com/office/drawing/2014/main" id="{3240A0EE-01A0-B21A-E440-D27D05BEE79D}"/>
                </a:ext>
              </a:extLst>
            </p:cNvPr>
            <p:cNvSpPr/>
            <p:nvPr>
              <p:custDataLst>
                <p:tags r:id="rId209"/>
              </p:custDataLst>
            </p:nvPr>
          </p:nvSpPr>
          <p:spPr>
            <a:xfrm>
              <a:off x="4886325" y="18478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3" name="SMARTInkShape-Group604">
            <a:extLst>
              <a:ext uri="{FF2B5EF4-FFF2-40B4-BE49-F238E27FC236}">
                <a16:creationId xmlns:a16="http://schemas.microsoft.com/office/drawing/2014/main" id="{D2093258-367B-BAD9-1905-A762104664A5}"/>
              </a:ext>
            </a:extLst>
          </p:cNvPr>
          <p:cNvGrpSpPr/>
          <p:nvPr/>
        </p:nvGrpSpPr>
        <p:grpSpPr>
          <a:xfrm>
            <a:off x="5562600" y="1639624"/>
            <a:ext cx="514351" cy="322527"/>
            <a:chOff x="5562600" y="1639624"/>
            <a:chExt cx="514351" cy="322527"/>
          </a:xfrm>
        </p:grpSpPr>
        <p:sp>
          <p:nvSpPr>
            <p:cNvPr id="1489" name="SMARTInkShape-2487">
              <a:extLst>
                <a:ext uri="{FF2B5EF4-FFF2-40B4-BE49-F238E27FC236}">
                  <a16:creationId xmlns:a16="http://schemas.microsoft.com/office/drawing/2014/main" id="{C25E691F-1690-1B7A-2C13-E42E6A57C9A5}"/>
                </a:ext>
              </a:extLst>
            </p:cNvPr>
            <p:cNvSpPr/>
            <p:nvPr>
              <p:custDataLst>
                <p:tags r:id="rId201"/>
              </p:custDataLst>
            </p:nvPr>
          </p:nvSpPr>
          <p:spPr>
            <a:xfrm>
              <a:off x="5935946" y="1790737"/>
              <a:ext cx="141005" cy="76116"/>
            </a:xfrm>
            <a:custGeom>
              <a:avLst/>
              <a:gdLst/>
              <a:ahLst/>
              <a:cxnLst/>
              <a:rect l="0" t="0" r="0" b="0"/>
              <a:pathLst>
                <a:path w="141005" h="76116">
                  <a:moveTo>
                    <a:pt x="17179" y="19013"/>
                  </a:moveTo>
                  <a:lnTo>
                    <a:pt x="17179" y="19013"/>
                  </a:lnTo>
                  <a:lnTo>
                    <a:pt x="17179" y="13957"/>
                  </a:lnTo>
                  <a:lnTo>
                    <a:pt x="18237" y="12467"/>
                  </a:lnTo>
                  <a:lnTo>
                    <a:pt x="20001" y="11474"/>
                  </a:lnTo>
                  <a:lnTo>
                    <a:pt x="22235" y="10812"/>
                  </a:lnTo>
                  <a:lnTo>
                    <a:pt x="36477" y="2123"/>
                  </a:lnTo>
                  <a:lnTo>
                    <a:pt x="54726" y="0"/>
                  </a:lnTo>
                  <a:lnTo>
                    <a:pt x="60171" y="5031"/>
                  </a:lnTo>
                  <a:lnTo>
                    <a:pt x="60657" y="7575"/>
                  </a:lnTo>
                  <a:lnTo>
                    <a:pt x="59923" y="10329"/>
                  </a:lnTo>
                  <a:lnTo>
                    <a:pt x="38026" y="45329"/>
                  </a:lnTo>
                  <a:lnTo>
                    <a:pt x="13886" y="69919"/>
                  </a:lnTo>
                  <a:lnTo>
                    <a:pt x="7601" y="73388"/>
                  </a:lnTo>
                  <a:lnTo>
                    <a:pt x="0" y="75615"/>
                  </a:lnTo>
                  <a:lnTo>
                    <a:pt x="435" y="75798"/>
                  </a:lnTo>
                  <a:lnTo>
                    <a:pt x="16607" y="76115"/>
                  </a:lnTo>
                  <a:lnTo>
                    <a:pt x="61761" y="67518"/>
                  </a:lnTo>
                  <a:lnTo>
                    <a:pt x="109150" y="66689"/>
                  </a:lnTo>
                  <a:lnTo>
                    <a:pt x="141004" y="66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0" name="SMARTInkShape-2488">
              <a:extLst>
                <a:ext uri="{FF2B5EF4-FFF2-40B4-BE49-F238E27FC236}">
                  <a16:creationId xmlns:a16="http://schemas.microsoft.com/office/drawing/2014/main" id="{5B2BDE79-62C9-5668-7B2E-2482FBB1A592}"/>
                </a:ext>
              </a:extLst>
            </p:cNvPr>
            <p:cNvSpPr/>
            <p:nvPr>
              <p:custDataLst>
                <p:tags r:id="rId202"/>
              </p:custDataLst>
            </p:nvPr>
          </p:nvSpPr>
          <p:spPr>
            <a:xfrm>
              <a:off x="5838825" y="1714630"/>
              <a:ext cx="112656" cy="66546"/>
            </a:xfrm>
            <a:custGeom>
              <a:avLst/>
              <a:gdLst/>
              <a:ahLst/>
              <a:cxnLst/>
              <a:rect l="0" t="0" r="0" b="0"/>
              <a:pathLst>
                <a:path w="112656" h="66546">
                  <a:moveTo>
                    <a:pt x="0" y="37970"/>
                  </a:moveTo>
                  <a:lnTo>
                    <a:pt x="0" y="37970"/>
                  </a:lnTo>
                  <a:lnTo>
                    <a:pt x="26742" y="11227"/>
                  </a:lnTo>
                  <a:lnTo>
                    <a:pt x="53773" y="2097"/>
                  </a:lnTo>
                  <a:lnTo>
                    <a:pt x="92435" y="0"/>
                  </a:lnTo>
                  <a:lnTo>
                    <a:pt x="96548" y="1015"/>
                  </a:lnTo>
                  <a:lnTo>
                    <a:pt x="99290" y="2750"/>
                  </a:lnTo>
                  <a:lnTo>
                    <a:pt x="108748" y="18195"/>
                  </a:lnTo>
                  <a:lnTo>
                    <a:pt x="112655" y="30464"/>
                  </a:lnTo>
                  <a:lnTo>
                    <a:pt x="112145" y="34025"/>
                  </a:lnTo>
                  <a:lnTo>
                    <a:pt x="108756" y="40803"/>
                  </a:lnTo>
                  <a:lnTo>
                    <a:pt x="90785" y="50568"/>
                  </a:lnTo>
                  <a:lnTo>
                    <a:pt x="49859" y="58993"/>
                  </a:lnTo>
                  <a:lnTo>
                    <a:pt x="23774" y="65551"/>
                  </a:lnTo>
                  <a:lnTo>
                    <a:pt x="0" y="665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1" name="SMARTInkShape-2489">
              <a:extLst>
                <a:ext uri="{FF2B5EF4-FFF2-40B4-BE49-F238E27FC236}">
                  <a16:creationId xmlns:a16="http://schemas.microsoft.com/office/drawing/2014/main" id="{38CA34BF-11E0-A43D-4D66-A45CC881B039}"/>
                </a:ext>
              </a:extLst>
            </p:cNvPr>
            <p:cNvSpPr/>
            <p:nvPr>
              <p:custDataLst>
                <p:tags r:id="rId203"/>
              </p:custDataLst>
            </p:nvPr>
          </p:nvSpPr>
          <p:spPr>
            <a:xfrm>
              <a:off x="5829300" y="1639624"/>
              <a:ext cx="47233" cy="322527"/>
            </a:xfrm>
            <a:custGeom>
              <a:avLst/>
              <a:gdLst/>
              <a:ahLst/>
              <a:cxnLst/>
              <a:rect l="0" t="0" r="0" b="0"/>
              <a:pathLst>
                <a:path w="47233" h="322527">
                  <a:moveTo>
                    <a:pt x="38100" y="8201"/>
                  </a:moveTo>
                  <a:lnTo>
                    <a:pt x="38100" y="8201"/>
                  </a:lnTo>
                  <a:lnTo>
                    <a:pt x="46301" y="0"/>
                  </a:lnTo>
                  <a:lnTo>
                    <a:pt x="47232" y="9181"/>
                  </a:lnTo>
                  <a:lnTo>
                    <a:pt x="46489" y="46455"/>
                  </a:lnTo>
                  <a:lnTo>
                    <a:pt x="41056" y="83271"/>
                  </a:lnTo>
                  <a:lnTo>
                    <a:pt x="37917" y="125106"/>
                  </a:lnTo>
                  <a:lnTo>
                    <a:pt x="31813" y="160667"/>
                  </a:lnTo>
                  <a:lnTo>
                    <a:pt x="28476" y="203777"/>
                  </a:lnTo>
                  <a:lnTo>
                    <a:pt x="21255" y="249006"/>
                  </a:lnTo>
                  <a:lnTo>
                    <a:pt x="12413" y="287572"/>
                  </a:lnTo>
                  <a:lnTo>
                    <a:pt x="0" y="3225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2" name="SMARTInkShape-2490">
              <a:extLst>
                <a:ext uri="{FF2B5EF4-FFF2-40B4-BE49-F238E27FC236}">
                  <a16:creationId xmlns:a16="http://schemas.microsoft.com/office/drawing/2014/main" id="{E87AA744-71F7-381A-9845-8CBD44FE7D5C}"/>
                </a:ext>
              </a:extLst>
            </p:cNvPr>
            <p:cNvSpPr/>
            <p:nvPr>
              <p:custDataLst>
                <p:tags r:id="rId204"/>
              </p:custDataLst>
            </p:nvPr>
          </p:nvSpPr>
          <p:spPr>
            <a:xfrm>
              <a:off x="5562600" y="1790700"/>
              <a:ext cx="152401" cy="9526"/>
            </a:xfrm>
            <a:custGeom>
              <a:avLst/>
              <a:gdLst/>
              <a:ahLst/>
              <a:cxnLst/>
              <a:rect l="0" t="0" r="0" b="0"/>
              <a:pathLst>
                <a:path w="152401" h="9526">
                  <a:moveTo>
                    <a:pt x="0" y="0"/>
                  </a:moveTo>
                  <a:lnTo>
                    <a:pt x="0" y="0"/>
                  </a:lnTo>
                  <a:lnTo>
                    <a:pt x="47265" y="1058"/>
                  </a:lnTo>
                  <a:lnTo>
                    <a:pt x="85654" y="7539"/>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8" name="SMARTInkShape-Group605">
            <a:extLst>
              <a:ext uri="{FF2B5EF4-FFF2-40B4-BE49-F238E27FC236}">
                <a16:creationId xmlns:a16="http://schemas.microsoft.com/office/drawing/2014/main" id="{3752B8FD-536A-271C-952C-9AA9382F4E93}"/>
              </a:ext>
            </a:extLst>
          </p:cNvPr>
          <p:cNvGrpSpPr/>
          <p:nvPr/>
        </p:nvGrpSpPr>
        <p:grpSpPr>
          <a:xfrm>
            <a:off x="6338901" y="1628775"/>
            <a:ext cx="456039" cy="266701"/>
            <a:chOff x="6338901" y="1628775"/>
            <a:chExt cx="456039" cy="266701"/>
          </a:xfrm>
        </p:grpSpPr>
        <p:sp>
          <p:nvSpPr>
            <p:cNvPr id="1494" name="SMARTInkShape-2491">
              <a:extLst>
                <a:ext uri="{FF2B5EF4-FFF2-40B4-BE49-F238E27FC236}">
                  <a16:creationId xmlns:a16="http://schemas.microsoft.com/office/drawing/2014/main" id="{6F6045FD-09C5-DD8F-D8D8-77CD53F39918}"/>
                </a:ext>
              </a:extLst>
            </p:cNvPr>
            <p:cNvSpPr/>
            <p:nvPr>
              <p:custDataLst>
                <p:tags r:id="rId197"/>
              </p:custDataLst>
            </p:nvPr>
          </p:nvSpPr>
          <p:spPr>
            <a:xfrm>
              <a:off x="6381750" y="1714500"/>
              <a:ext cx="114301" cy="9526"/>
            </a:xfrm>
            <a:custGeom>
              <a:avLst/>
              <a:gdLst/>
              <a:ahLst/>
              <a:cxnLst/>
              <a:rect l="0" t="0" r="0" b="0"/>
              <a:pathLst>
                <a:path w="114301" h="9526">
                  <a:moveTo>
                    <a:pt x="0" y="9525"/>
                  </a:moveTo>
                  <a:lnTo>
                    <a:pt x="0" y="9525"/>
                  </a:lnTo>
                  <a:lnTo>
                    <a:pt x="45586" y="9525"/>
                  </a:lnTo>
                  <a:lnTo>
                    <a:pt x="88442" y="846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5" name="SMARTInkShape-2492">
              <a:extLst>
                <a:ext uri="{FF2B5EF4-FFF2-40B4-BE49-F238E27FC236}">
                  <a16:creationId xmlns:a16="http://schemas.microsoft.com/office/drawing/2014/main" id="{977DC9E2-483C-038B-D61A-1B75990075A4}"/>
                </a:ext>
              </a:extLst>
            </p:cNvPr>
            <p:cNvSpPr/>
            <p:nvPr>
              <p:custDataLst>
                <p:tags r:id="rId198"/>
              </p:custDataLst>
            </p:nvPr>
          </p:nvSpPr>
          <p:spPr>
            <a:xfrm>
              <a:off x="6338901" y="1628775"/>
              <a:ext cx="185725" cy="266701"/>
            </a:xfrm>
            <a:custGeom>
              <a:avLst/>
              <a:gdLst/>
              <a:ahLst/>
              <a:cxnLst/>
              <a:rect l="0" t="0" r="0" b="0"/>
              <a:pathLst>
                <a:path w="185725" h="266701">
                  <a:moveTo>
                    <a:pt x="185724" y="0"/>
                  </a:moveTo>
                  <a:lnTo>
                    <a:pt x="185724" y="0"/>
                  </a:lnTo>
                  <a:lnTo>
                    <a:pt x="175611" y="5056"/>
                  </a:lnTo>
                  <a:lnTo>
                    <a:pt x="144306" y="50381"/>
                  </a:lnTo>
                  <a:lnTo>
                    <a:pt x="113925" y="93913"/>
                  </a:lnTo>
                  <a:lnTo>
                    <a:pt x="82053" y="139632"/>
                  </a:lnTo>
                  <a:lnTo>
                    <a:pt x="54649" y="185016"/>
                  </a:lnTo>
                  <a:lnTo>
                    <a:pt x="23680" y="229132"/>
                  </a:lnTo>
                  <a:lnTo>
                    <a:pt x="0" y="262627"/>
                  </a:lnTo>
                  <a:lnTo>
                    <a:pt x="4749"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6" name="SMARTInkShape-2493">
              <a:extLst>
                <a:ext uri="{FF2B5EF4-FFF2-40B4-BE49-F238E27FC236}">
                  <a16:creationId xmlns:a16="http://schemas.microsoft.com/office/drawing/2014/main" id="{7711FCF9-1735-057A-06E7-7FF424203A8F}"/>
                </a:ext>
              </a:extLst>
            </p:cNvPr>
            <p:cNvSpPr/>
            <p:nvPr>
              <p:custDataLst>
                <p:tags r:id="rId199"/>
              </p:custDataLst>
            </p:nvPr>
          </p:nvSpPr>
          <p:spPr>
            <a:xfrm>
              <a:off x="6651075" y="1648450"/>
              <a:ext cx="143865" cy="198571"/>
            </a:xfrm>
            <a:custGeom>
              <a:avLst/>
              <a:gdLst/>
              <a:ahLst/>
              <a:cxnLst/>
              <a:rect l="0" t="0" r="0" b="0"/>
              <a:pathLst>
                <a:path w="143865" h="198571">
                  <a:moveTo>
                    <a:pt x="73575" y="27950"/>
                  </a:moveTo>
                  <a:lnTo>
                    <a:pt x="73575" y="27950"/>
                  </a:lnTo>
                  <a:lnTo>
                    <a:pt x="90908" y="1484"/>
                  </a:lnTo>
                  <a:lnTo>
                    <a:pt x="90422" y="781"/>
                  </a:lnTo>
                  <a:lnTo>
                    <a:pt x="87059" y="0"/>
                  </a:lnTo>
                  <a:lnTo>
                    <a:pt x="74160" y="4617"/>
                  </a:lnTo>
                  <a:lnTo>
                    <a:pt x="35278" y="38183"/>
                  </a:lnTo>
                  <a:lnTo>
                    <a:pt x="9278" y="84461"/>
                  </a:lnTo>
                  <a:lnTo>
                    <a:pt x="2665" y="104925"/>
                  </a:lnTo>
                  <a:lnTo>
                    <a:pt x="0" y="137070"/>
                  </a:lnTo>
                  <a:lnTo>
                    <a:pt x="10839" y="173070"/>
                  </a:lnTo>
                  <a:lnTo>
                    <a:pt x="19587" y="185228"/>
                  </a:lnTo>
                  <a:lnTo>
                    <a:pt x="24883" y="189952"/>
                  </a:lnTo>
                  <a:lnTo>
                    <a:pt x="39234" y="195201"/>
                  </a:lnTo>
                  <a:lnTo>
                    <a:pt x="74318" y="198570"/>
                  </a:lnTo>
                  <a:lnTo>
                    <a:pt x="97313" y="194098"/>
                  </a:lnTo>
                  <a:lnTo>
                    <a:pt x="110936" y="183285"/>
                  </a:lnTo>
                  <a:lnTo>
                    <a:pt x="131873" y="155530"/>
                  </a:lnTo>
                  <a:lnTo>
                    <a:pt x="142824" y="125959"/>
                  </a:lnTo>
                  <a:lnTo>
                    <a:pt x="143864" y="105376"/>
                  </a:lnTo>
                  <a:lnTo>
                    <a:pt x="135907" y="66292"/>
                  </a:lnTo>
                  <a:lnTo>
                    <a:pt x="127204" y="47660"/>
                  </a:lnTo>
                  <a:lnTo>
                    <a:pt x="107177" y="25336"/>
                  </a:lnTo>
                  <a:lnTo>
                    <a:pt x="90116" y="14241"/>
                  </a:lnTo>
                  <a:lnTo>
                    <a:pt x="76830" y="10482"/>
                  </a:lnTo>
                  <a:lnTo>
                    <a:pt x="45000" y="8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7" name="SMARTInkShape-2494">
              <a:extLst>
                <a:ext uri="{FF2B5EF4-FFF2-40B4-BE49-F238E27FC236}">
                  <a16:creationId xmlns:a16="http://schemas.microsoft.com/office/drawing/2014/main" id="{BC1F1FC1-5D10-5C0F-5F63-9A4F236DE98A}"/>
                </a:ext>
              </a:extLst>
            </p:cNvPr>
            <p:cNvSpPr/>
            <p:nvPr>
              <p:custDataLst>
                <p:tags r:id="rId200"/>
              </p:custDataLst>
            </p:nvPr>
          </p:nvSpPr>
          <p:spPr>
            <a:xfrm>
              <a:off x="6343650" y="1781175"/>
              <a:ext cx="161926" cy="1"/>
            </a:xfrm>
            <a:custGeom>
              <a:avLst/>
              <a:gdLst/>
              <a:ahLst/>
              <a:cxnLst/>
              <a:rect l="0" t="0" r="0" b="0"/>
              <a:pathLst>
                <a:path w="161926" h="1">
                  <a:moveTo>
                    <a:pt x="0" y="0"/>
                  </a:moveTo>
                  <a:lnTo>
                    <a:pt x="0" y="0"/>
                  </a:lnTo>
                  <a:lnTo>
                    <a:pt x="41156" y="0"/>
                  </a:lnTo>
                  <a:lnTo>
                    <a:pt x="86956" y="0"/>
                  </a:lnTo>
                  <a:lnTo>
                    <a:pt x="131712" y="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5" name="SMARTInkShape-Group606">
            <a:extLst>
              <a:ext uri="{FF2B5EF4-FFF2-40B4-BE49-F238E27FC236}">
                <a16:creationId xmlns:a16="http://schemas.microsoft.com/office/drawing/2014/main" id="{1CC96092-125B-3035-9EB4-69553094C101}"/>
              </a:ext>
            </a:extLst>
          </p:cNvPr>
          <p:cNvGrpSpPr/>
          <p:nvPr/>
        </p:nvGrpSpPr>
        <p:grpSpPr>
          <a:xfrm>
            <a:off x="7854324" y="1343456"/>
            <a:ext cx="889627" cy="266270"/>
            <a:chOff x="7854324" y="1343456"/>
            <a:chExt cx="889627" cy="266270"/>
          </a:xfrm>
        </p:grpSpPr>
        <p:sp>
          <p:nvSpPr>
            <p:cNvPr id="1499" name="SMARTInkShape-2495">
              <a:extLst>
                <a:ext uri="{FF2B5EF4-FFF2-40B4-BE49-F238E27FC236}">
                  <a16:creationId xmlns:a16="http://schemas.microsoft.com/office/drawing/2014/main" id="{D445E1A8-1422-D9CE-F560-279495EDC15E}"/>
                </a:ext>
              </a:extLst>
            </p:cNvPr>
            <p:cNvSpPr/>
            <p:nvPr>
              <p:custDataLst>
                <p:tags r:id="rId191"/>
              </p:custDataLst>
            </p:nvPr>
          </p:nvSpPr>
          <p:spPr>
            <a:xfrm>
              <a:off x="8734425" y="1391974"/>
              <a:ext cx="9526" cy="208227"/>
            </a:xfrm>
            <a:custGeom>
              <a:avLst/>
              <a:gdLst/>
              <a:ahLst/>
              <a:cxnLst/>
              <a:rect l="0" t="0" r="0" b="0"/>
              <a:pathLst>
                <a:path w="9526" h="208227">
                  <a:moveTo>
                    <a:pt x="0" y="8201"/>
                  </a:moveTo>
                  <a:lnTo>
                    <a:pt x="0" y="8201"/>
                  </a:lnTo>
                  <a:lnTo>
                    <a:pt x="0" y="0"/>
                  </a:lnTo>
                  <a:lnTo>
                    <a:pt x="5057" y="9181"/>
                  </a:lnTo>
                  <a:lnTo>
                    <a:pt x="8937" y="50507"/>
                  </a:lnTo>
                  <a:lnTo>
                    <a:pt x="9448" y="96205"/>
                  </a:lnTo>
                  <a:lnTo>
                    <a:pt x="6688" y="135298"/>
                  </a:lnTo>
                  <a:lnTo>
                    <a:pt x="1322" y="178416"/>
                  </a:lnTo>
                  <a:lnTo>
                    <a:pt x="9525"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0" name="SMARTInkShape-2496">
              <a:extLst>
                <a:ext uri="{FF2B5EF4-FFF2-40B4-BE49-F238E27FC236}">
                  <a16:creationId xmlns:a16="http://schemas.microsoft.com/office/drawing/2014/main" id="{2ECCA827-882C-6A7E-6B14-F9D5D88BC550}"/>
                </a:ext>
              </a:extLst>
            </p:cNvPr>
            <p:cNvSpPr/>
            <p:nvPr>
              <p:custDataLst>
                <p:tags r:id="rId192"/>
              </p:custDataLst>
            </p:nvPr>
          </p:nvSpPr>
          <p:spPr>
            <a:xfrm>
              <a:off x="8601075" y="1504950"/>
              <a:ext cx="19051" cy="19051"/>
            </a:xfrm>
            <a:custGeom>
              <a:avLst/>
              <a:gdLst/>
              <a:ahLst/>
              <a:cxnLst/>
              <a:rect l="0" t="0" r="0" b="0"/>
              <a:pathLst>
                <a:path w="19051" h="19051">
                  <a:moveTo>
                    <a:pt x="0" y="19050"/>
                  </a:moveTo>
                  <a:lnTo>
                    <a:pt x="0" y="19050"/>
                  </a:lnTo>
                  <a:lnTo>
                    <a:pt x="0" y="13994"/>
                  </a:lnTo>
                  <a:lnTo>
                    <a:pt x="2116" y="12504"/>
                  </a:lnTo>
                  <a:lnTo>
                    <a:pt x="13091" y="934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1" name="SMARTInkShape-2497">
              <a:extLst>
                <a:ext uri="{FF2B5EF4-FFF2-40B4-BE49-F238E27FC236}">
                  <a16:creationId xmlns:a16="http://schemas.microsoft.com/office/drawing/2014/main" id="{2BA3D783-6E4A-5CDE-0055-018A1C00B790}"/>
                </a:ext>
              </a:extLst>
            </p:cNvPr>
            <p:cNvSpPr/>
            <p:nvPr>
              <p:custDataLst>
                <p:tags r:id="rId193"/>
              </p:custDataLst>
            </p:nvPr>
          </p:nvSpPr>
          <p:spPr>
            <a:xfrm>
              <a:off x="8433159" y="1409700"/>
              <a:ext cx="110117" cy="145681"/>
            </a:xfrm>
            <a:custGeom>
              <a:avLst/>
              <a:gdLst/>
              <a:ahLst/>
              <a:cxnLst/>
              <a:rect l="0" t="0" r="0" b="0"/>
              <a:pathLst>
                <a:path w="110117" h="145681">
                  <a:moveTo>
                    <a:pt x="82191" y="38100"/>
                  </a:moveTo>
                  <a:lnTo>
                    <a:pt x="82191" y="38100"/>
                  </a:lnTo>
                  <a:lnTo>
                    <a:pt x="82191" y="24843"/>
                  </a:lnTo>
                  <a:lnTo>
                    <a:pt x="79368" y="18802"/>
                  </a:lnTo>
                  <a:lnTo>
                    <a:pt x="77135" y="15710"/>
                  </a:lnTo>
                  <a:lnTo>
                    <a:pt x="71830" y="12274"/>
                  </a:lnTo>
                  <a:lnTo>
                    <a:pt x="59802" y="10068"/>
                  </a:lnTo>
                  <a:lnTo>
                    <a:pt x="45335" y="14742"/>
                  </a:lnTo>
                  <a:lnTo>
                    <a:pt x="27645" y="27887"/>
                  </a:lnTo>
                  <a:lnTo>
                    <a:pt x="8996" y="50243"/>
                  </a:lnTo>
                  <a:lnTo>
                    <a:pt x="2034" y="70661"/>
                  </a:lnTo>
                  <a:lnTo>
                    <a:pt x="0" y="91730"/>
                  </a:lnTo>
                  <a:lnTo>
                    <a:pt x="4804" y="115491"/>
                  </a:lnTo>
                  <a:lnTo>
                    <a:pt x="10049" y="129293"/>
                  </a:lnTo>
                  <a:lnTo>
                    <a:pt x="18731" y="139661"/>
                  </a:lnTo>
                  <a:lnTo>
                    <a:pt x="24009" y="143907"/>
                  </a:lnTo>
                  <a:lnTo>
                    <a:pt x="30703" y="145680"/>
                  </a:lnTo>
                  <a:lnTo>
                    <a:pt x="55294" y="143118"/>
                  </a:lnTo>
                  <a:lnTo>
                    <a:pt x="73411" y="138397"/>
                  </a:lnTo>
                  <a:lnTo>
                    <a:pt x="86402" y="129949"/>
                  </a:lnTo>
                  <a:lnTo>
                    <a:pt x="91349" y="124732"/>
                  </a:lnTo>
                  <a:lnTo>
                    <a:pt x="105832" y="89118"/>
                  </a:lnTo>
                  <a:lnTo>
                    <a:pt x="110116" y="49614"/>
                  </a:lnTo>
                  <a:lnTo>
                    <a:pt x="104832" y="32281"/>
                  </a:lnTo>
                  <a:lnTo>
                    <a:pt x="95430" y="18580"/>
                  </a:lnTo>
                  <a:lnTo>
                    <a:pt x="84195" y="8964"/>
                  </a:lnTo>
                  <a:lnTo>
                    <a:pt x="69323" y="3984"/>
                  </a:lnTo>
                  <a:lnTo>
                    <a:pt x="4409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2" name="SMARTInkShape-2498">
              <a:extLst>
                <a:ext uri="{FF2B5EF4-FFF2-40B4-BE49-F238E27FC236}">
                  <a16:creationId xmlns:a16="http://schemas.microsoft.com/office/drawing/2014/main" id="{588BF473-82E5-D916-786F-25856698FF0F}"/>
                </a:ext>
              </a:extLst>
            </p:cNvPr>
            <p:cNvSpPr/>
            <p:nvPr>
              <p:custDataLst>
                <p:tags r:id="rId194"/>
              </p:custDataLst>
            </p:nvPr>
          </p:nvSpPr>
          <p:spPr>
            <a:xfrm>
              <a:off x="8181975" y="1543050"/>
              <a:ext cx="114301" cy="15014"/>
            </a:xfrm>
            <a:custGeom>
              <a:avLst/>
              <a:gdLst/>
              <a:ahLst/>
              <a:cxnLst/>
              <a:rect l="0" t="0" r="0" b="0"/>
              <a:pathLst>
                <a:path w="114301" h="15014">
                  <a:moveTo>
                    <a:pt x="0" y="9525"/>
                  </a:moveTo>
                  <a:lnTo>
                    <a:pt x="0" y="9525"/>
                  </a:lnTo>
                  <a:lnTo>
                    <a:pt x="0" y="14581"/>
                  </a:lnTo>
                  <a:lnTo>
                    <a:pt x="1058" y="15013"/>
                  </a:lnTo>
                  <a:lnTo>
                    <a:pt x="5056" y="12669"/>
                  </a:lnTo>
                  <a:lnTo>
                    <a:pt x="45606" y="9088"/>
                  </a:lnTo>
                  <a:lnTo>
                    <a:pt x="89833" y="210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3" name="SMARTInkShape-2499">
              <a:extLst>
                <a:ext uri="{FF2B5EF4-FFF2-40B4-BE49-F238E27FC236}">
                  <a16:creationId xmlns:a16="http://schemas.microsoft.com/office/drawing/2014/main" id="{8261F186-398D-A2D4-EB05-B45429C332EC}"/>
                </a:ext>
              </a:extLst>
            </p:cNvPr>
            <p:cNvSpPr/>
            <p:nvPr>
              <p:custDataLst>
                <p:tags r:id="rId195"/>
              </p:custDataLst>
            </p:nvPr>
          </p:nvSpPr>
          <p:spPr>
            <a:xfrm>
              <a:off x="8172450" y="1447834"/>
              <a:ext cx="123826" cy="9492"/>
            </a:xfrm>
            <a:custGeom>
              <a:avLst/>
              <a:gdLst/>
              <a:ahLst/>
              <a:cxnLst/>
              <a:rect l="0" t="0" r="0" b="0"/>
              <a:pathLst>
                <a:path w="123826" h="9492">
                  <a:moveTo>
                    <a:pt x="0" y="9491"/>
                  </a:moveTo>
                  <a:lnTo>
                    <a:pt x="0" y="9491"/>
                  </a:lnTo>
                  <a:lnTo>
                    <a:pt x="0" y="1290"/>
                  </a:lnTo>
                  <a:lnTo>
                    <a:pt x="1058" y="849"/>
                  </a:lnTo>
                  <a:lnTo>
                    <a:pt x="43849" y="0"/>
                  </a:lnTo>
                  <a:lnTo>
                    <a:pt x="123825"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4" name="SMARTInkShape-2500">
              <a:extLst>
                <a:ext uri="{FF2B5EF4-FFF2-40B4-BE49-F238E27FC236}">
                  <a16:creationId xmlns:a16="http://schemas.microsoft.com/office/drawing/2014/main" id="{38D79C4D-494E-6310-1A07-29628E2F6960}"/>
                </a:ext>
              </a:extLst>
            </p:cNvPr>
            <p:cNvSpPr/>
            <p:nvPr>
              <p:custDataLst>
                <p:tags r:id="rId196"/>
              </p:custDataLst>
            </p:nvPr>
          </p:nvSpPr>
          <p:spPr>
            <a:xfrm>
              <a:off x="7854324" y="1343456"/>
              <a:ext cx="256104" cy="266270"/>
            </a:xfrm>
            <a:custGeom>
              <a:avLst/>
              <a:gdLst/>
              <a:ahLst/>
              <a:cxnLst/>
              <a:rect l="0" t="0" r="0" b="0"/>
              <a:pathLst>
                <a:path w="256104" h="266270">
                  <a:moveTo>
                    <a:pt x="213351" y="37669"/>
                  </a:moveTo>
                  <a:lnTo>
                    <a:pt x="213351" y="37669"/>
                  </a:lnTo>
                  <a:lnTo>
                    <a:pt x="223464" y="32612"/>
                  </a:lnTo>
                  <a:lnTo>
                    <a:pt x="226442" y="30065"/>
                  </a:lnTo>
                  <a:lnTo>
                    <a:pt x="231693" y="22481"/>
                  </a:lnTo>
                  <a:lnTo>
                    <a:pt x="236673" y="20335"/>
                  </a:lnTo>
                  <a:lnTo>
                    <a:pt x="238424" y="18705"/>
                  </a:lnTo>
                  <a:lnTo>
                    <a:pt x="242676" y="9019"/>
                  </a:lnTo>
                  <a:lnTo>
                    <a:pt x="250087" y="1022"/>
                  </a:lnTo>
                  <a:lnTo>
                    <a:pt x="256103" y="0"/>
                  </a:lnTo>
                  <a:lnTo>
                    <a:pt x="255610" y="914"/>
                  </a:lnTo>
                  <a:lnTo>
                    <a:pt x="211829" y="39606"/>
                  </a:lnTo>
                  <a:lnTo>
                    <a:pt x="167642" y="83432"/>
                  </a:lnTo>
                  <a:lnTo>
                    <a:pt x="133447" y="125182"/>
                  </a:lnTo>
                  <a:lnTo>
                    <a:pt x="96888" y="172038"/>
                  </a:lnTo>
                  <a:lnTo>
                    <a:pt x="67265" y="197599"/>
                  </a:lnTo>
                  <a:lnTo>
                    <a:pt x="40949" y="210762"/>
                  </a:lnTo>
                  <a:lnTo>
                    <a:pt x="25251" y="212319"/>
                  </a:lnTo>
                  <a:lnTo>
                    <a:pt x="18101" y="211252"/>
                  </a:lnTo>
                  <a:lnTo>
                    <a:pt x="13335" y="208424"/>
                  </a:lnTo>
                  <a:lnTo>
                    <a:pt x="10156" y="204423"/>
                  </a:lnTo>
                  <a:lnTo>
                    <a:pt x="0" y="177735"/>
                  </a:lnTo>
                  <a:lnTo>
                    <a:pt x="1028" y="146080"/>
                  </a:lnTo>
                  <a:lnTo>
                    <a:pt x="16815" y="98871"/>
                  </a:lnTo>
                  <a:lnTo>
                    <a:pt x="25813" y="88506"/>
                  </a:lnTo>
                  <a:lnTo>
                    <a:pt x="31175" y="84260"/>
                  </a:lnTo>
                  <a:lnTo>
                    <a:pt x="35809" y="82488"/>
                  </a:lnTo>
                  <a:lnTo>
                    <a:pt x="39957" y="82365"/>
                  </a:lnTo>
                  <a:lnTo>
                    <a:pt x="59274" y="89772"/>
                  </a:lnTo>
                  <a:lnTo>
                    <a:pt x="77270" y="108493"/>
                  </a:lnTo>
                  <a:lnTo>
                    <a:pt x="106764" y="153657"/>
                  </a:lnTo>
                  <a:lnTo>
                    <a:pt x="131070" y="196948"/>
                  </a:lnTo>
                  <a:lnTo>
                    <a:pt x="157530" y="241814"/>
                  </a:lnTo>
                  <a:lnTo>
                    <a:pt x="167728" y="252931"/>
                  </a:lnTo>
                  <a:lnTo>
                    <a:pt x="178257" y="260341"/>
                  </a:lnTo>
                  <a:lnTo>
                    <a:pt x="194301" y="266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9" name="SMARTInkShape-Group607">
            <a:extLst>
              <a:ext uri="{FF2B5EF4-FFF2-40B4-BE49-F238E27FC236}">
                <a16:creationId xmlns:a16="http://schemas.microsoft.com/office/drawing/2014/main" id="{0730A3B7-514E-BE89-E2DC-F28CC0D08F11}"/>
              </a:ext>
            </a:extLst>
          </p:cNvPr>
          <p:cNvGrpSpPr/>
          <p:nvPr/>
        </p:nvGrpSpPr>
        <p:grpSpPr>
          <a:xfrm>
            <a:off x="5143500" y="2257425"/>
            <a:ext cx="197635" cy="400051"/>
            <a:chOff x="5143500" y="2257425"/>
            <a:chExt cx="197635" cy="400051"/>
          </a:xfrm>
        </p:grpSpPr>
        <p:sp>
          <p:nvSpPr>
            <p:cNvPr id="1506" name="SMARTInkShape-2501">
              <a:extLst>
                <a:ext uri="{FF2B5EF4-FFF2-40B4-BE49-F238E27FC236}">
                  <a16:creationId xmlns:a16="http://schemas.microsoft.com/office/drawing/2014/main" id="{7DAE8512-644D-2720-F9E1-AFEDA16496B0}"/>
                </a:ext>
              </a:extLst>
            </p:cNvPr>
            <p:cNvSpPr/>
            <p:nvPr>
              <p:custDataLst>
                <p:tags r:id="rId188"/>
              </p:custDataLst>
            </p:nvPr>
          </p:nvSpPr>
          <p:spPr>
            <a:xfrm>
              <a:off x="5143500" y="2257425"/>
              <a:ext cx="184650" cy="28576"/>
            </a:xfrm>
            <a:custGeom>
              <a:avLst/>
              <a:gdLst/>
              <a:ahLst/>
              <a:cxnLst/>
              <a:rect l="0" t="0" r="0" b="0"/>
              <a:pathLst>
                <a:path w="184650" h="28576">
                  <a:moveTo>
                    <a:pt x="0" y="28575"/>
                  </a:moveTo>
                  <a:lnTo>
                    <a:pt x="0" y="28575"/>
                  </a:lnTo>
                  <a:lnTo>
                    <a:pt x="10113" y="23519"/>
                  </a:lnTo>
                  <a:lnTo>
                    <a:pt x="56496" y="16816"/>
                  </a:lnTo>
                  <a:lnTo>
                    <a:pt x="95120" y="10965"/>
                  </a:lnTo>
                  <a:lnTo>
                    <a:pt x="138812" y="3263"/>
                  </a:lnTo>
                  <a:lnTo>
                    <a:pt x="184649" y="85"/>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7" name="SMARTInkShape-2502">
              <a:extLst>
                <a:ext uri="{FF2B5EF4-FFF2-40B4-BE49-F238E27FC236}">
                  <a16:creationId xmlns:a16="http://schemas.microsoft.com/office/drawing/2014/main" id="{E5941B9D-96A1-2858-6917-DAEAC4E22BC4}"/>
                </a:ext>
              </a:extLst>
            </p:cNvPr>
            <p:cNvSpPr/>
            <p:nvPr>
              <p:custDataLst>
                <p:tags r:id="rId189"/>
              </p:custDataLst>
            </p:nvPr>
          </p:nvSpPr>
          <p:spPr>
            <a:xfrm>
              <a:off x="5238750" y="2400740"/>
              <a:ext cx="102385" cy="113252"/>
            </a:xfrm>
            <a:custGeom>
              <a:avLst/>
              <a:gdLst/>
              <a:ahLst/>
              <a:cxnLst/>
              <a:rect l="0" t="0" r="0" b="0"/>
              <a:pathLst>
                <a:path w="102385" h="113252">
                  <a:moveTo>
                    <a:pt x="0" y="37660"/>
                  </a:moveTo>
                  <a:lnTo>
                    <a:pt x="0" y="37660"/>
                  </a:lnTo>
                  <a:lnTo>
                    <a:pt x="0" y="32604"/>
                  </a:lnTo>
                  <a:lnTo>
                    <a:pt x="2822" y="27299"/>
                  </a:lnTo>
                  <a:lnTo>
                    <a:pt x="8662" y="21414"/>
                  </a:lnTo>
                  <a:lnTo>
                    <a:pt x="22793" y="13208"/>
                  </a:lnTo>
                  <a:lnTo>
                    <a:pt x="34153" y="9248"/>
                  </a:lnTo>
                  <a:lnTo>
                    <a:pt x="44221" y="2901"/>
                  </a:lnTo>
                  <a:lnTo>
                    <a:pt x="54965" y="550"/>
                  </a:lnTo>
                  <a:lnTo>
                    <a:pt x="65351" y="0"/>
                  </a:lnTo>
                  <a:lnTo>
                    <a:pt x="83098" y="4747"/>
                  </a:lnTo>
                  <a:lnTo>
                    <a:pt x="92671" y="12801"/>
                  </a:lnTo>
                  <a:lnTo>
                    <a:pt x="96706" y="17913"/>
                  </a:lnTo>
                  <a:lnTo>
                    <a:pt x="101189" y="32059"/>
                  </a:lnTo>
                  <a:lnTo>
                    <a:pt x="102384" y="40276"/>
                  </a:lnTo>
                  <a:lnTo>
                    <a:pt x="98068" y="55050"/>
                  </a:lnTo>
                  <a:lnTo>
                    <a:pt x="64988" y="96006"/>
                  </a:lnTo>
                  <a:lnTo>
                    <a:pt x="51094" y="109236"/>
                  </a:lnTo>
                  <a:lnTo>
                    <a:pt x="44581" y="111805"/>
                  </a:lnTo>
                  <a:lnTo>
                    <a:pt x="24851" y="113251"/>
                  </a:lnTo>
                  <a:lnTo>
                    <a:pt x="0" y="104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8" name="SMARTInkShape-2503">
              <a:extLst>
                <a:ext uri="{FF2B5EF4-FFF2-40B4-BE49-F238E27FC236}">
                  <a16:creationId xmlns:a16="http://schemas.microsoft.com/office/drawing/2014/main" id="{0816FBEE-B047-A2C3-5BA8-12A234DCD6BC}"/>
                </a:ext>
              </a:extLst>
            </p:cNvPr>
            <p:cNvSpPr/>
            <p:nvPr>
              <p:custDataLst>
                <p:tags r:id="rId190"/>
              </p:custDataLst>
            </p:nvPr>
          </p:nvSpPr>
          <p:spPr>
            <a:xfrm>
              <a:off x="5238750" y="2343577"/>
              <a:ext cx="1" cy="313899"/>
            </a:xfrm>
            <a:custGeom>
              <a:avLst/>
              <a:gdLst/>
              <a:ahLst/>
              <a:cxnLst/>
              <a:rect l="0" t="0" r="0" b="0"/>
              <a:pathLst>
                <a:path w="1" h="313899">
                  <a:moveTo>
                    <a:pt x="0" y="18623"/>
                  </a:moveTo>
                  <a:lnTo>
                    <a:pt x="0" y="18623"/>
                  </a:lnTo>
                  <a:lnTo>
                    <a:pt x="0" y="0"/>
                  </a:lnTo>
                  <a:lnTo>
                    <a:pt x="0" y="46242"/>
                  </a:lnTo>
                  <a:lnTo>
                    <a:pt x="0" y="90753"/>
                  </a:lnTo>
                  <a:lnTo>
                    <a:pt x="0" y="131717"/>
                  </a:lnTo>
                  <a:lnTo>
                    <a:pt x="0" y="173372"/>
                  </a:lnTo>
                  <a:lnTo>
                    <a:pt x="0" y="217191"/>
                  </a:lnTo>
                  <a:lnTo>
                    <a:pt x="0" y="263790"/>
                  </a:lnTo>
                  <a:lnTo>
                    <a:pt x="0" y="313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2" name="SMARTInkShape-Group608">
            <a:extLst>
              <a:ext uri="{FF2B5EF4-FFF2-40B4-BE49-F238E27FC236}">
                <a16:creationId xmlns:a16="http://schemas.microsoft.com/office/drawing/2014/main" id="{D5731F2A-22F5-42EE-7CA6-8AF307A9B2EC}"/>
              </a:ext>
            </a:extLst>
          </p:cNvPr>
          <p:cNvGrpSpPr/>
          <p:nvPr/>
        </p:nvGrpSpPr>
        <p:grpSpPr>
          <a:xfrm>
            <a:off x="5619750" y="2390775"/>
            <a:ext cx="142876" cy="84843"/>
            <a:chOff x="5619750" y="2390775"/>
            <a:chExt cx="142876" cy="84843"/>
          </a:xfrm>
        </p:grpSpPr>
        <p:sp>
          <p:nvSpPr>
            <p:cNvPr id="1510" name="SMARTInkShape-2504">
              <a:extLst>
                <a:ext uri="{FF2B5EF4-FFF2-40B4-BE49-F238E27FC236}">
                  <a16:creationId xmlns:a16="http://schemas.microsoft.com/office/drawing/2014/main" id="{D1A6ECC2-114C-524D-DD95-7B485295C91F}"/>
                </a:ext>
              </a:extLst>
            </p:cNvPr>
            <p:cNvSpPr/>
            <p:nvPr>
              <p:custDataLst>
                <p:tags r:id="rId186"/>
              </p:custDataLst>
            </p:nvPr>
          </p:nvSpPr>
          <p:spPr>
            <a:xfrm>
              <a:off x="5619750" y="2457450"/>
              <a:ext cx="142876" cy="18168"/>
            </a:xfrm>
            <a:custGeom>
              <a:avLst/>
              <a:gdLst/>
              <a:ahLst/>
              <a:cxnLst/>
              <a:rect l="0" t="0" r="0" b="0"/>
              <a:pathLst>
                <a:path w="142876" h="18168">
                  <a:moveTo>
                    <a:pt x="0" y="9525"/>
                  </a:moveTo>
                  <a:lnTo>
                    <a:pt x="0" y="9525"/>
                  </a:lnTo>
                  <a:lnTo>
                    <a:pt x="5056" y="9525"/>
                  </a:lnTo>
                  <a:lnTo>
                    <a:pt x="42816" y="18167"/>
                  </a:lnTo>
                  <a:lnTo>
                    <a:pt x="77131" y="1605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1" name="SMARTInkShape-2505">
              <a:extLst>
                <a:ext uri="{FF2B5EF4-FFF2-40B4-BE49-F238E27FC236}">
                  <a16:creationId xmlns:a16="http://schemas.microsoft.com/office/drawing/2014/main" id="{1F236586-F92B-E3F8-4A00-F4AC55C70BFB}"/>
                </a:ext>
              </a:extLst>
            </p:cNvPr>
            <p:cNvSpPr/>
            <p:nvPr>
              <p:custDataLst>
                <p:tags r:id="rId187"/>
              </p:custDataLst>
            </p:nvPr>
          </p:nvSpPr>
          <p:spPr>
            <a:xfrm>
              <a:off x="5619750" y="2390775"/>
              <a:ext cx="114301" cy="1"/>
            </a:xfrm>
            <a:custGeom>
              <a:avLst/>
              <a:gdLst/>
              <a:ahLst/>
              <a:cxnLst/>
              <a:rect l="0" t="0" r="0" b="0"/>
              <a:pathLst>
                <a:path w="114301" h="1">
                  <a:moveTo>
                    <a:pt x="0" y="0"/>
                  </a:moveTo>
                  <a:lnTo>
                    <a:pt x="0" y="0"/>
                  </a:lnTo>
                  <a:lnTo>
                    <a:pt x="41832" y="0"/>
                  </a:lnTo>
                  <a:lnTo>
                    <a:pt x="86680"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1" name="SMARTInkShape-Group609">
            <a:extLst>
              <a:ext uri="{FF2B5EF4-FFF2-40B4-BE49-F238E27FC236}">
                <a16:creationId xmlns:a16="http://schemas.microsoft.com/office/drawing/2014/main" id="{0727DCE1-DD96-5A69-5903-B1DD2617E3B6}"/>
              </a:ext>
            </a:extLst>
          </p:cNvPr>
          <p:cNvGrpSpPr/>
          <p:nvPr/>
        </p:nvGrpSpPr>
        <p:grpSpPr>
          <a:xfrm>
            <a:off x="6115477" y="2229710"/>
            <a:ext cx="1628349" cy="703973"/>
            <a:chOff x="6115477" y="2229710"/>
            <a:chExt cx="1628349" cy="703973"/>
          </a:xfrm>
        </p:grpSpPr>
        <p:sp>
          <p:nvSpPr>
            <p:cNvPr id="1513" name="SMARTInkShape-2506">
              <a:extLst>
                <a:ext uri="{FF2B5EF4-FFF2-40B4-BE49-F238E27FC236}">
                  <a16:creationId xmlns:a16="http://schemas.microsoft.com/office/drawing/2014/main" id="{2AE448E2-3600-FBC3-0681-18987369715F}"/>
                </a:ext>
              </a:extLst>
            </p:cNvPr>
            <p:cNvSpPr/>
            <p:nvPr>
              <p:custDataLst>
                <p:tags r:id="rId168"/>
              </p:custDataLst>
            </p:nvPr>
          </p:nvSpPr>
          <p:spPr>
            <a:xfrm>
              <a:off x="7567319" y="2505075"/>
              <a:ext cx="176507" cy="9526"/>
            </a:xfrm>
            <a:custGeom>
              <a:avLst/>
              <a:gdLst/>
              <a:ahLst/>
              <a:cxnLst/>
              <a:rect l="0" t="0" r="0" b="0"/>
              <a:pathLst>
                <a:path w="176507" h="9526">
                  <a:moveTo>
                    <a:pt x="5056" y="0"/>
                  </a:moveTo>
                  <a:lnTo>
                    <a:pt x="5056" y="0"/>
                  </a:lnTo>
                  <a:lnTo>
                    <a:pt x="0" y="0"/>
                  </a:lnTo>
                  <a:lnTo>
                    <a:pt x="46557" y="0"/>
                  </a:lnTo>
                  <a:lnTo>
                    <a:pt x="87200" y="0"/>
                  </a:lnTo>
                  <a:lnTo>
                    <a:pt x="128174" y="5056"/>
                  </a:lnTo>
                  <a:lnTo>
                    <a:pt x="17650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4" name="SMARTInkShape-2507">
              <a:extLst>
                <a:ext uri="{FF2B5EF4-FFF2-40B4-BE49-F238E27FC236}">
                  <a16:creationId xmlns:a16="http://schemas.microsoft.com/office/drawing/2014/main" id="{7CB18DCA-7F9C-30C5-6B02-7C1DDDD55FDE}"/>
                </a:ext>
              </a:extLst>
            </p:cNvPr>
            <p:cNvSpPr/>
            <p:nvPr>
              <p:custDataLst>
                <p:tags r:id="rId169"/>
              </p:custDataLst>
            </p:nvPr>
          </p:nvSpPr>
          <p:spPr>
            <a:xfrm>
              <a:off x="6762750" y="2276475"/>
              <a:ext cx="9410" cy="152401"/>
            </a:xfrm>
            <a:custGeom>
              <a:avLst/>
              <a:gdLst/>
              <a:ahLst/>
              <a:cxnLst/>
              <a:rect l="0" t="0" r="0" b="0"/>
              <a:pathLst>
                <a:path w="9410" h="152401">
                  <a:moveTo>
                    <a:pt x="0" y="0"/>
                  </a:moveTo>
                  <a:lnTo>
                    <a:pt x="0" y="0"/>
                  </a:lnTo>
                  <a:lnTo>
                    <a:pt x="9132" y="0"/>
                  </a:lnTo>
                  <a:lnTo>
                    <a:pt x="9409" y="5056"/>
                  </a:lnTo>
                  <a:lnTo>
                    <a:pt x="2956" y="44547"/>
                  </a:lnTo>
                  <a:lnTo>
                    <a:pt x="584" y="85117"/>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5" name="SMARTInkShape-2508">
              <a:extLst>
                <a:ext uri="{FF2B5EF4-FFF2-40B4-BE49-F238E27FC236}">
                  <a16:creationId xmlns:a16="http://schemas.microsoft.com/office/drawing/2014/main" id="{31B5DBB7-9260-3E32-1D8D-26F7BAB7BD5B}"/>
                </a:ext>
              </a:extLst>
            </p:cNvPr>
            <p:cNvSpPr/>
            <p:nvPr>
              <p:custDataLst>
                <p:tags r:id="rId170"/>
              </p:custDataLst>
            </p:nvPr>
          </p:nvSpPr>
          <p:spPr>
            <a:xfrm>
              <a:off x="6505575" y="2356712"/>
              <a:ext cx="142876" cy="5489"/>
            </a:xfrm>
            <a:custGeom>
              <a:avLst/>
              <a:gdLst/>
              <a:ahLst/>
              <a:cxnLst/>
              <a:rect l="0" t="0" r="0" b="0"/>
              <a:pathLst>
                <a:path w="142876" h="5489">
                  <a:moveTo>
                    <a:pt x="0" y="5488"/>
                  </a:moveTo>
                  <a:lnTo>
                    <a:pt x="0" y="5488"/>
                  </a:lnTo>
                  <a:lnTo>
                    <a:pt x="46968" y="5488"/>
                  </a:lnTo>
                  <a:lnTo>
                    <a:pt x="77991" y="0"/>
                  </a:lnTo>
                  <a:lnTo>
                    <a:pt x="1428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6" name="SMARTInkShape-2509">
              <a:extLst>
                <a:ext uri="{FF2B5EF4-FFF2-40B4-BE49-F238E27FC236}">
                  <a16:creationId xmlns:a16="http://schemas.microsoft.com/office/drawing/2014/main" id="{A87699E1-3B65-64BE-D70E-EA2B6A537168}"/>
                </a:ext>
              </a:extLst>
            </p:cNvPr>
            <p:cNvSpPr/>
            <p:nvPr>
              <p:custDataLst>
                <p:tags r:id="rId171"/>
              </p:custDataLst>
            </p:nvPr>
          </p:nvSpPr>
          <p:spPr>
            <a:xfrm>
              <a:off x="7576412" y="2428875"/>
              <a:ext cx="91214" cy="1"/>
            </a:xfrm>
            <a:custGeom>
              <a:avLst/>
              <a:gdLst/>
              <a:ahLst/>
              <a:cxnLst/>
              <a:rect l="0" t="0" r="0" b="0"/>
              <a:pathLst>
                <a:path w="91214" h="1">
                  <a:moveTo>
                    <a:pt x="5488" y="0"/>
                  </a:moveTo>
                  <a:lnTo>
                    <a:pt x="5488" y="0"/>
                  </a:lnTo>
                  <a:lnTo>
                    <a:pt x="0" y="0"/>
                  </a:lnTo>
                  <a:lnTo>
                    <a:pt x="42800" y="0"/>
                  </a:lnTo>
                  <a:lnTo>
                    <a:pt x="912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7" name="SMARTInkShape-2510">
              <a:extLst>
                <a:ext uri="{FF2B5EF4-FFF2-40B4-BE49-F238E27FC236}">
                  <a16:creationId xmlns:a16="http://schemas.microsoft.com/office/drawing/2014/main" id="{83713C1E-D2E9-4572-0397-144B15D49308}"/>
                </a:ext>
              </a:extLst>
            </p:cNvPr>
            <p:cNvSpPr/>
            <p:nvPr>
              <p:custDataLst>
                <p:tags r:id="rId172"/>
              </p:custDataLst>
            </p:nvPr>
          </p:nvSpPr>
          <p:spPr>
            <a:xfrm>
              <a:off x="7000875" y="2628900"/>
              <a:ext cx="352426" cy="9526"/>
            </a:xfrm>
            <a:custGeom>
              <a:avLst/>
              <a:gdLst/>
              <a:ahLst/>
              <a:cxnLst/>
              <a:rect l="0" t="0" r="0" b="0"/>
              <a:pathLst>
                <a:path w="352426" h="9526">
                  <a:moveTo>
                    <a:pt x="0" y="0"/>
                  </a:moveTo>
                  <a:lnTo>
                    <a:pt x="0" y="0"/>
                  </a:lnTo>
                  <a:lnTo>
                    <a:pt x="45606" y="0"/>
                  </a:lnTo>
                  <a:lnTo>
                    <a:pt x="85010" y="0"/>
                  </a:lnTo>
                  <a:lnTo>
                    <a:pt x="118215" y="0"/>
                  </a:lnTo>
                  <a:lnTo>
                    <a:pt x="157441" y="0"/>
                  </a:lnTo>
                  <a:lnTo>
                    <a:pt x="199285" y="5056"/>
                  </a:lnTo>
                  <a:lnTo>
                    <a:pt x="240140" y="3145"/>
                  </a:lnTo>
                  <a:lnTo>
                    <a:pt x="279057" y="5988"/>
                  </a:lnTo>
                  <a:lnTo>
                    <a:pt x="322132" y="9059"/>
                  </a:lnTo>
                  <a:lnTo>
                    <a:pt x="3524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8" name="SMARTInkShape-2511">
              <a:extLst>
                <a:ext uri="{FF2B5EF4-FFF2-40B4-BE49-F238E27FC236}">
                  <a16:creationId xmlns:a16="http://schemas.microsoft.com/office/drawing/2014/main" id="{0A6A1FA5-DA0E-BA2E-57E6-2027DECB65CE}"/>
                </a:ext>
              </a:extLst>
            </p:cNvPr>
            <p:cNvSpPr/>
            <p:nvPr>
              <p:custDataLst>
                <p:tags r:id="rId173"/>
              </p:custDataLst>
            </p:nvPr>
          </p:nvSpPr>
          <p:spPr>
            <a:xfrm>
              <a:off x="7345804" y="2733675"/>
              <a:ext cx="106560" cy="142688"/>
            </a:xfrm>
            <a:custGeom>
              <a:avLst/>
              <a:gdLst/>
              <a:ahLst/>
              <a:cxnLst/>
              <a:rect l="0" t="0" r="0" b="0"/>
              <a:pathLst>
                <a:path w="106560" h="142688">
                  <a:moveTo>
                    <a:pt x="55121" y="28575"/>
                  </a:moveTo>
                  <a:lnTo>
                    <a:pt x="55121" y="28575"/>
                  </a:lnTo>
                  <a:lnTo>
                    <a:pt x="60177" y="28575"/>
                  </a:lnTo>
                  <a:lnTo>
                    <a:pt x="61668" y="27517"/>
                  </a:lnTo>
                  <a:lnTo>
                    <a:pt x="62661" y="25753"/>
                  </a:lnTo>
                  <a:lnTo>
                    <a:pt x="64255" y="15317"/>
                  </a:lnTo>
                  <a:lnTo>
                    <a:pt x="65444" y="13387"/>
                  </a:lnTo>
                  <a:lnTo>
                    <a:pt x="67294" y="12099"/>
                  </a:lnTo>
                  <a:lnTo>
                    <a:pt x="69586" y="11241"/>
                  </a:lnTo>
                  <a:lnTo>
                    <a:pt x="70056" y="9611"/>
                  </a:lnTo>
                  <a:lnTo>
                    <a:pt x="69312" y="7466"/>
                  </a:lnTo>
                  <a:lnTo>
                    <a:pt x="65568" y="1475"/>
                  </a:lnTo>
                  <a:lnTo>
                    <a:pt x="62233" y="655"/>
                  </a:lnTo>
                  <a:lnTo>
                    <a:pt x="59862" y="437"/>
                  </a:lnTo>
                  <a:lnTo>
                    <a:pt x="46412" y="5186"/>
                  </a:lnTo>
                  <a:lnTo>
                    <a:pt x="29021" y="18352"/>
                  </a:lnTo>
                  <a:lnTo>
                    <a:pt x="15520" y="40715"/>
                  </a:lnTo>
                  <a:lnTo>
                    <a:pt x="0" y="85367"/>
                  </a:lnTo>
                  <a:lnTo>
                    <a:pt x="3629" y="107491"/>
                  </a:lnTo>
                  <a:lnTo>
                    <a:pt x="11407" y="124042"/>
                  </a:lnTo>
                  <a:lnTo>
                    <a:pt x="20414" y="135649"/>
                  </a:lnTo>
                  <a:lnTo>
                    <a:pt x="26643" y="139663"/>
                  </a:lnTo>
                  <a:lnTo>
                    <a:pt x="36100" y="141923"/>
                  </a:lnTo>
                  <a:lnTo>
                    <a:pt x="53833" y="142687"/>
                  </a:lnTo>
                  <a:lnTo>
                    <a:pt x="71556" y="137763"/>
                  </a:lnTo>
                  <a:lnTo>
                    <a:pt x="81123" y="129667"/>
                  </a:lnTo>
                  <a:lnTo>
                    <a:pt x="88902" y="116896"/>
                  </a:lnTo>
                  <a:lnTo>
                    <a:pt x="105770" y="72282"/>
                  </a:lnTo>
                  <a:lnTo>
                    <a:pt x="106559" y="58231"/>
                  </a:lnTo>
                  <a:lnTo>
                    <a:pt x="103382" y="45989"/>
                  </a:lnTo>
                  <a:lnTo>
                    <a:pt x="89712" y="20964"/>
                  </a:lnTo>
                  <a:lnTo>
                    <a:pt x="77903" y="11787"/>
                  </a:lnTo>
                  <a:lnTo>
                    <a:pt x="63131" y="5239"/>
                  </a:lnTo>
                  <a:lnTo>
                    <a:pt x="360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9" name="SMARTInkShape-2512">
              <a:extLst>
                <a:ext uri="{FF2B5EF4-FFF2-40B4-BE49-F238E27FC236}">
                  <a16:creationId xmlns:a16="http://schemas.microsoft.com/office/drawing/2014/main" id="{95D82E6D-21C1-9D2D-E067-BADBA5168CA4}"/>
                </a:ext>
              </a:extLst>
            </p:cNvPr>
            <p:cNvSpPr/>
            <p:nvPr>
              <p:custDataLst>
                <p:tags r:id="rId174"/>
              </p:custDataLst>
            </p:nvPr>
          </p:nvSpPr>
          <p:spPr>
            <a:xfrm>
              <a:off x="7038975" y="2762366"/>
              <a:ext cx="152401" cy="114183"/>
            </a:xfrm>
            <a:custGeom>
              <a:avLst/>
              <a:gdLst/>
              <a:ahLst/>
              <a:cxnLst/>
              <a:rect l="0" t="0" r="0" b="0"/>
              <a:pathLst>
                <a:path w="152401" h="114183">
                  <a:moveTo>
                    <a:pt x="0" y="9409"/>
                  </a:moveTo>
                  <a:lnTo>
                    <a:pt x="0" y="9409"/>
                  </a:lnTo>
                  <a:lnTo>
                    <a:pt x="13257" y="9409"/>
                  </a:lnTo>
                  <a:lnTo>
                    <a:pt x="19297" y="6587"/>
                  </a:lnTo>
                  <a:lnTo>
                    <a:pt x="22390" y="4353"/>
                  </a:lnTo>
                  <a:lnTo>
                    <a:pt x="36856" y="1208"/>
                  </a:lnTo>
                  <a:lnTo>
                    <a:pt x="54880" y="0"/>
                  </a:lnTo>
                  <a:lnTo>
                    <a:pt x="61533" y="4975"/>
                  </a:lnTo>
                  <a:lnTo>
                    <a:pt x="64390" y="13083"/>
                  </a:lnTo>
                  <a:lnTo>
                    <a:pt x="66223" y="35535"/>
                  </a:lnTo>
                  <a:lnTo>
                    <a:pt x="60830" y="47831"/>
                  </a:lnTo>
                  <a:lnTo>
                    <a:pt x="28062" y="90354"/>
                  </a:lnTo>
                  <a:lnTo>
                    <a:pt x="714" y="113544"/>
                  </a:lnTo>
                  <a:lnTo>
                    <a:pt x="5269" y="113994"/>
                  </a:lnTo>
                  <a:lnTo>
                    <a:pt x="46219" y="114173"/>
                  </a:lnTo>
                  <a:lnTo>
                    <a:pt x="87003" y="114182"/>
                  </a:lnTo>
                  <a:lnTo>
                    <a:pt x="152400"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0" name="SMARTInkShape-2513">
              <a:extLst>
                <a:ext uri="{FF2B5EF4-FFF2-40B4-BE49-F238E27FC236}">
                  <a16:creationId xmlns:a16="http://schemas.microsoft.com/office/drawing/2014/main" id="{EFBDE3E3-AD15-D870-161D-F260BAFF1C49}"/>
                </a:ext>
              </a:extLst>
            </p:cNvPr>
            <p:cNvSpPr/>
            <p:nvPr>
              <p:custDataLst>
                <p:tags r:id="rId175"/>
              </p:custDataLst>
            </p:nvPr>
          </p:nvSpPr>
          <p:spPr>
            <a:xfrm>
              <a:off x="6882495" y="2229710"/>
              <a:ext cx="151050" cy="177666"/>
            </a:xfrm>
            <a:custGeom>
              <a:avLst/>
              <a:gdLst/>
              <a:ahLst/>
              <a:cxnLst/>
              <a:rect l="0" t="0" r="0" b="0"/>
              <a:pathLst>
                <a:path w="151050" h="177666">
                  <a:moveTo>
                    <a:pt x="70755" y="37240"/>
                  </a:moveTo>
                  <a:lnTo>
                    <a:pt x="70755" y="37240"/>
                  </a:lnTo>
                  <a:lnTo>
                    <a:pt x="70755" y="11705"/>
                  </a:lnTo>
                  <a:lnTo>
                    <a:pt x="69697" y="10692"/>
                  </a:lnTo>
                  <a:lnTo>
                    <a:pt x="65699" y="9566"/>
                  </a:lnTo>
                  <a:lnTo>
                    <a:pt x="63151" y="10324"/>
                  </a:lnTo>
                  <a:lnTo>
                    <a:pt x="38252" y="27058"/>
                  </a:lnTo>
                  <a:lnTo>
                    <a:pt x="27029" y="41181"/>
                  </a:lnTo>
                  <a:lnTo>
                    <a:pt x="4423" y="87197"/>
                  </a:lnTo>
                  <a:lnTo>
                    <a:pt x="0" y="103893"/>
                  </a:lnTo>
                  <a:lnTo>
                    <a:pt x="3333" y="138419"/>
                  </a:lnTo>
                  <a:lnTo>
                    <a:pt x="9392" y="151353"/>
                  </a:lnTo>
                  <a:lnTo>
                    <a:pt x="25473" y="171847"/>
                  </a:lnTo>
                  <a:lnTo>
                    <a:pt x="35107" y="176440"/>
                  </a:lnTo>
                  <a:lnTo>
                    <a:pt x="40640" y="177665"/>
                  </a:lnTo>
                  <a:lnTo>
                    <a:pt x="72332" y="172027"/>
                  </a:lnTo>
                  <a:lnTo>
                    <a:pt x="98739" y="162667"/>
                  </a:lnTo>
                  <a:lnTo>
                    <a:pt x="113531" y="152605"/>
                  </a:lnTo>
                  <a:lnTo>
                    <a:pt x="124339" y="138255"/>
                  </a:lnTo>
                  <a:lnTo>
                    <a:pt x="143310" y="99383"/>
                  </a:lnTo>
                  <a:lnTo>
                    <a:pt x="151049" y="68823"/>
                  </a:lnTo>
                  <a:lnTo>
                    <a:pt x="149480" y="52688"/>
                  </a:lnTo>
                  <a:lnTo>
                    <a:pt x="137590" y="26648"/>
                  </a:lnTo>
                  <a:lnTo>
                    <a:pt x="126565" y="13835"/>
                  </a:lnTo>
                  <a:lnTo>
                    <a:pt x="114610" y="5671"/>
                  </a:lnTo>
                  <a:lnTo>
                    <a:pt x="92509" y="430"/>
                  </a:lnTo>
                  <a:lnTo>
                    <a:pt x="88433" y="0"/>
                  </a:lnTo>
                  <a:lnTo>
                    <a:pt x="72582" y="4451"/>
                  </a:lnTo>
                  <a:lnTo>
                    <a:pt x="51705" y="18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1" name="SMARTInkShape-2514">
              <a:extLst>
                <a:ext uri="{FF2B5EF4-FFF2-40B4-BE49-F238E27FC236}">
                  <a16:creationId xmlns:a16="http://schemas.microsoft.com/office/drawing/2014/main" id="{870FF190-1B15-A56E-A543-925C7C2E60D8}"/>
                </a:ext>
              </a:extLst>
            </p:cNvPr>
            <p:cNvSpPr/>
            <p:nvPr>
              <p:custDataLst>
                <p:tags r:id="rId176"/>
              </p:custDataLst>
            </p:nvPr>
          </p:nvSpPr>
          <p:spPr>
            <a:xfrm>
              <a:off x="6200775" y="2276475"/>
              <a:ext cx="17727" cy="190501"/>
            </a:xfrm>
            <a:custGeom>
              <a:avLst/>
              <a:gdLst/>
              <a:ahLst/>
              <a:cxnLst/>
              <a:rect l="0" t="0" r="0" b="0"/>
              <a:pathLst>
                <a:path w="17727" h="190501">
                  <a:moveTo>
                    <a:pt x="9525" y="0"/>
                  </a:moveTo>
                  <a:lnTo>
                    <a:pt x="9525" y="0"/>
                  </a:lnTo>
                  <a:lnTo>
                    <a:pt x="14581" y="0"/>
                  </a:lnTo>
                  <a:lnTo>
                    <a:pt x="16070" y="3175"/>
                  </a:lnTo>
                  <a:lnTo>
                    <a:pt x="17726" y="15169"/>
                  </a:lnTo>
                  <a:lnTo>
                    <a:pt x="11337" y="57893"/>
                  </a:lnTo>
                  <a:lnTo>
                    <a:pt x="9883" y="100453"/>
                  </a:lnTo>
                  <a:lnTo>
                    <a:pt x="6750" y="136753"/>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2" name="SMARTInkShape-2515">
              <a:extLst>
                <a:ext uri="{FF2B5EF4-FFF2-40B4-BE49-F238E27FC236}">
                  <a16:creationId xmlns:a16="http://schemas.microsoft.com/office/drawing/2014/main" id="{39981B46-9906-28FE-3D5A-33737E85296F}"/>
                </a:ext>
              </a:extLst>
            </p:cNvPr>
            <p:cNvSpPr/>
            <p:nvPr>
              <p:custDataLst>
                <p:tags r:id="rId177"/>
              </p:custDataLst>
            </p:nvPr>
          </p:nvSpPr>
          <p:spPr>
            <a:xfrm>
              <a:off x="6572250" y="2268666"/>
              <a:ext cx="7585" cy="188785"/>
            </a:xfrm>
            <a:custGeom>
              <a:avLst/>
              <a:gdLst/>
              <a:ahLst/>
              <a:cxnLst/>
              <a:rect l="0" t="0" r="0" b="0"/>
              <a:pathLst>
                <a:path w="7585" h="188785">
                  <a:moveTo>
                    <a:pt x="0" y="17334"/>
                  </a:moveTo>
                  <a:lnTo>
                    <a:pt x="0" y="17334"/>
                  </a:lnTo>
                  <a:lnTo>
                    <a:pt x="0" y="0"/>
                  </a:lnTo>
                  <a:lnTo>
                    <a:pt x="1058" y="487"/>
                  </a:lnTo>
                  <a:lnTo>
                    <a:pt x="5056" y="3849"/>
                  </a:lnTo>
                  <a:lnTo>
                    <a:pt x="7538" y="14516"/>
                  </a:lnTo>
                  <a:lnTo>
                    <a:pt x="7584" y="29840"/>
                  </a:lnTo>
                  <a:lnTo>
                    <a:pt x="1208" y="69820"/>
                  </a:lnTo>
                  <a:lnTo>
                    <a:pt x="239" y="110565"/>
                  </a:lnTo>
                  <a:lnTo>
                    <a:pt x="32" y="154887"/>
                  </a:lnTo>
                  <a:lnTo>
                    <a:pt x="0" y="188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3" name="SMARTInkShape-2516">
              <a:extLst>
                <a:ext uri="{FF2B5EF4-FFF2-40B4-BE49-F238E27FC236}">
                  <a16:creationId xmlns:a16="http://schemas.microsoft.com/office/drawing/2014/main" id="{BE5547D6-CBB9-E192-8BFA-2CE53F237C7B}"/>
                </a:ext>
              </a:extLst>
            </p:cNvPr>
            <p:cNvSpPr/>
            <p:nvPr>
              <p:custDataLst>
                <p:tags r:id="rId178"/>
              </p:custDataLst>
            </p:nvPr>
          </p:nvSpPr>
          <p:spPr>
            <a:xfrm>
              <a:off x="6257925" y="2268359"/>
              <a:ext cx="171451" cy="196947"/>
            </a:xfrm>
            <a:custGeom>
              <a:avLst/>
              <a:gdLst/>
              <a:ahLst/>
              <a:cxnLst/>
              <a:rect l="0" t="0" r="0" b="0"/>
              <a:pathLst>
                <a:path w="171451" h="196947">
                  <a:moveTo>
                    <a:pt x="0" y="55741"/>
                  </a:moveTo>
                  <a:lnTo>
                    <a:pt x="0" y="55741"/>
                  </a:lnTo>
                  <a:lnTo>
                    <a:pt x="22390" y="19162"/>
                  </a:lnTo>
                  <a:lnTo>
                    <a:pt x="28648" y="13025"/>
                  </a:lnTo>
                  <a:lnTo>
                    <a:pt x="34958" y="10298"/>
                  </a:lnTo>
                  <a:lnTo>
                    <a:pt x="68527" y="0"/>
                  </a:lnTo>
                  <a:lnTo>
                    <a:pt x="72143" y="589"/>
                  </a:lnTo>
                  <a:lnTo>
                    <a:pt x="78983" y="4065"/>
                  </a:lnTo>
                  <a:lnTo>
                    <a:pt x="88784" y="11972"/>
                  </a:lnTo>
                  <a:lnTo>
                    <a:pt x="92376" y="26410"/>
                  </a:lnTo>
                  <a:lnTo>
                    <a:pt x="91576" y="58339"/>
                  </a:lnTo>
                  <a:lnTo>
                    <a:pt x="81824" y="101998"/>
                  </a:lnTo>
                  <a:lnTo>
                    <a:pt x="62103" y="140137"/>
                  </a:lnTo>
                  <a:lnTo>
                    <a:pt x="32882" y="180229"/>
                  </a:lnTo>
                  <a:lnTo>
                    <a:pt x="11450" y="196946"/>
                  </a:lnTo>
                  <a:lnTo>
                    <a:pt x="15151" y="193065"/>
                  </a:lnTo>
                  <a:lnTo>
                    <a:pt x="22962" y="190857"/>
                  </a:lnTo>
                  <a:lnTo>
                    <a:pt x="64407" y="182778"/>
                  </a:lnTo>
                  <a:lnTo>
                    <a:pt x="105939" y="179989"/>
                  </a:lnTo>
                  <a:lnTo>
                    <a:pt x="171450" y="179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4" name="SMARTInkShape-2517">
              <a:extLst>
                <a:ext uri="{FF2B5EF4-FFF2-40B4-BE49-F238E27FC236}">
                  <a16:creationId xmlns:a16="http://schemas.microsoft.com/office/drawing/2014/main" id="{CFDEDC0C-189E-BE65-B50E-319DE12A1FFD}"/>
                </a:ext>
              </a:extLst>
            </p:cNvPr>
            <p:cNvSpPr/>
            <p:nvPr>
              <p:custDataLst>
                <p:tags r:id="rId179"/>
              </p:custDataLst>
            </p:nvPr>
          </p:nvSpPr>
          <p:spPr>
            <a:xfrm>
              <a:off x="6838950" y="2832962"/>
              <a:ext cx="142876" cy="5489"/>
            </a:xfrm>
            <a:custGeom>
              <a:avLst/>
              <a:gdLst/>
              <a:ahLst/>
              <a:cxnLst/>
              <a:rect l="0" t="0" r="0" b="0"/>
              <a:pathLst>
                <a:path w="142876" h="5489">
                  <a:moveTo>
                    <a:pt x="0" y="5488"/>
                  </a:moveTo>
                  <a:lnTo>
                    <a:pt x="0" y="5488"/>
                  </a:lnTo>
                  <a:lnTo>
                    <a:pt x="27627" y="4430"/>
                  </a:lnTo>
                  <a:lnTo>
                    <a:pt x="50166" y="0"/>
                  </a:lnTo>
                  <a:lnTo>
                    <a:pt x="97394" y="4867"/>
                  </a:lnTo>
                  <a:lnTo>
                    <a:pt x="1428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5" name="SMARTInkShape-2518">
              <a:extLst>
                <a:ext uri="{FF2B5EF4-FFF2-40B4-BE49-F238E27FC236}">
                  <a16:creationId xmlns:a16="http://schemas.microsoft.com/office/drawing/2014/main" id="{49FC367D-7BB1-88DD-8E7E-8C823B71777C}"/>
                </a:ext>
              </a:extLst>
            </p:cNvPr>
            <p:cNvSpPr/>
            <p:nvPr>
              <p:custDataLst>
                <p:tags r:id="rId180"/>
              </p:custDataLst>
            </p:nvPr>
          </p:nvSpPr>
          <p:spPr>
            <a:xfrm>
              <a:off x="6886575" y="2752725"/>
              <a:ext cx="14751" cy="152401"/>
            </a:xfrm>
            <a:custGeom>
              <a:avLst/>
              <a:gdLst/>
              <a:ahLst/>
              <a:cxnLst/>
              <a:rect l="0" t="0" r="0" b="0"/>
              <a:pathLst>
                <a:path w="14751" h="152401">
                  <a:moveTo>
                    <a:pt x="0" y="0"/>
                  </a:moveTo>
                  <a:lnTo>
                    <a:pt x="0" y="0"/>
                  </a:lnTo>
                  <a:lnTo>
                    <a:pt x="14189" y="0"/>
                  </a:lnTo>
                  <a:lnTo>
                    <a:pt x="14750" y="3175"/>
                  </a:lnTo>
                  <a:lnTo>
                    <a:pt x="10123" y="48740"/>
                  </a:lnTo>
                  <a:lnTo>
                    <a:pt x="4548" y="95397"/>
                  </a:lnTo>
                  <a:lnTo>
                    <a:pt x="1348" y="113756"/>
                  </a:lnTo>
                  <a:lnTo>
                    <a:pt x="952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6" name="SMARTInkShape-2519">
              <a:extLst>
                <a:ext uri="{FF2B5EF4-FFF2-40B4-BE49-F238E27FC236}">
                  <a16:creationId xmlns:a16="http://schemas.microsoft.com/office/drawing/2014/main" id="{2C13834B-67BC-F957-5DAC-03B20AEA7E11}"/>
                </a:ext>
              </a:extLst>
            </p:cNvPr>
            <p:cNvSpPr/>
            <p:nvPr>
              <p:custDataLst>
                <p:tags r:id="rId181"/>
              </p:custDataLst>
            </p:nvPr>
          </p:nvSpPr>
          <p:spPr>
            <a:xfrm>
              <a:off x="6667500" y="2783249"/>
              <a:ext cx="73782" cy="122839"/>
            </a:xfrm>
            <a:custGeom>
              <a:avLst/>
              <a:gdLst/>
              <a:ahLst/>
              <a:cxnLst/>
              <a:rect l="0" t="0" r="0" b="0"/>
              <a:pathLst>
                <a:path w="73782" h="122839">
                  <a:moveTo>
                    <a:pt x="38100" y="36151"/>
                  </a:moveTo>
                  <a:lnTo>
                    <a:pt x="38100" y="36151"/>
                  </a:lnTo>
                  <a:lnTo>
                    <a:pt x="43156" y="36151"/>
                  </a:lnTo>
                  <a:lnTo>
                    <a:pt x="44645" y="34034"/>
                  </a:lnTo>
                  <a:lnTo>
                    <a:pt x="47232" y="14692"/>
                  </a:lnTo>
                  <a:lnTo>
                    <a:pt x="47509" y="4628"/>
                  </a:lnTo>
                  <a:lnTo>
                    <a:pt x="46489" y="2436"/>
                  </a:lnTo>
                  <a:lnTo>
                    <a:pt x="44752" y="974"/>
                  </a:lnTo>
                  <a:lnTo>
                    <a:pt x="42535" y="0"/>
                  </a:lnTo>
                  <a:lnTo>
                    <a:pt x="39998" y="409"/>
                  </a:lnTo>
                  <a:lnTo>
                    <a:pt x="31371" y="6040"/>
                  </a:lnTo>
                  <a:lnTo>
                    <a:pt x="10768" y="25548"/>
                  </a:lnTo>
                  <a:lnTo>
                    <a:pt x="4786" y="42728"/>
                  </a:lnTo>
                  <a:lnTo>
                    <a:pt x="945" y="78137"/>
                  </a:lnTo>
                  <a:lnTo>
                    <a:pt x="5336" y="98921"/>
                  </a:lnTo>
                  <a:lnTo>
                    <a:pt x="18397" y="118485"/>
                  </a:lnTo>
                  <a:lnTo>
                    <a:pt x="23906" y="121732"/>
                  </a:lnTo>
                  <a:lnTo>
                    <a:pt x="29696" y="122838"/>
                  </a:lnTo>
                  <a:lnTo>
                    <a:pt x="41773" y="121245"/>
                  </a:lnTo>
                  <a:lnTo>
                    <a:pt x="54196" y="117009"/>
                  </a:lnTo>
                  <a:lnTo>
                    <a:pt x="63950" y="105955"/>
                  </a:lnTo>
                  <a:lnTo>
                    <a:pt x="68034" y="98562"/>
                  </a:lnTo>
                  <a:lnTo>
                    <a:pt x="73781" y="62875"/>
                  </a:lnTo>
                  <a:lnTo>
                    <a:pt x="70426" y="33956"/>
                  </a:lnTo>
                  <a:lnTo>
                    <a:pt x="62698" y="21770"/>
                  </a:lnTo>
                  <a:lnTo>
                    <a:pt x="57674" y="17038"/>
                  </a:lnTo>
                  <a:lnTo>
                    <a:pt x="46447" y="11781"/>
                  </a:lnTo>
                  <a:lnTo>
                    <a:pt x="40490" y="10380"/>
                  </a:lnTo>
                  <a:lnTo>
                    <a:pt x="0" y="17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7" name="SMARTInkShape-2520">
              <a:extLst>
                <a:ext uri="{FF2B5EF4-FFF2-40B4-BE49-F238E27FC236}">
                  <a16:creationId xmlns:a16="http://schemas.microsoft.com/office/drawing/2014/main" id="{35B6954A-105C-EF5A-B023-518A91B045C6}"/>
                </a:ext>
              </a:extLst>
            </p:cNvPr>
            <p:cNvSpPr/>
            <p:nvPr>
              <p:custDataLst>
                <p:tags r:id="rId182"/>
              </p:custDataLst>
            </p:nvPr>
          </p:nvSpPr>
          <p:spPr>
            <a:xfrm>
              <a:off x="6498470" y="2771775"/>
              <a:ext cx="97003" cy="145336"/>
            </a:xfrm>
            <a:custGeom>
              <a:avLst/>
              <a:gdLst/>
              <a:ahLst/>
              <a:cxnLst/>
              <a:rect l="0" t="0" r="0" b="0"/>
              <a:pathLst>
                <a:path w="97003" h="145336">
                  <a:moveTo>
                    <a:pt x="64255" y="66675"/>
                  </a:moveTo>
                  <a:lnTo>
                    <a:pt x="64255" y="66675"/>
                  </a:lnTo>
                  <a:lnTo>
                    <a:pt x="69311" y="61619"/>
                  </a:lnTo>
                  <a:lnTo>
                    <a:pt x="71793" y="53492"/>
                  </a:lnTo>
                  <a:lnTo>
                    <a:pt x="73770" y="15789"/>
                  </a:lnTo>
                  <a:lnTo>
                    <a:pt x="72714" y="13701"/>
                  </a:lnTo>
                  <a:lnTo>
                    <a:pt x="70953" y="12309"/>
                  </a:lnTo>
                  <a:lnTo>
                    <a:pt x="65115" y="10762"/>
                  </a:lnTo>
                  <a:lnTo>
                    <a:pt x="55464" y="10075"/>
                  </a:lnTo>
                  <a:lnTo>
                    <a:pt x="44121" y="15414"/>
                  </a:lnTo>
                  <a:lnTo>
                    <a:pt x="32023" y="25901"/>
                  </a:lnTo>
                  <a:lnTo>
                    <a:pt x="5748" y="62521"/>
                  </a:lnTo>
                  <a:lnTo>
                    <a:pt x="0" y="87316"/>
                  </a:lnTo>
                  <a:lnTo>
                    <a:pt x="3354" y="114772"/>
                  </a:lnTo>
                  <a:lnTo>
                    <a:pt x="11082" y="127915"/>
                  </a:lnTo>
                  <a:lnTo>
                    <a:pt x="27333" y="141265"/>
                  </a:lnTo>
                  <a:lnTo>
                    <a:pt x="33290" y="144977"/>
                  </a:lnTo>
                  <a:lnTo>
                    <a:pt x="40437" y="145335"/>
                  </a:lnTo>
                  <a:lnTo>
                    <a:pt x="56844" y="140087"/>
                  </a:lnTo>
                  <a:lnTo>
                    <a:pt x="78874" y="125233"/>
                  </a:lnTo>
                  <a:lnTo>
                    <a:pt x="86628" y="110693"/>
                  </a:lnTo>
                  <a:lnTo>
                    <a:pt x="96662" y="70431"/>
                  </a:lnTo>
                  <a:lnTo>
                    <a:pt x="97002" y="52117"/>
                  </a:lnTo>
                  <a:lnTo>
                    <a:pt x="88597" y="23112"/>
                  </a:lnTo>
                  <a:lnTo>
                    <a:pt x="80012" y="12742"/>
                  </a:lnTo>
                  <a:lnTo>
                    <a:pt x="69142" y="5663"/>
                  </a:lnTo>
                  <a:lnTo>
                    <a:pt x="452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8" name="SMARTInkShape-2521">
              <a:extLst>
                <a:ext uri="{FF2B5EF4-FFF2-40B4-BE49-F238E27FC236}">
                  <a16:creationId xmlns:a16="http://schemas.microsoft.com/office/drawing/2014/main" id="{CC8D174E-332A-C692-AC64-4FBC97DAAC6A}"/>
                </a:ext>
              </a:extLst>
            </p:cNvPr>
            <p:cNvSpPr/>
            <p:nvPr>
              <p:custDataLst>
                <p:tags r:id="rId183"/>
              </p:custDataLst>
            </p:nvPr>
          </p:nvSpPr>
          <p:spPr>
            <a:xfrm>
              <a:off x="6231360" y="2781336"/>
              <a:ext cx="188491" cy="152347"/>
            </a:xfrm>
            <a:custGeom>
              <a:avLst/>
              <a:gdLst/>
              <a:ahLst/>
              <a:cxnLst/>
              <a:rect l="0" t="0" r="0" b="0"/>
              <a:pathLst>
                <a:path w="188491" h="152347">
                  <a:moveTo>
                    <a:pt x="17040" y="38064"/>
                  </a:moveTo>
                  <a:lnTo>
                    <a:pt x="17040" y="38064"/>
                  </a:lnTo>
                  <a:lnTo>
                    <a:pt x="17040" y="33008"/>
                  </a:lnTo>
                  <a:lnTo>
                    <a:pt x="19862" y="27703"/>
                  </a:lnTo>
                  <a:lnTo>
                    <a:pt x="34373" y="11321"/>
                  </a:lnTo>
                  <a:lnTo>
                    <a:pt x="38149" y="10304"/>
                  </a:lnTo>
                  <a:lnTo>
                    <a:pt x="40637" y="10032"/>
                  </a:lnTo>
                  <a:lnTo>
                    <a:pt x="46225" y="6908"/>
                  </a:lnTo>
                  <a:lnTo>
                    <a:pt x="52236" y="3050"/>
                  </a:lnTo>
                  <a:lnTo>
                    <a:pt x="61571" y="878"/>
                  </a:lnTo>
                  <a:lnTo>
                    <a:pt x="81836" y="0"/>
                  </a:lnTo>
                  <a:lnTo>
                    <a:pt x="88215" y="5031"/>
                  </a:lnTo>
                  <a:lnTo>
                    <a:pt x="91007" y="10330"/>
                  </a:lnTo>
                  <a:lnTo>
                    <a:pt x="92799" y="32468"/>
                  </a:lnTo>
                  <a:lnTo>
                    <a:pt x="88053" y="53221"/>
                  </a:lnTo>
                  <a:lnTo>
                    <a:pt x="69363" y="85743"/>
                  </a:lnTo>
                  <a:lnTo>
                    <a:pt x="28351" y="131341"/>
                  </a:lnTo>
                  <a:lnTo>
                    <a:pt x="11670" y="147114"/>
                  </a:lnTo>
                  <a:lnTo>
                    <a:pt x="0" y="151673"/>
                  </a:lnTo>
                  <a:lnTo>
                    <a:pt x="389" y="151903"/>
                  </a:lnTo>
                  <a:lnTo>
                    <a:pt x="35602" y="152346"/>
                  </a:lnTo>
                  <a:lnTo>
                    <a:pt x="80828" y="144823"/>
                  </a:lnTo>
                  <a:lnTo>
                    <a:pt x="122689" y="143100"/>
                  </a:lnTo>
                  <a:lnTo>
                    <a:pt x="164499" y="142874"/>
                  </a:lnTo>
                  <a:lnTo>
                    <a:pt x="188490" y="1428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9" name="SMARTInkShape-2522">
              <a:extLst>
                <a:ext uri="{FF2B5EF4-FFF2-40B4-BE49-F238E27FC236}">
                  <a16:creationId xmlns:a16="http://schemas.microsoft.com/office/drawing/2014/main" id="{B89BC289-AC01-7039-E4BB-8BE88EA8C94D}"/>
                </a:ext>
              </a:extLst>
            </p:cNvPr>
            <p:cNvSpPr/>
            <p:nvPr>
              <p:custDataLst>
                <p:tags r:id="rId184"/>
              </p:custDataLst>
            </p:nvPr>
          </p:nvSpPr>
          <p:spPr>
            <a:xfrm>
              <a:off x="6115477" y="2581275"/>
              <a:ext cx="980649" cy="47626"/>
            </a:xfrm>
            <a:custGeom>
              <a:avLst/>
              <a:gdLst/>
              <a:ahLst/>
              <a:cxnLst/>
              <a:rect l="0" t="0" r="0" b="0"/>
              <a:pathLst>
                <a:path w="980649" h="47626">
                  <a:moveTo>
                    <a:pt x="18623" y="0"/>
                  </a:moveTo>
                  <a:lnTo>
                    <a:pt x="18623" y="0"/>
                  </a:lnTo>
                  <a:lnTo>
                    <a:pt x="0" y="0"/>
                  </a:lnTo>
                  <a:lnTo>
                    <a:pt x="37715" y="0"/>
                  </a:lnTo>
                  <a:lnTo>
                    <a:pt x="81430" y="0"/>
                  </a:lnTo>
                  <a:lnTo>
                    <a:pt x="128954" y="0"/>
                  </a:lnTo>
                  <a:lnTo>
                    <a:pt x="172669" y="0"/>
                  </a:lnTo>
                  <a:lnTo>
                    <a:pt x="219135" y="0"/>
                  </a:lnTo>
                  <a:lnTo>
                    <a:pt x="251674" y="0"/>
                  </a:lnTo>
                  <a:lnTo>
                    <a:pt x="287300" y="0"/>
                  </a:lnTo>
                  <a:lnTo>
                    <a:pt x="324302" y="0"/>
                  </a:lnTo>
                  <a:lnTo>
                    <a:pt x="361914" y="0"/>
                  </a:lnTo>
                  <a:lnTo>
                    <a:pt x="399797" y="0"/>
                  </a:lnTo>
                  <a:lnTo>
                    <a:pt x="437800" y="2822"/>
                  </a:lnTo>
                  <a:lnTo>
                    <a:pt x="475856" y="6546"/>
                  </a:lnTo>
                  <a:lnTo>
                    <a:pt x="513938" y="8201"/>
                  </a:lnTo>
                  <a:lnTo>
                    <a:pt x="552030" y="11758"/>
                  </a:lnTo>
                  <a:lnTo>
                    <a:pt x="590126" y="15809"/>
                  </a:lnTo>
                  <a:lnTo>
                    <a:pt x="628224" y="17610"/>
                  </a:lnTo>
                  <a:lnTo>
                    <a:pt x="663501" y="18410"/>
                  </a:lnTo>
                  <a:lnTo>
                    <a:pt x="696819" y="18766"/>
                  </a:lnTo>
                  <a:lnTo>
                    <a:pt x="744268" y="20024"/>
                  </a:lnTo>
                  <a:lnTo>
                    <a:pt x="785609" y="25571"/>
                  </a:lnTo>
                  <a:lnTo>
                    <a:pt x="825727" y="27685"/>
                  </a:lnTo>
                  <a:lnTo>
                    <a:pt x="870658" y="28311"/>
                  </a:lnTo>
                  <a:lnTo>
                    <a:pt x="915367" y="28497"/>
                  </a:lnTo>
                  <a:lnTo>
                    <a:pt x="957170" y="28560"/>
                  </a:lnTo>
                  <a:lnTo>
                    <a:pt x="979274" y="28574"/>
                  </a:lnTo>
                  <a:lnTo>
                    <a:pt x="979732" y="29633"/>
                  </a:lnTo>
                  <a:lnTo>
                    <a:pt x="980648"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0" name="SMARTInkShape-2523">
              <a:extLst>
                <a:ext uri="{FF2B5EF4-FFF2-40B4-BE49-F238E27FC236}">
                  <a16:creationId xmlns:a16="http://schemas.microsoft.com/office/drawing/2014/main" id="{81238775-609A-7484-7BFA-367745B8D276}"/>
                </a:ext>
              </a:extLst>
            </p:cNvPr>
            <p:cNvSpPr/>
            <p:nvPr>
              <p:custDataLst>
                <p:tags r:id="rId185"/>
              </p:custDataLst>
            </p:nvPr>
          </p:nvSpPr>
          <p:spPr>
            <a:xfrm>
              <a:off x="7231461" y="2762250"/>
              <a:ext cx="64481" cy="110428"/>
            </a:xfrm>
            <a:custGeom>
              <a:avLst/>
              <a:gdLst/>
              <a:ahLst/>
              <a:cxnLst/>
              <a:rect l="0" t="0" r="0" b="0"/>
              <a:pathLst>
                <a:path w="64481" h="110428">
                  <a:moveTo>
                    <a:pt x="55164" y="19050"/>
                  </a:moveTo>
                  <a:lnTo>
                    <a:pt x="55164" y="19050"/>
                  </a:lnTo>
                  <a:lnTo>
                    <a:pt x="55164" y="13994"/>
                  </a:lnTo>
                  <a:lnTo>
                    <a:pt x="54106" y="12504"/>
                  </a:lnTo>
                  <a:lnTo>
                    <a:pt x="52342" y="11511"/>
                  </a:lnTo>
                  <a:lnTo>
                    <a:pt x="50108" y="10849"/>
                  </a:lnTo>
                  <a:lnTo>
                    <a:pt x="48617" y="9349"/>
                  </a:lnTo>
                  <a:lnTo>
                    <a:pt x="46963" y="4861"/>
                  </a:lnTo>
                  <a:lnTo>
                    <a:pt x="45463" y="3241"/>
                  </a:lnTo>
                  <a:lnTo>
                    <a:pt x="40974" y="1440"/>
                  </a:lnTo>
                  <a:lnTo>
                    <a:pt x="27441" y="5483"/>
                  </a:lnTo>
                  <a:lnTo>
                    <a:pt x="18854" y="13373"/>
                  </a:lnTo>
                  <a:lnTo>
                    <a:pt x="4717" y="35685"/>
                  </a:lnTo>
                  <a:lnTo>
                    <a:pt x="0" y="59257"/>
                  </a:lnTo>
                  <a:lnTo>
                    <a:pt x="3659" y="81293"/>
                  </a:lnTo>
                  <a:lnTo>
                    <a:pt x="11446" y="101227"/>
                  </a:lnTo>
                  <a:lnTo>
                    <a:pt x="15435" y="105585"/>
                  </a:lnTo>
                  <a:lnTo>
                    <a:pt x="25512" y="110427"/>
                  </a:lnTo>
                  <a:lnTo>
                    <a:pt x="37047" y="109756"/>
                  </a:lnTo>
                  <a:lnTo>
                    <a:pt x="43086" y="108096"/>
                  </a:lnTo>
                  <a:lnTo>
                    <a:pt x="52618" y="100607"/>
                  </a:lnTo>
                  <a:lnTo>
                    <a:pt x="56642" y="95646"/>
                  </a:lnTo>
                  <a:lnTo>
                    <a:pt x="61112" y="81668"/>
                  </a:lnTo>
                  <a:lnTo>
                    <a:pt x="63983" y="41767"/>
                  </a:lnTo>
                  <a:lnTo>
                    <a:pt x="64480" y="20725"/>
                  </a:lnTo>
                  <a:lnTo>
                    <a:pt x="63491" y="16991"/>
                  </a:lnTo>
                  <a:lnTo>
                    <a:pt x="61774" y="14502"/>
                  </a:lnTo>
                  <a:lnTo>
                    <a:pt x="59570" y="12843"/>
                  </a:lnTo>
                  <a:lnTo>
                    <a:pt x="57123" y="8177"/>
                  </a:lnTo>
                  <a:lnTo>
                    <a:pt x="56470" y="5452"/>
                  </a:lnTo>
                  <a:lnTo>
                    <a:pt x="54977" y="3634"/>
                  </a:lnTo>
                  <a:lnTo>
                    <a:pt x="50495" y="1615"/>
                  </a:lnTo>
                  <a:lnTo>
                    <a:pt x="361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9" name="SMARTInkShape-Group610">
            <a:extLst>
              <a:ext uri="{FF2B5EF4-FFF2-40B4-BE49-F238E27FC236}">
                <a16:creationId xmlns:a16="http://schemas.microsoft.com/office/drawing/2014/main" id="{6F481773-F45D-83FC-D550-A1B7DA9EB163}"/>
              </a:ext>
            </a:extLst>
          </p:cNvPr>
          <p:cNvGrpSpPr/>
          <p:nvPr/>
        </p:nvGrpSpPr>
        <p:grpSpPr>
          <a:xfrm>
            <a:off x="7987425" y="2266950"/>
            <a:ext cx="870826" cy="254582"/>
            <a:chOff x="7987425" y="2266950"/>
            <a:chExt cx="870826" cy="254582"/>
          </a:xfrm>
        </p:grpSpPr>
        <p:sp>
          <p:nvSpPr>
            <p:cNvPr id="1532" name="SMARTInkShape-2524">
              <a:extLst>
                <a:ext uri="{FF2B5EF4-FFF2-40B4-BE49-F238E27FC236}">
                  <a16:creationId xmlns:a16="http://schemas.microsoft.com/office/drawing/2014/main" id="{D388514F-6458-83C3-3586-4A0EE7F1D965}"/>
                </a:ext>
              </a:extLst>
            </p:cNvPr>
            <p:cNvSpPr/>
            <p:nvPr>
              <p:custDataLst>
                <p:tags r:id="rId161"/>
              </p:custDataLst>
            </p:nvPr>
          </p:nvSpPr>
          <p:spPr>
            <a:xfrm>
              <a:off x="8701769" y="2305050"/>
              <a:ext cx="98648" cy="190501"/>
            </a:xfrm>
            <a:custGeom>
              <a:avLst/>
              <a:gdLst/>
              <a:ahLst/>
              <a:cxnLst/>
              <a:rect l="0" t="0" r="0" b="0"/>
              <a:pathLst>
                <a:path w="98648" h="190501">
                  <a:moveTo>
                    <a:pt x="13606" y="0"/>
                  </a:moveTo>
                  <a:lnTo>
                    <a:pt x="13606" y="0"/>
                  </a:lnTo>
                  <a:lnTo>
                    <a:pt x="21808" y="0"/>
                  </a:lnTo>
                  <a:lnTo>
                    <a:pt x="17682" y="0"/>
                  </a:lnTo>
                  <a:lnTo>
                    <a:pt x="16323" y="2117"/>
                  </a:lnTo>
                  <a:lnTo>
                    <a:pt x="454" y="44780"/>
                  </a:lnTo>
                  <a:lnTo>
                    <a:pt x="0" y="57297"/>
                  </a:lnTo>
                  <a:lnTo>
                    <a:pt x="3275" y="72466"/>
                  </a:lnTo>
                  <a:lnTo>
                    <a:pt x="8899" y="80150"/>
                  </a:lnTo>
                  <a:lnTo>
                    <a:pt x="17158" y="83247"/>
                  </a:lnTo>
                  <a:lnTo>
                    <a:pt x="62979" y="85682"/>
                  </a:lnTo>
                  <a:lnTo>
                    <a:pt x="78566" y="90769"/>
                  </a:lnTo>
                  <a:lnTo>
                    <a:pt x="91532" y="98979"/>
                  </a:lnTo>
                  <a:lnTo>
                    <a:pt x="94131" y="103027"/>
                  </a:lnTo>
                  <a:lnTo>
                    <a:pt x="97790" y="118839"/>
                  </a:lnTo>
                  <a:lnTo>
                    <a:pt x="98647" y="130781"/>
                  </a:lnTo>
                  <a:lnTo>
                    <a:pt x="96205" y="140322"/>
                  </a:lnTo>
                  <a:lnTo>
                    <a:pt x="86057" y="154466"/>
                  </a:lnTo>
                  <a:lnTo>
                    <a:pt x="69644" y="169240"/>
                  </a:lnTo>
                  <a:lnTo>
                    <a:pt x="57562" y="175760"/>
                  </a:lnTo>
                  <a:lnTo>
                    <a:pt x="23131"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3" name="SMARTInkShape-2525">
              <a:extLst>
                <a:ext uri="{FF2B5EF4-FFF2-40B4-BE49-F238E27FC236}">
                  <a16:creationId xmlns:a16="http://schemas.microsoft.com/office/drawing/2014/main" id="{49389A9D-73F0-A095-DD94-94AF18CCC4ED}"/>
                </a:ext>
              </a:extLst>
            </p:cNvPr>
            <p:cNvSpPr/>
            <p:nvPr>
              <p:custDataLst>
                <p:tags r:id="rId162"/>
              </p:custDataLst>
            </p:nvPr>
          </p:nvSpPr>
          <p:spPr>
            <a:xfrm>
              <a:off x="8515350" y="2305050"/>
              <a:ext cx="104776" cy="19051"/>
            </a:xfrm>
            <a:custGeom>
              <a:avLst/>
              <a:gdLst/>
              <a:ahLst/>
              <a:cxnLst/>
              <a:rect l="0" t="0" r="0" b="0"/>
              <a:pathLst>
                <a:path w="104776" h="19051">
                  <a:moveTo>
                    <a:pt x="0" y="19050"/>
                  </a:moveTo>
                  <a:lnTo>
                    <a:pt x="0" y="19050"/>
                  </a:lnTo>
                  <a:lnTo>
                    <a:pt x="5056" y="13994"/>
                  </a:lnTo>
                  <a:lnTo>
                    <a:pt x="13184" y="11511"/>
                  </a:lnTo>
                  <a:lnTo>
                    <a:pt x="29659" y="7291"/>
                  </a:lnTo>
                  <a:lnTo>
                    <a:pt x="42815" y="324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4" name="SMARTInkShape-2526">
              <a:extLst>
                <a:ext uri="{FF2B5EF4-FFF2-40B4-BE49-F238E27FC236}">
                  <a16:creationId xmlns:a16="http://schemas.microsoft.com/office/drawing/2014/main" id="{8CF2A93B-9B5A-FE06-D501-C4FE48CD237D}"/>
                </a:ext>
              </a:extLst>
            </p:cNvPr>
            <p:cNvSpPr/>
            <p:nvPr>
              <p:custDataLst>
                <p:tags r:id="rId163"/>
              </p:custDataLst>
            </p:nvPr>
          </p:nvSpPr>
          <p:spPr>
            <a:xfrm>
              <a:off x="8477250" y="2318874"/>
              <a:ext cx="113331" cy="148102"/>
            </a:xfrm>
            <a:custGeom>
              <a:avLst/>
              <a:gdLst/>
              <a:ahLst/>
              <a:cxnLst/>
              <a:rect l="0" t="0" r="0" b="0"/>
              <a:pathLst>
                <a:path w="113331" h="148102">
                  <a:moveTo>
                    <a:pt x="9525" y="14751"/>
                  </a:moveTo>
                  <a:lnTo>
                    <a:pt x="9525" y="14751"/>
                  </a:lnTo>
                  <a:lnTo>
                    <a:pt x="23715" y="562"/>
                  </a:lnTo>
                  <a:lnTo>
                    <a:pt x="25334" y="0"/>
                  </a:lnTo>
                  <a:lnTo>
                    <a:pt x="26415" y="684"/>
                  </a:lnTo>
                  <a:lnTo>
                    <a:pt x="28148" y="4329"/>
                  </a:lnTo>
                  <a:lnTo>
                    <a:pt x="12083" y="48503"/>
                  </a:lnTo>
                  <a:lnTo>
                    <a:pt x="10031" y="69749"/>
                  </a:lnTo>
                  <a:lnTo>
                    <a:pt x="10920" y="73641"/>
                  </a:lnTo>
                  <a:lnTo>
                    <a:pt x="12571" y="76236"/>
                  </a:lnTo>
                  <a:lnTo>
                    <a:pt x="14732" y="77966"/>
                  </a:lnTo>
                  <a:lnTo>
                    <a:pt x="19952" y="79888"/>
                  </a:lnTo>
                  <a:lnTo>
                    <a:pt x="31928" y="81122"/>
                  </a:lnTo>
                  <a:lnTo>
                    <a:pt x="38179" y="78469"/>
                  </a:lnTo>
                  <a:lnTo>
                    <a:pt x="53294" y="71025"/>
                  </a:lnTo>
                  <a:lnTo>
                    <a:pt x="72235" y="62116"/>
                  </a:lnTo>
                  <a:lnTo>
                    <a:pt x="76731" y="59028"/>
                  </a:lnTo>
                  <a:lnTo>
                    <a:pt x="80788" y="58027"/>
                  </a:lnTo>
                  <a:lnTo>
                    <a:pt x="84549" y="58419"/>
                  </a:lnTo>
                  <a:lnTo>
                    <a:pt x="103250" y="66651"/>
                  </a:lnTo>
                  <a:lnTo>
                    <a:pt x="106933" y="70518"/>
                  </a:lnTo>
                  <a:lnTo>
                    <a:pt x="111026" y="80458"/>
                  </a:lnTo>
                  <a:lnTo>
                    <a:pt x="113330" y="97955"/>
                  </a:lnTo>
                  <a:lnTo>
                    <a:pt x="111047" y="107469"/>
                  </a:lnTo>
                  <a:lnTo>
                    <a:pt x="100989" y="121598"/>
                  </a:lnTo>
                  <a:lnTo>
                    <a:pt x="83683" y="140279"/>
                  </a:lnTo>
                  <a:lnTo>
                    <a:pt x="73880" y="144624"/>
                  </a:lnTo>
                  <a:lnTo>
                    <a:pt x="30356" y="147796"/>
                  </a:lnTo>
                  <a:lnTo>
                    <a:pt x="0" y="148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5" name="SMARTInkShape-2527">
              <a:extLst>
                <a:ext uri="{FF2B5EF4-FFF2-40B4-BE49-F238E27FC236}">
                  <a16:creationId xmlns:a16="http://schemas.microsoft.com/office/drawing/2014/main" id="{66A31B93-0853-8AA6-B0EA-93FC72329586}"/>
                </a:ext>
              </a:extLst>
            </p:cNvPr>
            <p:cNvSpPr/>
            <p:nvPr>
              <p:custDataLst>
                <p:tags r:id="rId164"/>
              </p:custDataLst>
            </p:nvPr>
          </p:nvSpPr>
          <p:spPr>
            <a:xfrm>
              <a:off x="8734425" y="2266950"/>
              <a:ext cx="123826" cy="19051"/>
            </a:xfrm>
            <a:custGeom>
              <a:avLst/>
              <a:gdLst/>
              <a:ahLst/>
              <a:cxnLst/>
              <a:rect l="0" t="0" r="0" b="0"/>
              <a:pathLst>
                <a:path w="123826" h="19051">
                  <a:moveTo>
                    <a:pt x="0" y="19050"/>
                  </a:moveTo>
                  <a:lnTo>
                    <a:pt x="0" y="19050"/>
                  </a:lnTo>
                  <a:lnTo>
                    <a:pt x="13257" y="19050"/>
                  </a:lnTo>
                  <a:lnTo>
                    <a:pt x="55169" y="579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6" name="SMARTInkShape-2528">
              <a:extLst>
                <a:ext uri="{FF2B5EF4-FFF2-40B4-BE49-F238E27FC236}">
                  <a16:creationId xmlns:a16="http://schemas.microsoft.com/office/drawing/2014/main" id="{27C11CE8-4EDA-75F1-51DF-0E4D8BCD49F6}"/>
                </a:ext>
              </a:extLst>
            </p:cNvPr>
            <p:cNvSpPr/>
            <p:nvPr>
              <p:custDataLst>
                <p:tags r:id="rId165"/>
              </p:custDataLst>
            </p:nvPr>
          </p:nvSpPr>
          <p:spPr>
            <a:xfrm>
              <a:off x="8298657" y="2339856"/>
              <a:ext cx="92811" cy="161074"/>
            </a:xfrm>
            <a:custGeom>
              <a:avLst/>
              <a:gdLst/>
              <a:ahLst/>
              <a:cxnLst/>
              <a:rect l="0" t="0" r="0" b="0"/>
              <a:pathLst>
                <a:path w="92811" h="161074">
                  <a:moveTo>
                    <a:pt x="45243" y="31869"/>
                  </a:moveTo>
                  <a:lnTo>
                    <a:pt x="45243" y="31869"/>
                  </a:lnTo>
                  <a:lnTo>
                    <a:pt x="45243" y="18611"/>
                  </a:lnTo>
                  <a:lnTo>
                    <a:pt x="48066" y="12571"/>
                  </a:lnTo>
                  <a:lnTo>
                    <a:pt x="53445" y="5126"/>
                  </a:lnTo>
                  <a:lnTo>
                    <a:pt x="52828" y="4516"/>
                  </a:lnTo>
                  <a:lnTo>
                    <a:pt x="46451" y="3455"/>
                  </a:lnTo>
                  <a:lnTo>
                    <a:pt x="40545" y="3341"/>
                  </a:lnTo>
                  <a:lnTo>
                    <a:pt x="27035" y="18478"/>
                  </a:lnTo>
                  <a:lnTo>
                    <a:pt x="7672" y="53650"/>
                  </a:lnTo>
                  <a:lnTo>
                    <a:pt x="2087" y="73300"/>
                  </a:lnTo>
                  <a:lnTo>
                    <a:pt x="0" y="110938"/>
                  </a:lnTo>
                  <a:lnTo>
                    <a:pt x="3263" y="129099"/>
                  </a:lnTo>
                  <a:lnTo>
                    <a:pt x="16106" y="151224"/>
                  </a:lnTo>
                  <a:lnTo>
                    <a:pt x="24533" y="158999"/>
                  </a:lnTo>
                  <a:lnTo>
                    <a:pt x="28260" y="161073"/>
                  </a:lnTo>
                  <a:lnTo>
                    <a:pt x="53735" y="158934"/>
                  </a:lnTo>
                  <a:lnTo>
                    <a:pt x="72924" y="151597"/>
                  </a:lnTo>
                  <a:lnTo>
                    <a:pt x="81534" y="140115"/>
                  </a:lnTo>
                  <a:lnTo>
                    <a:pt x="90630" y="116986"/>
                  </a:lnTo>
                  <a:lnTo>
                    <a:pt x="92426" y="76042"/>
                  </a:lnTo>
                  <a:lnTo>
                    <a:pt x="92810" y="34211"/>
                  </a:lnTo>
                  <a:lnTo>
                    <a:pt x="90712" y="26021"/>
                  </a:lnTo>
                  <a:lnTo>
                    <a:pt x="82738" y="14101"/>
                  </a:lnTo>
                  <a:lnTo>
                    <a:pt x="61292" y="1439"/>
                  </a:lnTo>
                  <a:lnTo>
                    <a:pt x="46731" y="0"/>
                  </a:lnTo>
                  <a:lnTo>
                    <a:pt x="26193" y="3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7" name="SMARTInkShape-2529">
              <a:extLst>
                <a:ext uri="{FF2B5EF4-FFF2-40B4-BE49-F238E27FC236}">
                  <a16:creationId xmlns:a16="http://schemas.microsoft.com/office/drawing/2014/main" id="{9D241298-6753-E485-8D05-9A1B17497AAA}"/>
                </a:ext>
              </a:extLst>
            </p:cNvPr>
            <p:cNvSpPr/>
            <p:nvPr>
              <p:custDataLst>
                <p:tags r:id="rId166"/>
              </p:custDataLst>
            </p:nvPr>
          </p:nvSpPr>
          <p:spPr>
            <a:xfrm>
              <a:off x="8201416" y="2466975"/>
              <a:ext cx="9135" cy="9526"/>
            </a:xfrm>
            <a:custGeom>
              <a:avLst/>
              <a:gdLst/>
              <a:ahLst/>
              <a:cxnLst/>
              <a:rect l="0" t="0" r="0" b="0"/>
              <a:pathLst>
                <a:path w="9135" h="9526">
                  <a:moveTo>
                    <a:pt x="9134" y="9525"/>
                  </a:moveTo>
                  <a:lnTo>
                    <a:pt x="9134" y="9525"/>
                  </a:lnTo>
                  <a:lnTo>
                    <a:pt x="4078" y="9525"/>
                  </a:lnTo>
                  <a:lnTo>
                    <a:pt x="2587" y="8467"/>
                  </a:lnTo>
                  <a:lnTo>
                    <a:pt x="1594" y="6703"/>
                  </a:lnTo>
                  <a:lnTo>
                    <a:pt x="0" y="1324"/>
                  </a:lnTo>
                  <a:lnTo>
                    <a:pt x="928" y="883"/>
                  </a:lnTo>
                  <a:lnTo>
                    <a:pt x="91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8" name="SMARTInkShape-2530">
              <a:extLst>
                <a:ext uri="{FF2B5EF4-FFF2-40B4-BE49-F238E27FC236}">
                  <a16:creationId xmlns:a16="http://schemas.microsoft.com/office/drawing/2014/main" id="{1725C43A-D94E-2EDC-6501-9AE7E628F3E1}"/>
                </a:ext>
              </a:extLst>
            </p:cNvPr>
            <p:cNvSpPr/>
            <p:nvPr>
              <p:custDataLst>
                <p:tags r:id="rId167"/>
              </p:custDataLst>
            </p:nvPr>
          </p:nvSpPr>
          <p:spPr>
            <a:xfrm>
              <a:off x="7987425" y="2309862"/>
              <a:ext cx="130185" cy="211670"/>
            </a:xfrm>
            <a:custGeom>
              <a:avLst/>
              <a:gdLst/>
              <a:ahLst/>
              <a:cxnLst/>
              <a:rect l="0" t="0" r="0" b="0"/>
              <a:pathLst>
                <a:path w="130185" h="211670">
                  <a:moveTo>
                    <a:pt x="70725" y="42813"/>
                  </a:moveTo>
                  <a:lnTo>
                    <a:pt x="70725" y="42813"/>
                  </a:lnTo>
                  <a:lnTo>
                    <a:pt x="75781" y="37757"/>
                  </a:lnTo>
                  <a:lnTo>
                    <a:pt x="78265" y="32452"/>
                  </a:lnTo>
                  <a:lnTo>
                    <a:pt x="78926" y="29555"/>
                  </a:lnTo>
                  <a:lnTo>
                    <a:pt x="78310" y="27625"/>
                  </a:lnTo>
                  <a:lnTo>
                    <a:pt x="76839" y="26337"/>
                  </a:lnTo>
                  <a:lnTo>
                    <a:pt x="71933" y="24271"/>
                  </a:lnTo>
                  <a:lnTo>
                    <a:pt x="48367" y="23776"/>
                  </a:lnTo>
                  <a:lnTo>
                    <a:pt x="42091" y="26591"/>
                  </a:lnTo>
                  <a:lnTo>
                    <a:pt x="38935" y="28823"/>
                  </a:lnTo>
                  <a:lnTo>
                    <a:pt x="35430" y="34126"/>
                  </a:lnTo>
                  <a:lnTo>
                    <a:pt x="14971" y="80673"/>
                  </a:lnTo>
                  <a:lnTo>
                    <a:pt x="0" y="121960"/>
                  </a:lnTo>
                  <a:lnTo>
                    <a:pt x="1545" y="139373"/>
                  </a:lnTo>
                  <a:lnTo>
                    <a:pt x="13421" y="167026"/>
                  </a:lnTo>
                  <a:lnTo>
                    <a:pt x="43709" y="205508"/>
                  </a:lnTo>
                  <a:lnTo>
                    <a:pt x="53780" y="210372"/>
                  </a:lnTo>
                  <a:lnTo>
                    <a:pt x="59428" y="211669"/>
                  </a:lnTo>
                  <a:lnTo>
                    <a:pt x="71348" y="210287"/>
                  </a:lnTo>
                  <a:lnTo>
                    <a:pt x="92783" y="200738"/>
                  </a:lnTo>
                  <a:lnTo>
                    <a:pt x="101305" y="195721"/>
                  </a:lnTo>
                  <a:lnTo>
                    <a:pt x="113597" y="181681"/>
                  </a:lnTo>
                  <a:lnTo>
                    <a:pt x="130111" y="141740"/>
                  </a:lnTo>
                  <a:lnTo>
                    <a:pt x="130184" y="95408"/>
                  </a:lnTo>
                  <a:lnTo>
                    <a:pt x="126214" y="53281"/>
                  </a:lnTo>
                  <a:lnTo>
                    <a:pt x="112801" y="31333"/>
                  </a:lnTo>
                  <a:lnTo>
                    <a:pt x="101420" y="17955"/>
                  </a:lnTo>
                  <a:lnTo>
                    <a:pt x="83661" y="10598"/>
                  </a:lnTo>
                  <a:lnTo>
                    <a:pt x="58330" y="3635"/>
                  </a:lnTo>
                  <a:lnTo>
                    <a:pt x="52936" y="819"/>
                  </a:lnTo>
                  <a:lnTo>
                    <a:pt x="49341" y="0"/>
                  </a:lnTo>
                  <a:lnTo>
                    <a:pt x="46944" y="513"/>
                  </a:lnTo>
                  <a:lnTo>
                    <a:pt x="45346" y="1913"/>
                  </a:lnTo>
                  <a:lnTo>
                    <a:pt x="42150" y="14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0" name="SMARTInkShape-Group611">
            <a:extLst>
              <a:ext uri="{FF2B5EF4-FFF2-40B4-BE49-F238E27FC236}">
                <a16:creationId xmlns:a16="http://schemas.microsoft.com/office/drawing/2014/main" id="{A2273043-13B4-2F38-633B-DEFB9F2CCAE9}"/>
              </a:ext>
            </a:extLst>
          </p:cNvPr>
          <p:cNvGrpSpPr/>
          <p:nvPr/>
        </p:nvGrpSpPr>
        <p:grpSpPr>
          <a:xfrm>
            <a:off x="4739650" y="3354741"/>
            <a:ext cx="870576" cy="377562"/>
            <a:chOff x="4739650" y="3354741"/>
            <a:chExt cx="870576" cy="377562"/>
          </a:xfrm>
        </p:grpSpPr>
        <p:sp>
          <p:nvSpPr>
            <p:cNvPr id="1540" name="SMARTInkShape-2531">
              <a:extLst>
                <a:ext uri="{FF2B5EF4-FFF2-40B4-BE49-F238E27FC236}">
                  <a16:creationId xmlns:a16="http://schemas.microsoft.com/office/drawing/2014/main" id="{9D307329-21A0-AF79-C945-A03EACF1EB68}"/>
                </a:ext>
              </a:extLst>
            </p:cNvPr>
            <p:cNvSpPr/>
            <p:nvPr>
              <p:custDataLst>
                <p:tags r:id="rId151"/>
              </p:custDataLst>
            </p:nvPr>
          </p:nvSpPr>
          <p:spPr>
            <a:xfrm>
              <a:off x="5038766" y="3612025"/>
              <a:ext cx="85206" cy="93201"/>
            </a:xfrm>
            <a:custGeom>
              <a:avLst/>
              <a:gdLst/>
              <a:ahLst/>
              <a:cxnLst/>
              <a:rect l="0" t="0" r="0" b="0"/>
              <a:pathLst>
                <a:path w="85206" h="93201">
                  <a:moveTo>
                    <a:pt x="9484" y="36050"/>
                  </a:moveTo>
                  <a:lnTo>
                    <a:pt x="9484" y="36050"/>
                  </a:lnTo>
                  <a:lnTo>
                    <a:pt x="24693" y="42596"/>
                  </a:lnTo>
                  <a:lnTo>
                    <a:pt x="49207" y="45182"/>
                  </a:lnTo>
                  <a:lnTo>
                    <a:pt x="64881" y="40402"/>
                  </a:lnTo>
                  <a:lnTo>
                    <a:pt x="68640" y="37893"/>
                  </a:lnTo>
                  <a:lnTo>
                    <a:pt x="82045" y="20058"/>
                  </a:lnTo>
                  <a:lnTo>
                    <a:pt x="85205" y="9341"/>
                  </a:lnTo>
                  <a:lnTo>
                    <a:pt x="80485" y="2971"/>
                  </a:lnTo>
                  <a:lnTo>
                    <a:pt x="69615" y="182"/>
                  </a:lnTo>
                  <a:lnTo>
                    <a:pt x="55258" y="0"/>
                  </a:lnTo>
                  <a:lnTo>
                    <a:pt x="24639" y="9767"/>
                  </a:lnTo>
                  <a:lnTo>
                    <a:pt x="10422" y="17106"/>
                  </a:lnTo>
                  <a:lnTo>
                    <a:pt x="5314" y="21633"/>
                  </a:lnTo>
                  <a:lnTo>
                    <a:pt x="2339" y="27173"/>
                  </a:lnTo>
                  <a:lnTo>
                    <a:pt x="272" y="42485"/>
                  </a:lnTo>
                  <a:lnTo>
                    <a:pt x="0" y="63343"/>
                  </a:lnTo>
                  <a:lnTo>
                    <a:pt x="2800" y="72169"/>
                  </a:lnTo>
                  <a:lnTo>
                    <a:pt x="5027" y="76004"/>
                  </a:lnTo>
                  <a:lnTo>
                    <a:pt x="18276" y="86459"/>
                  </a:lnTo>
                  <a:lnTo>
                    <a:pt x="30551" y="91202"/>
                  </a:lnTo>
                  <a:lnTo>
                    <a:pt x="76159" y="93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1" name="SMARTInkShape-2532">
              <a:extLst>
                <a:ext uri="{FF2B5EF4-FFF2-40B4-BE49-F238E27FC236}">
                  <a16:creationId xmlns:a16="http://schemas.microsoft.com/office/drawing/2014/main" id="{EEC322AF-F70D-AA88-6456-2BA49A4CD3A8}"/>
                </a:ext>
              </a:extLst>
            </p:cNvPr>
            <p:cNvSpPr/>
            <p:nvPr>
              <p:custDataLst>
                <p:tags r:id="rId152"/>
              </p:custDataLst>
            </p:nvPr>
          </p:nvSpPr>
          <p:spPr>
            <a:xfrm>
              <a:off x="5239306" y="3590925"/>
              <a:ext cx="94695" cy="141378"/>
            </a:xfrm>
            <a:custGeom>
              <a:avLst/>
              <a:gdLst/>
              <a:ahLst/>
              <a:cxnLst/>
              <a:rect l="0" t="0" r="0" b="0"/>
              <a:pathLst>
                <a:path w="94695" h="141378">
                  <a:moveTo>
                    <a:pt x="47069" y="0"/>
                  </a:moveTo>
                  <a:lnTo>
                    <a:pt x="47069" y="0"/>
                  </a:lnTo>
                  <a:lnTo>
                    <a:pt x="30822" y="40098"/>
                  </a:lnTo>
                  <a:lnTo>
                    <a:pt x="15271" y="85988"/>
                  </a:lnTo>
                  <a:lnTo>
                    <a:pt x="1321" y="116383"/>
                  </a:lnTo>
                  <a:lnTo>
                    <a:pt x="0" y="126677"/>
                  </a:lnTo>
                  <a:lnTo>
                    <a:pt x="873" y="128901"/>
                  </a:lnTo>
                  <a:lnTo>
                    <a:pt x="2514" y="130384"/>
                  </a:lnTo>
                  <a:lnTo>
                    <a:pt x="23327" y="139505"/>
                  </a:lnTo>
                  <a:lnTo>
                    <a:pt x="35107" y="141377"/>
                  </a:lnTo>
                  <a:lnTo>
                    <a:pt x="44575" y="139387"/>
                  </a:lnTo>
                  <a:lnTo>
                    <a:pt x="48581" y="137375"/>
                  </a:lnTo>
                  <a:lnTo>
                    <a:pt x="81195" y="133087"/>
                  </a:lnTo>
                  <a:lnTo>
                    <a:pt x="94694"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2" name="SMARTInkShape-2533">
              <a:extLst>
                <a:ext uri="{FF2B5EF4-FFF2-40B4-BE49-F238E27FC236}">
                  <a16:creationId xmlns:a16="http://schemas.microsoft.com/office/drawing/2014/main" id="{1EFAE2A4-B48B-BDE9-79AB-644931CD373B}"/>
                </a:ext>
              </a:extLst>
            </p:cNvPr>
            <p:cNvSpPr/>
            <p:nvPr>
              <p:custDataLst>
                <p:tags r:id="rId153"/>
              </p:custDataLst>
            </p:nvPr>
          </p:nvSpPr>
          <p:spPr>
            <a:xfrm>
              <a:off x="4905375" y="3619500"/>
              <a:ext cx="95251" cy="28576"/>
            </a:xfrm>
            <a:custGeom>
              <a:avLst/>
              <a:gdLst/>
              <a:ahLst/>
              <a:cxnLst/>
              <a:rect l="0" t="0" r="0" b="0"/>
              <a:pathLst>
                <a:path w="95251" h="28576">
                  <a:moveTo>
                    <a:pt x="0" y="28575"/>
                  </a:moveTo>
                  <a:lnTo>
                    <a:pt x="0" y="28575"/>
                  </a:lnTo>
                  <a:lnTo>
                    <a:pt x="5056" y="28575"/>
                  </a:lnTo>
                  <a:lnTo>
                    <a:pt x="10361" y="25753"/>
                  </a:lnTo>
                  <a:lnTo>
                    <a:pt x="16247" y="22029"/>
                  </a:lnTo>
                  <a:lnTo>
                    <a:pt x="54127" y="886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3" name="SMARTInkShape-2534">
              <a:extLst>
                <a:ext uri="{FF2B5EF4-FFF2-40B4-BE49-F238E27FC236}">
                  <a16:creationId xmlns:a16="http://schemas.microsoft.com/office/drawing/2014/main" id="{A8E2D9E8-9FC3-8853-D7D2-0A6E146B76C1}"/>
                </a:ext>
              </a:extLst>
            </p:cNvPr>
            <p:cNvSpPr/>
            <p:nvPr>
              <p:custDataLst>
                <p:tags r:id="rId154"/>
              </p:custDataLst>
            </p:nvPr>
          </p:nvSpPr>
          <p:spPr>
            <a:xfrm>
              <a:off x="5153025" y="3610518"/>
              <a:ext cx="64911" cy="94708"/>
            </a:xfrm>
            <a:custGeom>
              <a:avLst/>
              <a:gdLst/>
              <a:ahLst/>
              <a:cxnLst/>
              <a:rect l="0" t="0" r="0" b="0"/>
              <a:pathLst>
                <a:path w="64911" h="94708">
                  <a:moveTo>
                    <a:pt x="47625" y="28032"/>
                  </a:moveTo>
                  <a:lnTo>
                    <a:pt x="47625" y="28032"/>
                  </a:lnTo>
                  <a:lnTo>
                    <a:pt x="52681" y="28032"/>
                  </a:lnTo>
                  <a:lnTo>
                    <a:pt x="54170" y="26974"/>
                  </a:lnTo>
                  <a:lnTo>
                    <a:pt x="55164" y="25210"/>
                  </a:lnTo>
                  <a:lnTo>
                    <a:pt x="56757" y="14775"/>
                  </a:lnTo>
                  <a:lnTo>
                    <a:pt x="54153" y="8734"/>
                  </a:lnTo>
                  <a:lnTo>
                    <a:pt x="51977" y="5642"/>
                  </a:lnTo>
                  <a:lnTo>
                    <a:pt x="46737" y="2206"/>
                  </a:lnTo>
                  <a:lnTo>
                    <a:pt x="35014" y="272"/>
                  </a:lnTo>
                  <a:lnTo>
                    <a:pt x="29692" y="0"/>
                  </a:lnTo>
                  <a:lnTo>
                    <a:pt x="20958" y="2521"/>
                  </a:lnTo>
                  <a:lnTo>
                    <a:pt x="17147" y="4674"/>
                  </a:lnTo>
                  <a:lnTo>
                    <a:pt x="14606" y="7169"/>
                  </a:lnTo>
                  <a:lnTo>
                    <a:pt x="5138" y="21861"/>
                  </a:lnTo>
                  <a:lnTo>
                    <a:pt x="4483" y="24976"/>
                  </a:lnTo>
                  <a:lnTo>
                    <a:pt x="5106" y="28111"/>
                  </a:lnTo>
                  <a:lnTo>
                    <a:pt x="11038" y="37581"/>
                  </a:lnTo>
                  <a:lnTo>
                    <a:pt x="28707" y="61326"/>
                  </a:lnTo>
                  <a:lnTo>
                    <a:pt x="38139" y="67530"/>
                  </a:lnTo>
                  <a:lnTo>
                    <a:pt x="54859" y="81886"/>
                  </a:lnTo>
                  <a:lnTo>
                    <a:pt x="60718" y="83717"/>
                  </a:lnTo>
                  <a:lnTo>
                    <a:pt x="62704" y="85264"/>
                  </a:lnTo>
                  <a:lnTo>
                    <a:pt x="64910" y="89805"/>
                  </a:lnTo>
                  <a:lnTo>
                    <a:pt x="63382" y="91439"/>
                  </a:lnTo>
                  <a:lnTo>
                    <a:pt x="56039" y="93254"/>
                  </a:lnTo>
                  <a:lnTo>
                    <a:pt x="0" y="947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4" name="SMARTInkShape-2535">
              <a:extLst>
                <a:ext uri="{FF2B5EF4-FFF2-40B4-BE49-F238E27FC236}">
                  <a16:creationId xmlns:a16="http://schemas.microsoft.com/office/drawing/2014/main" id="{817B73D8-FE23-1B89-C85A-B35691DEE14B}"/>
                </a:ext>
              </a:extLst>
            </p:cNvPr>
            <p:cNvSpPr/>
            <p:nvPr>
              <p:custDataLst>
                <p:tags r:id="rId155"/>
              </p:custDataLst>
            </p:nvPr>
          </p:nvSpPr>
          <p:spPr>
            <a:xfrm>
              <a:off x="4924586" y="3572268"/>
              <a:ext cx="76040" cy="140005"/>
            </a:xfrm>
            <a:custGeom>
              <a:avLst/>
              <a:gdLst/>
              <a:ahLst/>
              <a:cxnLst/>
              <a:rect l="0" t="0" r="0" b="0"/>
              <a:pathLst>
                <a:path w="76040" h="140005">
                  <a:moveTo>
                    <a:pt x="28414" y="9132"/>
                  </a:moveTo>
                  <a:lnTo>
                    <a:pt x="28414" y="9132"/>
                  </a:lnTo>
                  <a:lnTo>
                    <a:pt x="28414" y="0"/>
                  </a:lnTo>
                  <a:lnTo>
                    <a:pt x="25592" y="18487"/>
                  </a:lnTo>
                  <a:lnTo>
                    <a:pt x="12167" y="59713"/>
                  </a:lnTo>
                  <a:lnTo>
                    <a:pt x="1672" y="99714"/>
                  </a:lnTo>
                  <a:lnTo>
                    <a:pt x="0" y="134119"/>
                  </a:lnTo>
                  <a:lnTo>
                    <a:pt x="1005" y="136907"/>
                  </a:lnTo>
                  <a:lnTo>
                    <a:pt x="2733" y="138765"/>
                  </a:lnTo>
                  <a:lnTo>
                    <a:pt x="4944" y="140004"/>
                  </a:lnTo>
                  <a:lnTo>
                    <a:pt x="7475" y="139772"/>
                  </a:lnTo>
                  <a:lnTo>
                    <a:pt x="19143" y="134617"/>
                  </a:lnTo>
                  <a:lnTo>
                    <a:pt x="57391" y="125418"/>
                  </a:lnTo>
                  <a:lnTo>
                    <a:pt x="76039" y="113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5" name="SMARTInkShape-2536">
              <a:extLst>
                <a:ext uri="{FF2B5EF4-FFF2-40B4-BE49-F238E27FC236}">
                  <a16:creationId xmlns:a16="http://schemas.microsoft.com/office/drawing/2014/main" id="{C8B9B79A-1CA7-2605-7939-8757FBE564BE}"/>
                </a:ext>
              </a:extLst>
            </p:cNvPr>
            <p:cNvSpPr/>
            <p:nvPr>
              <p:custDataLst>
                <p:tags r:id="rId156"/>
              </p:custDataLst>
            </p:nvPr>
          </p:nvSpPr>
          <p:spPr>
            <a:xfrm>
              <a:off x="4752975" y="3429000"/>
              <a:ext cx="171451" cy="19051"/>
            </a:xfrm>
            <a:custGeom>
              <a:avLst/>
              <a:gdLst/>
              <a:ahLst/>
              <a:cxnLst/>
              <a:rect l="0" t="0" r="0" b="0"/>
              <a:pathLst>
                <a:path w="171451" h="19051">
                  <a:moveTo>
                    <a:pt x="0" y="19050"/>
                  </a:moveTo>
                  <a:lnTo>
                    <a:pt x="0" y="19050"/>
                  </a:lnTo>
                  <a:lnTo>
                    <a:pt x="5056" y="13993"/>
                  </a:lnTo>
                  <a:lnTo>
                    <a:pt x="52516" y="3241"/>
                  </a:lnTo>
                  <a:lnTo>
                    <a:pt x="93843" y="426"/>
                  </a:lnTo>
                  <a:lnTo>
                    <a:pt x="131975" y="84"/>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6" name="SMARTInkShape-2537">
              <a:extLst>
                <a:ext uri="{FF2B5EF4-FFF2-40B4-BE49-F238E27FC236}">
                  <a16:creationId xmlns:a16="http://schemas.microsoft.com/office/drawing/2014/main" id="{81D4DCFB-728A-57A6-871C-37272A4437D7}"/>
                </a:ext>
              </a:extLst>
            </p:cNvPr>
            <p:cNvSpPr/>
            <p:nvPr>
              <p:custDataLst>
                <p:tags r:id="rId157"/>
              </p:custDataLst>
            </p:nvPr>
          </p:nvSpPr>
          <p:spPr>
            <a:xfrm>
              <a:off x="4739650" y="3354741"/>
              <a:ext cx="146676" cy="198085"/>
            </a:xfrm>
            <a:custGeom>
              <a:avLst/>
              <a:gdLst/>
              <a:ahLst/>
              <a:cxnLst/>
              <a:rect l="0" t="0" r="0" b="0"/>
              <a:pathLst>
                <a:path w="146676" h="198085">
                  <a:moveTo>
                    <a:pt x="13325" y="7584"/>
                  </a:moveTo>
                  <a:lnTo>
                    <a:pt x="13325" y="7584"/>
                  </a:lnTo>
                  <a:lnTo>
                    <a:pt x="37176" y="6526"/>
                  </a:lnTo>
                  <a:lnTo>
                    <a:pt x="66916" y="45"/>
                  </a:lnTo>
                  <a:lnTo>
                    <a:pt x="86884" y="0"/>
                  </a:lnTo>
                  <a:lnTo>
                    <a:pt x="108969" y="5925"/>
                  </a:lnTo>
                  <a:lnTo>
                    <a:pt x="118628" y="11433"/>
                  </a:lnTo>
                  <a:lnTo>
                    <a:pt x="126448" y="23053"/>
                  </a:lnTo>
                  <a:lnTo>
                    <a:pt x="130016" y="30597"/>
                  </a:lnTo>
                  <a:lnTo>
                    <a:pt x="131158" y="47445"/>
                  </a:lnTo>
                  <a:lnTo>
                    <a:pt x="129980" y="56383"/>
                  </a:lnTo>
                  <a:lnTo>
                    <a:pt x="120204" y="74781"/>
                  </a:lnTo>
                  <a:lnTo>
                    <a:pt x="96851" y="100166"/>
                  </a:lnTo>
                  <a:lnTo>
                    <a:pt x="75468" y="121094"/>
                  </a:lnTo>
                  <a:lnTo>
                    <a:pt x="56785" y="140700"/>
                  </a:lnTo>
                  <a:lnTo>
                    <a:pt x="12345" y="172113"/>
                  </a:lnTo>
                  <a:lnTo>
                    <a:pt x="4776" y="175958"/>
                  </a:lnTo>
                  <a:lnTo>
                    <a:pt x="0" y="177667"/>
                  </a:lnTo>
                  <a:lnTo>
                    <a:pt x="208" y="178123"/>
                  </a:lnTo>
                  <a:lnTo>
                    <a:pt x="1405" y="178426"/>
                  </a:lnTo>
                  <a:lnTo>
                    <a:pt x="8146" y="183910"/>
                  </a:lnTo>
                  <a:lnTo>
                    <a:pt x="48444" y="187947"/>
                  </a:lnTo>
                  <a:lnTo>
                    <a:pt x="86349" y="188438"/>
                  </a:lnTo>
                  <a:lnTo>
                    <a:pt x="146675" y="198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7" name="SMARTInkShape-2538">
              <a:extLst>
                <a:ext uri="{FF2B5EF4-FFF2-40B4-BE49-F238E27FC236}">
                  <a16:creationId xmlns:a16="http://schemas.microsoft.com/office/drawing/2014/main" id="{16980F46-65C7-67C0-0918-4CCD1C4518FF}"/>
                </a:ext>
              </a:extLst>
            </p:cNvPr>
            <p:cNvSpPr/>
            <p:nvPr>
              <p:custDataLst>
                <p:tags r:id="rId158"/>
              </p:custDataLst>
            </p:nvPr>
          </p:nvSpPr>
          <p:spPr>
            <a:xfrm>
              <a:off x="5257800" y="3657600"/>
              <a:ext cx="95251" cy="1"/>
            </a:xfrm>
            <a:custGeom>
              <a:avLst/>
              <a:gdLst/>
              <a:ahLst/>
              <a:cxnLst/>
              <a:rect l="0" t="0" r="0" b="0"/>
              <a:pathLst>
                <a:path w="95251" h="1">
                  <a:moveTo>
                    <a:pt x="0" y="0"/>
                  </a:moveTo>
                  <a:lnTo>
                    <a:pt x="0" y="0"/>
                  </a:lnTo>
                  <a:lnTo>
                    <a:pt x="47532" y="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8" name="SMARTInkShape-2539">
              <a:extLst>
                <a:ext uri="{FF2B5EF4-FFF2-40B4-BE49-F238E27FC236}">
                  <a16:creationId xmlns:a16="http://schemas.microsoft.com/office/drawing/2014/main" id="{F1428FB4-8C0F-FB45-2FB9-61C7F31CD224}"/>
                </a:ext>
              </a:extLst>
            </p:cNvPr>
            <p:cNvSpPr/>
            <p:nvPr>
              <p:custDataLst>
                <p:tags r:id="rId159"/>
              </p:custDataLst>
            </p:nvPr>
          </p:nvSpPr>
          <p:spPr>
            <a:xfrm>
              <a:off x="5524500" y="3448050"/>
              <a:ext cx="85726" cy="1"/>
            </a:xfrm>
            <a:custGeom>
              <a:avLst/>
              <a:gdLst/>
              <a:ahLst/>
              <a:cxnLst/>
              <a:rect l="0" t="0" r="0" b="0"/>
              <a:pathLst>
                <a:path w="85726" h="1">
                  <a:moveTo>
                    <a:pt x="0" y="0"/>
                  </a:moveTo>
                  <a:lnTo>
                    <a:pt x="0" y="0"/>
                  </a:lnTo>
                  <a:lnTo>
                    <a:pt x="41757" y="0"/>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9" name="SMARTInkShape-2540">
              <a:extLst>
                <a:ext uri="{FF2B5EF4-FFF2-40B4-BE49-F238E27FC236}">
                  <a16:creationId xmlns:a16="http://schemas.microsoft.com/office/drawing/2014/main" id="{84CFC8E2-B3A5-A14A-2BDA-D3097ADF4DA1}"/>
                </a:ext>
              </a:extLst>
            </p:cNvPr>
            <p:cNvSpPr/>
            <p:nvPr>
              <p:custDataLst>
                <p:tags r:id="rId160"/>
              </p:custDataLst>
            </p:nvPr>
          </p:nvSpPr>
          <p:spPr>
            <a:xfrm>
              <a:off x="5524500" y="3524250"/>
              <a:ext cx="76201" cy="9526"/>
            </a:xfrm>
            <a:custGeom>
              <a:avLst/>
              <a:gdLst/>
              <a:ahLst/>
              <a:cxnLst/>
              <a:rect l="0" t="0" r="0" b="0"/>
              <a:pathLst>
                <a:path w="76201" h="9526">
                  <a:moveTo>
                    <a:pt x="0" y="0"/>
                  </a:moveTo>
                  <a:lnTo>
                    <a:pt x="0" y="0"/>
                  </a:lnTo>
                  <a:lnTo>
                    <a:pt x="39039" y="1058"/>
                  </a:lnTo>
                  <a:lnTo>
                    <a:pt x="76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3" name="SMARTInkShape-Group612">
            <a:extLst>
              <a:ext uri="{FF2B5EF4-FFF2-40B4-BE49-F238E27FC236}">
                <a16:creationId xmlns:a16="http://schemas.microsoft.com/office/drawing/2014/main" id="{E0B9CBE5-140D-F50C-3655-2FC21C42E4B0}"/>
              </a:ext>
            </a:extLst>
          </p:cNvPr>
          <p:cNvGrpSpPr/>
          <p:nvPr/>
        </p:nvGrpSpPr>
        <p:grpSpPr>
          <a:xfrm>
            <a:off x="5701019" y="3276717"/>
            <a:ext cx="1536760" cy="457084"/>
            <a:chOff x="5701019" y="3276717"/>
            <a:chExt cx="1536760" cy="457084"/>
          </a:xfrm>
        </p:grpSpPr>
        <p:sp>
          <p:nvSpPr>
            <p:cNvPr id="1551" name="SMARTInkShape-2541">
              <a:extLst>
                <a:ext uri="{FF2B5EF4-FFF2-40B4-BE49-F238E27FC236}">
                  <a16:creationId xmlns:a16="http://schemas.microsoft.com/office/drawing/2014/main" id="{A5251E27-9570-0AEA-A258-D5AC56394DA5}"/>
                </a:ext>
              </a:extLst>
            </p:cNvPr>
            <p:cNvSpPr/>
            <p:nvPr>
              <p:custDataLst>
                <p:tags r:id="rId139"/>
              </p:custDataLst>
            </p:nvPr>
          </p:nvSpPr>
          <p:spPr>
            <a:xfrm>
              <a:off x="5810845" y="3448050"/>
              <a:ext cx="122915" cy="164363"/>
            </a:xfrm>
            <a:custGeom>
              <a:avLst/>
              <a:gdLst/>
              <a:ahLst/>
              <a:cxnLst/>
              <a:rect l="0" t="0" r="0" b="0"/>
              <a:pathLst>
                <a:path w="122915" h="164363">
                  <a:moveTo>
                    <a:pt x="75605" y="0"/>
                  </a:moveTo>
                  <a:lnTo>
                    <a:pt x="75605" y="0"/>
                  </a:lnTo>
                  <a:lnTo>
                    <a:pt x="85130" y="0"/>
                  </a:lnTo>
                  <a:lnTo>
                    <a:pt x="57684" y="0"/>
                  </a:lnTo>
                  <a:lnTo>
                    <a:pt x="48943" y="2822"/>
                  </a:lnTo>
                  <a:lnTo>
                    <a:pt x="24861" y="22793"/>
                  </a:lnTo>
                  <a:lnTo>
                    <a:pt x="16716" y="30591"/>
                  </a:lnTo>
                  <a:lnTo>
                    <a:pt x="6181" y="51045"/>
                  </a:lnTo>
                  <a:lnTo>
                    <a:pt x="298" y="95700"/>
                  </a:lnTo>
                  <a:lnTo>
                    <a:pt x="0" y="105075"/>
                  </a:lnTo>
                  <a:lnTo>
                    <a:pt x="5314" y="123959"/>
                  </a:lnTo>
                  <a:lnTo>
                    <a:pt x="14731" y="140817"/>
                  </a:lnTo>
                  <a:lnTo>
                    <a:pt x="31933" y="156259"/>
                  </a:lnTo>
                  <a:lnTo>
                    <a:pt x="44201" y="163993"/>
                  </a:lnTo>
                  <a:lnTo>
                    <a:pt x="52552" y="164362"/>
                  </a:lnTo>
                  <a:lnTo>
                    <a:pt x="81357" y="155827"/>
                  </a:lnTo>
                  <a:lnTo>
                    <a:pt x="99064" y="145066"/>
                  </a:lnTo>
                  <a:lnTo>
                    <a:pt x="111078" y="134676"/>
                  </a:lnTo>
                  <a:lnTo>
                    <a:pt x="117829" y="120181"/>
                  </a:lnTo>
                  <a:lnTo>
                    <a:pt x="122163" y="79949"/>
                  </a:lnTo>
                  <a:lnTo>
                    <a:pt x="122914" y="58848"/>
                  </a:lnTo>
                  <a:lnTo>
                    <a:pt x="113024" y="35781"/>
                  </a:lnTo>
                  <a:lnTo>
                    <a:pt x="99644" y="23664"/>
                  </a:lnTo>
                  <a:lnTo>
                    <a:pt x="70108" y="4841"/>
                  </a:lnTo>
                  <a:lnTo>
                    <a:pt x="48276" y="425"/>
                  </a:lnTo>
                  <a:lnTo>
                    <a:pt x="29786" y="17"/>
                  </a:lnTo>
                  <a:lnTo>
                    <a:pt x="1845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2" name="SMARTInkShape-2542">
              <a:extLst>
                <a:ext uri="{FF2B5EF4-FFF2-40B4-BE49-F238E27FC236}">
                  <a16:creationId xmlns:a16="http://schemas.microsoft.com/office/drawing/2014/main" id="{5520D2A3-3947-207C-E799-E292A8329E88}"/>
                </a:ext>
              </a:extLst>
            </p:cNvPr>
            <p:cNvSpPr/>
            <p:nvPr>
              <p:custDataLst>
                <p:tags r:id="rId140"/>
              </p:custDataLst>
            </p:nvPr>
          </p:nvSpPr>
          <p:spPr>
            <a:xfrm>
              <a:off x="6029325" y="36004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3" name="SMARTInkShape-2543">
              <a:extLst>
                <a:ext uri="{FF2B5EF4-FFF2-40B4-BE49-F238E27FC236}">
                  <a16:creationId xmlns:a16="http://schemas.microsoft.com/office/drawing/2014/main" id="{FE28A344-65C3-985F-E6C6-17EFFB88BD75}"/>
                </a:ext>
              </a:extLst>
            </p:cNvPr>
            <p:cNvSpPr/>
            <p:nvPr>
              <p:custDataLst>
                <p:tags r:id="rId141"/>
              </p:custDataLst>
            </p:nvPr>
          </p:nvSpPr>
          <p:spPr>
            <a:xfrm>
              <a:off x="6088585" y="3467100"/>
              <a:ext cx="82109" cy="152180"/>
            </a:xfrm>
            <a:custGeom>
              <a:avLst/>
              <a:gdLst/>
              <a:ahLst/>
              <a:cxnLst/>
              <a:rect l="0" t="0" r="0" b="0"/>
              <a:pathLst>
                <a:path w="82109" h="152180">
                  <a:moveTo>
                    <a:pt x="55040" y="57150"/>
                  </a:moveTo>
                  <a:lnTo>
                    <a:pt x="55040" y="57150"/>
                  </a:lnTo>
                  <a:lnTo>
                    <a:pt x="60096" y="52093"/>
                  </a:lnTo>
                  <a:lnTo>
                    <a:pt x="62579" y="46789"/>
                  </a:lnTo>
                  <a:lnTo>
                    <a:pt x="64555" y="20535"/>
                  </a:lnTo>
                  <a:lnTo>
                    <a:pt x="63500" y="20040"/>
                  </a:lnTo>
                  <a:lnTo>
                    <a:pt x="51307" y="19180"/>
                  </a:lnTo>
                  <a:lnTo>
                    <a:pt x="32061" y="29201"/>
                  </a:lnTo>
                  <a:lnTo>
                    <a:pt x="20839" y="42612"/>
                  </a:lnTo>
                  <a:lnTo>
                    <a:pt x="5010" y="82148"/>
                  </a:lnTo>
                  <a:lnTo>
                    <a:pt x="0" y="108184"/>
                  </a:lnTo>
                  <a:lnTo>
                    <a:pt x="1650" y="122518"/>
                  </a:lnTo>
                  <a:lnTo>
                    <a:pt x="5911" y="134886"/>
                  </a:lnTo>
                  <a:lnTo>
                    <a:pt x="11333" y="143910"/>
                  </a:lnTo>
                  <a:lnTo>
                    <a:pt x="17270" y="148627"/>
                  </a:lnTo>
                  <a:lnTo>
                    <a:pt x="26563" y="151282"/>
                  </a:lnTo>
                  <a:lnTo>
                    <a:pt x="39185" y="152179"/>
                  </a:lnTo>
                  <a:lnTo>
                    <a:pt x="45524" y="149480"/>
                  </a:lnTo>
                  <a:lnTo>
                    <a:pt x="63273" y="134067"/>
                  </a:lnTo>
                  <a:lnTo>
                    <a:pt x="75941" y="116747"/>
                  </a:lnTo>
                  <a:lnTo>
                    <a:pt x="82099" y="72293"/>
                  </a:lnTo>
                  <a:lnTo>
                    <a:pt x="82108" y="48114"/>
                  </a:lnTo>
                  <a:lnTo>
                    <a:pt x="78359" y="37964"/>
                  </a:lnTo>
                  <a:lnTo>
                    <a:pt x="53006" y="7941"/>
                  </a:lnTo>
                  <a:lnTo>
                    <a:pt x="46022" y="3529"/>
                  </a:lnTo>
                  <a:lnTo>
                    <a:pt x="359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4" name="SMARTInkShape-2544">
              <a:extLst>
                <a:ext uri="{FF2B5EF4-FFF2-40B4-BE49-F238E27FC236}">
                  <a16:creationId xmlns:a16="http://schemas.microsoft.com/office/drawing/2014/main" id="{A94AA237-FB93-F146-288A-745A3496D760}"/>
                </a:ext>
              </a:extLst>
            </p:cNvPr>
            <p:cNvSpPr/>
            <p:nvPr>
              <p:custDataLst>
                <p:tags r:id="rId142"/>
              </p:custDataLst>
            </p:nvPr>
          </p:nvSpPr>
          <p:spPr>
            <a:xfrm>
              <a:off x="6238875" y="3419626"/>
              <a:ext cx="94858" cy="218305"/>
            </a:xfrm>
            <a:custGeom>
              <a:avLst/>
              <a:gdLst/>
              <a:ahLst/>
              <a:cxnLst/>
              <a:rect l="0" t="0" r="0" b="0"/>
              <a:pathLst>
                <a:path w="94858" h="218305">
                  <a:moveTo>
                    <a:pt x="85725" y="18899"/>
                  </a:moveTo>
                  <a:lnTo>
                    <a:pt x="85725" y="18899"/>
                  </a:lnTo>
                  <a:lnTo>
                    <a:pt x="90781" y="13842"/>
                  </a:lnTo>
                  <a:lnTo>
                    <a:pt x="93264" y="8538"/>
                  </a:lnTo>
                  <a:lnTo>
                    <a:pt x="94857" y="1566"/>
                  </a:lnTo>
                  <a:lnTo>
                    <a:pt x="93930" y="993"/>
                  </a:lnTo>
                  <a:lnTo>
                    <a:pt x="81957" y="0"/>
                  </a:lnTo>
                  <a:lnTo>
                    <a:pt x="75936" y="2738"/>
                  </a:lnTo>
                  <a:lnTo>
                    <a:pt x="53744" y="18221"/>
                  </a:lnTo>
                  <a:lnTo>
                    <a:pt x="35313" y="58164"/>
                  </a:lnTo>
                  <a:lnTo>
                    <a:pt x="14384" y="101955"/>
                  </a:lnTo>
                  <a:lnTo>
                    <a:pt x="9106" y="143627"/>
                  </a:lnTo>
                  <a:lnTo>
                    <a:pt x="1409" y="185412"/>
                  </a:lnTo>
                  <a:lnTo>
                    <a:pt x="3449" y="196268"/>
                  </a:lnTo>
                  <a:lnTo>
                    <a:pt x="10547" y="208331"/>
                  </a:lnTo>
                  <a:lnTo>
                    <a:pt x="13381" y="211862"/>
                  </a:lnTo>
                  <a:lnTo>
                    <a:pt x="22175" y="215785"/>
                  </a:lnTo>
                  <a:lnTo>
                    <a:pt x="55181" y="218304"/>
                  </a:lnTo>
                  <a:lnTo>
                    <a:pt x="69681" y="215826"/>
                  </a:lnTo>
                  <a:lnTo>
                    <a:pt x="82555" y="210669"/>
                  </a:lnTo>
                  <a:lnTo>
                    <a:pt x="89843" y="204719"/>
                  </a:lnTo>
                  <a:lnTo>
                    <a:pt x="92847" y="199205"/>
                  </a:lnTo>
                  <a:lnTo>
                    <a:pt x="93647" y="196253"/>
                  </a:lnTo>
                  <a:lnTo>
                    <a:pt x="89719" y="176929"/>
                  </a:lnTo>
                  <a:lnTo>
                    <a:pt x="81851" y="161208"/>
                  </a:lnTo>
                  <a:lnTo>
                    <a:pt x="70245" y="153408"/>
                  </a:lnTo>
                  <a:lnTo>
                    <a:pt x="62705" y="149847"/>
                  </a:lnTo>
                  <a:lnTo>
                    <a:pt x="56620" y="148531"/>
                  </a:lnTo>
                  <a:lnTo>
                    <a:pt x="47037" y="149891"/>
                  </a:lnTo>
                  <a:lnTo>
                    <a:pt x="0" y="161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5" name="SMARTInkShape-2545">
              <a:extLst>
                <a:ext uri="{FF2B5EF4-FFF2-40B4-BE49-F238E27FC236}">
                  <a16:creationId xmlns:a16="http://schemas.microsoft.com/office/drawing/2014/main" id="{3AC3E1C5-FB93-A5FC-63A1-7017E803E9A2}"/>
                </a:ext>
              </a:extLst>
            </p:cNvPr>
            <p:cNvSpPr/>
            <p:nvPr>
              <p:custDataLst>
                <p:tags r:id="rId143"/>
              </p:custDataLst>
            </p:nvPr>
          </p:nvSpPr>
          <p:spPr>
            <a:xfrm>
              <a:off x="6477000" y="3562350"/>
              <a:ext cx="152401" cy="5058"/>
            </a:xfrm>
            <a:custGeom>
              <a:avLst/>
              <a:gdLst/>
              <a:ahLst/>
              <a:cxnLst/>
              <a:rect l="0" t="0" r="0" b="0"/>
              <a:pathLst>
                <a:path w="152401" h="5058">
                  <a:moveTo>
                    <a:pt x="0" y="0"/>
                  </a:moveTo>
                  <a:lnTo>
                    <a:pt x="0" y="0"/>
                  </a:lnTo>
                  <a:lnTo>
                    <a:pt x="5056" y="0"/>
                  </a:lnTo>
                  <a:lnTo>
                    <a:pt x="10361" y="2822"/>
                  </a:lnTo>
                  <a:lnTo>
                    <a:pt x="13257" y="5057"/>
                  </a:lnTo>
                  <a:lnTo>
                    <a:pt x="24942" y="4717"/>
                  </a:lnTo>
                  <a:lnTo>
                    <a:pt x="67451" y="621"/>
                  </a:lnTo>
                  <a:lnTo>
                    <a:pt x="114402" y="8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6" name="SMARTInkShape-2546">
              <a:extLst>
                <a:ext uri="{FF2B5EF4-FFF2-40B4-BE49-F238E27FC236}">
                  <a16:creationId xmlns:a16="http://schemas.microsoft.com/office/drawing/2014/main" id="{C6C6E699-047A-EF6F-E7C4-285094BFDE2D}"/>
                </a:ext>
              </a:extLst>
            </p:cNvPr>
            <p:cNvSpPr/>
            <p:nvPr>
              <p:custDataLst>
                <p:tags r:id="rId144"/>
              </p:custDataLst>
            </p:nvPr>
          </p:nvSpPr>
          <p:spPr>
            <a:xfrm>
              <a:off x="6663448" y="3486150"/>
              <a:ext cx="89163" cy="136433"/>
            </a:xfrm>
            <a:custGeom>
              <a:avLst/>
              <a:gdLst/>
              <a:ahLst/>
              <a:cxnLst/>
              <a:rect l="0" t="0" r="0" b="0"/>
              <a:pathLst>
                <a:path w="89163" h="136433">
                  <a:moveTo>
                    <a:pt x="51677" y="47625"/>
                  </a:moveTo>
                  <a:lnTo>
                    <a:pt x="51677" y="47625"/>
                  </a:lnTo>
                  <a:lnTo>
                    <a:pt x="51677" y="42568"/>
                  </a:lnTo>
                  <a:lnTo>
                    <a:pt x="57164" y="25891"/>
                  </a:lnTo>
                  <a:lnTo>
                    <a:pt x="56394" y="23611"/>
                  </a:lnTo>
                  <a:lnTo>
                    <a:pt x="54822" y="22090"/>
                  </a:lnTo>
                  <a:lnTo>
                    <a:pt x="53075" y="17579"/>
                  </a:lnTo>
                  <a:lnTo>
                    <a:pt x="52608" y="14894"/>
                  </a:lnTo>
                  <a:lnTo>
                    <a:pt x="51240" y="14163"/>
                  </a:lnTo>
                  <a:lnTo>
                    <a:pt x="49269" y="14734"/>
                  </a:lnTo>
                  <a:lnTo>
                    <a:pt x="44257" y="17132"/>
                  </a:lnTo>
                  <a:lnTo>
                    <a:pt x="34367" y="18797"/>
                  </a:lnTo>
                  <a:lnTo>
                    <a:pt x="18821" y="34209"/>
                  </a:lnTo>
                  <a:lnTo>
                    <a:pt x="4461" y="60458"/>
                  </a:lnTo>
                  <a:lnTo>
                    <a:pt x="0" y="75554"/>
                  </a:lnTo>
                  <a:lnTo>
                    <a:pt x="3309" y="102560"/>
                  </a:lnTo>
                  <a:lnTo>
                    <a:pt x="9366" y="114727"/>
                  </a:lnTo>
                  <a:lnTo>
                    <a:pt x="13945" y="120934"/>
                  </a:lnTo>
                  <a:lnTo>
                    <a:pt x="27499" y="130654"/>
                  </a:lnTo>
                  <a:lnTo>
                    <a:pt x="35558" y="134728"/>
                  </a:lnTo>
                  <a:lnTo>
                    <a:pt x="50158" y="136432"/>
                  </a:lnTo>
                  <a:lnTo>
                    <a:pt x="57014" y="135405"/>
                  </a:lnTo>
                  <a:lnTo>
                    <a:pt x="62643" y="132603"/>
                  </a:lnTo>
                  <a:lnTo>
                    <a:pt x="71721" y="123846"/>
                  </a:lnTo>
                  <a:lnTo>
                    <a:pt x="82781" y="101959"/>
                  </a:lnTo>
                  <a:lnTo>
                    <a:pt x="88395" y="72665"/>
                  </a:lnTo>
                  <a:lnTo>
                    <a:pt x="89162" y="55579"/>
                  </a:lnTo>
                  <a:lnTo>
                    <a:pt x="83860" y="37402"/>
                  </a:lnTo>
                  <a:lnTo>
                    <a:pt x="74447" y="20856"/>
                  </a:lnTo>
                  <a:lnTo>
                    <a:pt x="63208" y="9975"/>
                  </a:lnTo>
                  <a:lnTo>
                    <a:pt x="421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7" name="SMARTInkShape-2547">
              <a:extLst>
                <a:ext uri="{FF2B5EF4-FFF2-40B4-BE49-F238E27FC236}">
                  <a16:creationId xmlns:a16="http://schemas.microsoft.com/office/drawing/2014/main" id="{E05F730C-0841-D009-6F6B-05BB68DDA7E1}"/>
                </a:ext>
              </a:extLst>
            </p:cNvPr>
            <p:cNvSpPr/>
            <p:nvPr>
              <p:custDataLst>
                <p:tags r:id="rId145"/>
              </p:custDataLst>
            </p:nvPr>
          </p:nvSpPr>
          <p:spPr>
            <a:xfrm>
              <a:off x="6804888" y="3600450"/>
              <a:ext cx="5488" cy="19051"/>
            </a:xfrm>
            <a:custGeom>
              <a:avLst/>
              <a:gdLst/>
              <a:ahLst/>
              <a:cxnLst/>
              <a:rect l="0" t="0" r="0" b="0"/>
              <a:pathLst>
                <a:path w="5488" h="19051">
                  <a:moveTo>
                    <a:pt x="5487" y="19050"/>
                  </a:moveTo>
                  <a:lnTo>
                    <a:pt x="5487" y="19050"/>
                  </a:lnTo>
                  <a:lnTo>
                    <a:pt x="431" y="19050"/>
                  </a:lnTo>
                  <a:lnTo>
                    <a:pt x="0" y="17992"/>
                  </a:lnTo>
                  <a:lnTo>
                    <a:pt x="4866" y="9349"/>
                  </a:lnTo>
                  <a:lnTo>
                    <a:pt x="54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8" name="SMARTInkShape-2548">
              <a:extLst>
                <a:ext uri="{FF2B5EF4-FFF2-40B4-BE49-F238E27FC236}">
                  <a16:creationId xmlns:a16="http://schemas.microsoft.com/office/drawing/2014/main" id="{FB91167C-398F-735E-E234-AE2E44F80AAD}"/>
                </a:ext>
              </a:extLst>
            </p:cNvPr>
            <p:cNvSpPr/>
            <p:nvPr>
              <p:custDataLst>
                <p:tags r:id="rId146"/>
              </p:custDataLst>
            </p:nvPr>
          </p:nvSpPr>
          <p:spPr>
            <a:xfrm>
              <a:off x="6898404" y="3505200"/>
              <a:ext cx="58693" cy="115315"/>
            </a:xfrm>
            <a:custGeom>
              <a:avLst/>
              <a:gdLst/>
              <a:ahLst/>
              <a:cxnLst/>
              <a:rect l="0" t="0" r="0" b="0"/>
              <a:pathLst>
                <a:path w="58693" h="115315">
                  <a:moveTo>
                    <a:pt x="26271" y="28575"/>
                  </a:moveTo>
                  <a:lnTo>
                    <a:pt x="26271" y="28575"/>
                  </a:lnTo>
                  <a:lnTo>
                    <a:pt x="31327" y="23518"/>
                  </a:lnTo>
                  <a:lnTo>
                    <a:pt x="33809" y="18214"/>
                  </a:lnTo>
                  <a:lnTo>
                    <a:pt x="34471" y="15318"/>
                  </a:lnTo>
                  <a:lnTo>
                    <a:pt x="35972" y="13387"/>
                  </a:lnTo>
                  <a:lnTo>
                    <a:pt x="40460" y="11242"/>
                  </a:lnTo>
                  <a:lnTo>
                    <a:pt x="41021" y="9611"/>
                  </a:lnTo>
                  <a:lnTo>
                    <a:pt x="40338" y="7466"/>
                  </a:lnTo>
                  <a:lnTo>
                    <a:pt x="36693" y="1475"/>
                  </a:lnTo>
                  <a:lnTo>
                    <a:pt x="35336" y="2041"/>
                  </a:lnTo>
                  <a:lnTo>
                    <a:pt x="22618" y="13387"/>
                  </a:lnTo>
                  <a:lnTo>
                    <a:pt x="10301" y="34198"/>
                  </a:lnTo>
                  <a:lnTo>
                    <a:pt x="500" y="64963"/>
                  </a:lnTo>
                  <a:lnTo>
                    <a:pt x="0" y="78614"/>
                  </a:lnTo>
                  <a:lnTo>
                    <a:pt x="11118" y="111025"/>
                  </a:lnTo>
                  <a:lnTo>
                    <a:pt x="12994" y="114233"/>
                  </a:lnTo>
                  <a:lnTo>
                    <a:pt x="14245" y="115314"/>
                  </a:lnTo>
                  <a:lnTo>
                    <a:pt x="15079" y="114976"/>
                  </a:lnTo>
                  <a:lnTo>
                    <a:pt x="30567" y="113375"/>
                  </a:lnTo>
                  <a:lnTo>
                    <a:pt x="38058" y="109303"/>
                  </a:lnTo>
                  <a:lnTo>
                    <a:pt x="48226" y="90947"/>
                  </a:lnTo>
                  <a:lnTo>
                    <a:pt x="57941" y="65400"/>
                  </a:lnTo>
                  <a:lnTo>
                    <a:pt x="58692" y="49881"/>
                  </a:lnTo>
                  <a:lnTo>
                    <a:pt x="50549" y="22670"/>
                  </a:lnTo>
                  <a:lnTo>
                    <a:pt x="41813" y="8363"/>
                  </a:lnTo>
                  <a:lnTo>
                    <a:pt x="35648" y="3717"/>
                  </a:lnTo>
                  <a:lnTo>
                    <a:pt x="1674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9" name="SMARTInkShape-2549">
              <a:extLst>
                <a:ext uri="{FF2B5EF4-FFF2-40B4-BE49-F238E27FC236}">
                  <a16:creationId xmlns:a16="http://schemas.microsoft.com/office/drawing/2014/main" id="{F19282BE-5095-E626-EB03-6108B523679A}"/>
                </a:ext>
              </a:extLst>
            </p:cNvPr>
            <p:cNvSpPr/>
            <p:nvPr>
              <p:custDataLst>
                <p:tags r:id="rId147"/>
              </p:custDataLst>
            </p:nvPr>
          </p:nvSpPr>
          <p:spPr>
            <a:xfrm>
              <a:off x="6991350" y="3467271"/>
              <a:ext cx="74322" cy="142705"/>
            </a:xfrm>
            <a:custGeom>
              <a:avLst/>
              <a:gdLst/>
              <a:ahLst/>
              <a:cxnLst/>
              <a:rect l="0" t="0" r="0" b="0"/>
              <a:pathLst>
                <a:path w="74322" h="142705">
                  <a:moveTo>
                    <a:pt x="57150" y="37929"/>
                  </a:moveTo>
                  <a:lnTo>
                    <a:pt x="57150" y="37929"/>
                  </a:lnTo>
                  <a:lnTo>
                    <a:pt x="64688" y="20029"/>
                  </a:lnTo>
                  <a:lnTo>
                    <a:pt x="66559" y="1778"/>
                  </a:lnTo>
                  <a:lnTo>
                    <a:pt x="65539" y="1129"/>
                  </a:lnTo>
                  <a:lnTo>
                    <a:pt x="58464" y="0"/>
                  </a:lnTo>
                  <a:lnTo>
                    <a:pt x="47427" y="4936"/>
                  </a:lnTo>
                  <a:lnTo>
                    <a:pt x="39423" y="13035"/>
                  </a:lnTo>
                  <a:lnTo>
                    <a:pt x="25662" y="30425"/>
                  </a:lnTo>
                  <a:lnTo>
                    <a:pt x="24516" y="33985"/>
                  </a:lnTo>
                  <a:lnTo>
                    <a:pt x="24811" y="37416"/>
                  </a:lnTo>
                  <a:lnTo>
                    <a:pt x="35684" y="60283"/>
                  </a:lnTo>
                  <a:lnTo>
                    <a:pt x="73382" y="104588"/>
                  </a:lnTo>
                  <a:lnTo>
                    <a:pt x="74321" y="107769"/>
                  </a:lnTo>
                  <a:lnTo>
                    <a:pt x="73889" y="110947"/>
                  </a:lnTo>
                  <a:lnTo>
                    <a:pt x="70586" y="117301"/>
                  </a:lnTo>
                  <a:lnTo>
                    <a:pt x="52239" y="130004"/>
                  </a:lnTo>
                  <a:lnTo>
                    <a:pt x="34411" y="138471"/>
                  </a:lnTo>
                  <a:lnTo>
                    <a:pt x="0" y="1427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0" name="SMARTInkShape-2550">
              <a:extLst>
                <a:ext uri="{FF2B5EF4-FFF2-40B4-BE49-F238E27FC236}">
                  <a16:creationId xmlns:a16="http://schemas.microsoft.com/office/drawing/2014/main" id="{A3F14834-0E25-6000-298C-63AF426602A3}"/>
                </a:ext>
              </a:extLst>
            </p:cNvPr>
            <p:cNvSpPr/>
            <p:nvPr>
              <p:custDataLst>
                <p:tags r:id="rId148"/>
              </p:custDataLst>
            </p:nvPr>
          </p:nvSpPr>
          <p:spPr>
            <a:xfrm>
              <a:off x="7048500" y="3448050"/>
              <a:ext cx="95251" cy="9526"/>
            </a:xfrm>
            <a:custGeom>
              <a:avLst/>
              <a:gdLst/>
              <a:ahLst/>
              <a:cxnLst/>
              <a:rect l="0" t="0" r="0" b="0"/>
              <a:pathLst>
                <a:path w="95251" h="9526">
                  <a:moveTo>
                    <a:pt x="0" y="9525"/>
                  </a:moveTo>
                  <a:lnTo>
                    <a:pt x="0" y="9525"/>
                  </a:lnTo>
                  <a:lnTo>
                    <a:pt x="44781" y="952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1" name="SMARTInkShape-2551">
              <a:extLst>
                <a:ext uri="{FF2B5EF4-FFF2-40B4-BE49-F238E27FC236}">
                  <a16:creationId xmlns:a16="http://schemas.microsoft.com/office/drawing/2014/main" id="{9D197681-ECC5-3CAF-CB47-51CD340610FD}"/>
                </a:ext>
              </a:extLst>
            </p:cNvPr>
            <p:cNvSpPr/>
            <p:nvPr>
              <p:custDataLst>
                <p:tags r:id="rId149"/>
              </p:custDataLst>
            </p:nvPr>
          </p:nvSpPr>
          <p:spPr>
            <a:xfrm>
              <a:off x="7086600" y="3429000"/>
              <a:ext cx="151179" cy="285751"/>
            </a:xfrm>
            <a:custGeom>
              <a:avLst/>
              <a:gdLst/>
              <a:ahLst/>
              <a:cxnLst/>
              <a:rect l="0" t="0" r="0" b="0"/>
              <a:pathLst>
                <a:path w="151179" h="285751">
                  <a:moveTo>
                    <a:pt x="123825" y="0"/>
                  </a:moveTo>
                  <a:lnTo>
                    <a:pt x="123825" y="0"/>
                  </a:lnTo>
                  <a:lnTo>
                    <a:pt x="128881" y="15169"/>
                  </a:lnTo>
                  <a:lnTo>
                    <a:pt x="131430" y="17521"/>
                  </a:lnTo>
                  <a:lnTo>
                    <a:pt x="134186" y="16973"/>
                  </a:lnTo>
                  <a:lnTo>
                    <a:pt x="137082" y="14490"/>
                  </a:lnTo>
                  <a:lnTo>
                    <a:pt x="140071" y="14952"/>
                  </a:lnTo>
                  <a:lnTo>
                    <a:pt x="146215" y="21109"/>
                  </a:lnTo>
                  <a:lnTo>
                    <a:pt x="151178" y="64064"/>
                  </a:lnTo>
                  <a:lnTo>
                    <a:pt x="150980" y="101767"/>
                  </a:lnTo>
                  <a:lnTo>
                    <a:pt x="144688" y="138691"/>
                  </a:lnTo>
                  <a:lnTo>
                    <a:pt x="135063" y="169152"/>
                  </a:lnTo>
                  <a:lnTo>
                    <a:pt x="107338" y="210711"/>
                  </a:lnTo>
                  <a:lnTo>
                    <a:pt x="61041" y="251683"/>
                  </a:lnTo>
                  <a:lnTo>
                    <a:pt x="14674" y="275743"/>
                  </a:lnTo>
                  <a:lnTo>
                    <a:pt x="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2" name="SMARTInkShape-2552">
              <a:extLst>
                <a:ext uri="{FF2B5EF4-FFF2-40B4-BE49-F238E27FC236}">
                  <a16:creationId xmlns:a16="http://schemas.microsoft.com/office/drawing/2014/main" id="{4AB56068-B13E-3606-D972-8A6B44583032}"/>
                </a:ext>
              </a:extLst>
            </p:cNvPr>
            <p:cNvSpPr/>
            <p:nvPr>
              <p:custDataLst>
                <p:tags r:id="rId150"/>
              </p:custDataLst>
            </p:nvPr>
          </p:nvSpPr>
          <p:spPr>
            <a:xfrm>
              <a:off x="5701019" y="3276717"/>
              <a:ext cx="156857" cy="457084"/>
            </a:xfrm>
            <a:custGeom>
              <a:avLst/>
              <a:gdLst/>
              <a:ahLst/>
              <a:cxnLst/>
              <a:rect l="0" t="0" r="0" b="0"/>
              <a:pathLst>
                <a:path w="156857" h="457084">
                  <a:moveTo>
                    <a:pt x="156856" y="18933"/>
                  </a:moveTo>
                  <a:lnTo>
                    <a:pt x="156856" y="18933"/>
                  </a:lnTo>
                  <a:lnTo>
                    <a:pt x="156856" y="0"/>
                  </a:lnTo>
                  <a:lnTo>
                    <a:pt x="151800" y="4974"/>
                  </a:lnTo>
                  <a:lnTo>
                    <a:pt x="113003" y="26453"/>
                  </a:lnTo>
                  <a:lnTo>
                    <a:pt x="76196" y="63765"/>
                  </a:lnTo>
                  <a:lnTo>
                    <a:pt x="44498" y="111122"/>
                  </a:lnTo>
                  <a:lnTo>
                    <a:pt x="26903" y="144673"/>
                  </a:lnTo>
                  <a:lnTo>
                    <a:pt x="16534" y="188880"/>
                  </a:lnTo>
                  <a:lnTo>
                    <a:pt x="6881" y="229244"/>
                  </a:lnTo>
                  <a:lnTo>
                    <a:pt x="0" y="265632"/>
                  </a:lnTo>
                  <a:lnTo>
                    <a:pt x="3724" y="309458"/>
                  </a:lnTo>
                  <a:lnTo>
                    <a:pt x="10471" y="352782"/>
                  </a:lnTo>
                  <a:lnTo>
                    <a:pt x="15058" y="382552"/>
                  </a:lnTo>
                  <a:lnTo>
                    <a:pt x="28881" y="415127"/>
                  </a:lnTo>
                  <a:lnTo>
                    <a:pt x="53664" y="447925"/>
                  </a:lnTo>
                  <a:lnTo>
                    <a:pt x="60899" y="453013"/>
                  </a:lnTo>
                  <a:lnTo>
                    <a:pt x="70922" y="455877"/>
                  </a:lnTo>
                  <a:lnTo>
                    <a:pt x="90181" y="457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64" name="SMARTInkShape-2553">
            <a:extLst>
              <a:ext uri="{FF2B5EF4-FFF2-40B4-BE49-F238E27FC236}">
                <a16:creationId xmlns:a16="http://schemas.microsoft.com/office/drawing/2014/main" id="{2C254E7F-1142-D0D2-8B83-03A1A9E68055}"/>
              </a:ext>
            </a:extLst>
          </p:cNvPr>
          <p:cNvSpPr/>
          <p:nvPr>
            <p:custDataLst>
              <p:tags r:id="rId3"/>
            </p:custDataLst>
          </p:nvPr>
        </p:nvSpPr>
        <p:spPr>
          <a:xfrm>
            <a:off x="7572375" y="3552825"/>
            <a:ext cx="219076" cy="9409"/>
          </a:xfrm>
          <a:custGeom>
            <a:avLst/>
            <a:gdLst/>
            <a:ahLst/>
            <a:cxnLst/>
            <a:rect l="0" t="0" r="0" b="0"/>
            <a:pathLst>
              <a:path w="219076" h="9409">
                <a:moveTo>
                  <a:pt x="0" y="0"/>
                </a:moveTo>
                <a:lnTo>
                  <a:pt x="0" y="0"/>
                </a:lnTo>
                <a:lnTo>
                  <a:pt x="42214" y="0"/>
                </a:lnTo>
                <a:lnTo>
                  <a:pt x="80359" y="1058"/>
                </a:lnTo>
                <a:lnTo>
                  <a:pt x="122765" y="7539"/>
                </a:lnTo>
                <a:lnTo>
                  <a:pt x="169194" y="9263"/>
                </a:lnTo>
                <a:lnTo>
                  <a:pt x="180325" y="9408"/>
                </a:lnTo>
                <a:lnTo>
                  <a:pt x="188800" y="6651"/>
                </a:lnTo>
                <a:lnTo>
                  <a:pt x="196095" y="2956"/>
                </a:lnTo>
                <a:lnTo>
                  <a:pt x="209287" y="260"/>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5" name="SMARTInkShape-2554">
            <a:extLst>
              <a:ext uri="{FF2B5EF4-FFF2-40B4-BE49-F238E27FC236}">
                <a16:creationId xmlns:a16="http://schemas.microsoft.com/office/drawing/2014/main" id="{D9EC5342-776F-B1A6-C8E3-11CC48592F48}"/>
              </a:ext>
            </a:extLst>
          </p:cNvPr>
          <p:cNvSpPr/>
          <p:nvPr>
            <p:custDataLst>
              <p:tags r:id="rId4"/>
            </p:custDataLst>
          </p:nvPr>
        </p:nvSpPr>
        <p:spPr>
          <a:xfrm>
            <a:off x="8041282" y="3429614"/>
            <a:ext cx="205364" cy="204147"/>
          </a:xfrm>
          <a:custGeom>
            <a:avLst/>
            <a:gdLst/>
            <a:ahLst/>
            <a:cxnLst/>
            <a:rect l="0" t="0" r="0" b="0"/>
            <a:pathLst>
              <a:path w="205364" h="204147">
                <a:moveTo>
                  <a:pt x="112118" y="37486"/>
                </a:moveTo>
                <a:lnTo>
                  <a:pt x="112118" y="37486"/>
                </a:lnTo>
                <a:lnTo>
                  <a:pt x="121252" y="28354"/>
                </a:lnTo>
                <a:lnTo>
                  <a:pt x="121609" y="19794"/>
                </a:lnTo>
                <a:lnTo>
                  <a:pt x="116577" y="13782"/>
                </a:lnTo>
                <a:lnTo>
                  <a:pt x="111278" y="11076"/>
                </a:lnTo>
                <a:lnTo>
                  <a:pt x="81642" y="837"/>
                </a:lnTo>
                <a:lnTo>
                  <a:pt x="43115" y="12771"/>
                </a:lnTo>
                <a:lnTo>
                  <a:pt x="28181" y="24385"/>
                </a:lnTo>
                <a:lnTo>
                  <a:pt x="13517" y="43129"/>
                </a:lnTo>
                <a:lnTo>
                  <a:pt x="1610" y="77584"/>
                </a:lnTo>
                <a:lnTo>
                  <a:pt x="0" y="104752"/>
                </a:lnTo>
                <a:lnTo>
                  <a:pt x="3373" y="123474"/>
                </a:lnTo>
                <a:lnTo>
                  <a:pt x="16280" y="146808"/>
                </a:lnTo>
                <a:lnTo>
                  <a:pt x="56145" y="180123"/>
                </a:lnTo>
                <a:lnTo>
                  <a:pt x="74542" y="190839"/>
                </a:lnTo>
                <a:lnTo>
                  <a:pt x="118122" y="204146"/>
                </a:lnTo>
                <a:lnTo>
                  <a:pt x="162037" y="199658"/>
                </a:lnTo>
                <a:lnTo>
                  <a:pt x="177239" y="194428"/>
                </a:lnTo>
                <a:lnTo>
                  <a:pt x="186216" y="183438"/>
                </a:lnTo>
                <a:lnTo>
                  <a:pt x="200602" y="145456"/>
                </a:lnTo>
                <a:lnTo>
                  <a:pt x="205363" y="114633"/>
                </a:lnTo>
                <a:lnTo>
                  <a:pt x="199368" y="70286"/>
                </a:lnTo>
                <a:lnTo>
                  <a:pt x="193935" y="53475"/>
                </a:lnTo>
                <a:lnTo>
                  <a:pt x="182347" y="38948"/>
                </a:lnTo>
                <a:lnTo>
                  <a:pt x="166615" y="26494"/>
                </a:lnTo>
                <a:lnTo>
                  <a:pt x="123160" y="2494"/>
                </a:lnTo>
                <a:lnTo>
                  <a:pt x="109243" y="0"/>
                </a:lnTo>
                <a:lnTo>
                  <a:pt x="107026" y="854"/>
                </a:lnTo>
                <a:lnTo>
                  <a:pt x="105549" y="2481"/>
                </a:lnTo>
                <a:lnTo>
                  <a:pt x="103907" y="7111"/>
                </a:lnTo>
                <a:lnTo>
                  <a:pt x="102593" y="184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68" name="SMARTInkShape-Group615">
            <a:extLst>
              <a:ext uri="{FF2B5EF4-FFF2-40B4-BE49-F238E27FC236}">
                <a16:creationId xmlns:a16="http://schemas.microsoft.com/office/drawing/2014/main" id="{1D0BBC92-2094-FC3B-3D94-7BA81A3E76A8}"/>
              </a:ext>
            </a:extLst>
          </p:cNvPr>
          <p:cNvGrpSpPr/>
          <p:nvPr/>
        </p:nvGrpSpPr>
        <p:grpSpPr>
          <a:xfrm>
            <a:off x="5048250" y="3914775"/>
            <a:ext cx="3438526" cy="1104060"/>
            <a:chOff x="5048250" y="3914775"/>
            <a:chExt cx="3438526" cy="1104060"/>
          </a:xfrm>
        </p:grpSpPr>
        <p:sp>
          <p:nvSpPr>
            <p:cNvPr id="1566" name="SMARTInkShape-2555">
              <a:extLst>
                <a:ext uri="{FF2B5EF4-FFF2-40B4-BE49-F238E27FC236}">
                  <a16:creationId xmlns:a16="http://schemas.microsoft.com/office/drawing/2014/main" id="{DF8A8E5B-0550-A9CD-AB08-C88E40097990}"/>
                </a:ext>
              </a:extLst>
            </p:cNvPr>
            <p:cNvSpPr/>
            <p:nvPr>
              <p:custDataLst>
                <p:tags r:id="rId137"/>
              </p:custDataLst>
            </p:nvPr>
          </p:nvSpPr>
          <p:spPr>
            <a:xfrm>
              <a:off x="5267325" y="3914775"/>
              <a:ext cx="3219451" cy="47626"/>
            </a:xfrm>
            <a:custGeom>
              <a:avLst/>
              <a:gdLst/>
              <a:ahLst/>
              <a:cxnLst/>
              <a:rect l="0" t="0" r="0" b="0"/>
              <a:pathLst>
                <a:path w="3219451" h="47626">
                  <a:moveTo>
                    <a:pt x="0" y="28575"/>
                  </a:moveTo>
                  <a:lnTo>
                    <a:pt x="0" y="28575"/>
                  </a:lnTo>
                  <a:lnTo>
                    <a:pt x="0" y="36776"/>
                  </a:lnTo>
                  <a:lnTo>
                    <a:pt x="1058" y="37217"/>
                  </a:lnTo>
                  <a:lnTo>
                    <a:pt x="43317" y="38100"/>
                  </a:lnTo>
                  <a:lnTo>
                    <a:pt x="87667" y="38100"/>
                  </a:lnTo>
                  <a:lnTo>
                    <a:pt x="108172" y="35278"/>
                  </a:lnTo>
                  <a:lnTo>
                    <a:pt x="154964" y="29458"/>
                  </a:lnTo>
                  <a:lnTo>
                    <a:pt x="195258" y="27779"/>
                  </a:lnTo>
                  <a:lnTo>
                    <a:pt x="235537" y="22106"/>
                  </a:lnTo>
                  <a:lnTo>
                    <a:pt x="281573" y="19956"/>
                  </a:lnTo>
                  <a:lnTo>
                    <a:pt x="316702" y="19452"/>
                  </a:lnTo>
                  <a:lnTo>
                    <a:pt x="353481" y="19229"/>
                  </a:lnTo>
                  <a:lnTo>
                    <a:pt x="387819" y="19129"/>
                  </a:lnTo>
                  <a:lnTo>
                    <a:pt x="426059" y="19074"/>
                  </a:lnTo>
                  <a:lnTo>
                    <a:pt x="473548" y="19055"/>
                  </a:lnTo>
                  <a:lnTo>
                    <a:pt x="518873" y="19050"/>
                  </a:lnTo>
                  <a:lnTo>
                    <a:pt x="565220" y="19050"/>
                  </a:lnTo>
                  <a:lnTo>
                    <a:pt x="600811" y="19050"/>
                  </a:lnTo>
                  <a:lnTo>
                    <a:pt x="642273" y="13993"/>
                  </a:lnTo>
                  <a:lnTo>
                    <a:pt x="675627" y="11511"/>
                  </a:lnTo>
                  <a:lnTo>
                    <a:pt x="714087" y="10408"/>
                  </a:lnTo>
                  <a:lnTo>
                    <a:pt x="752347" y="9918"/>
                  </a:lnTo>
                  <a:lnTo>
                    <a:pt x="799475" y="9642"/>
                  </a:lnTo>
                  <a:lnTo>
                    <a:pt x="846778" y="9548"/>
                  </a:lnTo>
                  <a:lnTo>
                    <a:pt x="886485" y="9532"/>
                  </a:lnTo>
                  <a:lnTo>
                    <a:pt x="923513" y="9528"/>
                  </a:lnTo>
                  <a:lnTo>
                    <a:pt x="970840" y="9525"/>
                  </a:lnTo>
                  <a:lnTo>
                    <a:pt x="1011674" y="9525"/>
                  </a:lnTo>
                  <a:lnTo>
                    <a:pt x="1046180" y="9525"/>
                  </a:lnTo>
                  <a:lnTo>
                    <a:pt x="1083035" y="9525"/>
                  </a:lnTo>
                  <a:lnTo>
                    <a:pt x="1127584" y="9525"/>
                  </a:lnTo>
                  <a:lnTo>
                    <a:pt x="1166537" y="9525"/>
                  </a:lnTo>
                  <a:lnTo>
                    <a:pt x="1211502" y="6703"/>
                  </a:lnTo>
                  <a:lnTo>
                    <a:pt x="1248317" y="1986"/>
                  </a:lnTo>
                  <a:lnTo>
                    <a:pt x="1286035" y="589"/>
                  </a:lnTo>
                  <a:lnTo>
                    <a:pt x="1324022" y="175"/>
                  </a:lnTo>
                  <a:lnTo>
                    <a:pt x="1362089" y="52"/>
                  </a:lnTo>
                  <a:lnTo>
                    <a:pt x="1400179" y="15"/>
                  </a:lnTo>
                  <a:lnTo>
                    <a:pt x="1438276" y="5"/>
                  </a:lnTo>
                  <a:lnTo>
                    <a:pt x="1476375" y="1"/>
                  </a:lnTo>
                  <a:lnTo>
                    <a:pt x="1517297" y="0"/>
                  </a:lnTo>
                  <a:lnTo>
                    <a:pt x="1550654" y="1058"/>
                  </a:lnTo>
                  <a:lnTo>
                    <a:pt x="1593702" y="5057"/>
                  </a:lnTo>
                  <a:lnTo>
                    <a:pt x="1641056" y="7539"/>
                  </a:lnTo>
                  <a:lnTo>
                    <a:pt x="1665536" y="8201"/>
                  </a:lnTo>
                  <a:lnTo>
                    <a:pt x="1712495" y="8936"/>
                  </a:lnTo>
                  <a:lnTo>
                    <a:pt x="1754884" y="9263"/>
                  </a:lnTo>
                  <a:lnTo>
                    <a:pt x="1787834" y="9408"/>
                  </a:lnTo>
                  <a:lnTo>
                    <a:pt x="1830185" y="9491"/>
                  </a:lnTo>
                  <a:lnTo>
                    <a:pt x="1869545" y="14572"/>
                  </a:lnTo>
                  <a:lnTo>
                    <a:pt x="1908018" y="17723"/>
                  </a:lnTo>
                  <a:lnTo>
                    <a:pt x="1951285" y="18657"/>
                  </a:lnTo>
                  <a:lnTo>
                    <a:pt x="1992563" y="18933"/>
                  </a:lnTo>
                  <a:lnTo>
                    <a:pt x="2031604" y="19016"/>
                  </a:lnTo>
                  <a:lnTo>
                    <a:pt x="2069982" y="19040"/>
                  </a:lnTo>
                  <a:lnTo>
                    <a:pt x="2103914" y="19045"/>
                  </a:lnTo>
                  <a:lnTo>
                    <a:pt x="2140514" y="19048"/>
                  </a:lnTo>
                  <a:lnTo>
                    <a:pt x="2184920" y="19050"/>
                  </a:lnTo>
                  <a:lnTo>
                    <a:pt x="2228063" y="19050"/>
                  </a:lnTo>
                  <a:lnTo>
                    <a:pt x="2265895" y="19050"/>
                  </a:lnTo>
                  <a:lnTo>
                    <a:pt x="2298936" y="19050"/>
                  </a:lnTo>
                  <a:lnTo>
                    <a:pt x="2329849" y="19050"/>
                  </a:lnTo>
                  <a:lnTo>
                    <a:pt x="2364755" y="19050"/>
                  </a:lnTo>
                  <a:lnTo>
                    <a:pt x="2409993" y="19050"/>
                  </a:lnTo>
                  <a:lnTo>
                    <a:pt x="2450209" y="19050"/>
                  </a:lnTo>
                  <a:lnTo>
                    <a:pt x="2488633" y="19050"/>
                  </a:lnTo>
                  <a:lnTo>
                    <a:pt x="2524780" y="19050"/>
                  </a:lnTo>
                  <a:lnTo>
                    <a:pt x="2571592" y="19050"/>
                  </a:lnTo>
                  <a:lnTo>
                    <a:pt x="2610156" y="19050"/>
                  </a:lnTo>
                  <a:lnTo>
                    <a:pt x="2642794" y="19050"/>
                  </a:lnTo>
                  <a:lnTo>
                    <a:pt x="2678467" y="19050"/>
                  </a:lnTo>
                  <a:lnTo>
                    <a:pt x="2725784" y="19050"/>
                  </a:lnTo>
                  <a:lnTo>
                    <a:pt x="2768378" y="19050"/>
                  </a:lnTo>
                  <a:lnTo>
                    <a:pt x="2802014" y="19050"/>
                  </a:lnTo>
                  <a:lnTo>
                    <a:pt x="2834604" y="19050"/>
                  </a:lnTo>
                  <a:lnTo>
                    <a:pt x="2869549" y="19050"/>
                  </a:lnTo>
                  <a:lnTo>
                    <a:pt x="2905189" y="19050"/>
                  </a:lnTo>
                  <a:lnTo>
                    <a:pt x="2938667" y="19050"/>
                  </a:lnTo>
                  <a:lnTo>
                    <a:pt x="2977152" y="19050"/>
                  </a:lnTo>
                  <a:lnTo>
                    <a:pt x="3013719" y="24107"/>
                  </a:lnTo>
                  <a:lnTo>
                    <a:pt x="3056423" y="27251"/>
                  </a:lnTo>
                  <a:lnTo>
                    <a:pt x="3097533" y="33239"/>
                  </a:lnTo>
                  <a:lnTo>
                    <a:pt x="3144232" y="37460"/>
                  </a:lnTo>
                  <a:lnTo>
                    <a:pt x="3189946" y="39074"/>
                  </a:lnTo>
                  <a:lnTo>
                    <a:pt x="3209767" y="43562"/>
                  </a:lnTo>
                  <a:lnTo>
                    <a:pt x="3212995" y="42800"/>
                  </a:lnTo>
                  <a:lnTo>
                    <a:pt x="3215147" y="41233"/>
                  </a:lnTo>
                  <a:lnTo>
                    <a:pt x="3216580" y="41247"/>
                  </a:lnTo>
                  <a:lnTo>
                    <a:pt x="3217538" y="42315"/>
                  </a:lnTo>
                  <a:lnTo>
                    <a:pt x="3219450"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7" name="SMARTInkShape-2556">
              <a:extLst>
                <a:ext uri="{FF2B5EF4-FFF2-40B4-BE49-F238E27FC236}">
                  <a16:creationId xmlns:a16="http://schemas.microsoft.com/office/drawing/2014/main" id="{C7B2865B-4E43-0F27-4FD9-3F67CE0BE8DF}"/>
                </a:ext>
              </a:extLst>
            </p:cNvPr>
            <p:cNvSpPr/>
            <p:nvPr>
              <p:custDataLst>
                <p:tags r:id="rId138"/>
              </p:custDataLst>
            </p:nvPr>
          </p:nvSpPr>
          <p:spPr>
            <a:xfrm>
              <a:off x="5048250" y="4086228"/>
              <a:ext cx="3247268" cy="932607"/>
            </a:xfrm>
            <a:custGeom>
              <a:avLst/>
              <a:gdLst/>
              <a:ahLst/>
              <a:cxnLst/>
              <a:rect l="0" t="0" r="0" b="0"/>
              <a:pathLst>
                <a:path w="3247268" h="932607">
                  <a:moveTo>
                    <a:pt x="0" y="828672"/>
                  </a:moveTo>
                  <a:lnTo>
                    <a:pt x="0" y="828672"/>
                  </a:lnTo>
                  <a:lnTo>
                    <a:pt x="8201" y="828672"/>
                  </a:lnTo>
                  <a:lnTo>
                    <a:pt x="8642" y="827614"/>
                  </a:lnTo>
                  <a:lnTo>
                    <a:pt x="9132" y="823616"/>
                  </a:lnTo>
                  <a:lnTo>
                    <a:pt x="14995" y="818311"/>
                  </a:lnTo>
                  <a:lnTo>
                    <a:pt x="40937" y="804220"/>
                  </a:lnTo>
                  <a:lnTo>
                    <a:pt x="52934" y="800260"/>
                  </a:lnTo>
                  <a:lnTo>
                    <a:pt x="59862" y="795584"/>
                  </a:lnTo>
                  <a:lnTo>
                    <a:pt x="62133" y="794972"/>
                  </a:lnTo>
                  <a:lnTo>
                    <a:pt x="63647" y="795622"/>
                  </a:lnTo>
                  <a:lnTo>
                    <a:pt x="66077" y="799213"/>
                  </a:lnTo>
                  <a:lnTo>
                    <a:pt x="74823" y="800019"/>
                  </a:lnTo>
                  <a:lnTo>
                    <a:pt x="76986" y="814232"/>
                  </a:lnTo>
                  <a:lnTo>
                    <a:pt x="91365" y="849020"/>
                  </a:lnTo>
                  <a:lnTo>
                    <a:pt x="101455" y="889890"/>
                  </a:lnTo>
                  <a:lnTo>
                    <a:pt x="104338" y="923870"/>
                  </a:lnTo>
                  <a:lnTo>
                    <a:pt x="105542" y="927062"/>
                  </a:lnTo>
                  <a:lnTo>
                    <a:pt x="107403" y="929190"/>
                  </a:lnTo>
                  <a:lnTo>
                    <a:pt x="112938" y="932606"/>
                  </a:lnTo>
                  <a:lnTo>
                    <a:pt x="116517" y="930251"/>
                  </a:lnTo>
                  <a:lnTo>
                    <a:pt x="118953" y="928142"/>
                  </a:lnTo>
                  <a:lnTo>
                    <a:pt x="121659" y="922975"/>
                  </a:lnTo>
                  <a:lnTo>
                    <a:pt x="133996" y="881244"/>
                  </a:lnTo>
                  <a:lnTo>
                    <a:pt x="141121" y="839174"/>
                  </a:lnTo>
                  <a:lnTo>
                    <a:pt x="143587" y="799232"/>
                  </a:lnTo>
                  <a:lnTo>
                    <a:pt x="150346" y="757318"/>
                  </a:lnTo>
                  <a:lnTo>
                    <a:pt x="159734" y="712697"/>
                  </a:lnTo>
                  <a:lnTo>
                    <a:pt x="171644" y="665789"/>
                  </a:lnTo>
                  <a:lnTo>
                    <a:pt x="181032" y="628363"/>
                  </a:lnTo>
                  <a:lnTo>
                    <a:pt x="188630" y="587904"/>
                  </a:lnTo>
                  <a:lnTo>
                    <a:pt x="197735" y="544320"/>
                  </a:lnTo>
                  <a:lnTo>
                    <a:pt x="206637" y="507471"/>
                  </a:lnTo>
                  <a:lnTo>
                    <a:pt x="219127" y="465560"/>
                  </a:lnTo>
                  <a:lnTo>
                    <a:pt x="231785" y="430980"/>
                  </a:lnTo>
                  <a:lnTo>
                    <a:pt x="237931" y="383384"/>
                  </a:lnTo>
                  <a:lnTo>
                    <a:pt x="245358" y="345838"/>
                  </a:lnTo>
                  <a:lnTo>
                    <a:pt x="254527" y="303693"/>
                  </a:lnTo>
                  <a:lnTo>
                    <a:pt x="264431" y="258751"/>
                  </a:lnTo>
                  <a:lnTo>
                    <a:pt x="276404" y="216562"/>
                  </a:lnTo>
                  <a:lnTo>
                    <a:pt x="285578" y="175937"/>
                  </a:lnTo>
                  <a:lnTo>
                    <a:pt x="293789" y="132684"/>
                  </a:lnTo>
                  <a:lnTo>
                    <a:pt x="297901" y="88457"/>
                  </a:lnTo>
                  <a:lnTo>
                    <a:pt x="311077" y="41575"/>
                  </a:lnTo>
                  <a:lnTo>
                    <a:pt x="314420" y="25604"/>
                  </a:lnTo>
                  <a:lnTo>
                    <a:pt x="321674" y="10190"/>
                  </a:lnTo>
                  <a:lnTo>
                    <a:pt x="323723" y="594"/>
                  </a:lnTo>
                  <a:lnTo>
                    <a:pt x="337096" y="49"/>
                  </a:lnTo>
                  <a:lnTo>
                    <a:pt x="379329" y="9131"/>
                  </a:lnTo>
                  <a:lnTo>
                    <a:pt x="418731" y="9445"/>
                  </a:lnTo>
                  <a:lnTo>
                    <a:pt x="454856" y="9499"/>
                  </a:lnTo>
                  <a:lnTo>
                    <a:pt x="493430" y="8457"/>
                  </a:lnTo>
                  <a:lnTo>
                    <a:pt x="535786" y="2974"/>
                  </a:lnTo>
                  <a:lnTo>
                    <a:pt x="571501" y="879"/>
                  </a:lnTo>
                  <a:lnTo>
                    <a:pt x="615716" y="258"/>
                  </a:lnTo>
                  <a:lnTo>
                    <a:pt x="650417" y="113"/>
                  </a:lnTo>
                  <a:lnTo>
                    <a:pt x="684186" y="49"/>
                  </a:lnTo>
                  <a:lnTo>
                    <a:pt x="717891" y="20"/>
                  </a:lnTo>
                  <a:lnTo>
                    <a:pt x="754038" y="7"/>
                  </a:lnTo>
                  <a:lnTo>
                    <a:pt x="789863" y="0"/>
                  </a:lnTo>
                  <a:lnTo>
                    <a:pt x="834108" y="5054"/>
                  </a:lnTo>
                  <a:lnTo>
                    <a:pt x="869190" y="7536"/>
                  </a:lnTo>
                  <a:lnTo>
                    <a:pt x="916174" y="8934"/>
                  </a:lnTo>
                  <a:lnTo>
                    <a:pt x="953026" y="9348"/>
                  </a:lnTo>
                  <a:lnTo>
                    <a:pt x="998347" y="9488"/>
                  </a:lnTo>
                  <a:lnTo>
                    <a:pt x="1029674" y="9507"/>
                  </a:lnTo>
                  <a:lnTo>
                    <a:pt x="1067233" y="9515"/>
                  </a:lnTo>
                  <a:lnTo>
                    <a:pt x="1105092" y="9519"/>
                  </a:lnTo>
                  <a:lnTo>
                    <a:pt x="1145908" y="9521"/>
                  </a:lnTo>
                  <a:lnTo>
                    <a:pt x="1184509" y="9522"/>
                  </a:lnTo>
                  <a:lnTo>
                    <a:pt x="1225150" y="9522"/>
                  </a:lnTo>
                  <a:lnTo>
                    <a:pt x="1262473" y="9522"/>
                  </a:lnTo>
                  <a:lnTo>
                    <a:pt x="1306887" y="9522"/>
                  </a:lnTo>
                  <a:lnTo>
                    <a:pt x="1351057" y="9522"/>
                  </a:lnTo>
                  <a:lnTo>
                    <a:pt x="1385739" y="9522"/>
                  </a:lnTo>
                  <a:lnTo>
                    <a:pt x="1418806" y="9522"/>
                  </a:lnTo>
                  <a:lnTo>
                    <a:pt x="1458197" y="9522"/>
                  </a:lnTo>
                  <a:lnTo>
                    <a:pt x="1500398" y="9522"/>
                  </a:lnTo>
                  <a:lnTo>
                    <a:pt x="1543849" y="9522"/>
                  </a:lnTo>
                  <a:lnTo>
                    <a:pt x="1584681" y="9522"/>
                  </a:lnTo>
                  <a:lnTo>
                    <a:pt x="1630409" y="9522"/>
                  </a:lnTo>
                  <a:lnTo>
                    <a:pt x="1677663" y="9522"/>
                  </a:lnTo>
                  <a:lnTo>
                    <a:pt x="1714874" y="9522"/>
                  </a:lnTo>
                  <a:lnTo>
                    <a:pt x="1752711" y="9522"/>
                  </a:lnTo>
                  <a:lnTo>
                    <a:pt x="1790733" y="9522"/>
                  </a:lnTo>
                  <a:lnTo>
                    <a:pt x="1828810" y="9522"/>
                  </a:lnTo>
                  <a:lnTo>
                    <a:pt x="1866903" y="9522"/>
                  </a:lnTo>
                  <a:lnTo>
                    <a:pt x="1905001" y="9522"/>
                  </a:lnTo>
                  <a:lnTo>
                    <a:pt x="1943100" y="12344"/>
                  </a:lnTo>
                  <a:lnTo>
                    <a:pt x="1968500" y="15010"/>
                  </a:lnTo>
                  <a:lnTo>
                    <a:pt x="2007658" y="12677"/>
                  </a:lnTo>
                  <a:lnTo>
                    <a:pt x="2051246" y="16689"/>
                  </a:lnTo>
                  <a:lnTo>
                    <a:pt x="2091442" y="18348"/>
                  </a:lnTo>
                  <a:lnTo>
                    <a:pt x="2131223" y="18840"/>
                  </a:lnTo>
                  <a:lnTo>
                    <a:pt x="2174994" y="18985"/>
                  </a:lnTo>
                  <a:lnTo>
                    <a:pt x="2215245" y="19029"/>
                  </a:lnTo>
                  <a:lnTo>
                    <a:pt x="2253982" y="19042"/>
                  </a:lnTo>
                  <a:lnTo>
                    <a:pt x="2293329" y="19045"/>
                  </a:lnTo>
                  <a:lnTo>
                    <a:pt x="2336973" y="19047"/>
                  </a:lnTo>
                  <a:lnTo>
                    <a:pt x="2377186" y="19047"/>
                  </a:lnTo>
                  <a:lnTo>
                    <a:pt x="2415911" y="19047"/>
                  </a:lnTo>
                  <a:lnTo>
                    <a:pt x="2455256" y="19047"/>
                  </a:lnTo>
                  <a:lnTo>
                    <a:pt x="2498898" y="19047"/>
                  </a:lnTo>
                  <a:lnTo>
                    <a:pt x="2539111" y="19047"/>
                  </a:lnTo>
                  <a:lnTo>
                    <a:pt x="2577836" y="19047"/>
                  </a:lnTo>
                  <a:lnTo>
                    <a:pt x="2617181" y="20105"/>
                  </a:lnTo>
                  <a:lnTo>
                    <a:pt x="2660823" y="25593"/>
                  </a:lnTo>
                  <a:lnTo>
                    <a:pt x="2701036" y="27689"/>
                  </a:lnTo>
                  <a:lnTo>
                    <a:pt x="2740820" y="28310"/>
                  </a:lnTo>
                  <a:lnTo>
                    <a:pt x="2784593" y="28494"/>
                  </a:lnTo>
                  <a:lnTo>
                    <a:pt x="2824845" y="28549"/>
                  </a:lnTo>
                  <a:lnTo>
                    <a:pt x="2863582" y="28565"/>
                  </a:lnTo>
                  <a:lnTo>
                    <a:pt x="2901871" y="28570"/>
                  </a:lnTo>
                  <a:lnTo>
                    <a:pt x="2940026" y="28572"/>
                  </a:lnTo>
                  <a:lnTo>
                    <a:pt x="2978143" y="29630"/>
                  </a:lnTo>
                  <a:lnTo>
                    <a:pt x="3016248" y="35118"/>
                  </a:lnTo>
                  <a:lnTo>
                    <a:pt x="3057525" y="37214"/>
                  </a:lnTo>
                  <a:lnTo>
                    <a:pt x="3094919" y="37704"/>
                  </a:lnTo>
                  <a:lnTo>
                    <a:pt x="3130590" y="37922"/>
                  </a:lnTo>
                  <a:lnTo>
                    <a:pt x="3164081" y="38019"/>
                  </a:lnTo>
                  <a:lnTo>
                    <a:pt x="3208453" y="38074"/>
                  </a:lnTo>
                  <a:lnTo>
                    <a:pt x="3239391" y="38094"/>
                  </a:lnTo>
                  <a:lnTo>
                    <a:pt x="3242268" y="37037"/>
                  </a:lnTo>
                  <a:lnTo>
                    <a:pt x="3244188" y="35274"/>
                  </a:lnTo>
                  <a:lnTo>
                    <a:pt x="3247267" y="29896"/>
                  </a:lnTo>
                  <a:lnTo>
                    <a:pt x="3238500" y="38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7" name="SMARTInkShape-Group616">
            <a:extLst>
              <a:ext uri="{FF2B5EF4-FFF2-40B4-BE49-F238E27FC236}">
                <a16:creationId xmlns:a16="http://schemas.microsoft.com/office/drawing/2014/main" id="{C401409D-FF63-8E96-5AED-7657ABCC85C6}"/>
              </a:ext>
            </a:extLst>
          </p:cNvPr>
          <p:cNvGrpSpPr/>
          <p:nvPr/>
        </p:nvGrpSpPr>
        <p:grpSpPr>
          <a:xfrm>
            <a:off x="5406131" y="4306624"/>
            <a:ext cx="1880286" cy="360627"/>
            <a:chOff x="5406131" y="4306624"/>
            <a:chExt cx="1880286" cy="360627"/>
          </a:xfrm>
        </p:grpSpPr>
        <p:sp>
          <p:nvSpPr>
            <p:cNvPr id="1569" name="SMARTInkShape-2557">
              <a:extLst>
                <a:ext uri="{FF2B5EF4-FFF2-40B4-BE49-F238E27FC236}">
                  <a16:creationId xmlns:a16="http://schemas.microsoft.com/office/drawing/2014/main" id="{2C90C947-C8E1-EDC8-8B4F-2E2328423263}"/>
                </a:ext>
              </a:extLst>
            </p:cNvPr>
            <p:cNvSpPr/>
            <p:nvPr>
              <p:custDataLst>
                <p:tags r:id="rId119"/>
              </p:custDataLst>
            </p:nvPr>
          </p:nvSpPr>
          <p:spPr>
            <a:xfrm>
              <a:off x="5406131" y="4382858"/>
              <a:ext cx="111844" cy="129912"/>
            </a:xfrm>
            <a:custGeom>
              <a:avLst/>
              <a:gdLst/>
              <a:ahLst/>
              <a:cxnLst/>
              <a:rect l="0" t="0" r="0" b="0"/>
              <a:pathLst>
                <a:path w="111844" h="129912">
                  <a:moveTo>
                    <a:pt x="80269" y="17692"/>
                  </a:moveTo>
                  <a:lnTo>
                    <a:pt x="80269" y="17692"/>
                  </a:lnTo>
                  <a:lnTo>
                    <a:pt x="88470" y="17692"/>
                  </a:lnTo>
                  <a:lnTo>
                    <a:pt x="81477" y="9491"/>
                  </a:lnTo>
                  <a:lnTo>
                    <a:pt x="72903" y="7371"/>
                  </a:lnTo>
                  <a:lnTo>
                    <a:pt x="64093" y="1699"/>
                  </a:lnTo>
                  <a:lnTo>
                    <a:pt x="57911" y="0"/>
                  </a:lnTo>
                  <a:lnTo>
                    <a:pt x="43423" y="4101"/>
                  </a:lnTo>
                  <a:lnTo>
                    <a:pt x="20668" y="17075"/>
                  </a:lnTo>
                  <a:lnTo>
                    <a:pt x="11447" y="28354"/>
                  </a:lnTo>
                  <a:lnTo>
                    <a:pt x="470" y="52842"/>
                  </a:lnTo>
                  <a:lnTo>
                    <a:pt x="0" y="68239"/>
                  </a:lnTo>
                  <a:lnTo>
                    <a:pt x="8321" y="98938"/>
                  </a:lnTo>
                  <a:lnTo>
                    <a:pt x="17088" y="113849"/>
                  </a:lnTo>
                  <a:lnTo>
                    <a:pt x="31445" y="124970"/>
                  </a:lnTo>
                  <a:lnTo>
                    <a:pt x="54161" y="129911"/>
                  </a:lnTo>
                  <a:lnTo>
                    <a:pt x="75943" y="126319"/>
                  </a:lnTo>
                  <a:lnTo>
                    <a:pt x="95803" y="118551"/>
                  </a:lnTo>
                  <a:lnTo>
                    <a:pt x="105869" y="106969"/>
                  </a:lnTo>
                  <a:lnTo>
                    <a:pt x="110036" y="99435"/>
                  </a:lnTo>
                  <a:lnTo>
                    <a:pt x="111843" y="82597"/>
                  </a:lnTo>
                  <a:lnTo>
                    <a:pt x="104380" y="45917"/>
                  </a:lnTo>
                  <a:lnTo>
                    <a:pt x="90705" y="22645"/>
                  </a:lnTo>
                  <a:lnTo>
                    <a:pt x="82085" y="14602"/>
                  </a:lnTo>
                  <a:lnTo>
                    <a:pt x="57029" y="2468"/>
                  </a:lnTo>
                  <a:lnTo>
                    <a:pt x="44893" y="343"/>
                  </a:lnTo>
                  <a:lnTo>
                    <a:pt x="23119" y="8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0" name="SMARTInkShape-2558">
              <a:extLst>
                <a:ext uri="{FF2B5EF4-FFF2-40B4-BE49-F238E27FC236}">
                  <a16:creationId xmlns:a16="http://schemas.microsoft.com/office/drawing/2014/main" id="{A44611C2-FCAB-2BDC-825E-94492048AF15}"/>
                </a:ext>
              </a:extLst>
            </p:cNvPr>
            <p:cNvSpPr/>
            <p:nvPr>
              <p:custDataLst>
                <p:tags r:id="rId120"/>
              </p:custDataLst>
            </p:nvPr>
          </p:nvSpPr>
          <p:spPr>
            <a:xfrm>
              <a:off x="5562600" y="4486275"/>
              <a:ext cx="5489" cy="28576"/>
            </a:xfrm>
            <a:custGeom>
              <a:avLst/>
              <a:gdLst/>
              <a:ahLst/>
              <a:cxnLst/>
              <a:rect l="0" t="0" r="0" b="0"/>
              <a:pathLst>
                <a:path w="5489" h="28576">
                  <a:moveTo>
                    <a:pt x="0" y="28575"/>
                  </a:moveTo>
                  <a:lnTo>
                    <a:pt x="0" y="28575"/>
                  </a:lnTo>
                  <a:lnTo>
                    <a:pt x="0" y="14386"/>
                  </a:lnTo>
                  <a:lnTo>
                    <a:pt x="1058" y="12765"/>
                  </a:lnTo>
                  <a:lnTo>
                    <a:pt x="2822" y="11686"/>
                  </a:lnTo>
                  <a:lnTo>
                    <a:pt x="5056" y="10965"/>
                  </a:lnTo>
                  <a:lnTo>
                    <a:pt x="5488" y="942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1" name="SMARTInkShape-2559">
              <a:extLst>
                <a:ext uri="{FF2B5EF4-FFF2-40B4-BE49-F238E27FC236}">
                  <a16:creationId xmlns:a16="http://schemas.microsoft.com/office/drawing/2014/main" id="{97A03EA9-47ED-8E1D-38CC-79C434D134BA}"/>
                </a:ext>
              </a:extLst>
            </p:cNvPr>
            <p:cNvSpPr/>
            <p:nvPr>
              <p:custDataLst>
                <p:tags r:id="rId121"/>
              </p:custDataLst>
            </p:nvPr>
          </p:nvSpPr>
          <p:spPr>
            <a:xfrm>
              <a:off x="5631537" y="4392490"/>
              <a:ext cx="77631" cy="138813"/>
            </a:xfrm>
            <a:custGeom>
              <a:avLst/>
              <a:gdLst/>
              <a:ahLst/>
              <a:cxnLst/>
              <a:rect l="0" t="0" r="0" b="0"/>
              <a:pathLst>
                <a:path w="77631" h="138813">
                  <a:moveTo>
                    <a:pt x="54888" y="55685"/>
                  </a:moveTo>
                  <a:lnTo>
                    <a:pt x="54888" y="55685"/>
                  </a:lnTo>
                  <a:lnTo>
                    <a:pt x="59944" y="50628"/>
                  </a:lnTo>
                  <a:lnTo>
                    <a:pt x="62427" y="45324"/>
                  </a:lnTo>
                  <a:lnTo>
                    <a:pt x="64020" y="28238"/>
                  </a:lnTo>
                  <a:lnTo>
                    <a:pt x="63093" y="24687"/>
                  </a:lnTo>
                  <a:lnTo>
                    <a:pt x="61416" y="22320"/>
                  </a:lnTo>
                  <a:lnTo>
                    <a:pt x="59240" y="20742"/>
                  </a:lnTo>
                  <a:lnTo>
                    <a:pt x="57789" y="18631"/>
                  </a:lnTo>
                  <a:lnTo>
                    <a:pt x="56178" y="13464"/>
                  </a:lnTo>
                  <a:lnTo>
                    <a:pt x="54690" y="11663"/>
                  </a:lnTo>
                  <a:lnTo>
                    <a:pt x="50214" y="9661"/>
                  </a:lnTo>
                  <a:lnTo>
                    <a:pt x="48597" y="8069"/>
                  </a:lnTo>
                  <a:lnTo>
                    <a:pt x="46800" y="3478"/>
                  </a:lnTo>
                  <a:lnTo>
                    <a:pt x="45263" y="1831"/>
                  </a:lnTo>
                  <a:lnTo>
                    <a:pt x="40733" y="0"/>
                  </a:lnTo>
                  <a:lnTo>
                    <a:pt x="38043" y="570"/>
                  </a:lnTo>
                  <a:lnTo>
                    <a:pt x="32232" y="4025"/>
                  </a:lnTo>
                  <a:lnTo>
                    <a:pt x="17954" y="16977"/>
                  </a:lnTo>
                  <a:lnTo>
                    <a:pt x="5374" y="39277"/>
                  </a:lnTo>
                  <a:lnTo>
                    <a:pt x="0" y="65993"/>
                  </a:lnTo>
                  <a:lnTo>
                    <a:pt x="3465" y="94017"/>
                  </a:lnTo>
                  <a:lnTo>
                    <a:pt x="11195" y="117372"/>
                  </a:lnTo>
                  <a:lnTo>
                    <a:pt x="19946" y="128257"/>
                  </a:lnTo>
                  <a:lnTo>
                    <a:pt x="29834" y="135564"/>
                  </a:lnTo>
                  <a:lnTo>
                    <a:pt x="37755" y="138812"/>
                  </a:lnTo>
                  <a:lnTo>
                    <a:pt x="47626" y="137433"/>
                  </a:lnTo>
                  <a:lnTo>
                    <a:pt x="53222" y="135584"/>
                  </a:lnTo>
                  <a:lnTo>
                    <a:pt x="62261" y="125062"/>
                  </a:lnTo>
                  <a:lnTo>
                    <a:pt x="76688" y="87380"/>
                  </a:lnTo>
                  <a:lnTo>
                    <a:pt x="77630" y="69419"/>
                  </a:lnTo>
                  <a:lnTo>
                    <a:pt x="69611" y="40641"/>
                  </a:lnTo>
                  <a:lnTo>
                    <a:pt x="60897" y="26062"/>
                  </a:lnTo>
                  <a:lnTo>
                    <a:pt x="45363" y="17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2" name="SMARTInkShape-2560">
              <a:extLst>
                <a:ext uri="{FF2B5EF4-FFF2-40B4-BE49-F238E27FC236}">
                  <a16:creationId xmlns:a16="http://schemas.microsoft.com/office/drawing/2014/main" id="{09DB3C97-8B74-C58E-C392-C507F388D2A0}"/>
                </a:ext>
              </a:extLst>
            </p:cNvPr>
            <p:cNvSpPr/>
            <p:nvPr>
              <p:custDataLst>
                <p:tags r:id="rId122"/>
              </p:custDataLst>
            </p:nvPr>
          </p:nvSpPr>
          <p:spPr>
            <a:xfrm>
              <a:off x="5764489" y="4400550"/>
              <a:ext cx="91457" cy="123532"/>
            </a:xfrm>
            <a:custGeom>
              <a:avLst/>
              <a:gdLst/>
              <a:ahLst/>
              <a:cxnLst/>
              <a:rect l="0" t="0" r="0" b="0"/>
              <a:pathLst>
                <a:path w="91457" h="123532">
                  <a:moveTo>
                    <a:pt x="26711" y="0"/>
                  </a:moveTo>
                  <a:lnTo>
                    <a:pt x="26711" y="0"/>
                  </a:lnTo>
                  <a:lnTo>
                    <a:pt x="34912" y="0"/>
                  </a:lnTo>
                  <a:lnTo>
                    <a:pt x="22862" y="0"/>
                  </a:lnTo>
                  <a:lnTo>
                    <a:pt x="16886" y="2822"/>
                  </a:lnTo>
                  <a:lnTo>
                    <a:pt x="4427" y="13257"/>
                  </a:lnTo>
                  <a:lnTo>
                    <a:pt x="932" y="22120"/>
                  </a:lnTo>
                  <a:lnTo>
                    <a:pt x="0" y="27447"/>
                  </a:lnTo>
                  <a:lnTo>
                    <a:pt x="1787" y="36187"/>
                  </a:lnTo>
                  <a:lnTo>
                    <a:pt x="3745" y="39999"/>
                  </a:lnTo>
                  <a:lnTo>
                    <a:pt x="46104" y="74164"/>
                  </a:lnTo>
                  <a:lnTo>
                    <a:pt x="91456" y="112408"/>
                  </a:lnTo>
                  <a:lnTo>
                    <a:pt x="91042" y="114097"/>
                  </a:lnTo>
                  <a:lnTo>
                    <a:pt x="87758" y="118796"/>
                  </a:lnTo>
                  <a:lnTo>
                    <a:pt x="82771" y="121590"/>
                  </a:lnTo>
                  <a:lnTo>
                    <a:pt x="73330" y="123531"/>
                  </a:lnTo>
                  <a:lnTo>
                    <a:pt x="41940" y="122741"/>
                  </a:lnTo>
                  <a:lnTo>
                    <a:pt x="17186"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3" name="SMARTInkShape-2561">
              <a:extLst>
                <a:ext uri="{FF2B5EF4-FFF2-40B4-BE49-F238E27FC236}">
                  <a16:creationId xmlns:a16="http://schemas.microsoft.com/office/drawing/2014/main" id="{90C63E06-B27D-5F96-7617-7E813B33AF5A}"/>
                </a:ext>
              </a:extLst>
            </p:cNvPr>
            <p:cNvSpPr/>
            <p:nvPr>
              <p:custDataLst>
                <p:tags r:id="rId123"/>
              </p:custDataLst>
            </p:nvPr>
          </p:nvSpPr>
          <p:spPr>
            <a:xfrm>
              <a:off x="5810250" y="4400550"/>
              <a:ext cx="57151" cy="19051"/>
            </a:xfrm>
            <a:custGeom>
              <a:avLst/>
              <a:gdLst/>
              <a:ahLst/>
              <a:cxnLst/>
              <a:rect l="0" t="0" r="0" b="0"/>
              <a:pathLst>
                <a:path w="57151" h="19051">
                  <a:moveTo>
                    <a:pt x="0" y="19050"/>
                  </a:moveTo>
                  <a:lnTo>
                    <a:pt x="0" y="19050"/>
                  </a:lnTo>
                  <a:lnTo>
                    <a:pt x="5056" y="19050"/>
                  </a:lnTo>
                  <a:lnTo>
                    <a:pt x="10361" y="16228"/>
                  </a:lnTo>
                  <a:lnTo>
                    <a:pt x="22390" y="5793"/>
                  </a:lnTo>
                  <a:lnTo>
                    <a:pt x="31471" y="2575"/>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4" name="SMARTInkShape-2562">
              <a:extLst>
                <a:ext uri="{FF2B5EF4-FFF2-40B4-BE49-F238E27FC236}">
                  <a16:creationId xmlns:a16="http://schemas.microsoft.com/office/drawing/2014/main" id="{87BC3550-BB5D-E5F6-8AD6-3ABD35D7FD81}"/>
                </a:ext>
              </a:extLst>
            </p:cNvPr>
            <p:cNvSpPr/>
            <p:nvPr>
              <p:custDataLst>
                <p:tags r:id="rId124"/>
              </p:custDataLst>
            </p:nvPr>
          </p:nvSpPr>
          <p:spPr>
            <a:xfrm>
              <a:off x="5905548" y="4391142"/>
              <a:ext cx="66460" cy="123709"/>
            </a:xfrm>
            <a:custGeom>
              <a:avLst/>
              <a:gdLst/>
              <a:ahLst/>
              <a:cxnLst/>
              <a:rect l="0" t="0" r="0" b="0"/>
              <a:pathLst>
                <a:path w="66460" h="123709">
                  <a:moveTo>
                    <a:pt x="28527" y="9408"/>
                  </a:moveTo>
                  <a:lnTo>
                    <a:pt x="28527" y="9408"/>
                  </a:lnTo>
                  <a:lnTo>
                    <a:pt x="28527" y="275"/>
                  </a:lnTo>
                  <a:lnTo>
                    <a:pt x="23471" y="0"/>
                  </a:lnTo>
                  <a:lnTo>
                    <a:pt x="18166" y="2757"/>
                  </a:lnTo>
                  <a:lnTo>
                    <a:pt x="6137" y="13150"/>
                  </a:lnTo>
                  <a:lnTo>
                    <a:pt x="2701" y="22008"/>
                  </a:lnTo>
                  <a:lnTo>
                    <a:pt x="0" y="55040"/>
                  </a:lnTo>
                  <a:lnTo>
                    <a:pt x="43368" y="81450"/>
                  </a:lnTo>
                  <a:lnTo>
                    <a:pt x="56898" y="87609"/>
                  </a:lnTo>
                  <a:lnTo>
                    <a:pt x="64705" y="93647"/>
                  </a:lnTo>
                  <a:lnTo>
                    <a:pt x="65773" y="97294"/>
                  </a:lnTo>
                  <a:lnTo>
                    <a:pt x="66459" y="108260"/>
                  </a:lnTo>
                  <a:lnTo>
                    <a:pt x="65457" y="110234"/>
                  </a:lnTo>
                  <a:lnTo>
                    <a:pt x="63730" y="111551"/>
                  </a:lnTo>
                  <a:lnTo>
                    <a:pt x="58990" y="114071"/>
                  </a:lnTo>
                  <a:lnTo>
                    <a:pt x="50371" y="120382"/>
                  </a:lnTo>
                  <a:lnTo>
                    <a:pt x="44233" y="122230"/>
                  </a:lnTo>
                  <a:lnTo>
                    <a:pt x="19002"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5" name="SMARTInkShape-2563">
              <a:extLst>
                <a:ext uri="{FF2B5EF4-FFF2-40B4-BE49-F238E27FC236}">
                  <a16:creationId xmlns:a16="http://schemas.microsoft.com/office/drawing/2014/main" id="{B834DEBF-CC85-2468-C938-EF027B551614}"/>
                </a:ext>
              </a:extLst>
            </p:cNvPr>
            <p:cNvSpPr/>
            <p:nvPr>
              <p:custDataLst>
                <p:tags r:id="rId125"/>
              </p:custDataLst>
            </p:nvPr>
          </p:nvSpPr>
          <p:spPr>
            <a:xfrm>
              <a:off x="5915025" y="4352925"/>
              <a:ext cx="95251" cy="38101"/>
            </a:xfrm>
            <a:custGeom>
              <a:avLst/>
              <a:gdLst/>
              <a:ahLst/>
              <a:cxnLst/>
              <a:rect l="0" t="0" r="0" b="0"/>
              <a:pathLst>
                <a:path w="95251" h="38101">
                  <a:moveTo>
                    <a:pt x="0" y="38100"/>
                  </a:moveTo>
                  <a:lnTo>
                    <a:pt x="0" y="38100"/>
                  </a:lnTo>
                  <a:lnTo>
                    <a:pt x="29659" y="11263"/>
                  </a:lnTo>
                  <a:lnTo>
                    <a:pt x="41757" y="5006"/>
                  </a:lnTo>
                  <a:lnTo>
                    <a:pt x="72871" y="439"/>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6" name="SMARTInkShape-2564">
              <a:extLst>
                <a:ext uri="{FF2B5EF4-FFF2-40B4-BE49-F238E27FC236}">
                  <a16:creationId xmlns:a16="http://schemas.microsoft.com/office/drawing/2014/main" id="{CC6BFB32-11AE-F5DF-1201-494E6C064A63}"/>
                </a:ext>
              </a:extLst>
            </p:cNvPr>
            <p:cNvSpPr/>
            <p:nvPr>
              <p:custDataLst>
                <p:tags r:id="rId126"/>
              </p:custDataLst>
            </p:nvPr>
          </p:nvSpPr>
          <p:spPr>
            <a:xfrm>
              <a:off x="6061128" y="4306624"/>
              <a:ext cx="149173" cy="302716"/>
            </a:xfrm>
            <a:custGeom>
              <a:avLst/>
              <a:gdLst/>
              <a:ahLst/>
              <a:cxnLst/>
              <a:rect l="0" t="0" r="0" b="0"/>
              <a:pathLst>
                <a:path w="149173" h="302716">
                  <a:moveTo>
                    <a:pt x="149172" y="8201"/>
                  </a:moveTo>
                  <a:lnTo>
                    <a:pt x="149172" y="8201"/>
                  </a:lnTo>
                  <a:lnTo>
                    <a:pt x="149172" y="0"/>
                  </a:lnTo>
                  <a:lnTo>
                    <a:pt x="108468" y="31214"/>
                  </a:lnTo>
                  <a:lnTo>
                    <a:pt x="73465" y="72575"/>
                  </a:lnTo>
                  <a:lnTo>
                    <a:pt x="42346" y="107381"/>
                  </a:lnTo>
                  <a:lnTo>
                    <a:pt x="22738" y="151593"/>
                  </a:lnTo>
                  <a:lnTo>
                    <a:pt x="4097" y="197941"/>
                  </a:lnTo>
                  <a:lnTo>
                    <a:pt x="0" y="238457"/>
                  </a:lnTo>
                  <a:lnTo>
                    <a:pt x="5019" y="265279"/>
                  </a:lnTo>
                  <a:lnTo>
                    <a:pt x="10315" y="279796"/>
                  </a:lnTo>
                  <a:lnTo>
                    <a:pt x="19020" y="290483"/>
                  </a:lnTo>
                  <a:lnTo>
                    <a:pt x="24304" y="294814"/>
                  </a:lnTo>
                  <a:lnTo>
                    <a:pt x="38641" y="299626"/>
                  </a:lnTo>
                  <a:lnTo>
                    <a:pt x="63604" y="302715"/>
                  </a:lnTo>
                  <a:lnTo>
                    <a:pt x="82497" y="2939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7" name="SMARTInkShape-2565">
              <a:extLst>
                <a:ext uri="{FF2B5EF4-FFF2-40B4-BE49-F238E27FC236}">
                  <a16:creationId xmlns:a16="http://schemas.microsoft.com/office/drawing/2014/main" id="{DB9EF184-4506-B1D7-463E-57297292B5C4}"/>
                </a:ext>
              </a:extLst>
            </p:cNvPr>
            <p:cNvSpPr/>
            <p:nvPr>
              <p:custDataLst>
                <p:tags r:id="rId127"/>
              </p:custDataLst>
            </p:nvPr>
          </p:nvSpPr>
          <p:spPr>
            <a:xfrm>
              <a:off x="6276975" y="4391142"/>
              <a:ext cx="47510" cy="190384"/>
            </a:xfrm>
            <a:custGeom>
              <a:avLst/>
              <a:gdLst/>
              <a:ahLst/>
              <a:cxnLst/>
              <a:rect l="0" t="0" r="0" b="0"/>
              <a:pathLst>
                <a:path w="47510" h="190384">
                  <a:moveTo>
                    <a:pt x="38100" y="9408"/>
                  </a:moveTo>
                  <a:lnTo>
                    <a:pt x="38100" y="9408"/>
                  </a:lnTo>
                  <a:lnTo>
                    <a:pt x="47509" y="0"/>
                  </a:lnTo>
                  <a:lnTo>
                    <a:pt x="42535" y="4974"/>
                  </a:lnTo>
                  <a:lnTo>
                    <a:pt x="30313" y="45495"/>
                  </a:lnTo>
                  <a:lnTo>
                    <a:pt x="14258" y="89718"/>
                  </a:lnTo>
                  <a:lnTo>
                    <a:pt x="7118" y="129936"/>
                  </a:lnTo>
                  <a:lnTo>
                    <a:pt x="3164" y="139176"/>
                  </a:lnTo>
                  <a:lnTo>
                    <a:pt x="0"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8" name="SMARTInkShape-2566">
              <a:extLst>
                <a:ext uri="{FF2B5EF4-FFF2-40B4-BE49-F238E27FC236}">
                  <a16:creationId xmlns:a16="http://schemas.microsoft.com/office/drawing/2014/main" id="{131F7C2B-3A47-B999-2943-86DCD1BD70B6}"/>
                </a:ext>
              </a:extLst>
            </p:cNvPr>
            <p:cNvSpPr/>
            <p:nvPr>
              <p:custDataLst>
                <p:tags r:id="rId128"/>
              </p:custDataLst>
            </p:nvPr>
          </p:nvSpPr>
          <p:spPr>
            <a:xfrm>
              <a:off x="6400800" y="4457700"/>
              <a:ext cx="104776" cy="9526"/>
            </a:xfrm>
            <a:custGeom>
              <a:avLst/>
              <a:gdLst/>
              <a:ahLst/>
              <a:cxnLst/>
              <a:rect l="0" t="0" r="0" b="0"/>
              <a:pathLst>
                <a:path w="104776" h="9526">
                  <a:moveTo>
                    <a:pt x="0" y="9525"/>
                  </a:moveTo>
                  <a:lnTo>
                    <a:pt x="0" y="9525"/>
                  </a:lnTo>
                  <a:lnTo>
                    <a:pt x="5056" y="4468"/>
                  </a:lnTo>
                  <a:lnTo>
                    <a:pt x="23370" y="1324"/>
                  </a:lnTo>
                  <a:lnTo>
                    <a:pt x="66466" y="11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9" name="SMARTInkShape-2567">
              <a:extLst>
                <a:ext uri="{FF2B5EF4-FFF2-40B4-BE49-F238E27FC236}">
                  <a16:creationId xmlns:a16="http://schemas.microsoft.com/office/drawing/2014/main" id="{9ED54591-2838-FC25-F04A-E8934117D25F}"/>
                </a:ext>
              </a:extLst>
            </p:cNvPr>
            <p:cNvSpPr/>
            <p:nvPr>
              <p:custDataLst>
                <p:tags r:id="rId129"/>
              </p:custDataLst>
            </p:nvPr>
          </p:nvSpPr>
          <p:spPr>
            <a:xfrm>
              <a:off x="6582483" y="4391568"/>
              <a:ext cx="91609" cy="131026"/>
            </a:xfrm>
            <a:custGeom>
              <a:avLst/>
              <a:gdLst/>
              <a:ahLst/>
              <a:cxnLst/>
              <a:rect l="0" t="0" r="0" b="0"/>
              <a:pathLst>
                <a:path w="91609" h="131026">
                  <a:moveTo>
                    <a:pt x="75492" y="28032"/>
                  </a:moveTo>
                  <a:lnTo>
                    <a:pt x="75492" y="28032"/>
                  </a:lnTo>
                  <a:lnTo>
                    <a:pt x="75492" y="14775"/>
                  </a:lnTo>
                  <a:lnTo>
                    <a:pt x="72670" y="8734"/>
                  </a:lnTo>
                  <a:lnTo>
                    <a:pt x="70436" y="5642"/>
                  </a:lnTo>
                  <a:lnTo>
                    <a:pt x="65131" y="2206"/>
                  </a:lnTo>
                  <a:lnTo>
                    <a:pt x="53102" y="0"/>
                  </a:lnTo>
                  <a:lnTo>
                    <a:pt x="27009" y="9889"/>
                  </a:lnTo>
                  <a:lnTo>
                    <a:pt x="20946" y="12762"/>
                  </a:lnTo>
                  <a:lnTo>
                    <a:pt x="11385" y="24420"/>
                  </a:lnTo>
                  <a:lnTo>
                    <a:pt x="4666" y="40185"/>
                  </a:lnTo>
                  <a:lnTo>
                    <a:pt x="0" y="80472"/>
                  </a:lnTo>
                  <a:lnTo>
                    <a:pt x="7556" y="118060"/>
                  </a:lnTo>
                  <a:lnTo>
                    <a:pt x="13500" y="126791"/>
                  </a:lnTo>
                  <a:lnTo>
                    <a:pt x="21834" y="130134"/>
                  </a:lnTo>
                  <a:lnTo>
                    <a:pt x="27020" y="131025"/>
                  </a:lnTo>
                  <a:lnTo>
                    <a:pt x="38427" y="129193"/>
                  </a:lnTo>
                  <a:lnTo>
                    <a:pt x="68054" y="114336"/>
                  </a:lnTo>
                  <a:lnTo>
                    <a:pt x="85047" y="97113"/>
                  </a:lnTo>
                  <a:lnTo>
                    <a:pt x="90322" y="79196"/>
                  </a:lnTo>
                  <a:lnTo>
                    <a:pt x="91608" y="58180"/>
                  </a:lnTo>
                  <a:lnTo>
                    <a:pt x="86095" y="24358"/>
                  </a:lnTo>
                  <a:lnTo>
                    <a:pt x="75223" y="10128"/>
                  </a:lnTo>
                  <a:lnTo>
                    <a:pt x="64436" y="4199"/>
                  </a:lnTo>
                  <a:lnTo>
                    <a:pt x="58596" y="2618"/>
                  </a:lnTo>
                  <a:lnTo>
                    <a:pt x="53646" y="2623"/>
                  </a:lnTo>
                  <a:lnTo>
                    <a:pt x="37392"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0" name="SMARTInkShape-2568">
              <a:extLst>
                <a:ext uri="{FF2B5EF4-FFF2-40B4-BE49-F238E27FC236}">
                  <a16:creationId xmlns:a16="http://schemas.microsoft.com/office/drawing/2014/main" id="{B9020972-609A-7A35-BD92-E7A98CAB3DB8}"/>
                </a:ext>
              </a:extLst>
            </p:cNvPr>
            <p:cNvSpPr/>
            <p:nvPr>
              <p:custDataLst>
                <p:tags r:id="rId130"/>
              </p:custDataLst>
            </p:nvPr>
          </p:nvSpPr>
          <p:spPr>
            <a:xfrm>
              <a:off x="6715125" y="4514850"/>
              <a:ext cx="19051" cy="19051"/>
            </a:xfrm>
            <a:custGeom>
              <a:avLst/>
              <a:gdLst/>
              <a:ahLst/>
              <a:cxnLst/>
              <a:rect l="0" t="0" r="0" b="0"/>
              <a:pathLst>
                <a:path w="19051" h="19051">
                  <a:moveTo>
                    <a:pt x="0" y="19050"/>
                  </a:moveTo>
                  <a:lnTo>
                    <a:pt x="0" y="1905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1" name="SMARTInkShape-2569">
              <a:extLst>
                <a:ext uri="{FF2B5EF4-FFF2-40B4-BE49-F238E27FC236}">
                  <a16:creationId xmlns:a16="http://schemas.microsoft.com/office/drawing/2014/main" id="{E7F2CF13-9DAC-7C0B-6811-8A84CE03C231}"/>
                </a:ext>
              </a:extLst>
            </p:cNvPr>
            <p:cNvSpPr/>
            <p:nvPr>
              <p:custDataLst>
                <p:tags r:id="rId131"/>
              </p:custDataLst>
            </p:nvPr>
          </p:nvSpPr>
          <p:spPr>
            <a:xfrm>
              <a:off x="6811320" y="4419600"/>
              <a:ext cx="65166" cy="132196"/>
            </a:xfrm>
            <a:custGeom>
              <a:avLst/>
              <a:gdLst/>
              <a:ahLst/>
              <a:cxnLst/>
              <a:rect l="0" t="0" r="0" b="0"/>
              <a:pathLst>
                <a:path w="65166" h="132196">
                  <a:moveTo>
                    <a:pt x="46680" y="38100"/>
                  </a:moveTo>
                  <a:lnTo>
                    <a:pt x="46680" y="38100"/>
                  </a:lnTo>
                  <a:lnTo>
                    <a:pt x="46680" y="23911"/>
                  </a:lnTo>
                  <a:lnTo>
                    <a:pt x="45622" y="22290"/>
                  </a:lnTo>
                  <a:lnTo>
                    <a:pt x="43858" y="21211"/>
                  </a:lnTo>
                  <a:lnTo>
                    <a:pt x="41624" y="20490"/>
                  </a:lnTo>
                  <a:lnTo>
                    <a:pt x="39076" y="21068"/>
                  </a:lnTo>
                  <a:lnTo>
                    <a:pt x="30434" y="26939"/>
                  </a:lnTo>
                  <a:lnTo>
                    <a:pt x="15209" y="44048"/>
                  </a:lnTo>
                  <a:lnTo>
                    <a:pt x="6235" y="59794"/>
                  </a:lnTo>
                  <a:lnTo>
                    <a:pt x="0" y="100067"/>
                  </a:lnTo>
                  <a:lnTo>
                    <a:pt x="5120" y="113618"/>
                  </a:lnTo>
                  <a:lnTo>
                    <a:pt x="15541" y="129452"/>
                  </a:lnTo>
                  <a:lnTo>
                    <a:pt x="22609" y="131618"/>
                  </a:lnTo>
                  <a:lnTo>
                    <a:pt x="27458" y="132195"/>
                  </a:lnTo>
                  <a:lnTo>
                    <a:pt x="35667" y="130014"/>
                  </a:lnTo>
                  <a:lnTo>
                    <a:pt x="39338" y="127951"/>
                  </a:lnTo>
                  <a:lnTo>
                    <a:pt x="49561" y="114934"/>
                  </a:lnTo>
                  <a:lnTo>
                    <a:pt x="61439" y="85027"/>
                  </a:lnTo>
                  <a:lnTo>
                    <a:pt x="65165" y="41013"/>
                  </a:lnTo>
                  <a:lnTo>
                    <a:pt x="62657" y="25989"/>
                  </a:lnTo>
                  <a:lnTo>
                    <a:pt x="55294" y="11581"/>
                  </a:lnTo>
                  <a:lnTo>
                    <a:pt x="49451" y="5147"/>
                  </a:lnTo>
                  <a:lnTo>
                    <a:pt x="371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2" name="SMARTInkShape-2570">
              <a:extLst>
                <a:ext uri="{FF2B5EF4-FFF2-40B4-BE49-F238E27FC236}">
                  <a16:creationId xmlns:a16="http://schemas.microsoft.com/office/drawing/2014/main" id="{55132F6C-1ECB-C019-9B0C-B4A328AFEB49}"/>
                </a:ext>
              </a:extLst>
            </p:cNvPr>
            <p:cNvSpPr/>
            <p:nvPr>
              <p:custDataLst>
                <p:tags r:id="rId132"/>
              </p:custDataLst>
            </p:nvPr>
          </p:nvSpPr>
          <p:spPr>
            <a:xfrm>
              <a:off x="6934200" y="4410225"/>
              <a:ext cx="112540" cy="161209"/>
            </a:xfrm>
            <a:custGeom>
              <a:avLst/>
              <a:gdLst/>
              <a:ahLst/>
              <a:cxnLst/>
              <a:rect l="0" t="0" r="0" b="0"/>
              <a:pathLst>
                <a:path w="112540" h="161209">
                  <a:moveTo>
                    <a:pt x="19050" y="18900"/>
                  </a:moveTo>
                  <a:lnTo>
                    <a:pt x="19050" y="18900"/>
                  </a:lnTo>
                  <a:lnTo>
                    <a:pt x="24106" y="18900"/>
                  </a:lnTo>
                  <a:lnTo>
                    <a:pt x="29411" y="16078"/>
                  </a:lnTo>
                  <a:lnTo>
                    <a:pt x="32307" y="13843"/>
                  </a:lnTo>
                  <a:lnTo>
                    <a:pt x="35525" y="8539"/>
                  </a:lnTo>
                  <a:lnTo>
                    <a:pt x="38056" y="0"/>
                  </a:lnTo>
                  <a:lnTo>
                    <a:pt x="14267" y="24748"/>
                  </a:lnTo>
                  <a:lnTo>
                    <a:pt x="11633" y="31377"/>
                  </a:lnTo>
                  <a:lnTo>
                    <a:pt x="9710" y="58831"/>
                  </a:lnTo>
                  <a:lnTo>
                    <a:pt x="12429" y="65928"/>
                  </a:lnTo>
                  <a:lnTo>
                    <a:pt x="14636" y="69302"/>
                  </a:lnTo>
                  <a:lnTo>
                    <a:pt x="17166" y="71551"/>
                  </a:lnTo>
                  <a:lnTo>
                    <a:pt x="36096" y="82201"/>
                  </a:lnTo>
                  <a:lnTo>
                    <a:pt x="57143" y="85575"/>
                  </a:lnTo>
                  <a:lnTo>
                    <a:pt x="71731" y="85575"/>
                  </a:lnTo>
                  <a:lnTo>
                    <a:pt x="73220" y="86633"/>
                  </a:lnTo>
                  <a:lnTo>
                    <a:pt x="74213" y="88397"/>
                  </a:lnTo>
                  <a:lnTo>
                    <a:pt x="75807" y="93776"/>
                  </a:lnTo>
                  <a:lnTo>
                    <a:pt x="78848" y="94511"/>
                  </a:lnTo>
                  <a:lnTo>
                    <a:pt x="81140" y="94708"/>
                  </a:lnTo>
                  <a:lnTo>
                    <a:pt x="86509" y="92103"/>
                  </a:lnTo>
                  <a:lnTo>
                    <a:pt x="89423" y="89927"/>
                  </a:lnTo>
                  <a:lnTo>
                    <a:pt x="91366" y="89534"/>
                  </a:lnTo>
                  <a:lnTo>
                    <a:pt x="92660" y="90331"/>
                  </a:lnTo>
                  <a:lnTo>
                    <a:pt x="93524" y="91921"/>
                  </a:lnTo>
                  <a:lnTo>
                    <a:pt x="95157" y="92981"/>
                  </a:lnTo>
                  <a:lnTo>
                    <a:pt x="102513" y="95531"/>
                  </a:lnTo>
                  <a:lnTo>
                    <a:pt x="108355" y="99878"/>
                  </a:lnTo>
                  <a:lnTo>
                    <a:pt x="111658" y="105337"/>
                  </a:lnTo>
                  <a:lnTo>
                    <a:pt x="112539" y="108275"/>
                  </a:lnTo>
                  <a:lnTo>
                    <a:pt x="110695" y="117184"/>
                  </a:lnTo>
                  <a:lnTo>
                    <a:pt x="103707" y="131276"/>
                  </a:lnTo>
                  <a:lnTo>
                    <a:pt x="100888" y="135093"/>
                  </a:lnTo>
                  <a:lnTo>
                    <a:pt x="61030" y="155312"/>
                  </a:lnTo>
                  <a:lnTo>
                    <a:pt x="35065" y="160498"/>
                  </a:lnTo>
                  <a:lnTo>
                    <a:pt x="22287" y="161208"/>
                  </a:lnTo>
                  <a:lnTo>
                    <a:pt x="0" y="15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3" name="SMARTInkShape-2571">
              <a:extLst>
                <a:ext uri="{FF2B5EF4-FFF2-40B4-BE49-F238E27FC236}">
                  <a16:creationId xmlns:a16="http://schemas.microsoft.com/office/drawing/2014/main" id="{C1DAADA3-9BC6-988E-7B72-5ED1A659605F}"/>
                </a:ext>
              </a:extLst>
            </p:cNvPr>
            <p:cNvSpPr/>
            <p:nvPr>
              <p:custDataLst>
                <p:tags r:id="rId133"/>
              </p:custDataLst>
            </p:nvPr>
          </p:nvSpPr>
          <p:spPr>
            <a:xfrm>
              <a:off x="6991350" y="4391025"/>
              <a:ext cx="85726" cy="19051"/>
            </a:xfrm>
            <a:custGeom>
              <a:avLst/>
              <a:gdLst/>
              <a:ahLst/>
              <a:cxnLst/>
              <a:rect l="0" t="0" r="0" b="0"/>
              <a:pathLst>
                <a:path w="85726" h="19051">
                  <a:moveTo>
                    <a:pt x="0" y="19050"/>
                  </a:moveTo>
                  <a:lnTo>
                    <a:pt x="0" y="19050"/>
                  </a:lnTo>
                  <a:lnTo>
                    <a:pt x="5056" y="19050"/>
                  </a:lnTo>
                  <a:lnTo>
                    <a:pt x="49133" y="1717"/>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4" name="SMARTInkShape-2572">
              <a:extLst>
                <a:ext uri="{FF2B5EF4-FFF2-40B4-BE49-F238E27FC236}">
                  <a16:creationId xmlns:a16="http://schemas.microsoft.com/office/drawing/2014/main" id="{2C2B9D9A-F038-5430-D628-9D8FD2CD7394}"/>
                </a:ext>
              </a:extLst>
            </p:cNvPr>
            <p:cNvSpPr/>
            <p:nvPr>
              <p:custDataLst>
                <p:tags r:id="rId134"/>
              </p:custDataLst>
            </p:nvPr>
          </p:nvSpPr>
          <p:spPr>
            <a:xfrm>
              <a:off x="7054383" y="4419600"/>
              <a:ext cx="107803" cy="114301"/>
            </a:xfrm>
            <a:custGeom>
              <a:avLst/>
              <a:gdLst/>
              <a:ahLst/>
              <a:cxnLst/>
              <a:rect l="0" t="0" r="0" b="0"/>
              <a:pathLst>
                <a:path w="107803" h="114301">
                  <a:moveTo>
                    <a:pt x="70317" y="0"/>
                  </a:moveTo>
                  <a:lnTo>
                    <a:pt x="70317" y="0"/>
                  </a:lnTo>
                  <a:lnTo>
                    <a:pt x="52003" y="0"/>
                  </a:lnTo>
                  <a:lnTo>
                    <a:pt x="29613" y="10113"/>
                  </a:lnTo>
                  <a:lnTo>
                    <a:pt x="12984" y="21459"/>
                  </a:lnTo>
                  <a:lnTo>
                    <a:pt x="1353" y="36580"/>
                  </a:lnTo>
                  <a:lnTo>
                    <a:pt x="0" y="41320"/>
                  </a:lnTo>
                  <a:lnTo>
                    <a:pt x="155" y="45538"/>
                  </a:lnTo>
                  <a:lnTo>
                    <a:pt x="3151" y="53047"/>
                  </a:lnTo>
                  <a:lnTo>
                    <a:pt x="8010" y="59913"/>
                  </a:lnTo>
                  <a:lnTo>
                    <a:pt x="13697" y="63669"/>
                  </a:lnTo>
                  <a:lnTo>
                    <a:pt x="45446" y="73950"/>
                  </a:lnTo>
                  <a:lnTo>
                    <a:pt x="90320" y="76068"/>
                  </a:lnTo>
                  <a:lnTo>
                    <a:pt x="97905" y="78964"/>
                  </a:lnTo>
                  <a:lnTo>
                    <a:pt x="106340" y="84389"/>
                  </a:lnTo>
                  <a:lnTo>
                    <a:pt x="107494" y="87954"/>
                  </a:lnTo>
                  <a:lnTo>
                    <a:pt x="107802" y="90386"/>
                  </a:lnTo>
                  <a:lnTo>
                    <a:pt x="106949" y="92007"/>
                  </a:lnTo>
                  <a:lnTo>
                    <a:pt x="105322" y="93088"/>
                  </a:lnTo>
                  <a:lnTo>
                    <a:pt x="51267"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5" name="SMARTInkShape-2573">
              <a:extLst>
                <a:ext uri="{FF2B5EF4-FFF2-40B4-BE49-F238E27FC236}">
                  <a16:creationId xmlns:a16="http://schemas.microsoft.com/office/drawing/2014/main" id="{453472E7-D9A0-ED85-9582-85C7964838C9}"/>
                </a:ext>
              </a:extLst>
            </p:cNvPr>
            <p:cNvSpPr/>
            <p:nvPr>
              <p:custDataLst>
                <p:tags r:id="rId135"/>
              </p:custDataLst>
            </p:nvPr>
          </p:nvSpPr>
          <p:spPr>
            <a:xfrm>
              <a:off x="7105650" y="4381500"/>
              <a:ext cx="95251" cy="19051"/>
            </a:xfrm>
            <a:custGeom>
              <a:avLst/>
              <a:gdLst/>
              <a:ahLst/>
              <a:cxnLst/>
              <a:rect l="0" t="0" r="0" b="0"/>
              <a:pathLst>
                <a:path w="95251" h="19051">
                  <a:moveTo>
                    <a:pt x="0" y="19050"/>
                  </a:moveTo>
                  <a:lnTo>
                    <a:pt x="0" y="19050"/>
                  </a:lnTo>
                  <a:lnTo>
                    <a:pt x="30397" y="17992"/>
                  </a:lnTo>
                  <a:lnTo>
                    <a:pt x="73299" y="7291"/>
                  </a:lnTo>
                  <a:lnTo>
                    <a:pt x="81260" y="324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6" name="SMARTInkShape-2574">
              <a:extLst>
                <a:ext uri="{FF2B5EF4-FFF2-40B4-BE49-F238E27FC236}">
                  <a16:creationId xmlns:a16="http://schemas.microsoft.com/office/drawing/2014/main" id="{F4479C84-8917-3F2A-ADA4-9FA683E4E6E0}"/>
                </a:ext>
              </a:extLst>
            </p:cNvPr>
            <p:cNvSpPr/>
            <p:nvPr>
              <p:custDataLst>
                <p:tags r:id="rId136"/>
              </p:custDataLst>
            </p:nvPr>
          </p:nvSpPr>
          <p:spPr>
            <a:xfrm>
              <a:off x="7181850" y="4324350"/>
              <a:ext cx="104567" cy="342901"/>
            </a:xfrm>
            <a:custGeom>
              <a:avLst/>
              <a:gdLst/>
              <a:ahLst/>
              <a:cxnLst/>
              <a:rect l="0" t="0" r="0" b="0"/>
              <a:pathLst>
                <a:path w="104567" h="342901">
                  <a:moveTo>
                    <a:pt x="47625" y="0"/>
                  </a:moveTo>
                  <a:lnTo>
                    <a:pt x="47625" y="0"/>
                  </a:lnTo>
                  <a:lnTo>
                    <a:pt x="65939" y="23370"/>
                  </a:lnTo>
                  <a:lnTo>
                    <a:pt x="83273" y="59018"/>
                  </a:lnTo>
                  <a:lnTo>
                    <a:pt x="96758" y="103094"/>
                  </a:lnTo>
                  <a:lnTo>
                    <a:pt x="102399" y="149667"/>
                  </a:lnTo>
                  <a:lnTo>
                    <a:pt x="104071" y="196981"/>
                  </a:lnTo>
                  <a:lnTo>
                    <a:pt x="104566" y="229345"/>
                  </a:lnTo>
                  <a:lnTo>
                    <a:pt x="94600" y="257396"/>
                  </a:lnTo>
                  <a:lnTo>
                    <a:pt x="71211" y="294260"/>
                  </a:lnTo>
                  <a:lnTo>
                    <a:pt x="32974" y="324592"/>
                  </a:lnTo>
                  <a:lnTo>
                    <a:pt x="0"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2" name="SMARTInkShape-Group617">
            <a:extLst>
              <a:ext uri="{FF2B5EF4-FFF2-40B4-BE49-F238E27FC236}">
                <a16:creationId xmlns:a16="http://schemas.microsoft.com/office/drawing/2014/main" id="{A5FC1412-1249-9DD5-66AD-5676CFCE3399}"/>
              </a:ext>
            </a:extLst>
          </p:cNvPr>
          <p:cNvGrpSpPr/>
          <p:nvPr/>
        </p:nvGrpSpPr>
        <p:grpSpPr>
          <a:xfrm>
            <a:off x="7410618" y="4133850"/>
            <a:ext cx="1561687" cy="971551"/>
            <a:chOff x="7410618" y="4133850"/>
            <a:chExt cx="1561687" cy="971551"/>
          </a:xfrm>
        </p:grpSpPr>
        <p:sp>
          <p:nvSpPr>
            <p:cNvPr id="1588" name="SMARTInkShape-2575">
              <a:extLst>
                <a:ext uri="{FF2B5EF4-FFF2-40B4-BE49-F238E27FC236}">
                  <a16:creationId xmlns:a16="http://schemas.microsoft.com/office/drawing/2014/main" id="{638E36C9-78C8-D0F7-45C1-EF9B200496E4}"/>
                </a:ext>
              </a:extLst>
            </p:cNvPr>
            <p:cNvSpPr/>
            <p:nvPr>
              <p:custDataLst>
                <p:tags r:id="rId105"/>
              </p:custDataLst>
            </p:nvPr>
          </p:nvSpPr>
          <p:spPr>
            <a:xfrm>
              <a:off x="7410618" y="4324384"/>
              <a:ext cx="199824" cy="723867"/>
            </a:xfrm>
            <a:custGeom>
              <a:avLst/>
              <a:gdLst/>
              <a:ahLst/>
              <a:cxnLst/>
              <a:rect l="0" t="0" r="0" b="0"/>
              <a:pathLst>
                <a:path w="199824" h="723867">
                  <a:moveTo>
                    <a:pt x="190332" y="9491"/>
                  </a:moveTo>
                  <a:lnTo>
                    <a:pt x="190332" y="9491"/>
                  </a:lnTo>
                  <a:lnTo>
                    <a:pt x="199823" y="0"/>
                  </a:lnTo>
                  <a:lnTo>
                    <a:pt x="153721" y="46102"/>
                  </a:lnTo>
                  <a:lnTo>
                    <a:pt x="127126" y="77753"/>
                  </a:lnTo>
                  <a:lnTo>
                    <a:pt x="106977" y="116696"/>
                  </a:lnTo>
                  <a:lnTo>
                    <a:pt x="84495" y="157084"/>
                  </a:lnTo>
                  <a:lnTo>
                    <a:pt x="65017" y="197391"/>
                  </a:lnTo>
                  <a:lnTo>
                    <a:pt x="51014" y="242377"/>
                  </a:lnTo>
                  <a:lnTo>
                    <a:pt x="34989" y="288161"/>
                  </a:lnTo>
                  <a:lnTo>
                    <a:pt x="23065" y="330068"/>
                  </a:lnTo>
                  <a:lnTo>
                    <a:pt x="12831" y="374469"/>
                  </a:lnTo>
                  <a:lnTo>
                    <a:pt x="4153" y="414907"/>
                  </a:lnTo>
                  <a:lnTo>
                    <a:pt x="1113" y="453700"/>
                  </a:lnTo>
                  <a:lnTo>
                    <a:pt x="212" y="495180"/>
                  </a:lnTo>
                  <a:lnTo>
                    <a:pt x="0" y="532622"/>
                  </a:lnTo>
                  <a:lnTo>
                    <a:pt x="4938" y="575126"/>
                  </a:lnTo>
                  <a:lnTo>
                    <a:pt x="13105" y="617942"/>
                  </a:lnTo>
                  <a:lnTo>
                    <a:pt x="25346" y="664608"/>
                  </a:lnTo>
                  <a:lnTo>
                    <a:pt x="36065" y="709007"/>
                  </a:lnTo>
                  <a:lnTo>
                    <a:pt x="37932" y="723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9" name="SMARTInkShape-2576">
              <a:extLst>
                <a:ext uri="{FF2B5EF4-FFF2-40B4-BE49-F238E27FC236}">
                  <a16:creationId xmlns:a16="http://schemas.microsoft.com/office/drawing/2014/main" id="{E1DF7E5D-82FA-0F44-3E1D-A05260F3C820}"/>
                </a:ext>
              </a:extLst>
            </p:cNvPr>
            <p:cNvSpPr/>
            <p:nvPr>
              <p:custDataLst>
                <p:tags r:id="rId106"/>
              </p:custDataLst>
            </p:nvPr>
          </p:nvSpPr>
          <p:spPr>
            <a:xfrm>
              <a:off x="7831024" y="4353709"/>
              <a:ext cx="26711" cy="218292"/>
            </a:xfrm>
            <a:custGeom>
              <a:avLst/>
              <a:gdLst/>
              <a:ahLst/>
              <a:cxnLst/>
              <a:rect l="0" t="0" r="0" b="0"/>
              <a:pathLst>
                <a:path w="26711" h="218292">
                  <a:moveTo>
                    <a:pt x="17576" y="18266"/>
                  </a:moveTo>
                  <a:lnTo>
                    <a:pt x="17576" y="18266"/>
                  </a:lnTo>
                  <a:lnTo>
                    <a:pt x="26710" y="0"/>
                  </a:lnTo>
                  <a:lnTo>
                    <a:pt x="24228" y="33225"/>
                  </a:lnTo>
                  <a:lnTo>
                    <a:pt x="13833" y="74608"/>
                  </a:lnTo>
                  <a:lnTo>
                    <a:pt x="8135" y="119903"/>
                  </a:lnTo>
                  <a:lnTo>
                    <a:pt x="0" y="165196"/>
                  </a:lnTo>
                  <a:lnTo>
                    <a:pt x="8051" y="2182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0" name="SMARTInkShape-2577">
              <a:extLst>
                <a:ext uri="{FF2B5EF4-FFF2-40B4-BE49-F238E27FC236}">
                  <a16:creationId xmlns:a16="http://schemas.microsoft.com/office/drawing/2014/main" id="{22567C8A-A33D-3A6B-03FC-DD42FF0D54CE}"/>
                </a:ext>
              </a:extLst>
            </p:cNvPr>
            <p:cNvSpPr/>
            <p:nvPr>
              <p:custDataLst>
                <p:tags r:id="rId107"/>
              </p:custDataLst>
            </p:nvPr>
          </p:nvSpPr>
          <p:spPr>
            <a:xfrm>
              <a:off x="7715250" y="4629739"/>
              <a:ext cx="238126" cy="8937"/>
            </a:xfrm>
            <a:custGeom>
              <a:avLst/>
              <a:gdLst/>
              <a:ahLst/>
              <a:cxnLst/>
              <a:rect l="0" t="0" r="0" b="0"/>
              <a:pathLst>
                <a:path w="238126" h="8937">
                  <a:moveTo>
                    <a:pt x="0" y="8936"/>
                  </a:moveTo>
                  <a:lnTo>
                    <a:pt x="0" y="8936"/>
                  </a:lnTo>
                  <a:lnTo>
                    <a:pt x="44736" y="8936"/>
                  </a:lnTo>
                  <a:lnTo>
                    <a:pt x="82567" y="3879"/>
                  </a:lnTo>
                  <a:lnTo>
                    <a:pt x="130112" y="0"/>
                  </a:lnTo>
                  <a:lnTo>
                    <a:pt x="173337" y="547"/>
                  </a:lnTo>
                  <a:lnTo>
                    <a:pt x="238125"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1" name="SMARTInkShape-2578">
              <a:extLst>
                <a:ext uri="{FF2B5EF4-FFF2-40B4-BE49-F238E27FC236}">
                  <a16:creationId xmlns:a16="http://schemas.microsoft.com/office/drawing/2014/main" id="{77F33392-5E66-FB23-C72D-D91EEAFDFFC4}"/>
                </a:ext>
              </a:extLst>
            </p:cNvPr>
            <p:cNvSpPr/>
            <p:nvPr>
              <p:custDataLst>
                <p:tags r:id="rId108"/>
              </p:custDataLst>
            </p:nvPr>
          </p:nvSpPr>
          <p:spPr>
            <a:xfrm>
              <a:off x="7620697" y="4753402"/>
              <a:ext cx="132654" cy="161019"/>
            </a:xfrm>
            <a:custGeom>
              <a:avLst/>
              <a:gdLst/>
              <a:ahLst/>
              <a:cxnLst/>
              <a:rect l="0" t="0" r="0" b="0"/>
              <a:pathLst>
                <a:path w="132654" h="161019">
                  <a:moveTo>
                    <a:pt x="18353" y="18623"/>
                  </a:moveTo>
                  <a:lnTo>
                    <a:pt x="18353" y="18623"/>
                  </a:lnTo>
                  <a:lnTo>
                    <a:pt x="23409" y="13566"/>
                  </a:lnTo>
                  <a:lnTo>
                    <a:pt x="28714" y="11084"/>
                  </a:lnTo>
                  <a:lnTo>
                    <a:pt x="31610" y="10422"/>
                  </a:lnTo>
                  <a:lnTo>
                    <a:pt x="47002" y="1734"/>
                  </a:lnTo>
                  <a:lnTo>
                    <a:pt x="64699" y="0"/>
                  </a:lnTo>
                  <a:lnTo>
                    <a:pt x="73524" y="2585"/>
                  </a:lnTo>
                  <a:lnTo>
                    <a:pt x="77359" y="4756"/>
                  </a:lnTo>
                  <a:lnTo>
                    <a:pt x="87812" y="17924"/>
                  </a:lnTo>
                  <a:lnTo>
                    <a:pt x="88734" y="32071"/>
                  </a:lnTo>
                  <a:lnTo>
                    <a:pt x="84558" y="48942"/>
                  </a:lnTo>
                  <a:lnTo>
                    <a:pt x="75647" y="67023"/>
                  </a:lnTo>
                  <a:lnTo>
                    <a:pt x="37167" y="110208"/>
                  </a:lnTo>
                  <a:lnTo>
                    <a:pt x="1653" y="148590"/>
                  </a:lnTo>
                  <a:lnTo>
                    <a:pt x="0" y="156027"/>
                  </a:lnTo>
                  <a:lnTo>
                    <a:pt x="826" y="157851"/>
                  </a:lnTo>
                  <a:lnTo>
                    <a:pt x="2435" y="159067"/>
                  </a:lnTo>
                  <a:lnTo>
                    <a:pt x="7046" y="160418"/>
                  </a:lnTo>
                  <a:lnTo>
                    <a:pt x="12622" y="161018"/>
                  </a:lnTo>
                  <a:lnTo>
                    <a:pt x="54327" y="153897"/>
                  </a:lnTo>
                  <a:lnTo>
                    <a:pt x="85457" y="149720"/>
                  </a:lnTo>
                  <a:lnTo>
                    <a:pt x="132653" y="142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2" name="SMARTInkShape-2579">
              <a:extLst>
                <a:ext uri="{FF2B5EF4-FFF2-40B4-BE49-F238E27FC236}">
                  <a16:creationId xmlns:a16="http://schemas.microsoft.com/office/drawing/2014/main" id="{D9164515-7A97-E2E6-D4E0-A34BAC29E573}"/>
                </a:ext>
              </a:extLst>
            </p:cNvPr>
            <p:cNvSpPr/>
            <p:nvPr>
              <p:custDataLst>
                <p:tags r:id="rId109"/>
              </p:custDataLst>
            </p:nvPr>
          </p:nvSpPr>
          <p:spPr>
            <a:xfrm>
              <a:off x="7806580" y="4791512"/>
              <a:ext cx="77847" cy="94093"/>
            </a:xfrm>
            <a:custGeom>
              <a:avLst/>
              <a:gdLst/>
              <a:ahLst/>
              <a:cxnLst/>
              <a:rect l="0" t="0" r="0" b="0"/>
              <a:pathLst>
                <a:path w="77847" h="94093">
                  <a:moveTo>
                    <a:pt x="61070" y="28138"/>
                  </a:moveTo>
                  <a:lnTo>
                    <a:pt x="61070" y="28138"/>
                  </a:lnTo>
                  <a:lnTo>
                    <a:pt x="61070" y="10805"/>
                  </a:lnTo>
                  <a:lnTo>
                    <a:pt x="52869" y="1038"/>
                  </a:lnTo>
                  <a:lnTo>
                    <a:pt x="41824" y="0"/>
                  </a:lnTo>
                  <a:lnTo>
                    <a:pt x="25147" y="4749"/>
                  </a:lnTo>
                  <a:lnTo>
                    <a:pt x="15824" y="12804"/>
                  </a:lnTo>
                  <a:lnTo>
                    <a:pt x="1215" y="35222"/>
                  </a:lnTo>
                  <a:lnTo>
                    <a:pt x="0" y="41328"/>
                  </a:lnTo>
                  <a:lnTo>
                    <a:pt x="1472" y="53755"/>
                  </a:lnTo>
                  <a:lnTo>
                    <a:pt x="11040" y="77923"/>
                  </a:lnTo>
                  <a:lnTo>
                    <a:pt x="16962" y="86601"/>
                  </a:lnTo>
                  <a:lnTo>
                    <a:pt x="23122" y="91163"/>
                  </a:lnTo>
                  <a:lnTo>
                    <a:pt x="32541" y="93732"/>
                  </a:lnTo>
                  <a:lnTo>
                    <a:pt x="35700" y="94092"/>
                  </a:lnTo>
                  <a:lnTo>
                    <a:pt x="42033" y="91671"/>
                  </a:lnTo>
                  <a:lnTo>
                    <a:pt x="59779" y="76436"/>
                  </a:lnTo>
                  <a:lnTo>
                    <a:pt x="72447" y="59147"/>
                  </a:lnTo>
                  <a:lnTo>
                    <a:pt x="77846" y="40618"/>
                  </a:lnTo>
                  <a:lnTo>
                    <a:pt x="76288" y="28040"/>
                  </a:lnTo>
                  <a:lnTo>
                    <a:pt x="72067" y="16453"/>
                  </a:lnTo>
                  <a:lnTo>
                    <a:pt x="66663" y="7775"/>
                  </a:lnTo>
                  <a:lnTo>
                    <a:pt x="63740" y="6096"/>
                  </a:lnTo>
                  <a:lnTo>
                    <a:pt x="60733" y="6035"/>
                  </a:lnTo>
                  <a:lnTo>
                    <a:pt x="42020" y="9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3" name="SMARTInkShape-2580">
              <a:extLst>
                <a:ext uri="{FF2B5EF4-FFF2-40B4-BE49-F238E27FC236}">
                  <a16:creationId xmlns:a16="http://schemas.microsoft.com/office/drawing/2014/main" id="{3B743C67-A814-6000-B0CC-2A06339DC7EA}"/>
                </a:ext>
              </a:extLst>
            </p:cNvPr>
            <p:cNvSpPr/>
            <p:nvPr>
              <p:custDataLst>
                <p:tags r:id="rId110"/>
              </p:custDataLst>
            </p:nvPr>
          </p:nvSpPr>
          <p:spPr>
            <a:xfrm>
              <a:off x="7917269" y="4773937"/>
              <a:ext cx="73109" cy="118979"/>
            </a:xfrm>
            <a:custGeom>
              <a:avLst/>
              <a:gdLst/>
              <a:ahLst/>
              <a:cxnLst/>
              <a:rect l="0" t="0" r="0" b="0"/>
              <a:pathLst>
                <a:path w="73109" h="118979">
                  <a:moveTo>
                    <a:pt x="45631" y="55238"/>
                  </a:moveTo>
                  <a:lnTo>
                    <a:pt x="45631" y="55238"/>
                  </a:lnTo>
                  <a:lnTo>
                    <a:pt x="50687" y="50181"/>
                  </a:lnTo>
                  <a:lnTo>
                    <a:pt x="53171" y="42055"/>
                  </a:lnTo>
                  <a:lnTo>
                    <a:pt x="55122" y="4540"/>
                  </a:lnTo>
                  <a:lnTo>
                    <a:pt x="54075" y="2389"/>
                  </a:lnTo>
                  <a:lnTo>
                    <a:pt x="52319" y="956"/>
                  </a:lnTo>
                  <a:lnTo>
                    <a:pt x="50090" y="0"/>
                  </a:lnTo>
                  <a:lnTo>
                    <a:pt x="47546" y="421"/>
                  </a:lnTo>
                  <a:lnTo>
                    <a:pt x="41896" y="3711"/>
                  </a:lnTo>
                  <a:lnTo>
                    <a:pt x="11556" y="33332"/>
                  </a:lnTo>
                  <a:lnTo>
                    <a:pt x="4733" y="44091"/>
                  </a:lnTo>
                  <a:lnTo>
                    <a:pt x="0" y="67105"/>
                  </a:lnTo>
                  <a:lnTo>
                    <a:pt x="3653" y="94032"/>
                  </a:lnTo>
                  <a:lnTo>
                    <a:pt x="11439" y="112005"/>
                  </a:lnTo>
                  <a:lnTo>
                    <a:pt x="15428" y="115308"/>
                  </a:lnTo>
                  <a:lnTo>
                    <a:pt x="25505" y="118978"/>
                  </a:lnTo>
                  <a:lnTo>
                    <a:pt x="37039" y="117786"/>
                  </a:lnTo>
                  <a:lnTo>
                    <a:pt x="43078" y="115987"/>
                  </a:lnTo>
                  <a:lnTo>
                    <a:pt x="55433" y="105521"/>
                  </a:lnTo>
                  <a:lnTo>
                    <a:pt x="61690" y="98285"/>
                  </a:lnTo>
                  <a:lnTo>
                    <a:pt x="68644" y="81779"/>
                  </a:lnTo>
                  <a:lnTo>
                    <a:pt x="73108" y="50367"/>
                  </a:lnTo>
                  <a:lnTo>
                    <a:pt x="68073" y="36846"/>
                  </a:lnTo>
                  <a:lnTo>
                    <a:pt x="55156" y="7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4" name="SMARTInkShape-2581">
              <a:extLst>
                <a:ext uri="{FF2B5EF4-FFF2-40B4-BE49-F238E27FC236}">
                  <a16:creationId xmlns:a16="http://schemas.microsoft.com/office/drawing/2014/main" id="{E6453721-3B5A-7445-F149-69CE3401E750}"/>
                </a:ext>
              </a:extLst>
            </p:cNvPr>
            <p:cNvSpPr/>
            <p:nvPr>
              <p:custDataLst>
                <p:tags r:id="rId111"/>
              </p:custDataLst>
            </p:nvPr>
          </p:nvSpPr>
          <p:spPr>
            <a:xfrm>
              <a:off x="8172450" y="4600575"/>
              <a:ext cx="180976" cy="9526"/>
            </a:xfrm>
            <a:custGeom>
              <a:avLst/>
              <a:gdLst/>
              <a:ahLst/>
              <a:cxnLst/>
              <a:rect l="0" t="0" r="0" b="0"/>
              <a:pathLst>
                <a:path w="180976" h="9526">
                  <a:moveTo>
                    <a:pt x="0" y="0"/>
                  </a:moveTo>
                  <a:lnTo>
                    <a:pt x="0" y="0"/>
                  </a:lnTo>
                  <a:lnTo>
                    <a:pt x="0" y="5057"/>
                  </a:lnTo>
                  <a:lnTo>
                    <a:pt x="2117" y="5488"/>
                  </a:lnTo>
                  <a:lnTo>
                    <a:pt x="41418" y="414"/>
                  </a:lnTo>
                  <a:lnTo>
                    <a:pt x="85104" y="54"/>
                  </a:lnTo>
                  <a:lnTo>
                    <a:pt x="126667" y="1063"/>
                  </a:lnTo>
                  <a:lnTo>
                    <a:pt x="1809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5" name="SMARTInkShape-2582">
              <a:extLst>
                <a:ext uri="{FF2B5EF4-FFF2-40B4-BE49-F238E27FC236}">
                  <a16:creationId xmlns:a16="http://schemas.microsoft.com/office/drawing/2014/main" id="{5CB48E43-F486-5E2B-5031-D6D38B9BE74B}"/>
                </a:ext>
              </a:extLst>
            </p:cNvPr>
            <p:cNvSpPr/>
            <p:nvPr>
              <p:custDataLst>
                <p:tags r:id="rId112"/>
              </p:custDataLst>
            </p:nvPr>
          </p:nvSpPr>
          <p:spPr>
            <a:xfrm>
              <a:off x="8524875" y="4423637"/>
              <a:ext cx="15014" cy="157889"/>
            </a:xfrm>
            <a:custGeom>
              <a:avLst/>
              <a:gdLst/>
              <a:ahLst/>
              <a:cxnLst/>
              <a:rect l="0" t="0" r="0" b="0"/>
              <a:pathLst>
                <a:path w="15014" h="157889">
                  <a:moveTo>
                    <a:pt x="9525" y="5488"/>
                  </a:moveTo>
                  <a:lnTo>
                    <a:pt x="9525" y="5488"/>
                  </a:lnTo>
                  <a:lnTo>
                    <a:pt x="9525" y="431"/>
                  </a:lnTo>
                  <a:lnTo>
                    <a:pt x="10583" y="0"/>
                  </a:lnTo>
                  <a:lnTo>
                    <a:pt x="14581" y="2344"/>
                  </a:lnTo>
                  <a:lnTo>
                    <a:pt x="15013" y="6567"/>
                  </a:lnTo>
                  <a:lnTo>
                    <a:pt x="10146" y="48556"/>
                  </a:lnTo>
                  <a:lnTo>
                    <a:pt x="6825" y="89999"/>
                  </a:lnTo>
                  <a:lnTo>
                    <a:pt x="898" y="131074"/>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6" name="SMARTInkShape-2583">
              <a:extLst>
                <a:ext uri="{FF2B5EF4-FFF2-40B4-BE49-F238E27FC236}">
                  <a16:creationId xmlns:a16="http://schemas.microsoft.com/office/drawing/2014/main" id="{496A0B54-088B-8C4A-A9DD-0BDB8453CAA7}"/>
                </a:ext>
              </a:extLst>
            </p:cNvPr>
            <p:cNvSpPr/>
            <p:nvPr>
              <p:custDataLst>
                <p:tags r:id="rId113"/>
              </p:custDataLst>
            </p:nvPr>
          </p:nvSpPr>
          <p:spPr>
            <a:xfrm>
              <a:off x="8429625" y="4648200"/>
              <a:ext cx="161926" cy="9526"/>
            </a:xfrm>
            <a:custGeom>
              <a:avLst/>
              <a:gdLst/>
              <a:ahLst/>
              <a:cxnLst/>
              <a:rect l="0" t="0" r="0" b="0"/>
              <a:pathLst>
                <a:path w="161926" h="9526">
                  <a:moveTo>
                    <a:pt x="0" y="9525"/>
                  </a:moveTo>
                  <a:lnTo>
                    <a:pt x="0" y="9525"/>
                  </a:lnTo>
                  <a:lnTo>
                    <a:pt x="42918" y="9525"/>
                  </a:lnTo>
                  <a:lnTo>
                    <a:pt x="78819" y="6703"/>
                  </a:lnTo>
                  <a:lnTo>
                    <a:pt x="123218" y="58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7" name="SMARTInkShape-2584">
              <a:extLst>
                <a:ext uri="{FF2B5EF4-FFF2-40B4-BE49-F238E27FC236}">
                  <a16:creationId xmlns:a16="http://schemas.microsoft.com/office/drawing/2014/main" id="{D88C0368-70A4-9608-EB0B-47BE5F6D2146}"/>
                </a:ext>
              </a:extLst>
            </p:cNvPr>
            <p:cNvSpPr/>
            <p:nvPr>
              <p:custDataLst>
                <p:tags r:id="rId114"/>
              </p:custDataLst>
            </p:nvPr>
          </p:nvSpPr>
          <p:spPr>
            <a:xfrm>
              <a:off x="8432048" y="4724445"/>
              <a:ext cx="140453" cy="142066"/>
            </a:xfrm>
            <a:custGeom>
              <a:avLst/>
              <a:gdLst/>
              <a:ahLst/>
              <a:cxnLst/>
              <a:rect l="0" t="0" r="0" b="0"/>
              <a:pathLst>
                <a:path w="140453" h="142066">
                  <a:moveTo>
                    <a:pt x="16627" y="19005"/>
                  </a:moveTo>
                  <a:lnTo>
                    <a:pt x="16627" y="19005"/>
                  </a:lnTo>
                  <a:lnTo>
                    <a:pt x="25291" y="11401"/>
                  </a:lnTo>
                  <a:lnTo>
                    <a:pt x="39420" y="3817"/>
                  </a:lnTo>
                  <a:lnTo>
                    <a:pt x="54212" y="718"/>
                  </a:lnTo>
                  <a:lnTo>
                    <a:pt x="76922" y="0"/>
                  </a:lnTo>
                  <a:lnTo>
                    <a:pt x="79049" y="2101"/>
                  </a:lnTo>
                  <a:lnTo>
                    <a:pt x="81411" y="10081"/>
                  </a:lnTo>
                  <a:lnTo>
                    <a:pt x="77685" y="31530"/>
                  </a:lnTo>
                  <a:lnTo>
                    <a:pt x="65887" y="54130"/>
                  </a:lnTo>
                  <a:lnTo>
                    <a:pt x="38231" y="96068"/>
                  </a:lnTo>
                  <a:lnTo>
                    <a:pt x="0" y="140248"/>
                  </a:lnTo>
                  <a:lnTo>
                    <a:pt x="250" y="141109"/>
                  </a:lnTo>
                  <a:lnTo>
                    <a:pt x="1475" y="141683"/>
                  </a:lnTo>
                  <a:lnTo>
                    <a:pt x="3351" y="142065"/>
                  </a:lnTo>
                  <a:lnTo>
                    <a:pt x="8258" y="139668"/>
                  </a:lnTo>
                  <a:lnTo>
                    <a:pt x="11047" y="137547"/>
                  </a:lnTo>
                  <a:lnTo>
                    <a:pt x="37279" y="134143"/>
                  </a:lnTo>
                  <a:lnTo>
                    <a:pt x="80507" y="133415"/>
                  </a:lnTo>
                  <a:lnTo>
                    <a:pt x="140452" y="1237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8" name="SMARTInkShape-2585">
              <a:extLst>
                <a:ext uri="{FF2B5EF4-FFF2-40B4-BE49-F238E27FC236}">
                  <a16:creationId xmlns:a16="http://schemas.microsoft.com/office/drawing/2014/main" id="{B7A69C9E-89A2-864B-9707-DFEA9EDFA5D9}"/>
                </a:ext>
              </a:extLst>
            </p:cNvPr>
            <p:cNvSpPr/>
            <p:nvPr>
              <p:custDataLst>
                <p:tags r:id="rId115"/>
              </p:custDataLst>
            </p:nvPr>
          </p:nvSpPr>
          <p:spPr>
            <a:xfrm>
              <a:off x="8582592" y="4762685"/>
              <a:ext cx="75574" cy="130874"/>
            </a:xfrm>
            <a:custGeom>
              <a:avLst/>
              <a:gdLst/>
              <a:ahLst/>
              <a:cxnLst/>
              <a:rect l="0" t="0" r="0" b="0"/>
              <a:pathLst>
                <a:path w="75574" h="130874">
                  <a:moveTo>
                    <a:pt x="66108" y="28390"/>
                  </a:moveTo>
                  <a:lnTo>
                    <a:pt x="66108" y="28390"/>
                  </a:lnTo>
                  <a:lnTo>
                    <a:pt x="66108" y="1923"/>
                  </a:lnTo>
                  <a:lnTo>
                    <a:pt x="65050" y="1221"/>
                  </a:lnTo>
                  <a:lnTo>
                    <a:pt x="55747" y="93"/>
                  </a:lnTo>
                  <a:lnTo>
                    <a:pt x="52851" y="0"/>
                  </a:lnTo>
                  <a:lnTo>
                    <a:pt x="38662" y="4926"/>
                  </a:lnTo>
                  <a:lnTo>
                    <a:pt x="29920" y="15845"/>
                  </a:lnTo>
                  <a:lnTo>
                    <a:pt x="12385" y="56763"/>
                  </a:lnTo>
                  <a:lnTo>
                    <a:pt x="1348" y="86388"/>
                  </a:lnTo>
                  <a:lnTo>
                    <a:pt x="0" y="97551"/>
                  </a:lnTo>
                  <a:lnTo>
                    <a:pt x="4658" y="112617"/>
                  </a:lnTo>
                  <a:lnTo>
                    <a:pt x="12740" y="125431"/>
                  </a:lnTo>
                  <a:lnTo>
                    <a:pt x="16771" y="128008"/>
                  </a:lnTo>
                  <a:lnTo>
                    <a:pt x="26894" y="130873"/>
                  </a:lnTo>
                  <a:lnTo>
                    <a:pt x="31498" y="130579"/>
                  </a:lnTo>
                  <a:lnTo>
                    <a:pt x="54913" y="119707"/>
                  </a:lnTo>
                  <a:lnTo>
                    <a:pt x="63955" y="108134"/>
                  </a:lnTo>
                  <a:lnTo>
                    <a:pt x="70443" y="93465"/>
                  </a:lnTo>
                  <a:lnTo>
                    <a:pt x="75330" y="47532"/>
                  </a:lnTo>
                  <a:lnTo>
                    <a:pt x="75573" y="32171"/>
                  </a:lnTo>
                  <a:lnTo>
                    <a:pt x="72783" y="27249"/>
                  </a:lnTo>
                  <a:lnTo>
                    <a:pt x="56583" y="9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9" name="SMARTInkShape-2586">
              <a:extLst>
                <a:ext uri="{FF2B5EF4-FFF2-40B4-BE49-F238E27FC236}">
                  <a16:creationId xmlns:a16="http://schemas.microsoft.com/office/drawing/2014/main" id="{FD46B01E-5178-EFFE-3CCB-144FF477B1A0}"/>
                </a:ext>
              </a:extLst>
            </p:cNvPr>
            <p:cNvSpPr/>
            <p:nvPr>
              <p:custDataLst>
                <p:tags r:id="rId116"/>
              </p:custDataLst>
            </p:nvPr>
          </p:nvSpPr>
          <p:spPr>
            <a:xfrm>
              <a:off x="8697761" y="4748087"/>
              <a:ext cx="73336" cy="131483"/>
            </a:xfrm>
            <a:custGeom>
              <a:avLst/>
              <a:gdLst/>
              <a:ahLst/>
              <a:cxnLst/>
              <a:rect l="0" t="0" r="0" b="0"/>
              <a:pathLst>
                <a:path w="73336" h="131483">
                  <a:moveTo>
                    <a:pt x="46189" y="33463"/>
                  </a:moveTo>
                  <a:lnTo>
                    <a:pt x="46189" y="33463"/>
                  </a:lnTo>
                  <a:lnTo>
                    <a:pt x="51246" y="33463"/>
                  </a:lnTo>
                  <a:lnTo>
                    <a:pt x="52735" y="32405"/>
                  </a:lnTo>
                  <a:lnTo>
                    <a:pt x="53727" y="30641"/>
                  </a:lnTo>
                  <a:lnTo>
                    <a:pt x="55126" y="20280"/>
                  </a:lnTo>
                  <a:lnTo>
                    <a:pt x="55599" y="7928"/>
                  </a:lnTo>
                  <a:lnTo>
                    <a:pt x="52841" y="3417"/>
                  </a:lnTo>
                  <a:lnTo>
                    <a:pt x="50624" y="732"/>
                  </a:lnTo>
                  <a:lnTo>
                    <a:pt x="47028" y="0"/>
                  </a:lnTo>
                  <a:lnTo>
                    <a:pt x="37390" y="2010"/>
                  </a:lnTo>
                  <a:lnTo>
                    <a:pt x="25121" y="9092"/>
                  </a:lnTo>
                  <a:lnTo>
                    <a:pt x="14782" y="28006"/>
                  </a:lnTo>
                  <a:lnTo>
                    <a:pt x="476" y="71332"/>
                  </a:lnTo>
                  <a:lnTo>
                    <a:pt x="0" y="100915"/>
                  </a:lnTo>
                  <a:lnTo>
                    <a:pt x="3789" y="114948"/>
                  </a:lnTo>
                  <a:lnTo>
                    <a:pt x="11822" y="125417"/>
                  </a:lnTo>
                  <a:lnTo>
                    <a:pt x="16928" y="129691"/>
                  </a:lnTo>
                  <a:lnTo>
                    <a:pt x="23507" y="131482"/>
                  </a:lnTo>
                  <a:lnTo>
                    <a:pt x="55902" y="129287"/>
                  </a:lnTo>
                  <a:lnTo>
                    <a:pt x="60071" y="125921"/>
                  </a:lnTo>
                  <a:lnTo>
                    <a:pt x="67528" y="113714"/>
                  </a:lnTo>
                  <a:lnTo>
                    <a:pt x="73335" y="73461"/>
                  </a:lnTo>
                  <a:lnTo>
                    <a:pt x="73283" y="45667"/>
                  </a:lnTo>
                  <a:lnTo>
                    <a:pt x="65239" y="23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0" name="SMARTInkShape-2587">
              <a:extLst>
                <a:ext uri="{FF2B5EF4-FFF2-40B4-BE49-F238E27FC236}">
                  <a16:creationId xmlns:a16="http://schemas.microsoft.com/office/drawing/2014/main" id="{8B155464-935E-4239-109B-5EA9AF55B3AB}"/>
                </a:ext>
              </a:extLst>
            </p:cNvPr>
            <p:cNvSpPr/>
            <p:nvPr>
              <p:custDataLst>
                <p:tags r:id="rId117"/>
              </p:custDataLst>
            </p:nvPr>
          </p:nvSpPr>
          <p:spPr>
            <a:xfrm>
              <a:off x="8779147" y="4333875"/>
              <a:ext cx="193158" cy="771526"/>
            </a:xfrm>
            <a:custGeom>
              <a:avLst/>
              <a:gdLst/>
              <a:ahLst/>
              <a:cxnLst/>
              <a:rect l="0" t="0" r="0" b="0"/>
              <a:pathLst>
                <a:path w="193158" h="771526">
                  <a:moveTo>
                    <a:pt x="88628" y="0"/>
                  </a:moveTo>
                  <a:lnTo>
                    <a:pt x="88628" y="0"/>
                  </a:lnTo>
                  <a:lnTo>
                    <a:pt x="88628" y="5057"/>
                  </a:lnTo>
                  <a:lnTo>
                    <a:pt x="91452" y="10361"/>
                  </a:lnTo>
                  <a:lnTo>
                    <a:pt x="96234" y="18363"/>
                  </a:lnTo>
                  <a:lnTo>
                    <a:pt x="114137" y="56476"/>
                  </a:lnTo>
                  <a:lnTo>
                    <a:pt x="126750" y="102133"/>
                  </a:lnTo>
                  <a:lnTo>
                    <a:pt x="139432" y="147410"/>
                  </a:lnTo>
                  <a:lnTo>
                    <a:pt x="152129" y="190573"/>
                  </a:lnTo>
                  <a:lnTo>
                    <a:pt x="161653" y="226387"/>
                  </a:lnTo>
                  <a:lnTo>
                    <a:pt x="171178" y="263810"/>
                  </a:lnTo>
                  <a:lnTo>
                    <a:pt x="180703" y="301710"/>
                  </a:lnTo>
                  <a:lnTo>
                    <a:pt x="189170" y="339750"/>
                  </a:lnTo>
                  <a:lnTo>
                    <a:pt x="192148" y="376774"/>
                  </a:lnTo>
                  <a:lnTo>
                    <a:pt x="193157" y="421087"/>
                  </a:lnTo>
                  <a:lnTo>
                    <a:pt x="190507" y="466256"/>
                  </a:lnTo>
                  <a:lnTo>
                    <a:pt x="184707" y="501441"/>
                  </a:lnTo>
                  <a:lnTo>
                    <a:pt x="170601" y="539100"/>
                  </a:lnTo>
                  <a:lnTo>
                    <a:pt x="152994" y="580270"/>
                  </a:lnTo>
                  <a:lnTo>
                    <a:pt x="124309" y="622004"/>
                  </a:lnTo>
                  <a:lnTo>
                    <a:pt x="99965" y="662072"/>
                  </a:lnTo>
                  <a:lnTo>
                    <a:pt x="58052" y="706600"/>
                  </a:lnTo>
                  <a:lnTo>
                    <a:pt x="15985" y="748896"/>
                  </a:lnTo>
                  <a:lnTo>
                    <a:pt x="1722" y="763174"/>
                  </a:lnTo>
                  <a:lnTo>
                    <a:pt x="0" y="765958"/>
                  </a:lnTo>
                  <a:lnTo>
                    <a:pt x="2903" y="771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1" name="SMARTInkShape-2588">
              <a:extLst>
                <a:ext uri="{FF2B5EF4-FFF2-40B4-BE49-F238E27FC236}">
                  <a16:creationId xmlns:a16="http://schemas.microsoft.com/office/drawing/2014/main" id="{BDF70CE9-4108-A7D2-FC7B-3F1C95ACEA8F}"/>
                </a:ext>
              </a:extLst>
            </p:cNvPr>
            <p:cNvSpPr/>
            <p:nvPr>
              <p:custDataLst>
                <p:tags r:id="rId118"/>
              </p:custDataLst>
            </p:nvPr>
          </p:nvSpPr>
          <p:spPr>
            <a:xfrm>
              <a:off x="8229991" y="4133850"/>
              <a:ext cx="552060" cy="9526"/>
            </a:xfrm>
            <a:custGeom>
              <a:avLst/>
              <a:gdLst/>
              <a:ahLst/>
              <a:cxnLst/>
              <a:rect l="0" t="0" r="0" b="0"/>
              <a:pathLst>
                <a:path w="552060" h="9526">
                  <a:moveTo>
                    <a:pt x="9134" y="0"/>
                  </a:moveTo>
                  <a:lnTo>
                    <a:pt x="9134" y="0"/>
                  </a:lnTo>
                  <a:lnTo>
                    <a:pt x="0" y="0"/>
                  </a:lnTo>
                  <a:lnTo>
                    <a:pt x="43737" y="0"/>
                  </a:lnTo>
                  <a:lnTo>
                    <a:pt x="85663" y="0"/>
                  </a:lnTo>
                  <a:lnTo>
                    <a:pt x="128588" y="0"/>
                  </a:lnTo>
                  <a:lnTo>
                    <a:pt x="171645" y="0"/>
                  </a:lnTo>
                  <a:lnTo>
                    <a:pt x="218055" y="2822"/>
                  </a:lnTo>
                  <a:lnTo>
                    <a:pt x="250154" y="5488"/>
                  </a:lnTo>
                  <a:lnTo>
                    <a:pt x="296917" y="3155"/>
                  </a:lnTo>
                  <a:lnTo>
                    <a:pt x="335938" y="7167"/>
                  </a:lnTo>
                  <a:lnTo>
                    <a:pt x="374804" y="9059"/>
                  </a:lnTo>
                  <a:lnTo>
                    <a:pt x="417563" y="9432"/>
                  </a:lnTo>
                  <a:lnTo>
                    <a:pt x="461013" y="8448"/>
                  </a:lnTo>
                  <a:lnTo>
                    <a:pt x="504861" y="881"/>
                  </a:lnTo>
                  <a:lnTo>
                    <a:pt x="551923" y="0"/>
                  </a:lnTo>
                  <a:lnTo>
                    <a:pt x="552059"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03" name="SMARTInkShape-2589">
            <a:extLst>
              <a:ext uri="{FF2B5EF4-FFF2-40B4-BE49-F238E27FC236}">
                <a16:creationId xmlns:a16="http://schemas.microsoft.com/office/drawing/2014/main" id="{4BB73CC7-0A5C-AD48-76AB-719E72EDD9E0}"/>
              </a:ext>
            </a:extLst>
          </p:cNvPr>
          <p:cNvSpPr/>
          <p:nvPr>
            <p:custDataLst>
              <p:tags r:id="rId5"/>
            </p:custDataLst>
          </p:nvPr>
        </p:nvSpPr>
        <p:spPr>
          <a:xfrm>
            <a:off x="8231540" y="4499837"/>
            <a:ext cx="7586" cy="176939"/>
          </a:xfrm>
          <a:custGeom>
            <a:avLst/>
            <a:gdLst/>
            <a:ahLst/>
            <a:cxnLst/>
            <a:rect l="0" t="0" r="0" b="0"/>
            <a:pathLst>
              <a:path w="7586" h="176939">
                <a:moveTo>
                  <a:pt x="7585" y="5488"/>
                </a:moveTo>
                <a:lnTo>
                  <a:pt x="7585" y="5488"/>
                </a:lnTo>
                <a:lnTo>
                  <a:pt x="7585" y="0"/>
                </a:lnTo>
                <a:lnTo>
                  <a:pt x="7585" y="47100"/>
                </a:lnTo>
                <a:lnTo>
                  <a:pt x="1039" y="84498"/>
                </a:lnTo>
                <a:lnTo>
                  <a:pt x="0" y="122502"/>
                </a:lnTo>
                <a:lnTo>
                  <a:pt x="7585"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06" name="SMARTInkShape-Group619">
            <a:extLst>
              <a:ext uri="{FF2B5EF4-FFF2-40B4-BE49-F238E27FC236}">
                <a16:creationId xmlns:a16="http://schemas.microsoft.com/office/drawing/2014/main" id="{A16C7C48-3044-68BE-8397-161E45767212}"/>
              </a:ext>
            </a:extLst>
          </p:cNvPr>
          <p:cNvGrpSpPr/>
          <p:nvPr/>
        </p:nvGrpSpPr>
        <p:grpSpPr>
          <a:xfrm>
            <a:off x="4400550" y="5391150"/>
            <a:ext cx="133351" cy="121825"/>
            <a:chOff x="4400550" y="5391150"/>
            <a:chExt cx="133351" cy="121825"/>
          </a:xfrm>
        </p:grpSpPr>
        <p:sp>
          <p:nvSpPr>
            <p:cNvPr id="1604" name="SMARTInkShape-2590">
              <a:extLst>
                <a:ext uri="{FF2B5EF4-FFF2-40B4-BE49-F238E27FC236}">
                  <a16:creationId xmlns:a16="http://schemas.microsoft.com/office/drawing/2014/main" id="{D9A77E54-C54F-4542-3AFE-7E32C96B6F1C}"/>
                </a:ext>
              </a:extLst>
            </p:cNvPr>
            <p:cNvSpPr/>
            <p:nvPr>
              <p:custDataLst>
                <p:tags r:id="rId103"/>
              </p:custDataLst>
            </p:nvPr>
          </p:nvSpPr>
          <p:spPr>
            <a:xfrm>
              <a:off x="4429128" y="5391150"/>
              <a:ext cx="104773" cy="19051"/>
            </a:xfrm>
            <a:custGeom>
              <a:avLst/>
              <a:gdLst/>
              <a:ahLst/>
              <a:cxnLst/>
              <a:rect l="0" t="0" r="0" b="0"/>
              <a:pathLst>
                <a:path w="104773" h="19051">
                  <a:moveTo>
                    <a:pt x="9522" y="0"/>
                  </a:moveTo>
                  <a:lnTo>
                    <a:pt x="9522" y="0"/>
                  </a:lnTo>
                  <a:lnTo>
                    <a:pt x="0" y="9522"/>
                  </a:lnTo>
                  <a:lnTo>
                    <a:pt x="15206" y="10583"/>
                  </a:lnTo>
                  <a:lnTo>
                    <a:pt x="44778" y="17726"/>
                  </a:lnTo>
                  <a:lnTo>
                    <a:pt x="87858" y="18972"/>
                  </a:lnTo>
                  <a:lnTo>
                    <a:pt x="104772"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5" name="SMARTInkShape-2591">
              <a:extLst>
                <a:ext uri="{FF2B5EF4-FFF2-40B4-BE49-F238E27FC236}">
                  <a16:creationId xmlns:a16="http://schemas.microsoft.com/office/drawing/2014/main" id="{C94D79BB-5FFE-B080-9258-169B3DB62C5C}"/>
                </a:ext>
              </a:extLst>
            </p:cNvPr>
            <p:cNvSpPr/>
            <p:nvPr>
              <p:custDataLst>
                <p:tags r:id="rId104"/>
              </p:custDataLst>
            </p:nvPr>
          </p:nvSpPr>
          <p:spPr>
            <a:xfrm>
              <a:off x="4400550" y="5495925"/>
              <a:ext cx="133351" cy="17050"/>
            </a:xfrm>
            <a:custGeom>
              <a:avLst/>
              <a:gdLst/>
              <a:ahLst/>
              <a:cxnLst/>
              <a:rect l="0" t="0" r="0" b="0"/>
              <a:pathLst>
                <a:path w="133351" h="17050">
                  <a:moveTo>
                    <a:pt x="0" y="0"/>
                  </a:moveTo>
                  <a:lnTo>
                    <a:pt x="0" y="0"/>
                  </a:lnTo>
                  <a:lnTo>
                    <a:pt x="0" y="5056"/>
                  </a:lnTo>
                  <a:lnTo>
                    <a:pt x="2117" y="6545"/>
                  </a:lnTo>
                  <a:lnTo>
                    <a:pt x="16267" y="8642"/>
                  </a:lnTo>
                  <a:lnTo>
                    <a:pt x="58038" y="9409"/>
                  </a:lnTo>
                  <a:lnTo>
                    <a:pt x="102070" y="17049"/>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9" name="SMARTInkShape-Group620">
            <a:extLst>
              <a:ext uri="{FF2B5EF4-FFF2-40B4-BE49-F238E27FC236}">
                <a16:creationId xmlns:a16="http://schemas.microsoft.com/office/drawing/2014/main" id="{5D88333E-0BE5-0CA9-EA4D-C718794FFF5C}"/>
              </a:ext>
            </a:extLst>
          </p:cNvPr>
          <p:cNvGrpSpPr/>
          <p:nvPr/>
        </p:nvGrpSpPr>
        <p:grpSpPr>
          <a:xfrm>
            <a:off x="4953315" y="5386987"/>
            <a:ext cx="218761" cy="227085"/>
            <a:chOff x="4953315" y="5386987"/>
            <a:chExt cx="218761" cy="227085"/>
          </a:xfrm>
        </p:grpSpPr>
        <p:sp>
          <p:nvSpPr>
            <p:cNvPr id="1607" name="SMARTInkShape-2592">
              <a:extLst>
                <a:ext uri="{FF2B5EF4-FFF2-40B4-BE49-F238E27FC236}">
                  <a16:creationId xmlns:a16="http://schemas.microsoft.com/office/drawing/2014/main" id="{0CA8DBC6-24C6-8CE1-CF5E-A6C4F4AC7F7D}"/>
                </a:ext>
              </a:extLst>
            </p:cNvPr>
            <p:cNvSpPr/>
            <p:nvPr>
              <p:custDataLst>
                <p:tags r:id="rId101"/>
              </p:custDataLst>
            </p:nvPr>
          </p:nvSpPr>
          <p:spPr>
            <a:xfrm>
              <a:off x="4953315" y="5386987"/>
              <a:ext cx="157054" cy="227085"/>
            </a:xfrm>
            <a:custGeom>
              <a:avLst/>
              <a:gdLst/>
              <a:ahLst/>
              <a:cxnLst/>
              <a:rect l="0" t="0" r="0" b="0"/>
              <a:pathLst>
                <a:path w="157054" h="227085">
                  <a:moveTo>
                    <a:pt x="113985" y="32738"/>
                  </a:moveTo>
                  <a:lnTo>
                    <a:pt x="113985" y="32738"/>
                  </a:lnTo>
                  <a:lnTo>
                    <a:pt x="122186" y="24537"/>
                  </a:lnTo>
                  <a:lnTo>
                    <a:pt x="123117" y="18549"/>
                  </a:lnTo>
                  <a:lnTo>
                    <a:pt x="123394" y="10072"/>
                  </a:lnTo>
                  <a:lnTo>
                    <a:pt x="122374" y="8102"/>
                  </a:lnTo>
                  <a:lnTo>
                    <a:pt x="120636" y="6789"/>
                  </a:lnTo>
                  <a:lnTo>
                    <a:pt x="114824" y="5330"/>
                  </a:lnTo>
                  <a:lnTo>
                    <a:pt x="105186" y="4682"/>
                  </a:lnTo>
                  <a:lnTo>
                    <a:pt x="87859" y="9373"/>
                  </a:lnTo>
                  <a:lnTo>
                    <a:pt x="44484" y="38559"/>
                  </a:lnTo>
                  <a:lnTo>
                    <a:pt x="21352" y="59287"/>
                  </a:lnTo>
                  <a:lnTo>
                    <a:pt x="7751" y="82585"/>
                  </a:lnTo>
                  <a:lnTo>
                    <a:pt x="1278" y="126506"/>
                  </a:lnTo>
                  <a:lnTo>
                    <a:pt x="0" y="170303"/>
                  </a:lnTo>
                  <a:lnTo>
                    <a:pt x="883" y="184895"/>
                  </a:lnTo>
                  <a:lnTo>
                    <a:pt x="7904" y="206495"/>
                  </a:lnTo>
                  <a:lnTo>
                    <a:pt x="14274" y="213327"/>
                  </a:lnTo>
                  <a:lnTo>
                    <a:pt x="32583" y="223123"/>
                  </a:lnTo>
                  <a:lnTo>
                    <a:pt x="40667" y="226337"/>
                  </a:lnTo>
                  <a:lnTo>
                    <a:pt x="60938" y="227084"/>
                  </a:lnTo>
                  <a:lnTo>
                    <a:pt x="83000" y="222831"/>
                  </a:lnTo>
                  <a:lnTo>
                    <a:pt x="112213" y="208536"/>
                  </a:lnTo>
                  <a:lnTo>
                    <a:pt x="127662" y="196948"/>
                  </a:lnTo>
                  <a:lnTo>
                    <a:pt x="143202" y="173468"/>
                  </a:lnTo>
                  <a:lnTo>
                    <a:pt x="153738" y="132423"/>
                  </a:lnTo>
                  <a:lnTo>
                    <a:pt x="157053" y="110909"/>
                  </a:lnTo>
                  <a:lnTo>
                    <a:pt x="152948" y="66629"/>
                  </a:lnTo>
                  <a:lnTo>
                    <a:pt x="142228" y="41016"/>
                  </a:lnTo>
                  <a:lnTo>
                    <a:pt x="125646" y="18375"/>
                  </a:lnTo>
                  <a:lnTo>
                    <a:pt x="116346" y="10479"/>
                  </a:lnTo>
                  <a:lnTo>
                    <a:pt x="96695" y="354"/>
                  </a:lnTo>
                  <a:lnTo>
                    <a:pt x="81959" y="0"/>
                  </a:lnTo>
                  <a:lnTo>
                    <a:pt x="66943" y="3371"/>
                  </a:lnTo>
                  <a:lnTo>
                    <a:pt x="56742" y="8397"/>
                  </a:lnTo>
                  <a:lnTo>
                    <a:pt x="28260" y="32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8" name="SMARTInkShape-2593">
              <a:extLst>
                <a:ext uri="{FF2B5EF4-FFF2-40B4-BE49-F238E27FC236}">
                  <a16:creationId xmlns:a16="http://schemas.microsoft.com/office/drawing/2014/main" id="{52136E83-95B7-F4A9-02E9-BCC559495635}"/>
                </a:ext>
              </a:extLst>
            </p:cNvPr>
            <p:cNvSpPr/>
            <p:nvPr>
              <p:custDataLst>
                <p:tags r:id="rId102"/>
              </p:custDataLst>
            </p:nvPr>
          </p:nvSpPr>
          <p:spPr>
            <a:xfrm>
              <a:off x="5154349" y="5534025"/>
              <a:ext cx="17727" cy="9526"/>
            </a:xfrm>
            <a:custGeom>
              <a:avLst/>
              <a:gdLst/>
              <a:ahLst/>
              <a:cxnLst/>
              <a:rect l="0" t="0" r="0" b="0"/>
              <a:pathLst>
                <a:path w="17727" h="9526">
                  <a:moveTo>
                    <a:pt x="8201" y="9525"/>
                  </a:moveTo>
                  <a:lnTo>
                    <a:pt x="8201" y="9525"/>
                  </a:lnTo>
                  <a:lnTo>
                    <a:pt x="0" y="1324"/>
                  </a:lnTo>
                  <a:lnTo>
                    <a:pt x="617" y="883"/>
                  </a:lnTo>
                  <a:lnTo>
                    <a:pt x="177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14" name="SMARTInkShape-Group621">
            <a:extLst>
              <a:ext uri="{FF2B5EF4-FFF2-40B4-BE49-F238E27FC236}">
                <a16:creationId xmlns:a16="http://schemas.microsoft.com/office/drawing/2014/main" id="{5EE8ECD8-DD3D-B90B-4384-48B2FD3BB1DF}"/>
              </a:ext>
            </a:extLst>
          </p:cNvPr>
          <p:cNvGrpSpPr/>
          <p:nvPr/>
        </p:nvGrpSpPr>
        <p:grpSpPr>
          <a:xfrm>
            <a:off x="5441093" y="5353211"/>
            <a:ext cx="945546" cy="257015"/>
            <a:chOff x="5441093" y="5353211"/>
            <a:chExt cx="945546" cy="257015"/>
          </a:xfrm>
        </p:grpSpPr>
        <p:sp>
          <p:nvSpPr>
            <p:cNvPr id="1610" name="SMARTInkShape-2594">
              <a:extLst>
                <a:ext uri="{FF2B5EF4-FFF2-40B4-BE49-F238E27FC236}">
                  <a16:creationId xmlns:a16="http://schemas.microsoft.com/office/drawing/2014/main" id="{908D304E-5657-81CD-F556-E6EE4B63C094}"/>
                </a:ext>
              </a:extLst>
            </p:cNvPr>
            <p:cNvSpPr/>
            <p:nvPr>
              <p:custDataLst>
                <p:tags r:id="rId97"/>
              </p:custDataLst>
            </p:nvPr>
          </p:nvSpPr>
          <p:spPr>
            <a:xfrm>
              <a:off x="5441093" y="5362575"/>
              <a:ext cx="150018" cy="247651"/>
            </a:xfrm>
            <a:custGeom>
              <a:avLst/>
              <a:gdLst/>
              <a:ahLst/>
              <a:cxnLst/>
              <a:rect l="0" t="0" r="0" b="0"/>
              <a:pathLst>
                <a:path w="150018" h="247651">
                  <a:moveTo>
                    <a:pt x="73882" y="28575"/>
                  </a:moveTo>
                  <a:lnTo>
                    <a:pt x="73882" y="28575"/>
                  </a:lnTo>
                  <a:lnTo>
                    <a:pt x="78938" y="23519"/>
                  </a:lnTo>
                  <a:lnTo>
                    <a:pt x="81421" y="18214"/>
                  </a:lnTo>
                  <a:lnTo>
                    <a:pt x="83397" y="9570"/>
                  </a:lnTo>
                  <a:lnTo>
                    <a:pt x="92932" y="0"/>
                  </a:lnTo>
                  <a:lnTo>
                    <a:pt x="85328" y="8662"/>
                  </a:lnTo>
                  <a:lnTo>
                    <a:pt x="53922" y="50768"/>
                  </a:lnTo>
                  <a:lnTo>
                    <a:pt x="29508" y="94605"/>
                  </a:lnTo>
                  <a:lnTo>
                    <a:pt x="1159" y="132291"/>
                  </a:lnTo>
                  <a:lnTo>
                    <a:pt x="0" y="135819"/>
                  </a:lnTo>
                  <a:lnTo>
                    <a:pt x="285" y="138170"/>
                  </a:lnTo>
                  <a:lnTo>
                    <a:pt x="1534" y="139739"/>
                  </a:lnTo>
                  <a:lnTo>
                    <a:pt x="3426" y="140784"/>
                  </a:lnTo>
                  <a:lnTo>
                    <a:pt x="46648" y="142691"/>
                  </a:lnTo>
                  <a:lnTo>
                    <a:pt x="89160" y="136293"/>
                  </a:lnTo>
                  <a:lnTo>
                    <a:pt x="132539" y="132550"/>
                  </a:lnTo>
                  <a:lnTo>
                    <a:pt x="149861" y="123944"/>
                  </a:lnTo>
                  <a:lnTo>
                    <a:pt x="150017" y="133973"/>
                  </a:lnTo>
                  <a:lnTo>
                    <a:pt x="136818" y="173664"/>
                  </a:lnTo>
                  <a:lnTo>
                    <a:pt x="124255" y="216545"/>
                  </a:lnTo>
                  <a:lnTo>
                    <a:pt x="121670" y="229592"/>
                  </a:lnTo>
                  <a:lnTo>
                    <a:pt x="111982"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1" name="SMARTInkShape-2595">
              <a:extLst>
                <a:ext uri="{FF2B5EF4-FFF2-40B4-BE49-F238E27FC236}">
                  <a16:creationId xmlns:a16="http://schemas.microsoft.com/office/drawing/2014/main" id="{E5F6BFC6-919D-D18B-614B-5CFE7851029F}"/>
                </a:ext>
              </a:extLst>
            </p:cNvPr>
            <p:cNvSpPr/>
            <p:nvPr>
              <p:custDataLst>
                <p:tags r:id="rId98"/>
              </p:custDataLst>
            </p:nvPr>
          </p:nvSpPr>
          <p:spPr>
            <a:xfrm>
              <a:off x="5676900" y="5382017"/>
              <a:ext cx="167033" cy="168458"/>
            </a:xfrm>
            <a:custGeom>
              <a:avLst/>
              <a:gdLst/>
              <a:ahLst/>
              <a:cxnLst/>
              <a:rect l="0" t="0" r="0" b="0"/>
              <a:pathLst>
                <a:path w="167033" h="168458">
                  <a:moveTo>
                    <a:pt x="66675" y="9133"/>
                  </a:moveTo>
                  <a:lnTo>
                    <a:pt x="66675" y="9133"/>
                  </a:lnTo>
                  <a:lnTo>
                    <a:pt x="85898" y="8075"/>
                  </a:lnTo>
                  <a:lnTo>
                    <a:pt x="130260" y="196"/>
                  </a:lnTo>
                  <a:lnTo>
                    <a:pt x="134465" y="0"/>
                  </a:lnTo>
                  <a:lnTo>
                    <a:pt x="137268" y="928"/>
                  </a:lnTo>
                  <a:lnTo>
                    <a:pt x="139137" y="2605"/>
                  </a:lnTo>
                  <a:lnTo>
                    <a:pt x="142136" y="7844"/>
                  </a:lnTo>
                  <a:lnTo>
                    <a:pt x="134610" y="17221"/>
                  </a:lnTo>
                  <a:lnTo>
                    <a:pt x="119449" y="24920"/>
                  </a:lnTo>
                  <a:lnTo>
                    <a:pt x="105409" y="28056"/>
                  </a:lnTo>
                  <a:lnTo>
                    <a:pt x="85735" y="47223"/>
                  </a:lnTo>
                  <a:lnTo>
                    <a:pt x="80672" y="47230"/>
                  </a:lnTo>
                  <a:lnTo>
                    <a:pt x="79181" y="48289"/>
                  </a:lnTo>
                  <a:lnTo>
                    <a:pt x="78187" y="50053"/>
                  </a:lnTo>
                  <a:lnTo>
                    <a:pt x="77525" y="52289"/>
                  </a:lnTo>
                  <a:lnTo>
                    <a:pt x="76025" y="53778"/>
                  </a:lnTo>
                  <a:lnTo>
                    <a:pt x="66712" y="56748"/>
                  </a:lnTo>
                  <a:lnTo>
                    <a:pt x="84580" y="49217"/>
                  </a:lnTo>
                  <a:lnTo>
                    <a:pt x="88136" y="48556"/>
                  </a:lnTo>
                  <a:lnTo>
                    <a:pt x="126268" y="57011"/>
                  </a:lnTo>
                  <a:lnTo>
                    <a:pt x="138542" y="64124"/>
                  </a:lnTo>
                  <a:lnTo>
                    <a:pt x="145536" y="69910"/>
                  </a:lnTo>
                  <a:lnTo>
                    <a:pt x="155423" y="89230"/>
                  </a:lnTo>
                  <a:lnTo>
                    <a:pt x="167032" y="126289"/>
                  </a:lnTo>
                  <a:lnTo>
                    <a:pt x="164900" y="134580"/>
                  </a:lnTo>
                  <a:lnTo>
                    <a:pt x="157750" y="150255"/>
                  </a:lnTo>
                  <a:lnTo>
                    <a:pt x="143489" y="159343"/>
                  </a:lnTo>
                  <a:lnTo>
                    <a:pt x="114482" y="167587"/>
                  </a:lnTo>
                  <a:lnTo>
                    <a:pt x="96389" y="168457"/>
                  </a:lnTo>
                  <a:lnTo>
                    <a:pt x="50780" y="162654"/>
                  </a:lnTo>
                  <a:lnTo>
                    <a:pt x="18811" y="160696"/>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2" name="SMARTInkShape-2596">
              <a:extLst>
                <a:ext uri="{FF2B5EF4-FFF2-40B4-BE49-F238E27FC236}">
                  <a16:creationId xmlns:a16="http://schemas.microsoft.com/office/drawing/2014/main" id="{DFA419F3-BE1D-9578-6FA2-38B16AA150B6}"/>
                </a:ext>
              </a:extLst>
            </p:cNvPr>
            <p:cNvSpPr/>
            <p:nvPr>
              <p:custDataLst>
                <p:tags r:id="rId99"/>
              </p:custDataLst>
            </p:nvPr>
          </p:nvSpPr>
          <p:spPr>
            <a:xfrm>
              <a:off x="5992226" y="5362575"/>
              <a:ext cx="131798" cy="214622"/>
            </a:xfrm>
            <a:custGeom>
              <a:avLst/>
              <a:gdLst/>
              <a:ahLst/>
              <a:cxnLst/>
              <a:rect l="0" t="0" r="0" b="0"/>
              <a:pathLst>
                <a:path w="131798" h="214622">
                  <a:moveTo>
                    <a:pt x="75199" y="47625"/>
                  </a:moveTo>
                  <a:lnTo>
                    <a:pt x="75199" y="47625"/>
                  </a:lnTo>
                  <a:lnTo>
                    <a:pt x="98520" y="24304"/>
                  </a:lnTo>
                  <a:lnTo>
                    <a:pt x="101439" y="18563"/>
                  </a:lnTo>
                  <a:lnTo>
                    <a:pt x="103312" y="6254"/>
                  </a:lnTo>
                  <a:lnTo>
                    <a:pt x="101350" y="5228"/>
                  </a:lnTo>
                  <a:lnTo>
                    <a:pt x="65766" y="10066"/>
                  </a:lnTo>
                  <a:lnTo>
                    <a:pt x="51708" y="16976"/>
                  </a:lnTo>
                  <a:lnTo>
                    <a:pt x="24028" y="41680"/>
                  </a:lnTo>
                  <a:lnTo>
                    <a:pt x="20707" y="50628"/>
                  </a:lnTo>
                  <a:lnTo>
                    <a:pt x="18574" y="68562"/>
                  </a:lnTo>
                  <a:lnTo>
                    <a:pt x="23927" y="78449"/>
                  </a:lnTo>
                  <a:lnTo>
                    <a:pt x="31245" y="88841"/>
                  </a:lnTo>
                  <a:lnTo>
                    <a:pt x="34498" y="96988"/>
                  </a:lnTo>
                  <a:lnTo>
                    <a:pt x="37481" y="99583"/>
                  </a:lnTo>
                  <a:lnTo>
                    <a:pt x="49677" y="104296"/>
                  </a:lnTo>
                  <a:lnTo>
                    <a:pt x="51834" y="106572"/>
                  </a:lnTo>
                  <a:lnTo>
                    <a:pt x="53273" y="109148"/>
                  </a:lnTo>
                  <a:lnTo>
                    <a:pt x="99875" y="139701"/>
                  </a:lnTo>
                  <a:lnTo>
                    <a:pt x="116689" y="155854"/>
                  </a:lnTo>
                  <a:lnTo>
                    <a:pt x="128158" y="181422"/>
                  </a:lnTo>
                  <a:lnTo>
                    <a:pt x="131797" y="202423"/>
                  </a:lnTo>
                  <a:lnTo>
                    <a:pt x="130923" y="204798"/>
                  </a:lnTo>
                  <a:lnTo>
                    <a:pt x="129281" y="206382"/>
                  </a:lnTo>
                  <a:lnTo>
                    <a:pt x="124636" y="209201"/>
                  </a:lnTo>
                  <a:lnTo>
                    <a:pt x="119043" y="213981"/>
                  </a:lnTo>
                  <a:lnTo>
                    <a:pt x="115012" y="214621"/>
                  </a:lnTo>
                  <a:lnTo>
                    <a:pt x="67389" y="209940"/>
                  </a:lnTo>
                  <a:lnTo>
                    <a:pt x="53736" y="208665"/>
                  </a:lnTo>
                  <a:lnTo>
                    <a:pt x="35209" y="201997"/>
                  </a:lnTo>
                  <a:lnTo>
                    <a:pt x="10405" y="187166"/>
                  </a:lnTo>
                  <a:lnTo>
                    <a:pt x="6603" y="181928"/>
                  </a:lnTo>
                  <a:lnTo>
                    <a:pt x="501" y="156351"/>
                  </a:lnTo>
                  <a:lnTo>
                    <a:pt x="0" y="151859"/>
                  </a:lnTo>
                  <a:lnTo>
                    <a:pt x="5088" y="141224"/>
                  </a:lnTo>
                  <a:lnTo>
                    <a:pt x="9409" y="135424"/>
                  </a:lnTo>
                  <a:lnTo>
                    <a:pt x="25498" y="126158"/>
                  </a:lnTo>
                  <a:lnTo>
                    <a:pt x="70321" y="106529"/>
                  </a:lnTo>
                  <a:lnTo>
                    <a:pt x="115519" y="77926"/>
                  </a:lnTo>
                  <a:lnTo>
                    <a:pt x="124869" y="66031"/>
                  </a:lnTo>
                  <a:lnTo>
                    <a:pt x="130133" y="47434"/>
                  </a:lnTo>
                  <a:lnTo>
                    <a:pt x="130872" y="41147"/>
                  </a:lnTo>
                  <a:lnTo>
                    <a:pt x="126048" y="28519"/>
                  </a:lnTo>
                  <a:lnTo>
                    <a:pt x="117908" y="17967"/>
                  </a:lnTo>
                  <a:lnTo>
                    <a:pt x="110761" y="13277"/>
                  </a:lnTo>
                  <a:lnTo>
                    <a:pt x="370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3" name="SMARTInkShape-2597">
              <a:extLst>
                <a:ext uri="{FF2B5EF4-FFF2-40B4-BE49-F238E27FC236}">
                  <a16:creationId xmlns:a16="http://schemas.microsoft.com/office/drawing/2014/main" id="{4A42C88E-83D5-55D5-AE27-F5DB14F210FB}"/>
                </a:ext>
              </a:extLst>
            </p:cNvPr>
            <p:cNvSpPr/>
            <p:nvPr>
              <p:custDataLst>
                <p:tags r:id="rId100"/>
              </p:custDataLst>
            </p:nvPr>
          </p:nvSpPr>
          <p:spPr>
            <a:xfrm>
              <a:off x="6200775" y="5353211"/>
              <a:ext cx="185864" cy="244900"/>
            </a:xfrm>
            <a:custGeom>
              <a:avLst/>
              <a:gdLst/>
              <a:ahLst/>
              <a:cxnLst/>
              <a:rect l="0" t="0" r="0" b="0"/>
              <a:pathLst>
                <a:path w="185864" h="244900">
                  <a:moveTo>
                    <a:pt x="152400" y="28414"/>
                  </a:moveTo>
                  <a:lnTo>
                    <a:pt x="152400" y="28414"/>
                  </a:lnTo>
                  <a:lnTo>
                    <a:pt x="161062" y="20810"/>
                  </a:lnTo>
                  <a:lnTo>
                    <a:pt x="174134" y="12167"/>
                  </a:lnTo>
                  <a:lnTo>
                    <a:pt x="180006" y="3962"/>
                  </a:lnTo>
                  <a:lnTo>
                    <a:pt x="185863" y="1061"/>
                  </a:lnTo>
                  <a:lnTo>
                    <a:pt x="185291" y="653"/>
                  </a:lnTo>
                  <a:lnTo>
                    <a:pt x="176771" y="0"/>
                  </a:lnTo>
                  <a:lnTo>
                    <a:pt x="140345" y="13111"/>
                  </a:lnTo>
                  <a:lnTo>
                    <a:pt x="118606" y="27290"/>
                  </a:lnTo>
                  <a:lnTo>
                    <a:pt x="75513" y="70442"/>
                  </a:lnTo>
                  <a:lnTo>
                    <a:pt x="58962" y="93660"/>
                  </a:lnTo>
                  <a:lnTo>
                    <a:pt x="44751" y="130531"/>
                  </a:lnTo>
                  <a:lnTo>
                    <a:pt x="41129" y="166151"/>
                  </a:lnTo>
                  <a:lnTo>
                    <a:pt x="47974" y="204230"/>
                  </a:lnTo>
                  <a:lnTo>
                    <a:pt x="60789" y="226884"/>
                  </a:lnTo>
                  <a:lnTo>
                    <a:pt x="69703" y="235862"/>
                  </a:lnTo>
                  <a:lnTo>
                    <a:pt x="75043" y="239738"/>
                  </a:lnTo>
                  <a:lnTo>
                    <a:pt x="89445" y="244044"/>
                  </a:lnTo>
                  <a:lnTo>
                    <a:pt x="105370" y="244899"/>
                  </a:lnTo>
                  <a:lnTo>
                    <a:pt x="119504" y="241752"/>
                  </a:lnTo>
                  <a:lnTo>
                    <a:pt x="139360" y="228973"/>
                  </a:lnTo>
                  <a:lnTo>
                    <a:pt x="146605" y="214919"/>
                  </a:lnTo>
                  <a:lnTo>
                    <a:pt x="148766" y="199147"/>
                  </a:lnTo>
                  <a:lnTo>
                    <a:pt x="146199" y="185082"/>
                  </a:lnTo>
                  <a:lnTo>
                    <a:pt x="133747" y="165263"/>
                  </a:lnTo>
                  <a:lnTo>
                    <a:pt x="111595" y="151041"/>
                  </a:lnTo>
                  <a:lnTo>
                    <a:pt x="89981" y="140125"/>
                  </a:lnTo>
                  <a:lnTo>
                    <a:pt x="71036" y="139094"/>
                  </a:lnTo>
                  <a:lnTo>
                    <a:pt x="29436" y="141999"/>
                  </a:lnTo>
                  <a:lnTo>
                    <a:pt x="15552" y="145218"/>
                  </a:lnTo>
                  <a:lnTo>
                    <a:pt x="0" y="152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8" name="SMARTInkShape-Group622">
            <a:extLst>
              <a:ext uri="{FF2B5EF4-FFF2-40B4-BE49-F238E27FC236}">
                <a16:creationId xmlns:a16="http://schemas.microsoft.com/office/drawing/2014/main" id="{54BC2FE2-E748-5411-0C56-23435A3ADDC1}"/>
              </a:ext>
            </a:extLst>
          </p:cNvPr>
          <p:cNvGrpSpPr/>
          <p:nvPr/>
        </p:nvGrpSpPr>
        <p:grpSpPr>
          <a:xfrm>
            <a:off x="200067" y="176370"/>
            <a:ext cx="1673711" cy="233206"/>
            <a:chOff x="200067" y="176370"/>
            <a:chExt cx="1673711" cy="233206"/>
          </a:xfrm>
        </p:grpSpPr>
        <p:sp>
          <p:nvSpPr>
            <p:cNvPr id="1615" name="SMARTInkShape-2598">
              <a:extLst>
                <a:ext uri="{FF2B5EF4-FFF2-40B4-BE49-F238E27FC236}">
                  <a16:creationId xmlns:a16="http://schemas.microsoft.com/office/drawing/2014/main" id="{EF0DDAF8-EEEC-BEFC-0E6E-A07319B66CD8}"/>
                </a:ext>
              </a:extLst>
            </p:cNvPr>
            <p:cNvSpPr/>
            <p:nvPr>
              <p:custDataLst>
                <p:tags r:id="rId84"/>
              </p:custDataLst>
            </p:nvPr>
          </p:nvSpPr>
          <p:spPr>
            <a:xfrm>
              <a:off x="200067" y="247650"/>
              <a:ext cx="114259" cy="152401"/>
            </a:xfrm>
            <a:custGeom>
              <a:avLst/>
              <a:gdLst/>
              <a:ahLst/>
              <a:cxnLst/>
              <a:rect l="0" t="0" r="0" b="0"/>
              <a:pathLst>
                <a:path w="114259" h="152401">
                  <a:moveTo>
                    <a:pt x="95208" y="0"/>
                  </a:moveTo>
                  <a:lnTo>
                    <a:pt x="95208" y="0"/>
                  </a:lnTo>
                  <a:lnTo>
                    <a:pt x="103409" y="0"/>
                  </a:lnTo>
                  <a:lnTo>
                    <a:pt x="99284" y="5056"/>
                  </a:lnTo>
                  <a:lnTo>
                    <a:pt x="97925" y="5488"/>
                  </a:lnTo>
                  <a:lnTo>
                    <a:pt x="97020" y="4717"/>
                  </a:lnTo>
                  <a:lnTo>
                    <a:pt x="96416" y="3145"/>
                  </a:lnTo>
                  <a:lnTo>
                    <a:pt x="97072" y="3155"/>
                  </a:lnTo>
                  <a:lnTo>
                    <a:pt x="100622" y="5988"/>
                  </a:lnTo>
                  <a:lnTo>
                    <a:pt x="101992" y="6109"/>
                  </a:lnTo>
                  <a:lnTo>
                    <a:pt x="102906" y="5131"/>
                  </a:lnTo>
                  <a:lnTo>
                    <a:pt x="104724" y="26"/>
                  </a:lnTo>
                  <a:lnTo>
                    <a:pt x="99674" y="5064"/>
                  </a:lnTo>
                  <a:lnTo>
                    <a:pt x="98185" y="5493"/>
                  </a:lnTo>
                  <a:lnTo>
                    <a:pt x="97193" y="4720"/>
                  </a:lnTo>
                  <a:lnTo>
                    <a:pt x="96531" y="3147"/>
                  </a:lnTo>
                  <a:lnTo>
                    <a:pt x="97149" y="2098"/>
                  </a:lnTo>
                  <a:lnTo>
                    <a:pt x="100657" y="932"/>
                  </a:lnTo>
                  <a:lnTo>
                    <a:pt x="100957" y="622"/>
                  </a:lnTo>
                  <a:lnTo>
                    <a:pt x="98469" y="276"/>
                  </a:lnTo>
                  <a:lnTo>
                    <a:pt x="97382" y="1243"/>
                  </a:lnTo>
                  <a:lnTo>
                    <a:pt x="96174" y="5138"/>
                  </a:lnTo>
                  <a:lnTo>
                    <a:pt x="94794" y="6601"/>
                  </a:lnTo>
                  <a:lnTo>
                    <a:pt x="84974" y="11770"/>
                  </a:lnTo>
                  <a:lnTo>
                    <a:pt x="79018" y="15814"/>
                  </a:lnTo>
                  <a:lnTo>
                    <a:pt x="68473" y="18624"/>
                  </a:lnTo>
                  <a:lnTo>
                    <a:pt x="45006" y="35272"/>
                  </a:lnTo>
                  <a:lnTo>
                    <a:pt x="33917" y="50846"/>
                  </a:lnTo>
                  <a:lnTo>
                    <a:pt x="16505" y="64567"/>
                  </a:lnTo>
                  <a:lnTo>
                    <a:pt x="10505" y="78515"/>
                  </a:lnTo>
                  <a:lnTo>
                    <a:pt x="8048" y="80919"/>
                  </a:lnTo>
                  <a:lnTo>
                    <a:pt x="5351" y="82521"/>
                  </a:lnTo>
                  <a:lnTo>
                    <a:pt x="3553" y="85706"/>
                  </a:lnTo>
                  <a:lnTo>
                    <a:pt x="431" y="106902"/>
                  </a:lnTo>
                  <a:lnTo>
                    <a:pt x="0" y="121852"/>
                  </a:lnTo>
                  <a:lnTo>
                    <a:pt x="5027" y="128297"/>
                  </a:lnTo>
                  <a:lnTo>
                    <a:pt x="10325" y="131104"/>
                  </a:lnTo>
                  <a:lnTo>
                    <a:pt x="13219" y="131853"/>
                  </a:lnTo>
                  <a:lnTo>
                    <a:pt x="15149" y="133410"/>
                  </a:lnTo>
                  <a:lnTo>
                    <a:pt x="23556" y="146476"/>
                  </a:lnTo>
                  <a:lnTo>
                    <a:pt x="29143" y="149767"/>
                  </a:lnTo>
                  <a:lnTo>
                    <a:pt x="41354" y="151880"/>
                  </a:lnTo>
                  <a:lnTo>
                    <a:pt x="88858" y="152399"/>
                  </a:lnTo>
                  <a:lnTo>
                    <a:pt x="103440" y="152400"/>
                  </a:lnTo>
                  <a:lnTo>
                    <a:pt x="107046" y="151341"/>
                  </a:lnTo>
                  <a:lnTo>
                    <a:pt x="109450" y="149578"/>
                  </a:lnTo>
                  <a:lnTo>
                    <a:pt x="114258"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6" name="SMARTInkShape-2599">
              <a:extLst>
                <a:ext uri="{FF2B5EF4-FFF2-40B4-BE49-F238E27FC236}">
                  <a16:creationId xmlns:a16="http://schemas.microsoft.com/office/drawing/2014/main" id="{D8F4B7F4-1BD0-1D90-A796-4C636CE7FEC9}"/>
                </a:ext>
              </a:extLst>
            </p:cNvPr>
            <p:cNvSpPr/>
            <p:nvPr>
              <p:custDataLst>
                <p:tags r:id="rId85"/>
              </p:custDataLst>
            </p:nvPr>
          </p:nvSpPr>
          <p:spPr>
            <a:xfrm>
              <a:off x="352425" y="271798"/>
              <a:ext cx="209551" cy="132980"/>
            </a:xfrm>
            <a:custGeom>
              <a:avLst/>
              <a:gdLst/>
              <a:ahLst/>
              <a:cxnLst/>
              <a:rect l="0" t="0" r="0" b="0"/>
              <a:pathLst>
                <a:path w="209551" h="132980">
                  <a:moveTo>
                    <a:pt x="0" y="42527"/>
                  </a:moveTo>
                  <a:lnTo>
                    <a:pt x="0" y="42527"/>
                  </a:lnTo>
                  <a:lnTo>
                    <a:pt x="28665" y="14921"/>
                  </a:lnTo>
                  <a:lnTo>
                    <a:pt x="49766" y="961"/>
                  </a:lnTo>
                  <a:lnTo>
                    <a:pt x="55403" y="0"/>
                  </a:lnTo>
                  <a:lnTo>
                    <a:pt x="70132" y="1754"/>
                  </a:lnTo>
                  <a:lnTo>
                    <a:pt x="102670" y="17450"/>
                  </a:lnTo>
                  <a:lnTo>
                    <a:pt x="111953" y="29265"/>
                  </a:lnTo>
                  <a:lnTo>
                    <a:pt x="120307" y="48122"/>
                  </a:lnTo>
                  <a:lnTo>
                    <a:pt x="123130" y="74089"/>
                  </a:lnTo>
                  <a:lnTo>
                    <a:pt x="122629" y="102188"/>
                  </a:lnTo>
                  <a:lnTo>
                    <a:pt x="115606" y="124402"/>
                  </a:lnTo>
                  <a:lnTo>
                    <a:pt x="104574" y="132168"/>
                  </a:lnTo>
                  <a:lnTo>
                    <a:pt x="100408" y="132979"/>
                  </a:lnTo>
                  <a:lnTo>
                    <a:pt x="96572" y="132462"/>
                  </a:lnTo>
                  <a:lnTo>
                    <a:pt x="89488" y="129065"/>
                  </a:lnTo>
                  <a:lnTo>
                    <a:pt x="78159" y="120297"/>
                  </a:lnTo>
                  <a:lnTo>
                    <a:pt x="76458" y="98211"/>
                  </a:lnTo>
                  <a:lnTo>
                    <a:pt x="76372" y="92350"/>
                  </a:lnTo>
                  <a:lnTo>
                    <a:pt x="81921" y="80193"/>
                  </a:lnTo>
                  <a:lnTo>
                    <a:pt x="97674" y="60198"/>
                  </a:lnTo>
                  <a:lnTo>
                    <a:pt x="126185" y="46057"/>
                  </a:lnTo>
                  <a:lnTo>
                    <a:pt x="166704" y="29874"/>
                  </a:lnTo>
                  <a:lnTo>
                    <a:pt x="209550" y="234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7" name="SMARTInkShape-2600">
              <a:extLst>
                <a:ext uri="{FF2B5EF4-FFF2-40B4-BE49-F238E27FC236}">
                  <a16:creationId xmlns:a16="http://schemas.microsoft.com/office/drawing/2014/main" id="{F045DF9D-3A6E-DE95-DFB9-B935F5988F54}"/>
                </a:ext>
              </a:extLst>
            </p:cNvPr>
            <p:cNvSpPr/>
            <p:nvPr>
              <p:custDataLst>
                <p:tags r:id="rId86"/>
              </p:custDataLst>
            </p:nvPr>
          </p:nvSpPr>
          <p:spPr>
            <a:xfrm>
              <a:off x="619125" y="309099"/>
              <a:ext cx="8202" cy="90952"/>
            </a:xfrm>
            <a:custGeom>
              <a:avLst/>
              <a:gdLst/>
              <a:ahLst/>
              <a:cxnLst/>
              <a:rect l="0" t="0" r="0" b="0"/>
              <a:pathLst>
                <a:path w="8202" h="90952">
                  <a:moveTo>
                    <a:pt x="0" y="14751"/>
                  </a:moveTo>
                  <a:lnTo>
                    <a:pt x="0" y="14751"/>
                  </a:lnTo>
                  <a:lnTo>
                    <a:pt x="0" y="9695"/>
                  </a:lnTo>
                  <a:lnTo>
                    <a:pt x="1058" y="8205"/>
                  </a:lnTo>
                  <a:lnTo>
                    <a:pt x="2822" y="7212"/>
                  </a:lnTo>
                  <a:lnTo>
                    <a:pt x="5056" y="6550"/>
                  </a:lnTo>
                  <a:lnTo>
                    <a:pt x="6546" y="5050"/>
                  </a:lnTo>
                  <a:lnTo>
                    <a:pt x="8201" y="562"/>
                  </a:lnTo>
                  <a:lnTo>
                    <a:pt x="7584" y="0"/>
                  </a:lnTo>
                  <a:lnTo>
                    <a:pt x="4076" y="2198"/>
                  </a:lnTo>
                  <a:lnTo>
                    <a:pt x="1812" y="9525"/>
                  </a:lnTo>
                  <a:lnTo>
                    <a:pt x="106" y="54984"/>
                  </a:lnTo>
                  <a:lnTo>
                    <a:pt x="0" y="909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8" name="SMARTInkShape-2601">
              <a:extLst>
                <a:ext uri="{FF2B5EF4-FFF2-40B4-BE49-F238E27FC236}">
                  <a16:creationId xmlns:a16="http://schemas.microsoft.com/office/drawing/2014/main" id="{696FD644-E136-11BD-820E-D44D89BF7A40}"/>
                </a:ext>
              </a:extLst>
            </p:cNvPr>
            <p:cNvSpPr/>
            <p:nvPr>
              <p:custDataLst>
                <p:tags r:id="rId87"/>
              </p:custDataLst>
            </p:nvPr>
          </p:nvSpPr>
          <p:spPr>
            <a:xfrm>
              <a:off x="657225" y="257175"/>
              <a:ext cx="1" cy="28576"/>
            </a:xfrm>
            <a:custGeom>
              <a:avLst/>
              <a:gdLst/>
              <a:ahLst/>
              <a:cxnLst/>
              <a:rect l="0" t="0" r="0" b="0"/>
              <a:pathLst>
                <a:path w="1" h="28576">
                  <a:moveTo>
                    <a:pt x="0" y="28575"/>
                  </a:moveTo>
                  <a:lnTo>
                    <a:pt x="0" y="2857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9" name="SMARTInkShape-2602">
              <a:extLst>
                <a:ext uri="{FF2B5EF4-FFF2-40B4-BE49-F238E27FC236}">
                  <a16:creationId xmlns:a16="http://schemas.microsoft.com/office/drawing/2014/main" id="{00E6C124-4DC0-A1AA-4E95-CC64ED792A81}"/>
                </a:ext>
              </a:extLst>
            </p:cNvPr>
            <p:cNvSpPr/>
            <p:nvPr>
              <p:custDataLst>
                <p:tags r:id="rId88"/>
              </p:custDataLst>
            </p:nvPr>
          </p:nvSpPr>
          <p:spPr>
            <a:xfrm>
              <a:off x="723900" y="219075"/>
              <a:ext cx="85726" cy="180923"/>
            </a:xfrm>
            <a:custGeom>
              <a:avLst/>
              <a:gdLst/>
              <a:ahLst/>
              <a:cxnLst/>
              <a:rect l="0" t="0" r="0" b="0"/>
              <a:pathLst>
                <a:path w="85726" h="180923">
                  <a:moveTo>
                    <a:pt x="0" y="0"/>
                  </a:moveTo>
                  <a:lnTo>
                    <a:pt x="0" y="0"/>
                  </a:lnTo>
                  <a:lnTo>
                    <a:pt x="5057" y="10113"/>
                  </a:lnTo>
                  <a:lnTo>
                    <a:pt x="8937" y="48957"/>
                  </a:lnTo>
                  <a:lnTo>
                    <a:pt x="8389" y="95425"/>
                  </a:lnTo>
                  <a:lnTo>
                    <a:pt x="876" y="138265"/>
                  </a:lnTo>
                  <a:lnTo>
                    <a:pt x="34" y="174135"/>
                  </a:lnTo>
                  <a:lnTo>
                    <a:pt x="1081" y="176415"/>
                  </a:lnTo>
                  <a:lnTo>
                    <a:pt x="2838" y="177935"/>
                  </a:lnTo>
                  <a:lnTo>
                    <a:pt x="7611" y="179624"/>
                  </a:lnTo>
                  <a:lnTo>
                    <a:pt x="36856" y="180922"/>
                  </a:lnTo>
                  <a:lnTo>
                    <a:pt x="45661" y="178129"/>
                  </a:lnTo>
                  <a:lnTo>
                    <a:pt x="54160" y="174419"/>
                  </a:lnTo>
                  <a:lnTo>
                    <a:pt x="64993" y="172769"/>
                  </a:lnTo>
                  <a:lnTo>
                    <a:pt x="69787" y="170213"/>
                  </a:lnTo>
                  <a:lnTo>
                    <a:pt x="85725"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0" name="SMARTInkShape-2603">
              <a:extLst>
                <a:ext uri="{FF2B5EF4-FFF2-40B4-BE49-F238E27FC236}">
                  <a16:creationId xmlns:a16="http://schemas.microsoft.com/office/drawing/2014/main" id="{DA7BB464-6246-D3B6-339B-595D51E62AE4}"/>
                </a:ext>
              </a:extLst>
            </p:cNvPr>
            <p:cNvSpPr/>
            <p:nvPr>
              <p:custDataLst>
                <p:tags r:id="rId89"/>
              </p:custDataLst>
            </p:nvPr>
          </p:nvSpPr>
          <p:spPr>
            <a:xfrm>
              <a:off x="723900" y="314325"/>
              <a:ext cx="57151" cy="9526"/>
            </a:xfrm>
            <a:custGeom>
              <a:avLst/>
              <a:gdLst/>
              <a:ahLst/>
              <a:cxnLst/>
              <a:rect l="0" t="0" r="0" b="0"/>
              <a:pathLst>
                <a:path w="57151" h="9526">
                  <a:moveTo>
                    <a:pt x="0" y="9525"/>
                  </a:moveTo>
                  <a:lnTo>
                    <a:pt x="0" y="9525"/>
                  </a:lnTo>
                  <a:lnTo>
                    <a:pt x="5057" y="4469"/>
                  </a:lnTo>
                  <a:lnTo>
                    <a:pt x="13183" y="1986"/>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1" name="SMARTInkShape-2604">
              <a:extLst>
                <a:ext uri="{FF2B5EF4-FFF2-40B4-BE49-F238E27FC236}">
                  <a16:creationId xmlns:a16="http://schemas.microsoft.com/office/drawing/2014/main" id="{F6856E30-5B33-9E41-D895-28A211900EC2}"/>
                </a:ext>
              </a:extLst>
            </p:cNvPr>
            <p:cNvSpPr/>
            <p:nvPr>
              <p:custDataLst>
                <p:tags r:id="rId90"/>
              </p:custDataLst>
            </p:nvPr>
          </p:nvSpPr>
          <p:spPr>
            <a:xfrm>
              <a:off x="866775" y="361950"/>
              <a:ext cx="9526" cy="19051"/>
            </a:xfrm>
            <a:custGeom>
              <a:avLst/>
              <a:gdLst/>
              <a:ahLst/>
              <a:cxnLst/>
              <a:rect l="0" t="0" r="0" b="0"/>
              <a:pathLst>
                <a:path w="9526" h="19051">
                  <a:moveTo>
                    <a:pt x="0" y="0"/>
                  </a:moveTo>
                  <a:lnTo>
                    <a:pt x="0" y="0"/>
                  </a:lnTo>
                  <a:lnTo>
                    <a:pt x="0" y="8201"/>
                  </a:lnTo>
                  <a:lnTo>
                    <a:pt x="952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2" name="SMARTInkShape-2605">
              <a:extLst>
                <a:ext uri="{FF2B5EF4-FFF2-40B4-BE49-F238E27FC236}">
                  <a16:creationId xmlns:a16="http://schemas.microsoft.com/office/drawing/2014/main" id="{4D9599B1-3CFD-8732-145A-E51422273F26}"/>
                </a:ext>
              </a:extLst>
            </p:cNvPr>
            <p:cNvSpPr/>
            <p:nvPr>
              <p:custDataLst>
                <p:tags r:id="rId91"/>
              </p:custDataLst>
            </p:nvPr>
          </p:nvSpPr>
          <p:spPr>
            <a:xfrm>
              <a:off x="1076325" y="285750"/>
              <a:ext cx="114301" cy="102229"/>
            </a:xfrm>
            <a:custGeom>
              <a:avLst/>
              <a:gdLst/>
              <a:ahLst/>
              <a:cxnLst/>
              <a:rect l="0" t="0" r="0" b="0"/>
              <a:pathLst>
                <a:path w="114301" h="102229">
                  <a:moveTo>
                    <a:pt x="0" y="0"/>
                  </a:moveTo>
                  <a:lnTo>
                    <a:pt x="0" y="0"/>
                  </a:lnTo>
                  <a:lnTo>
                    <a:pt x="9132" y="0"/>
                  </a:lnTo>
                  <a:lnTo>
                    <a:pt x="9408" y="5056"/>
                  </a:lnTo>
                  <a:lnTo>
                    <a:pt x="10506" y="6546"/>
                  </a:lnTo>
                  <a:lnTo>
                    <a:pt x="14547" y="8201"/>
                  </a:lnTo>
                  <a:lnTo>
                    <a:pt x="16048" y="10759"/>
                  </a:lnTo>
                  <a:lnTo>
                    <a:pt x="23711" y="35924"/>
                  </a:lnTo>
                  <a:lnTo>
                    <a:pt x="49607" y="81314"/>
                  </a:lnTo>
                  <a:lnTo>
                    <a:pt x="59971" y="96177"/>
                  </a:lnTo>
                  <a:lnTo>
                    <a:pt x="66518" y="100954"/>
                  </a:lnTo>
                  <a:lnTo>
                    <a:pt x="69745" y="102228"/>
                  </a:lnTo>
                  <a:lnTo>
                    <a:pt x="72955" y="102018"/>
                  </a:lnTo>
                  <a:lnTo>
                    <a:pt x="79344" y="98964"/>
                  </a:lnTo>
                  <a:lnTo>
                    <a:pt x="81471" y="95609"/>
                  </a:lnTo>
                  <a:lnTo>
                    <a:pt x="92956" y="54311"/>
                  </a:lnTo>
                  <a:lnTo>
                    <a:pt x="104949" y="16804"/>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3" name="SMARTInkShape-2606">
              <a:extLst>
                <a:ext uri="{FF2B5EF4-FFF2-40B4-BE49-F238E27FC236}">
                  <a16:creationId xmlns:a16="http://schemas.microsoft.com/office/drawing/2014/main" id="{D00EF2A3-2097-FCD7-0648-9773B56BCFD6}"/>
                </a:ext>
              </a:extLst>
            </p:cNvPr>
            <p:cNvSpPr/>
            <p:nvPr>
              <p:custDataLst>
                <p:tags r:id="rId92"/>
              </p:custDataLst>
            </p:nvPr>
          </p:nvSpPr>
          <p:spPr>
            <a:xfrm>
              <a:off x="1258950" y="258653"/>
              <a:ext cx="169801" cy="126194"/>
            </a:xfrm>
            <a:custGeom>
              <a:avLst/>
              <a:gdLst/>
              <a:ahLst/>
              <a:cxnLst/>
              <a:rect l="0" t="0" r="0" b="0"/>
              <a:pathLst>
                <a:path w="169801" h="126194">
                  <a:moveTo>
                    <a:pt x="93600" y="46147"/>
                  </a:moveTo>
                  <a:lnTo>
                    <a:pt x="93600" y="46147"/>
                  </a:lnTo>
                  <a:lnTo>
                    <a:pt x="93600" y="28537"/>
                  </a:lnTo>
                  <a:lnTo>
                    <a:pt x="87054" y="19777"/>
                  </a:lnTo>
                  <a:lnTo>
                    <a:pt x="85399" y="13966"/>
                  </a:lnTo>
                  <a:lnTo>
                    <a:pt x="83899" y="11993"/>
                  </a:lnTo>
                  <a:lnTo>
                    <a:pt x="66848" y="1847"/>
                  </a:lnTo>
                  <a:lnTo>
                    <a:pt x="56663" y="0"/>
                  </a:lnTo>
                  <a:lnTo>
                    <a:pt x="45081" y="4823"/>
                  </a:lnTo>
                  <a:lnTo>
                    <a:pt x="20398" y="25167"/>
                  </a:lnTo>
                  <a:lnTo>
                    <a:pt x="13441" y="34353"/>
                  </a:lnTo>
                  <a:lnTo>
                    <a:pt x="2062" y="66349"/>
                  </a:lnTo>
                  <a:lnTo>
                    <a:pt x="0" y="80173"/>
                  </a:lnTo>
                  <a:lnTo>
                    <a:pt x="3895" y="99856"/>
                  </a:lnTo>
                  <a:lnTo>
                    <a:pt x="11752" y="114037"/>
                  </a:lnTo>
                  <a:lnTo>
                    <a:pt x="25839" y="124941"/>
                  </a:lnTo>
                  <a:lnTo>
                    <a:pt x="30435" y="126193"/>
                  </a:lnTo>
                  <a:lnTo>
                    <a:pt x="34556" y="125969"/>
                  </a:lnTo>
                  <a:lnTo>
                    <a:pt x="38363" y="124762"/>
                  </a:lnTo>
                  <a:lnTo>
                    <a:pt x="66765" y="101101"/>
                  </a:lnTo>
                  <a:lnTo>
                    <a:pt x="71090" y="91385"/>
                  </a:lnTo>
                  <a:lnTo>
                    <a:pt x="82548" y="46038"/>
                  </a:lnTo>
                  <a:lnTo>
                    <a:pt x="84063" y="18153"/>
                  </a:lnTo>
                  <a:lnTo>
                    <a:pt x="84074" y="30880"/>
                  </a:lnTo>
                  <a:lnTo>
                    <a:pt x="93776" y="61175"/>
                  </a:lnTo>
                  <a:lnTo>
                    <a:pt x="98264" y="67996"/>
                  </a:lnTo>
                  <a:lnTo>
                    <a:pt x="111798" y="77785"/>
                  </a:lnTo>
                  <a:lnTo>
                    <a:pt x="124157" y="82332"/>
                  </a:lnTo>
                  <a:lnTo>
                    <a:pt x="139578" y="83680"/>
                  </a:lnTo>
                  <a:lnTo>
                    <a:pt x="169800" y="747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4" name="SMARTInkShape-2607">
              <a:extLst>
                <a:ext uri="{FF2B5EF4-FFF2-40B4-BE49-F238E27FC236}">
                  <a16:creationId xmlns:a16="http://schemas.microsoft.com/office/drawing/2014/main" id="{3E138BB6-2FCC-AC28-7183-0A1DDA5892C2}"/>
                </a:ext>
              </a:extLst>
            </p:cNvPr>
            <p:cNvSpPr/>
            <p:nvPr>
              <p:custDataLst>
                <p:tags r:id="rId93"/>
              </p:custDataLst>
            </p:nvPr>
          </p:nvSpPr>
          <p:spPr>
            <a:xfrm>
              <a:off x="1448139" y="176370"/>
              <a:ext cx="18712" cy="185581"/>
            </a:xfrm>
            <a:custGeom>
              <a:avLst/>
              <a:gdLst/>
              <a:ahLst/>
              <a:cxnLst/>
              <a:rect l="0" t="0" r="0" b="0"/>
              <a:pathLst>
                <a:path w="18712" h="185581">
                  <a:moveTo>
                    <a:pt x="18711" y="14130"/>
                  </a:moveTo>
                  <a:lnTo>
                    <a:pt x="18711" y="14130"/>
                  </a:lnTo>
                  <a:lnTo>
                    <a:pt x="18711" y="0"/>
                  </a:lnTo>
                  <a:lnTo>
                    <a:pt x="17653" y="7004"/>
                  </a:lnTo>
                  <a:lnTo>
                    <a:pt x="8350" y="45687"/>
                  </a:lnTo>
                  <a:lnTo>
                    <a:pt x="1377" y="89038"/>
                  </a:lnTo>
                  <a:lnTo>
                    <a:pt x="0" y="132604"/>
                  </a:lnTo>
                  <a:lnTo>
                    <a:pt x="820" y="151421"/>
                  </a:lnTo>
                  <a:lnTo>
                    <a:pt x="7295" y="168874"/>
                  </a:lnTo>
                  <a:lnTo>
                    <a:pt x="18711" y="1855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5" name="SMARTInkShape-2608">
              <a:extLst>
                <a:ext uri="{FF2B5EF4-FFF2-40B4-BE49-F238E27FC236}">
                  <a16:creationId xmlns:a16="http://schemas.microsoft.com/office/drawing/2014/main" id="{6ADCF58C-88A0-E872-AEF2-331865AAB516}"/>
                </a:ext>
              </a:extLst>
            </p:cNvPr>
            <p:cNvSpPr/>
            <p:nvPr>
              <p:custDataLst>
                <p:tags r:id="rId94"/>
              </p:custDataLst>
            </p:nvPr>
          </p:nvSpPr>
          <p:spPr>
            <a:xfrm>
              <a:off x="1548146" y="257175"/>
              <a:ext cx="71105" cy="117164"/>
            </a:xfrm>
            <a:custGeom>
              <a:avLst/>
              <a:gdLst/>
              <a:ahLst/>
              <a:cxnLst/>
              <a:rect l="0" t="0" r="0" b="0"/>
              <a:pathLst>
                <a:path w="71105" h="117164">
                  <a:moveTo>
                    <a:pt x="4429" y="47625"/>
                  </a:moveTo>
                  <a:lnTo>
                    <a:pt x="4429" y="47625"/>
                  </a:lnTo>
                  <a:lnTo>
                    <a:pt x="4429" y="10460"/>
                  </a:lnTo>
                  <a:lnTo>
                    <a:pt x="4429" y="53398"/>
                  </a:lnTo>
                  <a:lnTo>
                    <a:pt x="0" y="85807"/>
                  </a:lnTo>
                  <a:lnTo>
                    <a:pt x="6341" y="100225"/>
                  </a:lnTo>
                  <a:lnTo>
                    <a:pt x="16755" y="115186"/>
                  </a:lnTo>
                  <a:lnTo>
                    <a:pt x="18996" y="117007"/>
                  </a:lnTo>
                  <a:lnTo>
                    <a:pt x="20491" y="117163"/>
                  </a:lnTo>
                  <a:lnTo>
                    <a:pt x="21487" y="116209"/>
                  </a:lnTo>
                  <a:lnTo>
                    <a:pt x="22593" y="112326"/>
                  </a:lnTo>
                  <a:lnTo>
                    <a:pt x="22889" y="109809"/>
                  </a:lnTo>
                  <a:lnTo>
                    <a:pt x="41942" y="91619"/>
                  </a:lnTo>
                  <a:lnTo>
                    <a:pt x="43196" y="87538"/>
                  </a:lnTo>
                  <a:lnTo>
                    <a:pt x="42973" y="83759"/>
                  </a:lnTo>
                  <a:lnTo>
                    <a:pt x="48371" y="73915"/>
                  </a:lnTo>
                  <a:lnTo>
                    <a:pt x="52774" y="68327"/>
                  </a:lnTo>
                  <a:lnTo>
                    <a:pt x="54650" y="62484"/>
                  </a:lnTo>
                  <a:lnTo>
                    <a:pt x="54352" y="45207"/>
                  </a:lnTo>
                  <a:lnTo>
                    <a:pt x="61863" y="22570"/>
                  </a:lnTo>
                  <a:lnTo>
                    <a:pt x="67896" y="12802"/>
                  </a:lnTo>
                  <a:lnTo>
                    <a:pt x="7110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6" name="SMARTInkShape-2609">
              <a:extLst>
                <a:ext uri="{FF2B5EF4-FFF2-40B4-BE49-F238E27FC236}">
                  <a16:creationId xmlns:a16="http://schemas.microsoft.com/office/drawing/2014/main" id="{3DDD0D29-B533-AD3F-3BCB-21ACAACC0314}"/>
                </a:ext>
              </a:extLst>
            </p:cNvPr>
            <p:cNvSpPr/>
            <p:nvPr>
              <p:custDataLst>
                <p:tags r:id="rId95"/>
              </p:custDataLst>
            </p:nvPr>
          </p:nvSpPr>
          <p:spPr>
            <a:xfrm>
              <a:off x="1668798" y="238657"/>
              <a:ext cx="78328" cy="158761"/>
            </a:xfrm>
            <a:custGeom>
              <a:avLst/>
              <a:gdLst/>
              <a:ahLst/>
              <a:cxnLst/>
              <a:rect l="0" t="0" r="0" b="0"/>
              <a:pathLst>
                <a:path w="78328" h="158761">
                  <a:moveTo>
                    <a:pt x="17127" y="56618"/>
                  </a:moveTo>
                  <a:lnTo>
                    <a:pt x="17127" y="56618"/>
                  </a:lnTo>
                  <a:lnTo>
                    <a:pt x="30384" y="56618"/>
                  </a:lnTo>
                  <a:lnTo>
                    <a:pt x="36425" y="53796"/>
                  </a:lnTo>
                  <a:lnTo>
                    <a:pt x="59490" y="38692"/>
                  </a:lnTo>
                  <a:lnTo>
                    <a:pt x="70484" y="25436"/>
                  </a:lnTo>
                  <a:lnTo>
                    <a:pt x="77177" y="21593"/>
                  </a:lnTo>
                  <a:lnTo>
                    <a:pt x="78327" y="19509"/>
                  </a:lnTo>
                  <a:lnTo>
                    <a:pt x="78035" y="17062"/>
                  </a:lnTo>
                  <a:lnTo>
                    <a:pt x="74889" y="11521"/>
                  </a:lnTo>
                  <a:lnTo>
                    <a:pt x="66296" y="1264"/>
                  </a:lnTo>
                  <a:lnTo>
                    <a:pt x="55097" y="0"/>
                  </a:lnTo>
                  <a:lnTo>
                    <a:pt x="38373" y="4682"/>
                  </a:lnTo>
                  <a:lnTo>
                    <a:pt x="25069" y="12772"/>
                  </a:lnTo>
                  <a:lnTo>
                    <a:pt x="14424" y="26929"/>
                  </a:lnTo>
                  <a:lnTo>
                    <a:pt x="4567" y="49585"/>
                  </a:lnTo>
                  <a:lnTo>
                    <a:pt x="0" y="81463"/>
                  </a:lnTo>
                  <a:lnTo>
                    <a:pt x="6061" y="121498"/>
                  </a:lnTo>
                  <a:lnTo>
                    <a:pt x="11503" y="136959"/>
                  </a:lnTo>
                  <a:lnTo>
                    <a:pt x="20272" y="148064"/>
                  </a:lnTo>
                  <a:lnTo>
                    <a:pt x="31225" y="155469"/>
                  </a:lnTo>
                  <a:lnTo>
                    <a:pt x="43148" y="158760"/>
                  </a:lnTo>
                  <a:lnTo>
                    <a:pt x="64752" y="1518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7" name="SMARTInkShape-2610">
              <a:extLst>
                <a:ext uri="{FF2B5EF4-FFF2-40B4-BE49-F238E27FC236}">
                  <a16:creationId xmlns:a16="http://schemas.microsoft.com/office/drawing/2014/main" id="{97AA7D7A-0163-F078-1368-4D0F089930D0}"/>
                </a:ext>
              </a:extLst>
            </p:cNvPr>
            <p:cNvSpPr/>
            <p:nvPr>
              <p:custDataLst>
                <p:tags r:id="rId96"/>
              </p:custDataLst>
            </p:nvPr>
          </p:nvSpPr>
          <p:spPr>
            <a:xfrm>
              <a:off x="1771650" y="262357"/>
              <a:ext cx="102128" cy="147219"/>
            </a:xfrm>
            <a:custGeom>
              <a:avLst/>
              <a:gdLst/>
              <a:ahLst/>
              <a:cxnLst/>
              <a:rect l="0" t="0" r="0" b="0"/>
              <a:pathLst>
                <a:path w="102128" h="147219">
                  <a:moveTo>
                    <a:pt x="85725" y="23393"/>
                  </a:moveTo>
                  <a:lnTo>
                    <a:pt x="85725" y="23393"/>
                  </a:lnTo>
                  <a:lnTo>
                    <a:pt x="95838" y="18337"/>
                  </a:lnTo>
                  <a:lnTo>
                    <a:pt x="98817" y="15789"/>
                  </a:lnTo>
                  <a:lnTo>
                    <a:pt x="102127" y="10136"/>
                  </a:lnTo>
                  <a:lnTo>
                    <a:pt x="101951" y="7146"/>
                  </a:lnTo>
                  <a:lnTo>
                    <a:pt x="98934" y="1003"/>
                  </a:lnTo>
                  <a:lnTo>
                    <a:pt x="96648" y="0"/>
                  </a:lnTo>
                  <a:lnTo>
                    <a:pt x="94065" y="389"/>
                  </a:lnTo>
                  <a:lnTo>
                    <a:pt x="91285" y="1707"/>
                  </a:lnTo>
                  <a:lnTo>
                    <a:pt x="59698" y="9168"/>
                  </a:lnTo>
                  <a:lnTo>
                    <a:pt x="42406" y="20544"/>
                  </a:lnTo>
                  <a:lnTo>
                    <a:pt x="35427" y="26713"/>
                  </a:lnTo>
                  <a:lnTo>
                    <a:pt x="31620" y="32982"/>
                  </a:lnTo>
                  <a:lnTo>
                    <a:pt x="30605" y="36136"/>
                  </a:lnTo>
                  <a:lnTo>
                    <a:pt x="30987" y="39297"/>
                  </a:lnTo>
                  <a:lnTo>
                    <a:pt x="44940" y="64867"/>
                  </a:lnTo>
                  <a:lnTo>
                    <a:pt x="67972" y="93178"/>
                  </a:lnTo>
                  <a:lnTo>
                    <a:pt x="68598" y="97433"/>
                  </a:lnTo>
                  <a:lnTo>
                    <a:pt x="67055" y="106810"/>
                  </a:lnTo>
                  <a:lnTo>
                    <a:pt x="69666" y="110914"/>
                  </a:lnTo>
                  <a:lnTo>
                    <a:pt x="73296" y="116266"/>
                  </a:lnTo>
                  <a:lnTo>
                    <a:pt x="74909" y="122173"/>
                  </a:lnTo>
                  <a:lnTo>
                    <a:pt x="74281" y="124171"/>
                  </a:lnTo>
                  <a:lnTo>
                    <a:pt x="72804" y="125504"/>
                  </a:lnTo>
                  <a:lnTo>
                    <a:pt x="68341" y="128042"/>
                  </a:lnTo>
                  <a:lnTo>
                    <a:pt x="48720" y="141270"/>
                  </a:lnTo>
                  <a:lnTo>
                    <a:pt x="31134" y="145456"/>
                  </a:lnTo>
                  <a:lnTo>
                    <a:pt x="0" y="1472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32" name="SMARTInkShape-Group623">
            <a:extLst>
              <a:ext uri="{FF2B5EF4-FFF2-40B4-BE49-F238E27FC236}">
                <a16:creationId xmlns:a16="http://schemas.microsoft.com/office/drawing/2014/main" id="{8DCF24CC-5080-1B49-346E-25406570758C}"/>
              </a:ext>
            </a:extLst>
          </p:cNvPr>
          <p:cNvGrpSpPr/>
          <p:nvPr/>
        </p:nvGrpSpPr>
        <p:grpSpPr>
          <a:xfrm>
            <a:off x="2266950" y="257175"/>
            <a:ext cx="590551" cy="123826"/>
            <a:chOff x="2266950" y="257175"/>
            <a:chExt cx="590551" cy="123826"/>
          </a:xfrm>
        </p:grpSpPr>
        <p:sp>
          <p:nvSpPr>
            <p:cNvPr id="1629" name="SMARTInkShape-2611">
              <a:extLst>
                <a:ext uri="{FF2B5EF4-FFF2-40B4-BE49-F238E27FC236}">
                  <a16:creationId xmlns:a16="http://schemas.microsoft.com/office/drawing/2014/main" id="{3605B9E0-1244-FE38-4C8B-75400A6034EB}"/>
                </a:ext>
              </a:extLst>
            </p:cNvPr>
            <p:cNvSpPr/>
            <p:nvPr>
              <p:custDataLst>
                <p:tags r:id="rId81"/>
              </p:custDataLst>
            </p:nvPr>
          </p:nvSpPr>
          <p:spPr>
            <a:xfrm>
              <a:off x="2266950" y="257175"/>
              <a:ext cx="76201" cy="9526"/>
            </a:xfrm>
            <a:custGeom>
              <a:avLst/>
              <a:gdLst/>
              <a:ahLst/>
              <a:cxnLst/>
              <a:rect l="0" t="0" r="0" b="0"/>
              <a:pathLst>
                <a:path w="76201" h="9526">
                  <a:moveTo>
                    <a:pt x="0" y="0"/>
                  </a:moveTo>
                  <a:lnTo>
                    <a:pt x="0" y="0"/>
                  </a:lnTo>
                  <a:lnTo>
                    <a:pt x="13257" y="0"/>
                  </a:lnTo>
                  <a:lnTo>
                    <a:pt x="55478" y="9133"/>
                  </a:lnTo>
                  <a:lnTo>
                    <a:pt x="7620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0" name="SMARTInkShape-2612">
              <a:extLst>
                <a:ext uri="{FF2B5EF4-FFF2-40B4-BE49-F238E27FC236}">
                  <a16:creationId xmlns:a16="http://schemas.microsoft.com/office/drawing/2014/main" id="{952CC8F9-9E78-D326-5201-C50B3BE9A432}"/>
                </a:ext>
              </a:extLst>
            </p:cNvPr>
            <p:cNvSpPr/>
            <p:nvPr>
              <p:custDataLst>
                <p:tags r:id="rId82"/>
              </p:custDataLst>
            </p:nvPr>
          </p:nvSpPr>
          <p:spPr>
            <a:xfrm>
              <a:off x="2266950" y="323850"/>
              <a:ext cx="123826" cy="9526"/>
            </a:xfrm>
            <a:custGeom>
              <a:avLst/>
              <a:gdLst/>
              <a:ahLst/>
              <a:cxnLst/>
              <a:rect l="0" t="0" r="0" b="0"/>
              <a:pathLst>
                <a:path w="123826" h="9526">
                  <a:moveTo>
                    <a:pt x="0" y="0"/>
                  </a:moveTo>
                  <a:lnTo>
                    <a:pt x="0" y="0"/>
                  </a:lnTo>
                  <a:lnTo>
                    <a:pt x="47244" y="0"/>
                  </a:lnTo>
                  <a:lnTo>
                    <a:pt x="87643" y="1058"/>
                  </a:lnTo>
                  <a:lnTo>
                    <a:pt x="1238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1" name="SMARTInkShape-2613">
              <a:extLst>
                <a:ext uri="{FF2B5EF4-FFF2-40B4-BE49-F238E27FC236}">
                  <a16:creationId xmlns:a16="http://schemas.microsoft.com/office/drawing/2014/main" id="{034DD254-F527-3AE9-B5D1-55B69891B39A}"/>
                </a:ext>
              </a:extLst>
            </p:cNvPr>
            <p:cNvSpPr/>
            <p:nvPr>
              <p:custDataLst>
                <p:tags r:id="rId83"/>
              </p:custDataLst>
            </p:nvPr>
          </p:nvSpPr>
          <p:spPr>
            <a:xfrm>
              <a:off x="2638425" y="371475"/>
              <a:ext cx="219076" cy="9526"/>
            </a:xfrm>
            <a:custGeom>
              <a:avLst/>
              <a:gdLst/>
              <a:ahLst/>
              <a:cxnLst/>
              <a:rect l="0" t="0" r="0" b="0"/>
              <a:pathLst>
                <a:path w="219076" h="9526">
                  <a:moveTo>
                    <a:pt x="0" y="0"/>
                  </a:moveTo>
                  <a:lnTo>
                    <a:pt x="0" y="0"/>
                  </a:lnTo>
                  <a:lnTo>
                    <a:pt x="9721" y="1058"/>
                  </a:lnTo>
                  <a:lnTo>
                    <a:pt x="45664" y="7539"/>
                  </a:lnTo>
                  <a:lnTo>
                    <a:pt x="85144" y="8937"/>
                  </a:lnTo>
                  <a:lnTo>
                    <a:pt x="131354" y="9409"/>
                  </a:lnTo>
                  <a:lnTo>
                    <a:pt x="176543" y="9502"/>
                  </a:lnTo>
                  <a:lnTo>
                    <a:pt x="21907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41" name="SMARTInkShape-Group624">
            <a:extLst>
              <a:ext uri="{FF2B5EF4-FFF2-40B4-BE49-F238E27FC236}">
                <a16:creationId xmlns:a16="http://schemas.microsoft.com/office/drawing/2014/main" id="{120AF5E0-EBAB-8FC3-46FC-6D2582D3144F}"/>
              </a:ext>
            </a:extLst>
          </p:cNvPr>
          <p:cNvGrpSpPr/>
          <p:nvPr/>
        </p:nvGrpSpPr>
        <p:grpSpPr>
          <a:xfrm>
            <a:off x="2695575" y="123941"/>
            <a:ext cx="1371601" cy="255666"/>
            <a:chOff x="2695575" y="123941"/>
            <a:chExt cx="1371601" cy="255666"/>
          </a:xfrm>
        </p:grpSpPr>
        <p:sp>
          <p:nvSpPr>
            <p:cNvPr id="1633" name="SMARTInkShape-2614">
              <a:extLst>
                <a:ext uri="{FF2B5EF4-FFF2-40B4-BE49-F238E27FC236}">
                  <a16:creationId xmlns:a16="http://schemas.microsoft.com/office/drawing/2014/main" id="{51B190BB-7BA9-1820-B820-1AB2377C83BF}"/>
                </a:ext>
              </a:extLst>
            </p:cNvPr>
            <p:cNvSpPr/>
            <p:nvPr>
              <p:custDataLst>
                <p:tags r:id="rId73"/>
              </p:custDataLst>
            </p:nvPr>
          </p:nvSpPr>
          <p:spPr>
            <a:xfrm>
              <a:off x="2771775" y="123941"/>
              <a:ext cx="9526" cy="161810"/>
            </a:xfrm>
            <a:custGeom>
              <a:avLst/>
              <a:gdLst/>
              <a:ahLst/>
              <a:cxnLst/>
              <a:rect l="0" t="0" r="0" b="0"/>
              <a:pathLst>
                <a:path w="9526" h="161810">
                  <a:moveTo>
                    <a:pt x="0" y="9409"/>
                  </a:moveTo>
                  <a:lnTo>
                    <a:pt x="0" y="9409"/>
                  </a:lnTo>
                  <a:lnTo>
                    <a:pt x="0" y="0"/>
                  </a:lnTo>
                  <a:lnTo>
                    <a:pt x="0" y="46534"/>
                  </a:lnTo>
                  <a:lnTo>
                    <a:pt x="0" y="85416"/>
                  </a:lnTo>
                  <a:lnTo>
                    <a:pt x="2822" y="111305"/>
                  </a:lnTo>
                  <a:lnTo>
                    <a:pt x="9525" y="1618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4" name="SMARTInkShape-2615">
              <a:extLst>
                <a:ext uri="{FF2B5EF4-FFF2-40B4-BE49-F238E27FC236}">
                  <a16:creationId xmlns:a16="http://schemas.microsoft.com/office/drawing/2014/main" id="{600BA199-FD9B-01CE-A762-6BD7ABD661B9}"/>
                </a:ext>
              </a:extLst>
            </p:cNvPr>
            <p:cNvSpPr/>
            <p:nvPr>
              <p:custDataLst>
                <p:tags r:id="rId74"/>
              </p:custDataLst>
            </p:nvPr>
          </p:nvSpPr>
          <p:spPr>
            <a:xfrm>
              <a:off x="2695575" y="200025"/>
              <a:ext cx="180976" cy="1"/>
            </a:xfrm>
            <a:custGeom>
              <a:avLst/>
              <a:gdLst/>
              <a:ahLst/>
              <a:cxnLst/>
              <a:rect l="0" t="0" r="0" b="0"/>
              <a:pathLst>
                <a:path w="180976" h="1">
                  <a:moveTo>
                    <a:pt x="0" y="0"/>
                  </a:moveTo>
                  <a:lnTo>
                    <a:pt x="0" y="0"/>
                  </a:lnTo>
                  <a:lnTo>
                    <a:pt x="44240" y="0"/>
                  </a:lnTo>
                  <a:lnTo>
                    <a:pt x="90113" y="0"/>
                  </a:lnTo>
                  <a:lnTo>
                    <a:pt x="133394" y="0"/>
                  </a:lnTo>
                  <a:lnTo>
                    <a:pt x="1809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5" name="SMARTInkShape-2616">
              <a:extLst>
                <a:ext uri="{FF2B5EF4-FFF2-40B4-BE49-F238E27FC236}">
                  <a16:creationId xmlns:a16="http://schemas.microsoft.com/office/drawing/2014/main" id="{80EBD550-0495-1716-C8E0-C32C7A841631}"/>
                </a:ext>
              </a:extLst>
            </p:cNvPr>
            <p:cNvSpPr/>
            <p:nvPr>
              <p:custDataLst>
                <p:tags r:id="rId75"/>
              </p:custDataLst>
            </p:nvPr>
          </p:nvSpPr>
          <p:spPr>
            <a:xfrm>
              <a:off x="3124620" y="190500"/>
              <a:ext cx="18631" cy="171451"/>
            </a:xfrm>
            <a:custGeom>
              <a:avLst/>
              <a:gdLst/>
              <a:ahLst/>
              <a:cxnLst/>
              <a:rect l="0" t="0" r="0" b="0"/>
              <a:pathLst>
                <a:path w="18631" h="171451">
                  <a:moveTo>
                    <a:pt x="18630" y="0"/>
                  </a:moveTo>
                  <a:lnTo>
                    <a:pt x="18630" y="0"/>
                  </a:lnTo>
                  <a:lnTo>
                    <a:pt x="13143" y="0"/>
                  </a:lnTo>
                  <a:lnTo>
                    <a:pt x="15486" y="0"/>
                  </a:lnTo>
                  <a:lnTo>
                    <a:pt x="15475" y="2117"/>
                  </a:lnTo>
                  <a:lnTo>
                    <a:pt x="10677" y="23545"/>
                  </a:lnTo>
                  <a:lnTo>
                    <a:pt x="4359" y="63094"/>
                  </a:lnTo>
                  <a:lnTo>
                    <a:pt x="0" y="107109"/>
                  </a:lnTo>
                  <a:lnTo>
                    <a:pt x="721" y="142278"/>
                  </a:lnTo>
                  <a:lnTo>
                    <a:pt x="9105"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6" name="SMARTInkShape-2617">
              <a:extLst>
                <a:ext uri="{FF2B5EF4-FFF2-40B4-BE49-F238E27FC236}">
                  <a16:creationId xmlns:a16="http://schemas.microsoft.com/office/drawing/2014/main" id="{235C0833-08AA-BF18-FC5D-4F552F5238CC}"/>
                </a:ext>
              </a:extLst>
            </p:cNvPr>
            <p:cNvSpPr/>
            <p:nvPr>
              <p:custDataLst>
                <p:tags r:id="rId76"/>
              </p:custDataLst>
            </p:nvPr>
          </p:nvSpPr>
          <p:spPr>
            <a:xfrm>
              <a:off x="3190875" y="3524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7" name="SMARTInkShape-2618">
              <a:extLst>
                <a:ext uri="{FF2B5EF4-FFF2-40B4-BE49-F238E27FC236}">
                  <a16:creationId xmlns:a16="http://schemas.microsoft.com/office/drawing/2014/main" id="{2B892B4D-124D-3241-601F-26705DBC5904}"/>
                </a:ext>
              </a:extLst>
            </p:cNvPr>
            <p:cNvSpPr/>
            <p:nvPr>
              <p:custDataLst>
                <p:tags r:id="rId77"/>
              </p:custDataLst>
            </p:nvPr>
          </p:nvSpPr>
          <p:spPr>
            <a:xfrm>
              <a:off x="3419475" y="161959"/>
              <a:ext cx="114301" cy="178407"/>
            </a:xfrm>
            <a:custGeom>
              <a:avLst/>
              <a:gdLst/>
              <a:ahLst/>
              <a:cxnLst/>
              <a:rect l="0" t="0" r="0" b="0"/>
              <a:pathLst>
                <a:path w="114301" h="178407">
                  <a:moveTo>
                    <a:pt x="114300" y="9491"/>
                  </a:moveTo>
                  <a:lnTo>
                    <a:pt x="114300" y="9491"/>
                  </a:lnTo>
                  <a:lnTo>
                    <a:pt x="114300" y="358"/>
                  </a:lnTo>
                  <a:lnTo>
                    <a:pt x="101043" y="0"/>
                  </a:lnTo>
                  <a:lnTo>
                    <a:pt x="95002" y="2804"/>
                  </a:lnTo>
                  <a:lnTo>
                    <a:pt x="91910" y="5033"/>
                  </a:lnTo>
                  <a:lnTo>
                    <a:pt x="71738" y="10727"/>
                  </a:lnTo>
                  <a:lnTo>
                    <a:pt x="53594" y="25497"/>
                  </a:lnTo>
                  <a:lnTo>
                    <a:pt x="41106" y="40946"/>
                  </a:lnTo>
                  <a:lnTo>
                    <a:pt x="34144" y="58396"/>
                  </a:lnTo>
                  <a:lnTo>
                    <a:pt x="22763" y="102793"/>
                  </a:lnTo>
                  <a:lnTo>
                    <a:pt x="20700" y="113753"/>
                  </a:lnTo>
                  <a:lnTo>
                    <a:pt x="24595" y="135986"/>
                  </a:lnTo>
                  <a:lnTo>
                    <a:pt x="32453" y="157626"/>
                  </a:lnTo>
                  <a:lnTo>
                    <a:pt x="41235" y="168109"/>
                  </a:lnTo>
                  <a:lnTo>
                    <a:pt x="51134" y="175238"/>
                  </a:lnTo>
                  <a:lnTo>
                    <a:pt x="59063" y="178406"/>
                  </a:lnTo>
                  <a:lnTo>
                    <a:pt x="68936" y="176992"/>
                  </a:lnTo>
                  <a:lnTo>
                    <a:pt x="74533" y="175134"/>
                  </a:lnTo>
                  <a:lnTo>
                    <a:pt x="83573" y="167424"/>
                  </a:lnTo>
                  <a:lnTo>
                    <a:pt x="90060" y="156942"/>
                  </a:lnTo>
                  <a:lnTo>
                    <a:pt x="92944" y="145227"/>
                  </a:lnTo>
                  <a:lnTo>
                    <a:pt x="91403" y="132966"/>
                  </a:lnTo>
                  <a:lnTo>
                    <a:pt x="87190" y="121519"/>
                  </a:lnTo>
                  <a:lnTo>
                    <a:pt x="81790" y="112903"/>
                  </a:lnTo>
                  <a:lnTo>
                    <a:pt x="62687" y="102103"/>
                  </a:lnTo>
                  <a:lnTo>
                    <a:pt x="48674" y="101099"/>
                  </a:lnTo>
                  <a:lnTo>
                    <a:pt x="22432" y="109078"/>
                  </a:lnTo>
                  <a:lnTo>
                    <a:pt x="0" y="1333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 name="SMARTInkShape-2619">
              <a:extLst>
                <a:ext uri="{FF2B5EF4-FFF2-40B4-BE49-F238E27FC236}">
                  <a16:creationId xmlns:a16="http://schemas.microsoft.com/office/drawing/2014/main" id="{ABD921F9-5D02-0C7E-FB0C-EEAEA8AA24C6}"/>
                </a:ext>
              </a:extLst>
            </p:cNvPr>
            <p:cNvSpPr/>
            <p:nvPr>
              <p:custDataLst>
                <p:tags r:id="rId78"/>
              </p:custDataLst>
            </p:nvPr>
          </p:nvSpPr>
          <p:spPr>
            <a:xfrm>
              <a:off x="3648234" y="161926"/>
              <a:ext cx="123550" cy="180975"/>
            </a:xfrm>
            <a:custGeom>
              <a:avLst/>
              <a:gdLst/>
              <a:ahLst/>
              <a:cxnLst/>
              <a:rect l="0" t="0" r="0" b="0"/>
              <a:pathLst>
                <a:path w="123550" h="180975">
                  <a:moveTo>
                    <a:pt x="66516" y="9524"/>
                  </a:moveTo>
                  <a:lnTo>
                    <a:pt x="66516" y="9524"/>
                  </a:lnTo>
                  <a:lnTo>
                    <a:pt x="72004" y="9524"/>
                  </a:lnTo>
                  <a:lnTo>
                    <a:pt x="69660" y="9524"/>
                  </a:lnTo>
                  <a:lnTo>
                    <a:pt x="75731" y="9524"/>
                  </a:lnTo>
                  <a:lnTo>
                    <a:pt x="76041" y="33"/>
                  </a:lnTo>
                  <a:lnTo>
                    <a:pt x="81529" y="6"/>
                  </a:lnTo>
                  <a:lnTo>
                    <a:pt x="79185" y="2"/>
                  </a:lnTo>
                  <a:lnTo>
                    <a:pt x="82029" y="0"/>
                  </a:lnTo>
                  <a:lnTo>
                    <a:pt x="83208" y="1058"/>
                  </a:lnTo>
                  <a:lnTo>
                    <a:pt x="85256" y="8200"/>
                  </a:lnTo>
                  <a:lnTo>
                    <a:pt x="85474" y="14188"/>
                  </a:lnTo>
                  <a:lnTo>
                    <a:pt x="59614" y="56745"/>
                  </a:lnTo>
                  <a:lnTo>
                    <a:pt x="12001" y="102168"/>
                  </a:lnTo>
                  <a:lnTo>
                    <a:pt x="0" y="114140"/>
                  </a:lnTo>
                  <a:lnTo>
                    <a:pt x="27292" y="114295"/>
                  </a:lnTo>
                  <a:lnTo>
                    <a:pt x="69811" y="105656"/>
                  </a:lnTo>
                  <a:lnTo>
                    <a:pt x="87719" y="103977"/>
                  </a:lnTo>
                  <a:lnTo>
                    <a:pt x="104051" y="96155"/>
                  </a:lnTo>
                  <a:lnTo>
                    <a:pt x="112603" y="95368"/>
                  </a:lnTo>
                  <a:lnTo>
                    <a:pt x="113115" y="94270"/>
                  </a:lnTo>
                  <a:lnTo>
                    <a:pt x="114006" y="87058"/>
                  </a:lnTo>
                  <a:lnTo>
                    <a:pt x="116903" y="89139"/>
                  </a:lnTo>
                  <a:lnTo>
                    <a:pt x="122330" y="94042"/>
                  </a:lnTo>
                  <a:lnTo>
                    <a:pt x="123549" y="121658"/>
                  </a:lnTo>
                  <a:lnTo>
                    <a:pt x="114401" y="167920"/>
                  </a:lnTo>
                  <a:lnTo>
                    <a:pt x="114141" y="1809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 name="SMARTInkShape-2620">
              <a:extLst>
                <a:ext uri="{FF2B5EF4-FFF2-40B4-BE49-F238E27FC236}">
                  <a16:creationId xmlns:a16="http://schemas.microsoft.com/office/drawing/2014/main" id="{17F0F438-5F3F-792F-7DA7-77085CC68C3B}"/>
                </a:ext>
              </a:extLst>
            </p:cNvPr>
            <p:cNvSpPr/>
            <p:nvPr>
              <p:custDataLst>
                <p:tags r:id="rId79"/>
              </p:custDataLst>
            </p:nvPr>
          </p:nvSpPr>
          <p:spPr>
            <a:xfrm>
              <a:off x="3867150" y="192333"/>
              <a:ext cx="112074" cy="187274"/>
            </a:xfrm>
            <a:custGeom>
              <a:avLst/>
              <a:gdLst/>
              <a:ahLst/>
              <a:cxnLst/>
              <a:rect l="0" t="0" r="0" b="0"/>
              <a:pathLst>
                <a:path w="112074" h="187274">
                  <a:moveTo>
                    <a:pt x="28575" y="26742"/>
                  </a:moveTo>
                  <a:lnTo>
                    <a:pt x="28575" y="26742"/>
                  </a:lnTo>
                  <a:lnTo>
                    <a:pt x="43763" y="10495"/>
                  </a:lnTo>
                  <a:lnTo>
                    <a:pt x="47116" y="0"/>
                  </a:lnTo>
                  <a:lnTo>
                    <a:pt x="44576" y="1804"/>
                  </a:lnTo>
                  <a:lnTo>
                    <a:pt x="42418" y="3766"/>
                  </a:lnTo>
                  <a:lnTo>
                    <a:pt x="40018" y="11592"/>
                  </a:lnTo>
                  <a:lnTo>
                    <a:pt x="37894" y="21067"/>
                  </a:lnTo>
                  <a:lnTo>
                    <a:pt x="22987" y="50002"/>
                  </a:lnTo>
                  <a:lnTo>
                    <a:pt x="19158" y="67265"/>
                  </a:lnTo>
                  <a:lnTo>
                    <a:pt x="14512" y="75797"/>
                  </a:lnTo>
                  <a:lnTo>
                    <a:pt x="13908" y="79554"/>
                  </a:lnTo>
                  <a:lnTo>
                    <a:pt x="14564" y="83116"/>
                  </a:lnTo>
                  <a:lnTo>
                    <a:pt x="16059" y="86550"/>
                  </a:lnTo>
                  <a:lnTo>
                    <a:pt x="19173" y="88839"/>
                  </a:lnTo>
                  <a:lnTo>
                    <a:pt x="32610" y="92061"/>
                  </a:lnTo>
                  <a:lnTo>
                    <a:pt x="40246" y="92814"/>
                  </a:lnTo>
                  <a:lnTo>
                    <a:pt x="47167" y="90327"/>
                  </a:lnTo>
                  <a:lnTo>
                    <a:pt x="50495" y="88182"/>
                  </a:lnTo>
                  <a:lnTo>
                    <a:pt x="81169" y="84269"/>
                  </a:lnTo>
                  <a:lnTo>
                    <a:pt x="94488" y="84004"/>
                  </a:lnTo>
                  <a:lnTo>
                    <a:pt x="98975" y="86083"/>
                  </a:lnTo>
                  <a:lnTo>
                    <a:pt x="106784" y="94038"/>
                  </a:lnTo>
                  <a:lnTo>
                    <a:pt x="110960" y="101807"/>
                  </a:lnTo>
                  <a:lnTo>
                    <a:pt x="112073" y="105360"/>
                  </a:lnTo>
                  <a:lnTo>
                    <a:pt x="110488" y="114953"/>
                  </a:lnTo>
                  <a:lnTo>
                    <a:pt x="103646" y="129431"/>
                  </a:lnTo>
                  <a:lnTo>
                    <a:pt x="75265" y="165462"/>
                  </a:lnTo>
                  <a:lnTo>
                    <a:pt x="59696" y="175089"/>
                  </a:lnTo>
                  <a:lnTo>
                    <a:pt x="13564" y="186576"/>
                  </a:lnTo>
                  <a:lnTo>
                    <a:pt x="9042" y="187273"/>
                  </a:lnTo>
                  <a:lnTo>
                    <a:pt x="6029" y="185621"/>
                  </a:lnTo>
                  <a:lnTo>
                    <a:pt x="0" y="169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 name="SMARTInkShape-2621">
              <a:extLst>
                <a:ext uri="{FF2B5EF4-FFF2-40B4-BE49-F238E27FC236}">
                  <a16:creationId xmlns:a16="http://schemas.microsoft.com/office/drawing/2014/main" id="{BAAD1D32-424A-5CA0-EDB0-17F63F93656E}"/>
                </a:ext>
              </a:extLst>
            </p:cNvPr>
            <p:cNvSpPr/>
            <p:nvPr>
              <p:custDataLst>
                <p:tags r:id="rId80"/>
              </p:custDataLst>
            </p:nvPr>
          </p:nvSpPr>
          <p:spPr>
            <a:xfrm>
              <a:off x="3905250" y="152400"/>
              <a:ext cx="161926" cy="47626"/>
            </a:xfrm>
            <a:custGeom>
              <a:avLst/>
              <a:gdLst/>
              <a:ahLst/>
              <a:cxnLst/>
              <a:rect l="0" t="0" r="0" b="0"/>
              <a:pathLst>
                <a:path w="161926" h="47626">
                  <a:moveTo>
                    <a:pt x="0" y="47625"/>
                  </a:moveTo>
                  <a:lnTo>
                    <a:pt x="0" y="47625"/>
                  </a:lnTo>
                  <a:lnTo>
                    <a:pt x="5056" y="47625"/>
                  </a:lnTo>
                  <a:lnTo>
                    <a:pt x="10361" y="44803"/>
                  </a:lnTo>
                  <a:lnTo>
                    <a:pt x="13257" y="42568"/>
                  </a:lnTo>
                  <a:lnTo>
                    <a:pt x="38602" y="38983"/>
                  </a:lnTo>
                  <a:lnTo>
                    <a:pt x="53301" y="37303"/>
                  </a:lnTo>
                  <a:lnTo>
                    <a:pt x="100112" y="18818"/>
                  </a:lnTo>
                  <a:lnTo>
                    <a:pt x="109053" y="13655"/>
                  </a:lnTo>
                  <a:lnTo>
                    <a:pt x="123416" y="10341"/>
                  </a:lnTo>
                  <a:lnTo>
                    <a:pt x="131051" y="8829"/>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1" name="SMARTInkShape-Group625">
            <a:extLst>
              <a:ext uri="{FF2B5EF4-FFF2-40B4-BE49-F238E27FC236}">
                <a16:creationId xmlns:a16="http://schemas.microsoft.com/office/drawing/2014/main" id="{E3D17AD3-5978-FBFB-08C1-1686A6B10A53}"/>
              </a:ext>
            </a:extLst>
          </p:cNvPr>
          <p:cNvGrpSpPr/>
          <p:nvPr/>
        </p:nvGrpSpPr>
        <p:grpSpPr>
          <a:xfrm>
            <a:off x="1534106" y="990600"/>
            <a:ext cx="1990145" cy="1000126"/>
            <a:chOff x="1534106" y="990600"/>
            <a:chExt cx="1990145" cy="1000126"/>
          </a:xfrm>
        </p:grpSpPr>
        <p:sp>
          <p:nvSpPr>
            <p:cNvPr id="1642" name="SMARTInkShape-2622">
              <a:extLst>
                <a:ext uri="{FF2B5EF4-FFF2-40B4-BE49-F238E27FC236}">
                  <a16:creationId xmlns:a16="http://schemas.microsoft.com/office/drawing/2014/main" id="{596DB83B-FEDF-BC9C-DC43-2FBB13D47E6B}"/>
                </a:ext>
              </a:extLst>
            </p:cNvPr>
            <p:cNvSpPr/>
            <p:nvPr>
              <p:custDataLst>
                <p:tags r:id="rId34"/>
              </p:custDataLst>
            </p:nvPr>
          </p:nvSpPr>
          <p:spPr>
            <a:xfrm>
              <a:off x="1905000" y="1676415"/>
              <a:ext cx="1438276" cy="38086"/>
            </a:xfrm>
            <a:custGeom>
              <a:avLst/>
              <a:gdLst/>
              <a:ahLst/>
              <a:cxnLst/>
              <a:rect l="0" t="0" r="0" b="0"/>
              <a:pathLst>
                <a:path w="1438276" h="38086">
                  <a:moveTo>
                    <a:pt x="0" y="9510"/>
                  </a:moveTo>
                  <a:lnTo>
                    <a:pt x="0" y="9510"/>
                  </a:lnTo>
                  <a:lnTo>
                    <a:pt x="42562" y="9510"/>
                  </a:lnTo>
                  <a:lnTo>
                    <a:pt x="88322" y="9510"/>
                  </a:lnTo>
                  <a:lnTo>
                    <a:pt x="130327" y="9510"/>
                  </a:lnTo>
                  <a:lnTo>
                    <a:pt x="173345" y="9510"/>
                  </a:lnTo>
                  <a:lnTo>
                    <a:pt x="219325" y="9510"/>
                  </a:lnTo>
                  <a:lnTo>
                    <a:pt x="262281" y="9510"/>
                  </a:lnTo>
                  <a:lnTo>
                    <a:pt x="303927" y="8452"/>
                  </a:lnTo>
                  <a:lnTo>
                    <a:pt x="345550" y="1971"/>
                  </a:lnTo>
                  <a:lnTo>
                    <a:pt x="389167" y="377"/>
                  </a:lnTo>
                  <a:lnTo>
                    <a:pt x="429415" y="63"/>
                  </a:lnTo>
                  <a:lnTo>
                    <a:pt x="477033" y="0"/>
                  </a:lnTo>
                  <a:lnTo>
                    <a:pt x="520215" y="1045"/>
                  </a:lnTo>
                  <a:lnTo>
                    <a:pt x="563761" y="7524"/>
                  </a:lnTo>
                  <a:lnTo>
                    <a:pt x="600604" y="8922"/>
                  </a:lnTo>
                  <a:lnTo>
                    <a:pt x="644007" y="9432"/>
                  </a:lnTo>
                  <a:lnTo>
                    <a:pt x="687579" y="9495"/>
                  </a:lnTo>
                  <a:lnTo>
                    <a:pt x="724427" y="9505"/>
                  </a:lnTo>
                  <a:lnTo>
                    <a:pt x="762156" y="9509"/>
                  </a:lnTo>
                  <a:lnTo>
                    <a:pt x="802718" y="9510"/>
                  </a:lnTo>
                  <a:lnTo>
                    <a:pt x="846321" y="16056"/>
                  </a:lnTo>
                  <a:lnTo>
                    <a:pt x="883175" y="18152"/>
                  </a:lnTo>
                  <a:lnTo>
                    <a:pt x="927909" y="18861"/>
                  </a:lnTo>
                  <a:lnTo>
                    <a:pt x="967869" y="19001"/>
                  </a:lnTo>
                  <a:lnTo>
                    <a:pt x="1009147" y="19025"/>
                  </a:lnTo>
                  <a:lnTo>
                    <a:pt x="1049835" y="19032"/>
                  </a:lnTo>
                  <a:lnTo>
                    <a:pt x="1088702" y="19034"/>
                  </a:lnTo>
                  <a:lnTo>
                    <a:pt x="1126669" y="19035"/>
                  </a:lnTo>
                  <a:lnTo>
                    <a:pt x="1172739" y="19035"/>
                  </a:lnTo>
                  <a:lnTo>
                    <a:pt x="1210020" y="21857"/>
                  </a:lnTo>
                  <a:lnTo>
                    <a:pt x="1247877" y="26574"/>
                  </a:lnTo>
                  <a:lnTo>
                    <a:pt x="1291651" y="28298"/>
                  </a:lnTo>
                  <a:lnTo>
                    <a:pt x="1332446" y="28508"/>
                  </a:lnTo>
                  <a:lnTo>
                    <a:pt x="1361763" y="31367"/>
                  </a:lnTo>
                  <a:lnTo>
                    <a:pt x="1407273" y="37692"/>
                  </a:lnTo>
                  <a:lnTo>
                    <a:pt x="1438275" y="380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 name="SMARTInkShape-2623">
              <a:extLst>
                <a:ext uri="{FF2B5EF4-FFF2-40B4-BE49-F238E27FC236}">
                  <a16:creationId xmlns:a16="http://schemas.microsoft.com/office/drawing/2014/main" id="{1079AFF4-ABF3-5EC7-21C6-0F339C454296}"/>
                </a:ext>
              </a:extLst>
            </p:cNvPr>
            <p:cNvSpPr/>
            <p:nvPr>
              <p:custDataLst>
                <p:tags r:id="rId35"/>
              </p:custDataLst>
            </p:nvPr>
          </p:nvSpPr>
          <p:spPr>
            <a:xfrm>
              <a:off x="1943100" y="1114463"/>
              <a:ext cx="1343024" cy="466688"/>
            </a:xfrm>
            <a:custGeom>
              <a:avLst/>
              <a:gdLst/>
              <a:ahLst/>
              <a:cxnLst/>
              <a:rect l="0" t="0" r="0" b="0"/>
              <a:pathLst>
                <a:path w="1343024" h="466688">
                  <a:moveTo>
                    <a:pt x="0" y="466687"/>
                  </a:moveTo>
                  <a:lnTo>
                    <a:pt x="0" y="466687"/>
                  </a:lnTo>
                  <a:lnTo>
                    <a:pt x="13257" y="466687"/>
                  </a:lnTo>
                  <a:lnTo>
                    <a:pt x="45081" y="457424"/>
                  </a:lnTo>
                  <a:lnTo>
                    <a:pt x="51080" y="457278"/>
                  </a:lnTo>
                  <a:lnTo>
                    <a:pt x="57274" y="454392"/>
                  </a:lnTo>
                  <a:lnTo>
                    <a:pt x="63555" y="450639"/>
                  </a:lnTo>
                  <a:lnTo>
                    <a:pt x="76211" y="448230"/>
                  </a:lnTo>
                  <a:lnTo>
                    <a:pt x="83614" y="446842"/>
                  </a:lnTo>
                  <a:lnTo>
                    <a:pt x="98622" y="440111"/>
                  </a:lnTo>
                  <a:lnTo>
                    <a:pt x="136643" y="411623"/>
                  </a:lnTo>
                  <a:lnTo>
                    <a:pt x="154618" y="392467"/>
                  </a:lnTo>
                  <a:lnTo>
                    <a:pt x="200671" y="354424"/>
                  </a:lnTo>
                  <a:lnTo>
                    <a:pt x="211954" y="345884"/>
                  </a:lnTo>
                  <a:lnTo>
                    <a:pt x="230643" y="325977"/>
                  </a:lnTo>
                  <a:lnTo>
                    <a:pt x="254403" y="306483"/>
                  </a:lnTo>
                  <a:lnTo>
                    <a:pt x="278264" y="278818"/>
                  </a:lnTo>
                  <a:lnTo>
                    <a:pt x="288773" y="269948"/>
                  </a:lnTo>
                  <a:lnTo>
                    <a:pt x="323792" y="225934"/>
                  </a:lnTo>
                  <a:lnTo>
                    <a:pt x="340073" y="200592"/>
                  </a:lnTo>
                  <a:lnTo>
                    <a:pt x="342702" y="193906"/>
                  </a:lnTo>
                  <a:lnTo>
                    <a:pt x="381015" y="149541"/>
                  </a:lnTo>
                  <a:lnTo>
                    <a:pt x="400051" y="124376"/>
                  </a:lnTo>
                  <a:lnTo>
                    <a:pt x="406401" y="118757"/>
                  </a:lnTo>
                  <a:lnTo>
                    <a:pt x="412750" y="116260"/>
                  </a:lnTo>
                  <a:lnTo>
                    <a:pt x="419100" y="109505"/>
                  </a:lnTo>
                  <a:lnTo>
                    <a:pt x="425450" y="101565"/>
                  </a:lnTo>
                  <a:lnTo>
                    <a:pt x="441325" y="90992"/>
                  </a:lnTo>
                  <a:lnTo>
                    <a:pt x="454025" y="73643"/>
                  </a:lnTo>
                  <a:lnTo>
                    <a:pt x="473075" y="60706"/>
                  </a:lnTo>
                  <a:lnTo>
                    <a:pt x="479425" y="58709"/>
                  </a:lnTo>
                  <a:lnTo>
                    <a:pt x="485775" y="52177"/>
                  </a:lnTo>
                  <a:lnTo>
                    <a:pt x="492125" y="44336"/>
                  </a:lnTo>
                  <a:lnTo>
                    <a:pt x="502944" y="38888"/>
                  </a:lnTo>
                  <a:lnTo>
                    <a:pt x="509324" y="38307"/>
                  </a:lnTo>
                  <a:lnTo>
                    <a:pt x="514939" y="35349"/>
                  </a:lnTo>
                  <a:lnTo>
                    <a:pt x="532223" y="24826"/>
                  </a:lnTo>
                  <a:lnTo>
                    <a:pt x="554961" y="20160"/>
                  </a:lnTo>
                  <a:lnTo>
                    <a:pt x="568246" y="18294"/>
                  </a:lnTo>
                  <a:lnTo>
                    <a:pt x="587234" y="12567"/>
                  </a:lnTo>
                  <a:lnTo>
                    <a:pt x="632473" y="4836"/>
                  </a:lnTo>
                  <a:lnTo>
                    <a:pt x="677935" y="390"/>
                  </a:lnTo>
                  <a:lnTo>
                    <a:pt x="720313" y="0"/>
                  </a:lnTo>
                  <a:lnTo>
                    <a:pt x="739497" y="1028"/>
                  </a:lnTo>
                  <a:lnTo>
                    <a:pt x="782457" y="14151"/>
                  </a:lnTo>
                  <a:lnTo>
                    <a:pt x="810726" y="24598"/>
                  </a:lnTo>
                  <a:lnTo>
                    <a:pt x="844277" y="33075"/>
                  </a:lnTo>
                  <a:lnTo>
                    <a:pt x="887926" y="62659"/>
                  </a:lnTo>
                  <a:lnTo>
                    <a:pt x="930667" y="93887"/>
                  </a:lnTo>
                  <a:lnTo>
                    <a:pt x="974178" y="126845"/>
                  </a:lnTo>
                  <a:lnTo>
                    <a:pt x="978009" y="133260"/>
                  </a:lnTo>
                  <a:lnTo>
                    <a:pt x="980771" y="139639"/>
                  </a:lnTo>
                  <a:lnTo>
                    <a:pt x="985526" y="146002"/>
                  </a:lnTo>
                  <a:lnTo>
                    <a:pt x="1007832" y="164708"/>
                  </a:lnTo>
                  <a:lnTo>
                    <a:pt x="1037076" y="204134"/>
                  </a:lnTo>
                  <a:lnTo>
                    <a:pt x="1045175" y="210035"/>
                  </a:lnTo>
                  <a:lnTo>
                    <a:pt x="1062619" y="234261"/>
                  </a:lnTo>
                  <a:lnTo>
                    <a:pt x="1068796" y="247483"/>
                  </a:lnTo>
                  <a:lnTo>
                    <a:pt x="1104364" y="292659"/>
                  </a:lnTo>
                  <a:lnTo>
                    <a:pt x="1112070" y="300441"/>
                  </a:lnTo>
                  <a:lnTo>
                    <a:pt x="1127250" y="311831"/>
                  </a:lnTo>
                  <a:lnTo>
                    <a:pt x="1161851" y="356561"/>
                  </a:lnTo>
                  <a:lnTo>
                    <a:pt x="1191265" y="374325"/>
                  </a:lnTo>
                  <a:lnTo>
                    <a:pt x="1196201" y="380835"/>
                  </a:lnTo>
                  <a:lnTo>
                    <a:pt x="1197518" y="384052"/>
                  </a:lnTo>
                  <a:lnTo>
                    <a:pt x="1207447" y="390449"/>
                  </a:lnTo>
                  <a:lnTo>
                    <a:pt x="1255008" y="416239"/>
                  </a:lnTo>
                  <a:lnTo>
                    <a:pt x="1285965" y="426295"/>
                  </a:lnTo>
                  <a:lnTo>
                    <a:pt x="1303688" y="435464"/>
                  </a:lnTo>
                  <a:lnTo>
                    <a:pt x="1343023" y="447637"/>
                  </a:lnTo>
                  <a:lnTo>
                    <a:pt x="1333500" y="4571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 name="SMARTInkShape-2624">
              <a:extLst>
                <a:ext uri="{FF2B5EF4-FFF2-40B4-BE49-F238E27FC236}">
                  <a16:creationId xmlns:a16="http://schemas.microsoft.com/office/drawing/2014/main" id="{27FA7272-096C-7938-3E20-A4B4F464D182}"/>
                </a:ext>
              </a:extLst>
            </p:cNvPr>
            <p:cNvSpPr/>
            <p:nvPr>
              <p:custDataLst>
                <p:tags r:id="rId36"/>
              </p:custDataLst>
            </p:nvPr>
          </p:nvSpPr>
          <p:spPr>
            <a:xfrm>
              <a:off x="2202491" y="1411153"/>
              <a:ext cx="34919" cy="322398"/>
            </a:xfrm>
            <a:custGeom>
              <a:avLst/>
              <a:gdLst/>
              <a:ahLst/>
              <a:cxnLst/>
              <a:rect l="0" t="0" r="0" b="0"/>
              <a:pathLst>
                <a:path w="34919" h="322398">
                  <a:moveTo>
                    <a:pt x="26359" y="36647"/>
                  </a:moveTo>
                  <a:lnTo>
                    <a:pt x="26359" y="36647"/>
                  </a:lnTo>
                  <a:lnTo>
                    <a:pt x="26359" y="23390"/>
                  </a:lnTo>
                  <a:lnTo>
                    <a:pt x="27417" y="21459"/>
                  </a:lnTo>
                  <a:lnTo>
                    <a:pt x="29181" y="20172"/>
                  </a:lnTo>
                  <a:lnTo>
                    <a:pt x="31415" y="19313"/>
                  </a:lnTo>
                  <a:lnTo>
                    <a:pt x="32905" y="17683"/>
                  </a:lnTo>
                  <a:lnTo>
                    <a:pt x="34560" y="13049"/>
                  </a:lnTo>
                  <a:lnTo>
                    <a:pt x="33943" y="11390"/>
                  </a:lnTo>
                  <a:lnTo>
                    <a:pt x="32473" y="10284"/>
                  </a:lnTo>
                  <a:lnTo>
                    <a:pt x="30435" y="9547"/>
                  </a:lnTo>
                  <a:lnTo>
                    <a:pt x="30135" y="7997"/>
                  </a:lnTo>
                  <a:lnTo>
                    <a:pt x="34918" y="0"/>
                  </a:lnTo>
                  <a:lnTo>
                    <a:pt x="30541" y="4034"/>
                  </a:lnTo>
                  <a:lnTo>
                    <a:pt x="28218" y="11922"/>
                  </a:lnTo>
                  <a:lnTo>
                    <a:pt x="18999" y="48992"/>
                  </a:lnTo>
                  <a:lnTo>
                    <a:pt x="11243" y="83932"/>
                  </a:lnTo>
                  <a:lnTo>
                    <a:pt x="7417" y="124153"/>
                  </a:lnTo>
                  <a:lnTo>
                    <a:pt x="0" y="163960"/>
                  </a:lnTo>
                  <a:lnTo>
                    <a:pt x="1263" y="196783"/>
                  </a:lnTo>
                  <a:lnTo>
                    <a:pt x="6513" y="239415"/>
                  </a:lnTo>
                  <a:lnTo>
                    <a:pt x="12260" y="284658"/>
                  </a:lnTo>
                  <a:lnTo>
                    <a:pt x="16831" y="322340"/>
                  </a:lnTo>
                  <a:lnTo>
                    <a:pt x="26359" y="3223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 name="SMARTInkShape-2625">
              <a:extLst>
                <a:ext uri="{FF2B5EF4-FFF2-40B4-BE49-F238E27FC236}">
                  <a16:creationId xmlns:a16="http://schemas.microsoft.com/office/drawing/2014/main" id="{C525F3E0-CBFA-E1C7-5FDA-737285EA50C2}"/>
                </a:ext>
              </a:extLst>
            </p:cNvPr>
            <p:cNvSpPr/>
            <p:nvPr>
              <p:custDataLst>
                <p:tags r:id="rId37"/>
              </p:custDataLst>
            </p:nvPr>
          </p:nvSpPr>
          <p:spPr>
            <a:xfrm>
              <a:off x="3067050" y="1476536"/>
              <a:ext cx="28576" cy="247427"/>
            </a:xfrm>
            <a:custGeom>
              <a:avLst/>
              <a:gdLst/>
              <a:ahLst/>
              <a:cxnLst/>
              <a:rect l="0" t="0" r="0" b="0"/>
              <a:pathLst>
                <a:path w="28576" h="247427">
                  <a:moveTo>
                    <a:pt x="0" y="28414"/>
                  </a:moveTo>
                  <a:lnTo>
                    <a:pt x="0" y="28414"/>
                  </a:lnTo>
                  <a:lnTo>
                    <a:pt x="5056" y="23358"/>
                  </a:lnTo>
                  <a:lnTo>
                    <a:pt x="7538" y="18053"/>
                  </a:lnTo>
                  <a:lnTo>
                    <a:pt x="9515" y="0"/>
                  </a:lnTo>
                  <a:lnTo>
                    <a:pt x="9524" y="46492"/>
                  </a:lnTo>
                  <a:lnTo>
                    <a:pt x="9525" y="91016"/>
                  </a:lnTo>
                  <a:lnTo>
                    <a:pt x="9525" y="131982"/>
                  </a:lnTo>
                  <a:lnTo>
                    <a:pt x="12347" y="170931"/>
                  </a:lnTo>
                  <a:lnTo>
                    <a:pt x="18167" y="212987"/>
                  </a:lnTo>
                  <a:lnTo>
                    <a:pt x="18934" y="239313"/>
                  </a:lnTo>
                  <a:lnTo>
                    <a:pt x="20031" y="242038"/>
                  </a:lnTo>
                  <a:lnTo>
                    <a:pt x="21820" y="243855"/>
                  </a:lnTo>
                  <a:lnTo>
                    <a:pt x="24072" y="245066"/>
                  </a:lnTo>
                  <a:lnTo>
                    <a:pt x="24515" y="245874"/>
                  </a:lnTo>
                  <a:lnTo>
                    <a:pt x="23751" y="246412"/>
                  </a:lnTo>
                  <a:lnTo>
                    <a:pt x="22184" y="246771"/>
                  </a:lnTo>
                  <a:lnTo>
                    <a:pt x="22198" y="247011"/>
                  </a:lnTo>
                  <a:lnTo>
                    <a:pt x="27526" y="247426"/>
                  </a:lnTo>
                  <a:lnTo>
                    <a:pt x="28575" y="2379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6" name="SMARTInkShape-2626">
              <a:extLst>
                <a:ext uri="{FF2B5EF4-FFF2-40B4-BE49-F238E27FC236}">
                  <a16:creationId xmlns:a16="http://schemas.microsoft.com/office/drawing/2014/main" id="{481B5FB8-284B-91E2-4161-CF704AD06845}"/>
                </a:ext>
              </a:extLst>
            </p:cNvPr>
            <p:cNvSpPr/>
            <p:nvPr>
              <p:custDataLst>
                <p:tags r:id="rId38"/>
              </p:custDataLst>
            </p:nvPr>
          </p:nvSpPr>
          <p:spPr>
            <a:xfrm>
              <a:off x="2952750" y="1838325"/>
              <a:ext cx="38101" cy="114301"/>
            </a:xfrm>
            <a:custGeom>
              <a:avLst/>
              <a:gdLst/>
              <a:ahLst/>
              <a:cxnLst/>
              <a:rect l="0" t="0" r="0" b="0"/>
              <a:pathLst>
                <a:path w="38101" h="114301">
                  <a:moveTo>
                    <a:pt x="38100" y="0"/>
                  </a:moveTo>
                  <a:lnTo>
                    <a:pt x="38100" y="0"/>
                  </a:lnTo>
                  <a:lnTo>
                    <a:pt x="37042" y="15209"/>
                  </a:lnTo>
                  <a:lnTo>
                    <a:pt x="18803" y="62013"/>
                  </a:lnTo>
                  <a:lnTo>
                    <a:pt x="13648" y="70953"/>
                  </a:lnTo>
                  <a:lnTo>
                    <a:pt x="10339" y="85316"/>
                  </a:lnTo>
                  <a:lnTo>
                    <a:pt x="9686" y="93288"/>
                  </a:lnTo>
                  <a:lnTo>
                    <a:pt x="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7" name="SMARTInkShape-2627">
              <a:extLst>
                <a:ext uri="{FF2B5EF4-FFF2-40B4-BE49-F238E27FC236}">
                  <a16:creationId xmlns:a16="http://schemas.microsoft.com/office/drawing/2014/main" id="{34C7DAD0-FC54-E06C-96C0-768A8E14090D}"/>
                </a:ext>
              </a:extLst>
            </p:cNvPr>
            <p:cNvSpPr/>
            <p:nvPr>
              <p:custDataLst>
                <p:tags r:id="rId39"/>
              </p:custDataLst>
            </p:nvPr>
          </p:nvSpPr>
          <p:spPr>
            <a:xfrm>
              <a:off x="3028950" y="1952625"/>
              <a:ext cx="9526" cy="9526"/>
            </a:xfrm>
            <a:custGeom>
              <a:avLst/>
              <a:gdLst/>
              <a:ahLst/>
              <a:cxnLst/>
              <a:rect l="0" t="0" r="0" b="0"/>
              <a:pathLst>
                <a:path w="9526" h="9526">
                  <a:moveTo>
                    <a:pt x="0" y="9525"/>
                  </a:moveTo>
                  <a:lnTo>
                    <a:pt x="0" y="9525"/>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8" name="SMARTInkShape-2628">
              <a:extLst>
                <a:ext uri="{FF2B5EF4-FFF2-40B4-BE49-F238E27FC236}">
                  <a16:creationId xmlns:a16="http://schemas.microsoft.com/office/drawing/2014/main" id="{24E19B3A-A2E1-614F-6E61-9A8900F519B4}"/>
                </a:ext>
              </a:extLst>
            </p:cNvPr>
            <p:cNvSpPr/>
            <p:nvPr>
              <p:custDataLst>
                <p:tags r:id="rId40"/>
              </p:custDataLst>
            </p:nvPr>
          </p:nvSpPr>
          <p:spPr>
            <a:xfrm>
              <a:off x="3095625" y="1838359"/>
              <a:ext cx="94899" cy="132282"/>
            </a:xfrm>
            <a:custGeom>
              <a:avLst/>
              <a:gdLst/>
              <a:ahLst/>
              <a:cxnLst/>
              <a:rect l="0" t="0" r="0" b="0"/>
              <a:pathLst>
                <a:path w="94899" h="132282">
                  <a:moveTo>
                    <a:pt x="76200" y="9491"/>
                  </a:moveTo>
                  <a:lnTo>
                    <a:pt x="76200" y="9491"/>
                  </a:lnTo>
                  <a:lnTo>
                    <a:pt x="76200" y="0"/>
                  </a:lnTo>
                  <a:lnTo>
                    <a:pt x="54080" y="19265"/>
                  </a:lnTo>
                  <a:lnTo>
                    <a:pt x="43086" y="27593"/>
                  </a:lnTo>
                  <a:lnTo>
                    <a:pt x="27112" y="49074"/>
                  </a:lnTo>
                  <a:lnTo>
                    <a:pt x="21438" y="70373"/>
                  </a:lnTo>
                  <a:lnTo>
                    <a:pt x="19365" y="104644"/>
                  </a:lnTo>
                  <a:lnTo>
                    <a:pt x="24834" y="115634"/>
                  </a:lnTo>
                  <a:lnTo>
                    <a:pt x="33262" y="125457"/>
                  </a:lnTo>
                  <a:lnTo>
                    <a:pt x="40536" y="129823"/>
                  </a:lnTo>
                  <a:lnTo>
                    <a:pt x="60694" y="132281"/>
                  </a:lnTo>
                  <a:lnTo>
                    <a:pt x="81718" y="127953"/>
                  </a:lnTo>
                  <a:lnTo>
                    <a:pt x="86229" y="125507"/>
                  </a:lnTo>
                  <a:lnTo>
                    <a:pt x="89236" y="122818"/>
                  </a:lnTo>
                  <a:lnTo>
                    <a:pt x="92577" y="117009"/>
                  </a:lnTo>
                  <a:lnTo>
                    <a:pt x="94458" y="106729"/>
                  </a:lnTo>
                  <a:lnTo>
                    <a:pt x="94898" y="96452"/>
                  </a:lnTo>
                  <a:lnTo>
                    <a:pt x="89449" y="84829"/>
                  </a:lnTo>
                  <a:lnTo>
                    <a:pt x="85033" y="78767"/>
                  </a:lnTo>
                  <a:lnTo>
                    <a:pt x="74481" y="72030"/>
                  </a:lnTo>
                  <a:lnTo>
                    <a:pt x="63794" y="67978"/>
                  </a:lnTo>
                  <a:lnTo>
                    <a:pt x="55517" y="62649"/>
                  </a:lnTo>
                  <a:lnTo>
                    <a:pt x="42666" y="62397"/>
                  </a:lnTo>
                  <a:lnTo>
                    <a:pt x="18658" y="65803"/>
                  </a:lnTo>
                  <a:lnTo>
                    <a:pt x="14556" y="68199"/>
                  </a:lnTo>
                  <a:lnTo>
                    <a:pt x="0" y="856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9" name="SMARTInkShape-2629">
              <a:extLst>
                <a:ext uri="{FF2B5EF4-FFF2-40B4-BE49-F238E27FC236}">
                  <a16:creationId xmlns:a16="http://schemas.microsoft.com/office/drawing/2014/main" id="{B06C16DD-520A-04AE-5169-211FA29A8E47}"/>
                </a:ext>
              </a:extLst>
            </p:cNvPr>
            <p:cNvSpPr/>
            <p:nvPr>
              <p:custDataLst>
                <p:tags r:id="rId41"/>
              </p:custDataLst>
            </p:nvPr>
          </p:nvSpPr>
          <p:spPr>
            <a:xfrm>
              <a:off x="3229021" y="1819275"/>
              <a:ext cx="95191" cy="165998"/>
            </a:xfrm>
            <a:custGeom>
              <a:avLst/>
              <a:gdLst/>
              <a:ahLst/>
              <a:cxnLst/>
              <a:rect l="0" t="0" r="0" b="0"/>
              <a:pathLst>
                <a:path w="95191" h="165998">
                  <a:moveTo>
                    <a:pt x="47579" y="9525"/>
                  </a:moveTo>
                  <a:lnTo>
                    <a:pt x="47579" y="9525"/>
                  </a:lnTo>
                  <a:lnTo>
                    <a:pt x="57104" y="0"/>
                  </a:lnTo>
                  <a:lnTo>
                    <a:pt x="56046" y="24472"/>
                  </a:lnTo>
                  <a:lnTo>
                    <a:pt x="49500" y="40883"/>
                  </a:lnTo>
                  <a:lnTo>
                    <a:pt x="14388" y="80812"/>
                  </a:lnTo>
                  <a:lnTo>
                    <a:pt x="8838" y="83541"/>
                  </a:lnTo>
                  <a:lnTo>
                    <a:pt x="5877" y="84269"/>
                  </a:lnTo>
                  <a:lnTo>
                    <a:pt x="3903" y="85813"/>
                  </a:lnTo>
                  <a:lnTo>
                    <a:pt x="0" y="95122"/>
                  </a:lnTo>
                  <a:lnTo>
                    <a:pt x="13216" y="95239"/>
                  </a:lnTo>
                  <a:lnTo>
                    <a:pt x="53677" y="85986"/>
                  </a:lnTo>
                  <a:lnTo>
                    <a:pt x="79319" y="85735"/>
                  </a:lnTo>
                  <a:lnTo>
                    <a:pt x="85675" y="82907"/>
                  </a:lnTo>
                  <a:lnTo>
                    <a:pt x="95155" y="76234"/>
                  </a:lnTo>
                  <a:lnTo>
                    <a:pt x="95190" y="81267"/>
                  </a:lnTo>
                  <a:lnTo>
                    <a:pt x="90143" y="94517"/>
                  </a:lnTo>
                  <a:lnTo>
                    <a:pt x="70752" y="133513"/>
                  </a:lnTo>
                  <a:lnTo>
                    <a:pt x="66793" y="147392"/>
                  </a:lnTo>
                  <a:lnTo>
                    <a:pt x="62116" y="154760"/>
                  </a:lnTo>
                  <a:lnTo>
                    <a:pt x="61504" y="158207"/>
                  </a:lnTo>
                  <a:lnTo>
                    <a:pt x="62154" y="161563"/>
                  </a:lnTo>
                  <a:lnTo>
                    <a:pt x="63645" y="164859"/>
                  </a:lnTo>
                  <a:lnTo>
                    <a:pt x="64640" y="165997"/>
                  </a:lnTo>
                  <a:lnTo>
                    <a:pt x="66629"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0" name="SMARTInkShape-2630">
              <a:extLst>
                <a:ext uri="{FF2B5EF4-FFF2-40B4-BE49-F238E27FC236}">
                  <a16:creationId xmlns:a16="http://schemas.microsoft.com/office/drawing/2014/main" id="{CA644892-43CD-4C56-5FA2-DE4A1473DEEB}"/>
                </a:ext>
              </a:extLst>
            </p:cNvPr>
            <p:cNvSpPr/>
            <p:nvPr>
              <p:custDataLst>
                <p:tags r:id="rId42"/>
              </p:custDataLst>
            </p:nvPr>
          </p:nvSpPr>
          <p:spPr>
            <a:xfrm>
              <a:off x="3362325" y="1840192"/>
              <a:ext cx="102853" cy="150534"/>
            </a:xfrm>
            <a:custGeom>
              <a:avLst/>
              <a:gdLst/>
              <a:ahLst/>
              <a:cxnLst/>
              <a:rect l="0" t="0" r="0" b="0"/>
              <a:pathLst>
                <a:path w="102853" h="150534">
                  <a:moveTo>
                    <a:pt x="47625" y="36233"/>
                  </a:moveTo>
                  <a:lnTo>
                    <a:pt x="47625" y="36233"/>
                  </a:lnTo>
                  <a:lnTo>
                    <a:pt x="62813" y="19986"/>
                  </a:lnTo>
                  <a:lnTo>
                    <a:pt x="65531" y="10723"/>
                  </a:lnTo>
                  <a:lnTo>
                    <a:pt x="66524" y="0"/>
                  </a:lnTo>
                  <a:lnTo>
                    <a:pt x="65517" y="436"/>
                  </a:lnTo>
                  <a:lnTo>
                    <a:pt x="61573" y="3743"/>
                  </a:lnTo>
                  <a:lnTo>
                    <a:pt x="59115" y="8740"/>
                  </a:lnTo>
                  <a:lnTo>
                    <a:pt x="58460" y="11554"/>
                  </a:lnTo>
                  <a:lnTo>
                    <a:pt x="34455" y="41743"/>
                  </a:lnTo>
                  <a:lnTo>
                    <a:pt x="34611" y="45198"/>
                  </a:lnTo>
                  <a:lnTo>
                    <a:pt x="37066" y="55117"/>
                  </a:lnTo>
                  <a:lnTo>
                    <a:pt x="37411" y="58347"/>
                  </a:lnTo>
                  <a:lnTo>
                    <a:pt x="39758" y="60501"/>
                  </a:lnTo>
                  <a:lnTo>
                    <a:pt x="77806" y="72841"/>
                  </a:lnTo>
                  <a:lnTo>
                    <a:pt x="88435" y="73891"/>
                  </a:lnTo>
                  <a:lnTo>
                    <a:pt x="91765" y="76155"/>
                  </a:lnTo>
                  <a:lnTo>
                    <a:pt x="98287" y="84315"/>
                  </a:lnTo>
                  <a:lnTo>
                    <a:pt x="101891" y="92175"/>
                  </a:lnTo>
                  <a:lnTo>
                    <a:pt x="102852" y="95752"/>
                  </a:lnTo>
                  <a:lnTo>
                    <a:pt x="102435" y="99196"/>
                  </a:lnTo>
                  <a:lnTo>
                    <a:pt x="99149" y="105844"/>
                  </a:lnTo>
                  <a:lnTo>
                    <a:pt x="86292" y="120594"/>
                  </a:lnTo>
                  <a:lnTo>
                    <a:pt x="75041" y="126643"/>
                  </a:lnTo>
                  <a:lnTo>
                    <a:pt x="62985" y="131449"/>
                  </a:lnTo>
                  <a:lnTo>
                    <a:pt x="44297" y="143938"/>
                  </a:lnTo>
                  <a:lnTo>
                    <a:pt x="25355" y="148579"/>
                  </a:lnTo>
                  <a:lnTo>
                    <a:pt x="0" y="1505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1" name="SMARTInkShape-2631">
              <a:extLst>
                <a:ext uri="{FF2B5EF4-FFF2-40B4-BE49-F238E27FC236}">
                  <a16:creationId xmlns:a16="http://schemas.microsoft.com/office/drawing/2014/main" id="{2EF93ACA-92D3-BBDA-EAA1-070A402D37B4}"/>
                </a:ext>
              </a:extLst>
            </p:cNvPr>
            <p:cNvSpPr/>
            <p:nvPr>
              <p:custDataLst>
                <p:tags r:id="rId43"/>
              </p:custDataLst>
            </p:nvPr>
          </p:nvSpPr>
          <p:spPr>
            <a:xfrm>
              <a:off x="3429000" y="1819275"/>
              <a:ext cx="95251" cy="38101"/>
            </a:xfrm>
            <a:custGeom>
              <a:avLst/>
              <a:gdLst/>
              <a:ahLst/>
              <a:cxnLst/>
              <a:rect l="0" t="0" r="0" b="0"/>
              <a:pathLst>
                <a:path w="95251" h="38101">
                  <a:moveTo>
                    <a:pt x="0" y="38100"/>
                  </a:moveTo>
                  <a:lnTo>
                    <a:pt x="0" y="38100"/>
                  </a:lnTo>
                  <a:lnTo>
                    <a:pt x="25439" y="27739"/>
                  </a:lnTo>
                  <a:lnTo>
                    <a:pt x="33531" y="22912"/>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2" name="SMARTInkShape-2632">
              <a:extLst>
                <a:ext uri="{FF2B5EF4-FFF2-40B4-BE49-F238E27FC236}">
                  <a16:creationId xmlns:a16="http://schemas.microsoft.com/office/drawing/2014/main" id="{72BC5327-BBF6-B658-59D1-E74E1311AA8E}"/>
                </a:ext>
              </a:extLst>
            </p:cNvPr>
            <p:cNvSpPr/>
            <p:nvPr>
              <p:custDataLst>
                <p:tags r:id="rId44"/>
              </p:custDataLst>
            </p:nvPr>
          </p:nvSpPr>
          <p:spPr>
            <a:xfrm>
              <a:off x="1781175" y="1866900"/>
              <a:ext cx="104776" cy="1"/>
            </a:xfrm>
            <a:custGeom>
              <a:avLst/>
              <a:gdLst/>
              <a:ahLst/>
              <a:cxnLst/>
              <a:rect l="0" t="0" r="0" b="0"/>
              <a:pathLst>
                <a:path w="104776" h="1">
                  <a:moveTo>
                    <a:pt x="0" y="0"/>
                  </a:moveTo>
                  <a:lnTo>
                    <a:pt x="0" y="0"/>
                  </a:lnTo>
                  <a:lnTo>
                    <a:pt x="42815" y="0"/>
                  </a:lnTo>
                  <a:lnTo>
                    <a:pt x="87002" y="0"/>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3" name="SMARTInkShape-2633">
              <a:extLst>
                <a:ext uri="{FF2B5EF4-FFF2-40B4-BE49-F238E27FC236}">
                  <a16:creationId xmlns:a16="http://schemas.microsoft.com/office/drawing/2014/main" id="{4645FE24-49C1-82F7-1BB1-8F8B5AE60DB2}"/>
                </a:ext>
              </a:extLst>
            </p:cNvPr>
            <p:cNvSpPr/>
            <p:nvPr>
              <p:custDataLst>
                <p:tags r:id="rId45"/>
              </p:custDataLst>
            </p:nvPr>
          </p:nvSpPr>
          <p:spPr>
            <a:xfrm>
              <a:off x="1905000" y="1790700"/>
              <a:ext cx="28576" cy="133351"/>
            </a:xfrm>
            <a:custGeom>
              <a:avLst/>
              <a:gdLst/>
              <a:ahLst/>
              <a:cxnLst/>
              <a:rect l="0" t="0" r="0" b="0"/>
              <a:pathLst>
                <a:path w="28576" h="133351">
                  <a:moveTo>
                    <a:pt x="28575" y="0"/>
                  </a:moveTo>
                  <a:lnTo>
                    <a:pt x="28575" y="0"/>
                  </a:lnTo>
                  <a:lnTo>
                    <a:pt x="28575" y="5056"/>
                  </a:lnTo>
                  <a:lnTo>
                    <a:pt x="14386" y="51045"/>
                  </a:lnTo>
                  <a:lnTo>
                    <a:pt x="6892" y="95724"/>
                  </a:lnTo>
                  <a:lnTo>
                    <a:pt x="0"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4" name="SMARTInkShape-2634">
              <a:extLst>
                <a:ext uri="{FF2B5EF4-FFF2-40B4-BE49-F238E27FC236}">
                  <a16:creationId xmlns:a16="http://schemas.microsoft.com/office/drawing/2014/main" id="{EF21361C-E246-AECF-F7D4-84DA757C96F4}"/>
                </a:ext>
              </a:extLst>
            </p:cNvPr>
            <p:cNvSpPr/>
            <p:nvPr>
              <p:custDataLst>
                <p:tags r:id="rId46"/>
              </p:custDataLst>
            </p:nvPr>
          </p:nvSpPr>
          <p:spPr>
            <a:xfrm>
              <a:off x="1990725" y="1895475"/>
              <a:ext cx="9526" cy="9526"/>
            </a:xfrm>
            <a:custGeom>
              <a:avLst/>
              <a:gdLst/>
              <a:ahLst/>
              <a:cxnLst/>
              <a:rect l="0" t="0" r="0" b="0"/>
              <a:pathLst>
                <a:path w="9526" h="9526">
                  <a:moveTo>
                    <a:pt x="0" y="9525"/>
                  </a:moveTo>
                  <a:lnTo>
                    <a:pt x="0" y="9525"/>
                  </a:lnTo>
                  <a:lnTo>
                    <a:pt x="0" y="4469"/>
                  </a:lnTo>
                  <a:lnTo>
                    <a:pt x="1058" y="2979"/>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5" name="SMARTInkShape-2635">
              <a:extLst>
                <a:ext uri="{FF2B5EF4-FFF2-40B4-BE49-F238E27FC236}">
                  <a16:creationId xmlns:a16="http://schemas.microsoft.com/office/drawing/2014/main" id="{B0719F7F-9C94-986D-944E-843F10D9BBCA}"/>
                </a:ext>
              </a:extLst>
            </p:cNvPr>
            <p:cNvSpPr/>
            <p:nvPr>
              <p:custDataLst>
                <p:tags r:id="rId47"/>
              </p:custDataLst>
            </p:nvPr>
          </p:nvSpPr>
          <p:spPr>
            <a:xfrm>
              <a:off x="2057400" y="1763600"/>
              <a:ext cx="85726" cy="166997"/>
            </a:xfrm>
            <a:custGeom>
              <a:avLst/>
              <a:gdLst/>
              <a:ahLst/>
              <a:cxnLst/>
              <a:rect l="0" t="0" r="0" b="0"/>
              <a:pathLst>
                <a:path w="85726" h="166997">
                  <a:moveTo>
                    <a:pt x="85725" y="27100"/>
                  </a:moveTo>
                  <a:lnTo>
                    <a:pt x="85725" y="27100"/>
                  </a:lnTo>
                  <a:lnTo>
                    <a:pt x="85725" y="0"/>
                  </a:lnTo>
                  <a:lnTo>
                    <a:pt x="82903" y="2003"/>
                  </a:lnTo>
                  <a:lnTo>
                    <a:pt x="36637" y="40036"/>
                  </a:lnTo>
                  <a:lnTo>
                    <a:pt x="16191" y="70430"/>
                  </a:lnTo>
                  <a:lnTo>
                    <a:pt x="12488" y="86574"/>
                  </a:lnTo>
                  <a:lnTo>
                    <a:pt x="15460" y="113514"/>
                  </a:lnTo>
                  <a:lnTo>
                    <a:pt x="25945" y="148944"/>
                  </a:lnTo>
                  <a:lnTo>
                    <a:pt x="31992" y="159923"/>
                  </a:lnTo>
                  <a:lnTo>
                    <a:pt x="38208" y="165507"/>
                  </a:lnTo>
                  <a:lnTo>
                    <a:pt x="41347" y="166996"/>
                  </a:lnTo>
                  <a:lnTo>
                    <a:pt x="60934" y="164036"/>
                  </a:lnTo>
                  <a:lnTo>
                    <a:pt x="72237" y="156399"/>
                  </a:lnTo>
                  <a:lnTo>
                    <a:pt x="76733" y="151400"/>
                  </a:lnTo>
                  <a:lnTo>
                    <a:pt x="81729" y="140200"/>
                  </a:lnTo>
                  <a:lnTo>
                    <a:pt x="84936" y="115763"/>
                  </a:lnTo>
                  <a:lnTo>
                    <a:pt x="80435" y="96880"/>
                  </a:lnTo>
                  <a:lnTo>
                    <a:pt x="72438" y="87041"/>
                  </a:lnTo>
                  <a:lnTo>
                    <a:pt x="67342" y="82936"/>
                  </a:lnTo>
                  <a:lnTo>
                    <a:pt x="61828" y="81257"/>
                  </a:lnTo>
                  <a:lnTo>
                    <a:pt x="50057" y="82214"/>
                  </a:lnTo>
                  <a:lnTo>
                    <a:pt x="19766" y="91452"/>
                  </a:lnTo>
                  <a:lnTo>
                    <a:pt x="9490" y="97328"/>
                  </a:lnTo>
                  <a:lnTo>
                    <a:pt x="0" y="112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6" name="SMARTInkShape-2636">
              <a:extLst>
                <a:ext uri="{FF2B5EF4-FFF2-40B4-BE49-F238E27FC236}">
                  <a16:creationId xmlns:a16="http://schemas.microsoft.com/office/drawing/2014/main" id="{81459B7A-E042-33D4-EBEA-A97F6FDEB493}"/>
                </a:ext>
              </a:extLst>
            </p:cNvPr>
            <p:cNvSpPr/>
            <p:nvPr>
              <p:custDataLst>
                <p:tags r:id="rId48"/>
              </p:custDataLst>
            </p:nvPr>
          </p:nvSpPr>
          <p:spPr>
            <a:xfrm>
              <a:off x="2195181" y="1762126"/>
              <a:ext cx="109822" cy="180975"/>
            </a:xfrm>
            <a:custGeom>
              <a:avLst/>
              <a:gdLst/>
              <a:ahLst/>
              <a:cxnLst/>
              <a:rect l="0" t="0" r="0" b="0"/>
              <a:pathLst>
                <a:path w="109822" h="180975">
                  <a:moveTo>
                    <a:pt x="52719" y="9524"/>
                  </a:moveTo>
                  <a:lnTo>
                    <a:pt x="52719" y="9524"/>
                  </a:lnTo>
                  <a:lnTo>
                    <a:pt x="62243" y="0"/>
                  </a:lnTo>
                  <a:lnTo>
                    <a:pt x="62244" y="5056"/>
                  </a:lnTo>
                  <a:lnTo>
                    <a:pt x="59422" y="10360"/>
                  </a:lnTo>
                  <a:lnTo>
                    <a:pt x="54640" y="18362"/>
                  </a:lnTo>
                  <a:lnTo>
                    <a:pt x="44939" y="38601"/>
                  </a:lnTo>
                  <a:lnTo>
                    <a:pt x="5365" y="85222"/>
                  </a:lnTo>
                  <a:lnTo>
                    <a:pt x="628" y="90087"/>
                  </a:lnTo>
                  <a:lnTo>
                    <a:pt x="0" y="91808"/>
                  </a:lnTo>
                  <a:lnTo>
                    <a:pt x="639" y="92955"/>
                  </a:lnTo>
                  <a:lnTo>
                    <a:pt x="2124" y="93719"/>
                  </a:lnTo>
                  <a:lnTo>
                    <a:pt x="17886" y="95047"/>
                  </a:lnTo>
                  <a:lnTo>
                    <a:pt x="23147" y="95115"/>
                  </a:lnTo>
                  <a:lnTo>
                    <a:pt x="31815" y="92367"/>
                  </a:lnTo>
                  <a:lnTo>
                    <a:pt x="40253" y="88676"/>
                  </a:lnTo>
                  <a:lnTo>
                    <a:pt x="79673" y="84925"/>
                  </a:lnTo>
                  <a:lnTo>
                    <a:pt x="83388" y="83075"/>
                  </a:lnTo>
                  <a:lnTo>
                    <a:pt x="85865" y="80783"/>
                  </a:lnTo>
                  <a:lnTo>
                    <a:pt x="91439" y="78236"/>
                  </a:lnTo>
                  <a:lnTo>
                    <a:pt x="109821" y="76202"/>
                  </a:lnTo>
                  <a:lnTo>
                    <a:pt x="104798" y="81256"/>
                  </a:lnTo>
                  <a:lnTo>
                    <a:pt x="81220" y="125543"/>
                  </a:lnTo>
                  <a:lnTo>
                    <a:pt x="56950" y="172574"/>
                  </a:lnTo>
                  <a:lnTo>
                    <a:pt x="52719" y="1809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7" name="SMARTInkShape-2637">
              <a:extLst>
                <a:ext uri="{FF2B5EF4-FFF2-40B4-BE49-F238E27FC236}">
                  <a16:creationId xmlns:a16="http://schemas.microsoft.com/office/drawing/2014/main" id="{154950FA-74ED-BD22-963C-D06B4E85DD4B}"/>
                </a:ext>
              </a:extLst>
            </p:cNvPr>
            <p:cNvSpPr/>
            <p:nvPr>
              <p:custDataLst>
                <p:tags r:id="rId49"/>
              </p:custDataLst>
            </p:nvPr>
          </p:nvSpPr>
          <p:spPr>
            <a:xfrm>
              <a:off x="2352675" y="1790851"/>
              <a:ext cx="66110" cy="133200"/>
            </a:xfrm>
            <a:custGeom>
              <a:avLst/>
              <a:gdLst/>
              <a:ahLst/>
              <a:cxnLst/>
              <a:rect l="0" t="0" r="0" b="0"/>
              <a:pathLst>
                <a:path w="66110" h="133200">
                  <a:moveTo>
                    <a:pt x="38100" y="18899"/>
                  </a:moveTo>
                  <a:lnTo>
                    <a:pt x="38100" y="18899"/>
                  </a:lnTo>
                  <a:lnTo>
                    <a:pt x="38100" y="13843"/>
                  </a:lnTo>
                  <a:lnTo>
                    <a:pt x="40922" y="8538"/>
                  </a:lnTo>
                  <a:lnTo>
                    <a:pt x="47509" y="0"/>
                  </a:lnTo>
                  <a:lnTo>
                    <a:pt x="29709" y="10230"/>
                  </a:lnTo>
                  <a:lnTo>
                    <a:pt x="6416" y="31649"/>
                  </a:lnTo>
                  <a:lnTo>
                    <a:pt x="5336" y="34808"/>
                  </a:lnTo>
                  <a:lnTo>
                    <a:pt x="5674" y="37971"/>
                  </a:lnTo>
                  <a:lnTo>
                    <a:pt x="8384" y="47481"/>
                  </a:lnTo>
                  <a:lnTo>
                    <a:pt x="8764" y="50653"/>
                  </a:lnTo>
                  <a:lnTo>
                    <a:pt x="10076" y="52769"/>
                  </a:lnTo>
                  <a:lnTo>
                    <a:pt x="12009" y="54179"/>
                  </a:lnTo>
                  <a:lnTo>
                    <a:pt x="18038" y="55746"/>
                  </a:lnTo>
                  <a:lnTo>
                    <a:pt x="50451" y="56950"/>
                  </a:lnTo>
                  <a:lnTo>
                    <a:pt x="56995" y="59799"/>
                  </a:lnTo>
                  <a:lnTo>
                    <a:pt x="60222" y="62041"/>
                  </a:lnTo>
                  <a:lnTo>
                    <a:pt x="63807" y="67354"/>
                  </a:lnTo>
                  <a:lnTo>
                    <a:pt x="65400" y="74301"/>
                  </a:lnTo>
                  <a:lnTo>
                    <a:pt x="66109" y="84444"/>
                  </a:lnTo>
                  <a:lnTo>
                    <a:pt x="60779" y="96008"/>
                  </a:lnTo>
                  <a:lnTo>
                    <a:pt x="35137" y="126345"/>
                  </a:lnTo>
                  <a:lnTo>
                    <a:pt x="25847" y="130153"/>
                  </a:lnTo>
                  <a:lnTo>
                    <a:pt x="0" y="1331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8" name="SMARTInkShape-2638">
              <a:extLst>
                <a:ext uri="{FF2B5EF4-FFF2-40B4-BE49-F238E27FC236}">
                  <a16:creationId xmlns:a16="http://schemas.microsoft.com/office/drawing/2014/main" id="{D6534852-8778-04E4-4BB0-84C8F72FFDA0}"/>
                </a:ext>
              </a:extLst>
            </p:cNvPr>
            <p:cNvSpPr/>
            <p:nvPr>
              <p:custDataLst>
                <p:tags r:id="rId50"/>
              </p:custDataLst>
            </p:nvPr>
          </p:nvSpPr>
          <p:spPr>
            <a:xfrm>
              <a:off x="2390775" y="1762125"/>
              <a:ext cx="57151" cy="38101"/>
            </a:xfrm>
            <a:custGeom>
              <a:avLst/>
              <a:gdLst/>
              <a:ahLst/>
              <a:cxnLst/>
              <a:rect l="0" t="0" r="0" b="0"/>
              <a:pathLst>
                <a:path w="57151" h="38101">
                  <a:moveTo>
                    <a:pt x="0" y="38100"/>
                  </a:moveTo>
                  <a:lnTo>
                    <a:pt x="0" y="38100"/>
                  </a:lnTo>
                  <a:lnTo>
                    <a:pt x="5056" y="27987"/>
                  </a:lnTo>
                  <a:lnTo>
                    <a:pt x="7604" y="25008"/>
                  </a:lnTo>
                  <a:lnTo>
                    <a:pt x="36188" y="4321"/>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9" name="SMARTInkShape-2639">
              <a:extLst>
                <a:ext uri="{FF2B5EF4-FFF2-40B4-BE49-F238E27FC236}">
                  <a16:creationId xmlns:a16="http://schemas.microsoft.com/office/drawing/2014/main" id="{9D85812F-9B8A-FCE4-890E-3EE07346895D}"/>
                </a:ext>
              </a:extLst>
            </p:cNvPr>
            <p:cNvSpPr/>
            <p:nvPr>
              <p:custDataLst>
                <p:tags r:id="rId51"/>
              </p:custDataLst>
            </p:nvPr>
          </p:nvSpPr>
          <p:spPr>
            <a:xfrm>
              <a:off x="2028825" y="16192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0" name="SMARTInkShape-2640">
              <a:extLst>
                <a:ext uri="{FF2B5EF4-FFF2-40B4-BE49-F238E27FC236}">
                  <a16:creationId xmlns:a16="http://schemas.microsoft.com/office/drawing/2014/main" id="{6FFA94C6-13C4-016E-3627-56EBCE266234}"/>
                </a:ext>
              </a:extLst>
            </p:cNvPr>
            <p:cNvSpPr/>
            <p:nvPr>
              <p:custDataLst>
                <p:tags r:id="rId52"/>
              </p:custDataLst>
            </p:nvPr>
          </p:nvSpPr>
          <p:spPr>
            <a:xfrm>
              <a:off x="2114550" y="164782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1" name="SMARTInkShape-2641">
              <a:extLst>
                <a:ext uri="{FF2B5EF4-FFF2-40B4-BE49-F238E27FC236}">
                  <a16:creationId xmlns:a16="http://schemas.microsoft.com/office/drawing/2014/main" id="{422E82F5-0572-F257-16E2-13E396A8BA2D}"/>
                </a:ext>
              </a:extLst>
            </p:cNvPr>
            <p:cNvSpPr/>
            <p:nvPr>
              <p:custDataLst>
                <p:tags r:id="rId53"/>
              </p:custDataLst>
            </p:nvPr>
          </p:nvSpPr>
          <p:spPr>
            <a:xfrm>
              <a:off x="2162175" y="1562100"/>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2" name="SMARTInkShape-2642">
              <a:extLst>
                <a:ext uri="{FF2B5EF4-FFF2-40B4-BE49-F238E27FC236}">
                  <a16:creationId xmlns:a16="http://schemas.microsoft.com/office/drawing/2014/main" id="{F6EFE310-2E7F-C62C-9F3C-FCF393110784}"/>
                </a:ext>
              </a:extLst>
            </p:cNvPr>
            <p:cNvSpPr/>
            <p:nvPr>
              <p:custDataLst>
                <p:tags r:id="rId54"/>
              </p:custDataLst>
            </p:nvPr>
          </p:nvSpPr>
          <p:spPr>
            <a:xfrm>
              <a:off x="2095500" y="1600200"/>
              <a:ext cx="1" cy="9526"/>
            </a:xfrm>
            <a:custGeom>
              <a:avLst/>
              <a:gdLst/>
              <a:ahLst/>
              <a:cxnLst/>
              <a:rect l="0" t="0" r="0" b="0"/>
              <a:pathLst>
                <a:path w="1" h="9526">
                  <a:moveTo>
                    <a:pt x="0" y="0"/>
                  </a:moveTo>
                  <a:lnTo>
                    <a:pt x="0" y="0"/>
                  </a:ln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3" name="SMARTInkShape-2643">
              <a:extLst>
                <a:ext uri="{FF2B5EF4-FFF2-40B4-BE49-F238E27FC236}">
                  <a16:creationId xmlns:a16="http://schemas.microsoft.com/office/drawing/2014/main" id="{B5D89F20-296E-F402-18B0-5CB5F7067887}"/>
                </a:ext>
              </a:extLst>
            </p:cNvPr>
            <p:cNvSpPr/>
            <p:nvPr>
              <p:custDataLst>
                <p:tags r:id="rId55"/>
              </p:custDataLst>
            </p:nvPr>
          </p:nvSpPr>
          <p:spPr>
            <a:xfrm>
              <a:off x="3228975" y="16668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4" name="SMARTInkShape-2644">
              <a:extLst>
                <a:ext uri="{FF2B5EF4-FFF2-40B4-BE49-F238E27FC236}">
                  <a16:creationId xmlns:a16="http://schemas.microsoft.com/office/drawing/2014/main" id="{570EC113-6F01-9CE4-92DA-770F346D1396}"/>
                </a:ext>
              </a:extLst>
            </p:cNvPr>
            <p:cNvSpPr/>
            <p:nvPr>
              <p:custDataLst>
                <p:tags r:id="rId56"/>
              </p:custDataLst>
            </p:nvPr>
          </p:nvSpPr>
          <p:spPr>
            <a:xfrm>
              <a:off x="3228975" y="162877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5" name="SMARTInkShape-2645">
              <a:extLst>
                <a:ext uri="{FF2B5EF4-FFF2-40B4-BE49-F238E27FC236}">
                  <a16:creationId xmlns:a16="http://schemas.microsoft.com/office/drawing/2014/main" id="{6E84982E-386F-6AED-25BC-74F1A21E6F7C}"/>
                </a:ext>
              </a:extLst>
            </p:cNvPr>
            <p:cNvSpPr/>
            <p:nvPr>
              <p:custDataLst>
                <p:tags r:id="rId57"/>
              </p:custDataLst>
            </p:nvPr>
          </p:nvSpPr>
          <p:spPr>
            <a:xfrm>
              <a:off x="3171825" y="157162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6" name="SMARTInkShape-2646">
              <a:extLst>
                <a:ext uri="{FF2B5EF4-FFF2-40B4-BE49-F238E27FC236}">
                  <a16:creationId xmlns:a16="http://schemas.microsoft.com/office/drawing/2014/main" id="{89B42A89-766C-1DE1-C211-2C932AAFA517}"/>
                </a:ext>
              </a:extLst>
            </p:cNvPr>
            <p:cNvSpPr/>
            <p:nvPr>
              <p:custDataLst>
                <p:tags r:id="rId58"/>
              </p:custDataLst>
            </p:nvPr>
          </p:nvSpPr>
          <p:spPr>
            <a:xfrm>
              <a:off x="3200400" y="16668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7" name="SMARTInkShape-2647">
              <a:extLst>
                <a:ext uri="{FF2B5EF4-FFF2-40B4-BE49-F238E27FC236}">
                  <a16:creationId xmlns:a16="http://schemas.microsoft.com/office/drawing/2014/main" id="{2E818687-A7B2-CEDF-ACCB-ECC701F168CF}"/>
                </a:ext>
              </a:extLst>
            </p:cNvPr>
            <p:cNvSpPr/>
            <p:nvPr>
              <p:custDataLst>
                <p:tags r:id="rId59"/>
              </p:custDataLst>
            </p:nvPr>
          </p:nvSpPr>
          <p:spPr>
            <a:xfrm>
              <a:off x="2019300" y="1324518"/>
              <a:ext cx="47626" cy="313783"/>
            </a:xfrm>
            <a:custGeom>
              <a:avLst/>
              <a:gdLst/>
              <a:ahLst/>
              <a:cxnLst/>
              <a:rect l="0" t="0" r="0" b="0"/>
              <a:pathLst>
                <a:path w="47626" h="313783">
                  <a:moveTo>
                    <a:pt x="0" y="28032"/>
                  </a:moveTo>
                  <a:lnTo>
                    <a:pt x="0" y="28032"/>
                  </a:lnTo>
                  <a:lnTo>
                    <a:pt x="0" y="22975"/>
                  </a:lnTo>
                  <a:lnTo>
                    <a:pt x="2822" y="17671"/>
                  </a:lnTo>
                  <a:lnTo>
                    <a:pt x="5057" y="14775"/>
                  </a:lnTo>
                  <a:lnTo>
                    <a:pt x="5488" y="11785"/>
                  </a:lnTo>
                  <a:lnTo>
                    <a:pt x="276" y="0"/>
                  </a:lnTo>
                  <a:lnTo>
                    <a:pt x="6601" y="25552"/>
                  </a:lnTo>
                  <a:lnTo>
                    <a:pt x="9717" y="66808"/>
                  </a:lnTo>
                  <a:lnTo>
                    <a:pt x="17612" y="114055"/>
                  </a:lnTo>
                  <a:lnTo>
                    <a:pt x="23680" y="157590"/>
                  </a:lnTo>
                  <a:lnTo>
                    <a:pt x="28666" y="199830"/>
                  </a:lnTo>
                  <a:lnTo>
                    <a:pt x="36649" y="242096"/>
                  </a:lnTo>
                  <a:lnTo>
                    <a:pt x="45448" y="282979"/>
                  </a:lnTo>
                  <a:lnTo>
                    <a:pt x="47625" y="3137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8" name="SMARTInkShape-2648">
              <a:extLst>
                <a:ext uri="{FF2B5EF4-FFF2-40B4-BE49-F238E27FC236}">
                  <a16:creationId xmlns:a16="http://schemas.microsoft.com/office/drawing/2014/main" id="{BBCEFB44-3332-9F57-951F-A84FFD9BD447}"/>
                </a:ext>
              </a:extLst>
            </p:cNvPr>
            <p:cNvSpPr/>
            <p:nvPr>
              <p:custDataLst>
                <p:tags r:id="rId60"/>
              </p:custDataLst>
            </p:nvPr>
          </p:nvSpPr>
          <p:spPr>
            <a:xfrm>
              <a:off x="1943692" y="1296616"/>
              <a:ext cx="142284" cy="130209"/>
            </a:xfrm>
            <a:custGeom>
              <a:avLst/>
              <a:gdLst/>
              <a:ahLst/>
              <a:cxnLst/>
              <a:rect l="0" t="0" r="0" b="0"/>
              <a:pathLst>
                <a:path w="142284" h="130209">
                  <a:moveTo>
                    <a:pt x="75608" y="55934"/>
                  </a:moveTo>
                  <a:lnTo>
                    <a:pt x="75608" y="55934"/>
                  </a:lnTo>
                  <a:lnTo>
                    <a:pt x="75608" y="41745"/>
                  </a:lnTo>
                  <a:lnTo>
                    <a:pt x="74550" y="41183"/>
                  </a:lnTo>
                  <a:lnTo>
                    <a:pt x="72786" y="41867"/>
                  </a:lnTo>
                  <a:lnTo>
                    <a:pt x="53218" y="59401"/>
                  </a:lnTo>
                  <a:lnTo>
                    <a:pt x="16602" y="105025"/>
                  </a:lnTo>
                  <a:lnTo>
                    <a:pt x="3902" y="119096"/>
                  </a:lnTo>
                  <a:lnTo>
                    <a:pt x="0" y="130208"/>
                  </a:lnTo>
                  <a:lnTo>
                    <a:pt x="861" y="129792"/>
                  </a:lnTo>
                  <a:lnTo>
                    <a:pt x="4640" y="126507"/>
                  </a:lnTo>
                  <a:lnTo>
                    <a:pt x="7025" y="118697"/>
                  </a:lnTo>
                  <a:lnTo>
                    <a:pt x="11190" y="102400"/>
                  </a:lnTo>
                  <a:lnTo>
                    <a:pt x="22079" y="62761"/>
                  </a:lnTo>
                  <a:lnTo>
                    <a:pt x="30028" y="19569"/>
                  </a:lnTo>
                  <a:lnTo>
                    <a:pt x="37071" y="0"/>
                  </a:lnTo>
                  <a:lnTo>
                    <a:pt x="40136" y="2147"/>
                  </a:lnTo>
                  <a:lnTo>
                    <a:pt x="85449" y="43922"/>
                  </a:lnTo>
                  <a:lnTo>
                    <a:pt x="142283" y="749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9" name="SMARTInkShape-2649">
              <a:extLst>
                <a:ext uri="{FF2B5EF4-FFF2-40B4-BE49-F238E27FC236}">
                  <a16:creationId xmlns:a16="http://schemas.microsoft.com/office/drawing/2014/main" id="{56F007DF-D513-22CF-9147-63989E727DE6}"/>
                </a:ext>
              </a:extLst>
            </p:cNvPr>
            <p:cNvSpPr/>
            <p:nvPr>
              <p:custDataLst>
                <p:tags r:id="rId61"/>
              </p:custDataLst>
            </p:nvPr>
          </p:nvSpPr>
          <p:spPr>
            <a:xfrm>
              <a:off x="1534106" y="1104900"/>
              <a:ext cx="118414" cy="149769"/>
            </a:xfrm>
            <a:custGeom>
              <a:avLst/>
              <a:gdLst/>
              <a:ahLst/>
              <a:cxnLst/>
              <a:rect l="0" t="0" r="0" b="0"/>
              <a:pathLst>
                <a:path w="118414" h="149769">
                  <a:moveTo>
                    <a:pt x="47044" y="19050"/>
                  </a:moveTo>
                  <a:lnTo>
                    <a:pt x="47044" y="19050"/>
                  </a:lnTo>
                  <a:lnTo>
                    <a:pt x="52101" y="19050"/>
                  </a:lnTo>
                  <a:lnTo>
                    <a:pt x="53590" y="17992"/>
                  </a:lnTo>
                  <a:lnTo>
                    <a:pt x="54583" y="16228"/>
                  </a:lnTo>
                  <a:lnTo>
                    <a:pt x="55245" y="13994"/>
                  </a:lnTo>
                  <a:lnTo>
                    <a:pt x="54628" y="12504"/>
                  </a:lnTo>
                  <a:lnTo>
                    <a:pt x="53158" y="11511"/>
                  </a:lnTo>
                  <a:lnTo>
                    <a:pt x="47402" y="9641"/>
                  </a:lnTo>
                  <a:lnTo>
                    <a:pt x="38875" y="9535"/>
                  </a:lnTo>
                  <a:lnTo>
                    <a:pt x="27808" y="14585"/>
                  </a:lnTo>
                  <a:lnTo>
                    <a:pt x="19797" y="22710"/>
                  </a:lnTo>
                  <a:lnTo>
                    <a:pt x="9337" y="42007"/>
                  </a:lnTo>
                  <a:lnTo>
                    <a:pt x="2358" y="65010"/>
                  </a:lnTo>
                  <a:lnTo>
                    <a:pt x="0" y="96803"/>
                  </a:lnTo>
                  <a:lnTo>
                    <a:pt x="2499" y="109346"/>
                  </a:lnTo>
                  <a:lnTo>
                    <a:pt x="8196" y="119507"/>
                  </a:lnTo>
                  <a:lnTo>
                    <a:pt x="30025" y="144436"/>
                  </a:lnTo>
                  <a:lnTo>
                    <a:pt x="48299" y="148860"/>
                  </a:lnTo>
                  <a:lnTo>
                    <a:pt x="70886" y="149768"/>
                  </a:lnTo>
                  <a:lnTo>
                    <a:pt x="87979" y="146644"/>
                  </a:lnTo>
                  <a:lnTo>
                    <a:pt x="109503" y="133879"/>
                  </a:lnTo>
                  <a:lnTo>
                    <a:pt x="117136" y="114182"/>
                  </a:lnTo>
                  <a:lnTo>
                    <a:pt x="118413" y="88848"/>
                  </a:lnTo>
                  <a:lnTo>
                    <a:pt x="104808" y="43734"/>
                  </a:lnTo>
                  <a:lnTo>
                    <a:pt x="91616" y="18869"/>
                  </a:lnTo>
                  <a:lnTo>
                    <a:pt x="76949" y="7237"/>
                  </a:lnTo>
                  <a:lnTo>
                    <a:pt x="64254" y="2144"/>
                  </a:lnTo>
                  <a:lnTo>
                    <a:pt x="279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0" name="SMARTInkShape-2650">
              <a:extLst>
                <a:ext uri="{FF2B5EF4-FFF2-40B4-BE49-F238E27FC236}">
                  <a16:creationId xmlns:a16="http://schemas.microsoft.com/office/drawing/2014/main" id="{AC9BCB2E-E3CD-AD77-A5BC-75F318B9DE65}"/>
                </a:ext>
              </a:extLst>
            </p:cNvPr>
            <p:cNvSpPr/>
            <p:nvPr>
              <p:custDataLst>
                <p:tags r:id="rId62"/>
              </p:custDataLst>
            </p:nvPr>
          </p:nvSpPr>
          <p:spPr>
            <a:xfrm>
              <a:off x="1695450" y="1209675"/>
              <a:ext cx="9526" cy="1"/>
            </a:xfrm>
            <a:custGeom>
              <a:avLst/>
              <a:gdLst/>
              <a:ahLst/>
              <a:cxnLst/>
              <a:rect l="0" t="0" r="0" b="0"/>
              <a:pathLst>
                <a:path w="9526" h="1">
                  <a:moveTo>
                    <a:pt x="9525" y="0"/>
                  </a:moveTo>
                  <a:lnTo>
                    <a:pt x="9525" y="0"/>
                  </a:lnTo>
                  <a:lnTo>
                    <a:pt x="35" y="0"/>
                  </a:lnTo>
                  <a:lnTo>
                    <a:pt x="5494"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1" name="SMARTInkShape-2651">
              <a:extLst>
                <a:ext uri="{FF2B5EF4-FFF2-40B4-BE49-F238E27FC236}">
                  <a16:creationId xmlns:a16="http://schemas.microsoft.com/office/drawing/2014/main" id="{13E838B4-55E4-3CDB-721D-67068D164BCB}"/>
                </a:ext>
              </a:extLst>
            </p:cNvPr>
            <p:cNvSpPr/>
            <p:nvPr>
              <p:custDataLst>
                <p:tags r:id="rId63"/>
              </p:custDataLst>
            </p:nvPr>
          </p:nvSpPr>
          <p:spPr>
            <a:xfrm>
              <a:off x="1762125" y="1091348"/>
              <a:ext cx="51498" cy="106768"/>
            </a:xfrm>
            <a:custGeom>
              <a:avLst/>
              <a:gdLst/>
              <a:ahLst/>
              <a:cxnLst/>
              <a:rect l="0" t="0" r="0" b="0"/>
              <a:pathLst>
                <a:path w="51498" h="106768">
                  <a:moveTo>
                    <a:pt x="28575" y="23077"/>
                  </a:moveTo>
                  <a:lnTo>
                    <a:pt x="28575" y="23077"/>
                  </a:lnTo>
                  <a:lnTo>
                    <a:pt x="28575" y="13944"/>
                  </a:lnTo>
                  <a:lnTo>
                    <a:pt x="23518" y="13668"/>
                  </a:lnTo>
                  <a:lnTo>
                    <a:pt x="22029" y="14688"/>
                  </a:lnTo>
                  <a:lnTo>
                    <a:pt x="21036" y="16426"/>
                  </a:lnTo>
                  <a:lnTo>
                    <a:pt x="20374" y="18643"/>
                  </a:lnTo>
                  <a:lnTo>
                    <a:pt x="4146" y="40393"/>
                  </a:lnTo>
                  <a:lnTo>
                    <a:pt x="1843" y="48765"/>
                  </a:lnTo>
                  <a:lnTo>
                    <a:pt x="72" y="91181"/>
                  </a:lnTo>
                  <a:lnTo>
                    <a:pt x="2164" y="94938"/>
                  </a:lnTo>
                  <a:lnTo>
                    <a:pt x="10134" y="101935"/>
                  </a:lnTo>
                  <a:lnTo>
                    <a:pt x="17909" y="105750"/>
                  </a:lnTo>
                  <a:lnTo>
                    <a:pt x="21465" y="106767"/>
                  </a:lnTo>
                  <a:lnTo>
                    <a:pt x="24893" y="106387"/>
                  </a:lnTo>
                  <a:lnTo>
                    <a:pt x="31525" y="103143"/>
                  </a:lnTo>
                  <a:lnTo>
                    <a:pt x="41208" y="90309"/>
                  </a:lnTo>
                  <a:lnTo>
                    <a:pt x="50780" y="68045"/>
                  </a:lnTo>
                  <a:lnTo>
                    <a:pt x="51497" y="50471"/>
                  </a:lnTo>
                  <a:lnTo>
                    <a:pt x="47076" y="19080"/>
                  </a:lnTo>
                  <a:lnTo>
                    <a:pt x="40172" y="7899"/>
                  </a:lnTo>
                  <a:lnTo>
                    <a:pt x="34435" y="1162"/>
                  </a:lnTo>
                  <a:lnTo>
                    <a:pt x="30365" y="0"/>
                  </a:lnTo>
                  <a:lnTo>
                    <a:pt x="20198" y="1532"/>
                  </a:lnTo>
                  <a:lnTo>
                    <a:pt x="7631" y="8344"/>
                  </a:lnTo>
                  <a:lnTo>
                    <a:pt x="3392" y="14060"/>
                  </a:lnTo>
                  <a:lnTo>
                    <a:pt x="0" y="230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2" name="SMARTInkShape-2652">
              <a:extLst>
                <a:ext uri="{FF2B5EF4-FFF2-40B4-BE49-F238E27FC236}">
                  <a16:creationId xmlns:a16="http://schemas.microsoft.com/office/drawing/2014/main" id="{FF5200F9-8D37-DE8B-45EB-A753A33BF804}"/>
                </a:ext>
              </a:extLst>
            </p:cNvPr>
            <p:cNvSpPr/>
            <p:nvPr>
              <p:custDataLst>
                <p:tags r:id="rId64"/>
              </p:custDataLst>
            </p:nvPr>
          </p:nvSpPr>
          <p:spPr>
            <a:xfrm>
              <a:off x="1857928" y="1066916"/>
              <a:ext cx="70280" cy="133235"/>
            </a:xfrm>
            <a:custGeom>
              <a:avLst/>
              <a:gdLst/>
              <a:ahLst/>
              <a:cxnLst/>
              <a:rect l="0" t="0" r="0" b="0"/>
              <a:pathLst>
                <a:path w="70280" h="133235">
                  <a:moveTo>
                    <a:pt x="37547" y="9409"/>
                  </a:moveTo>
                  <a:lnTo>
                    <a:pt x="37547" y="9409"/>
                  </a:lnTo>
                  <a:lnTo>
                    <a:pt x="32490" y="9409"/>
                  </a:lnTo>
                  <a:lnTo>
                    <a:pt x="32059" y="8351"/>
                  </a:lnTo>
                  <a:lnTo>
                    <a:pt x="37271" y="276"/>
                  </a:lnTo>
                  <a:lnTo>
                    <a:pt x="32409" y="0"/>
                  </a:lnTo>
                  <a:lnTo>
                    <a:pt x="27149" y="2758"/>
                  </a:lnTo>
                  <a:lnTo>
                    <a:pt x="12032" y="15079"/>
                  </a:lnTo>
                  <a:lnTo>
                    <a:pt x="5746" y="17221"/>
                  </a:lnTo>
                  <a:lnTo>
                    <a:pt x="3647" y="19908"/>
                  </a:lnTo>
                  <a:lnTo>
                    <a:pt x="1313" y="28539"/>
                  </a:lnTo>
                  <a:lnTo>
                    <a:pt x="0" y="45299"/>
                  </a:lnTo>
                  <a:lnTo>
                    <a:pt x="2515" y="54640"/>
                  </a:lnTo>
                  <a:lnTo>
                    <a:pt x="4667" y="58613"/>
                  </a:lnTo>
                  <a:lnTo>
                    <a:pt x="7160" y="61262"/>
                  </a:lnTo>
                  <a:lnTo>
                    <a:pt x="12753" y="64205"/>
                  </a:lnTo>
                  <a:lnTo>
                    <a:pt x="52550" y="76219"/>
                  </a:lnTo>
                  <a:lnTo>
                    <a:pt x="69182" y="89220"/>
                  </a:lnTo>
                  <a:lnTo>
                    <a:pt x="70279" y="93308"/>
                  </a:lnTo>
                  <a:lnTo>
                    <a:pt x="68675" y="103495"/>
                  </a:lnTo>
                  <a:lnTo>
                    <a:pt x="61822" y="116073"/>
                  </a:lnTo>
                  <a:lnTo>
                    <a:pt x="56097" y="120315"/>
                  </a:lnTo>
                  <a:lnTo>
                    <a:pt x="18497" y="1332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3" name="SMARTInkShape-2653">
              <a:extLst>
                <a:ext uri="{FF2B5EF4-FFF2-40B4-BE49-F238E27FC236}">
                  <a16:creationId xmlns:a16="http://schemas.microsoft.com/office/drawing/2014/main" id="{41A8F242-7960-A822-D2D7-49485A58CE76}"/>
                </a:ext>
              </a:extLst>
            </p:cNvPr>
            <p:cNvSpPr/>
            <p:nvPr>
              <p:custDataLst>
                <p:tags r:id="rId65"/>
              </p:custDataLst>
            </p:nvPr>
          </p:nvSpPr>
          <p:spPr>
            <a:xfrm>
              <a:off x="1885950" y="1019175"/>
              <a:ext cx="66676" cy="57151"/>
            </a:xfrm>
            <a:custGeom>
              <a:avLst/>
              <a:gdLst/>
              <a:ahLst/>
              <a:cxnLst/>
              <a:rect l="0" t="0" r="0" b="0"/>
              <a:pathLst>
                <a:path w="66676" h="57151">
                  <a:moveTo>
                    <a:pt x="0" y="57150"/>
                  </a:moveTo>
                  <a:lnTo>
                    <a:pt x="0" y="57150"/>
                  </a:lnTo>
                  <a:lnTo>
                    <a:pt x="44698" y="12452"/>
                  </a:lnTo>
                  <a:lnTo>
                    <a:pt x="54048" y="4160"/>
                  </a:lnTo>
                  <a:lnTo>
                    <a:pt x="666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4" name="SMARTInkShape-2654">
              <a:extLst>
                <a:ext uri="{FF2B5EF4-FFF2-40B4-BE49-F238E27FC236}">
                  <a16:creationId xmlns:a16="http://schemas.microsoft.com/office/drawing/2014/main" id="{80BE6418-0604-4C93-F4C0-AD2305DD67BD}"/>
                </a:ext>
              </a:extLst>
            </p:cNvPr>
            <p:cNvSpPr/>
            <p:nvPr>
              <p:custDataLst>
                <p:tags r:id="rId66"/>
              </p:custDataLst>
            </p:nvPr>
          </p:nvSpPr>
          <p:spPr>
            <a:xfrm>
              <a:off x="3162300" y="1372924"/>
              <a:ext cx="114301" cy="255852"/>
            </a:xfrm>
            <a:custGeom>
              <a:avLst/>
              <a:gdLst/>
              <a:ahLst/>
              <a:cxnLst/>
              <a:rect l="0" t="0" r="0" b="0"/>
              <a:pathLst>
                <a:path w="114301" h="255852">
                  <a:moveTo>
                    <a:pt x="114300" y="8201"/>
                  </a:moveTo>
                  <a:lnTo>
                    <a:pt x="114300" y="8201"/>
                  </a:lnTo>
                  <a:lnTo>
                    <a:pt x="114300" y="0"/>
                  </a:lnTo>
                  <a:lnTo>
                    <a:pt x="114300" y="4125"/>
                  </a:lnTo>
                  <a:lnTo>
                    <a:pt x="105638" y="23663"/>
                  </a:lnTo>
                  <a:lnTo>
                    <a:pt x="83709" y="66133"/>
                  </a:lnTo>
                  <a:lnTo>
                    <a:pt x="62475" y="109093"/>
                  </a:lnTo>
                  <a:lnTo>
                    <a:pt x="32914" y="155748"/>
                  </a:lnTo>
                  <a:lnTo>
                    <a:pt x="19280" y="197429"/>
                  </a:lnTo>
                  <a:lnTo>
                    <a:pt x="7559" y="235017"/>
                  </a:lnTo>
                  <a:lnTo>
                    <a:pt x="3360" y="242358"/>
                  </a:lnTo>
                  <a:lnTo>
                    <a:pt x="0" y="2558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5" name="SMARTInkShape-2655">
              <a:extLst>
                <a:ext uri="{FF2B5EF4-FFF2-40B4-BE49-F238E27FC236}">
                  <a16:creationId xmlns:a16="http://schemas.microsoft.com/office/drawing/2014/main" id="{9A39F716-046B-4CD7-52BD-58765075FDDD}"/>
                </a:ext>
              </a:extLst>
            </p:cNvPr>
            <p:cNvSpPr/>
            <p:nvPr>
              <p:custDataLst>
                <p:tags r:id="rId67"/>
              </p:custDataLst>
            </p:nvPr>
          </p:nvSpPr>
          <p:spPr>
            <a:xfrm>
              <a:off x="3177043" y="1343596"/>
              <a:ext cx="166233" cy="113730"/>
            </a:xfrm>
            <a:custGeom>
              <a:avLst/>
              <a:gdLst/>
              <a:ahLst/>
              <a:cxnLst/>
              <a:rect l="0" t="0" r="0" b="0"/>
              <a:pathLst>
                <a:path w="166233" h="113730">
                  <a:moveTo>
                    <a:pt x="109082" y="37529"/>
                  </a:moveTo>
                  <a:lnTo>
                    <a:pt x="109082" y="37529"/>
                  </a:lnTo>
                  <a:lnTo>
                    <a:pt x="109082" y="28014"/>
                  </a:lnTo>
                  <a:lnTo>
                    <a:pt x="61550" y="47302"/>
                  </a:lnTo>
                  <a:lnTo>
                    <a:pt x="25290" y="62962"/>
                  </a:lnTo>
                  <a:lnTo>
                    <a:pt x="7234" y="80924"/>
                  </a:lnTo>
                  <a:lnTo>
                    <a:pt x="0" y="83900"/>
                  </a:lnTo>
                  <a:lnTo>
                    <a:pt x="378" y="84318"/>
                  </a:lnTo>
                  <a:lnTo>
                    <a:pt x="1688" y="84597"/>
                  </a:lnTo>
                  <a:lnTo>
                    <a:pt x="5965" y="82084"/>
                  </a:lnTo>
                  <a:lnTo>
                    <a:pt x="47077" y="52030"/>
                  </a:lnTo>
                  <a:lnTo>
                    <a:pt x="92274" y="15808"/>
                  </a:lnTo>
                  <a:lnTo>
                    <a:pt x="96320" y="9178"/>
                  </a:lnTo>
                  <a:lnTo>
                    <a:pt x="99367" y="0"/>
                  </a:lnTo>
                  <a:lnTo>
                    <a:pt x="99501" y="4655"/>
                  </a:lnTo>
                  <a:lnTo>
                    <a:pt x="100577" y="6088"/>
                  </a:lnTo>
                  <a:lnTo>
                    <a:pt x="104597" y="7680"/>
                  </a:lnTo>
                  <a:lnTo>
                    <a:pt x="107088" y="16854"/>
                  </a:lnTo>
                  <a:lnTo>
                    <a:pt x="111313" y="37048"/>
                  </a:lnTo>
                  <a:lnTo>
                    <a:pt x="126381" y="81951"/>
                  </a:lnTo>
                  <a:lnTo>
                    <a:pt x="130140" y="87252"/>
                  </a:lnTo>
                  <a:lnTo>
                    <a:pt x="166232" y="1137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6" name="SMARTInkShape-2656">
              <a:extLst>
                <a:ext uri="{FF2B5EF4-FFF2-40B4-BE49-F238E27FC236}">
                  <a16:creationId xmlns:a16="http://schemas.microsoft.com/office/drawing/2014/main" id="{FFB3074A-C11C-D5C8-678C-8A34A2CDFE13}"/>
                </a:ext>
              </a:extLst>
            </p:cNvPr>
            <p:cNvSpPr/>
            <p:nvPr>
              <p:custDataLst>
                <p:tags r:id="rId68"/>
              </p:custDataLst>
            </p:nvPr>
          </p:nvSpPr>
          <p:spPr>
            <a:xfrm>
              <a:off x="3051216" y="1066800"/>
              <a:ext cx="90318" cy="138863"/>
            </a:xfrm>
            <a:custGeom>
              <a:avLst/>
              <a:gdLst/>
              <a:ahLst/>
              <a:cxnLst/>
              <a:rect l="0" t="0" r="0" b="0"/>
              <a:pathLst>
                <a:path w="90318" h="138863">
                  <a:moveTo>
                    <a:pt x="63459" y="19050"/>
                  </a:moveTo>
                  <a:lnTo>
                    <a:pt x="63459" y="19050"/>
                  </a:lnTo>
                  <a:lnTo>
                    <a:pt x="63459" y="10849"/>
                  </a:lnTo>
                  <a:lnTo>
                    <a:pt x="62401" y="10408"/>
                  </a:lnTo>
                  <a:lnTo>
                    <a:pt x="58403" y="9917"/>
                  </a:lnTo>
                  <a:lnTo>
                    <a:pt x="22527" y="32857"/>
                  </a:lnTo>
                  <a:lnTo>
                    <a:pt x="7704" y="51716"/>
                  </a:lnTo>
                  <a:lnTo>
                    <a:pt x="1637" y="71315"/>
                  </a:lnTo>
                  <a:lnTo>
                    <a:pt x="0" y="92021"/>
                  </a:lnTo>
                  <a:lnTo>
                    <a:pt x="2799" y="108279"/>
                  </a:lnTo>
                  <a:lnTo>
                    <a:pt x="15382" y="129332"/>
                  </a:lnTo>
                  <a:lnTo>
                    <a:pt x="22941" y="133846"/>
                  </a:lnTo>
                  <a:lnTo>
                    <a:pt x="42629" y="138862"/>
                  </a:lnTo>
                  <a:lnTo>
                    <a:pt x="59845" y="138269"/>
                  </a:lnTo>
                  <a:lnTo>
                    <a:pt x="72436" y="134478"/>
                  </a:lnTo>
                  <a:lnTo>
                    <a:pt x="75794" y="131985"/>
                  </a:lnTo>
                  <a:lnTo>
                    <a:pt x="86239" y="120381"/>
                  </a:lnTo>
                  <a:lnTo>
                    <a:pt x="90317" y="90819"/>
                  </a:lnTo>
                  <a:lnTo>
                    <a:pt x="84269" y="49132"/>
                  </a:lnTo>
                  <a:lnTo>
                    <a:pt x="83683" y="42280"/>
                  </a:lnTo>
                  <a:lnTo>
                    <a:pt x="77386" y="29022"/>
                  </a:lnTo>
                  <a:lnTo>
                    <a:pt x="67533" y="17132"/>
                  </a:lnTo>
                  <a:lnTo>
                    <a:pt x="56097" y="8320"/>
                  </a:lnTo>
                  <a:lnTo>
                    <a:pt x="2535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7" name="SMARTInkShape-2657">
              <a:extLst>
                <a:ext uri="{FF2B5EF4-FFF2-40B4-BE49-F238E27FC236}">
                  <a16:creationId xmlns:a16="http://schemas.microsoft.com/office/drawing/2014/main" id="{44AE102B-0FD7-F982-84EA-AD38650F9491}"/>
                </a:ext>
              </a:extLst>
            </p:cNvPr>
            <p:cNvSpPr/>
            <p:nvPr>
              <p:custDataLst>
                <p:tags r:id="rId69"/>
              </p:custDataLst>
            </p:nvPr>
          </p:nvSpPr>
          <p:spPr>
            <a:xfrm>
              <a:off x="3213963" y="1162050"/>
              <a:ext cx="5488" cy="19051"/>
            </a:xfrm>
            <a:custGeom>
              <a:avLst/>
              <a:gdLst/>
              <a:ahLst/>
              <a:cxnLst/>
              <a:rect l="0" t="0" r="0" b="0"/>
              <a:pathLst>
                <a:path w="5488" h="19051">
                  <a:moveTo>
                    <a:pt x="5487" y="19050"/>
                  </a:moveTo>
                  <a:lnTo>
                    <a:pt x="5487" y="19050"/>
                  </a:lnTo>
                  <a:lnTo>
                    <a:pt x="431" y="19050"/>
                  </a:lnTo>
                  <a:lnTo>
                    <a:pt x="0" y="17992"/>
                  </a:lnTo>
                  <a:lnTo>
                    <a:pt x="54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8" name="SMARTInkShape-2658">
              <a:extLst>
                <a:ext uri="{FF2B5EF4-FFF2-40B4-BE49-F238E27FC236}">
                  <a16:creationId xmlns:a16="http://schemas.microsoft.com/office/drawing/2014/main" id="{1305770D-61ED-9AE1-0E79-A3D0D39DCB9A}"/>
                </a:ext>
              </a:extLst>
            </p:cNvPr>
            <p:cNvSpPr/>
            <p:nvPr>
              <p:custDataLst>
                <p:tags r:id="rId70"/>
              </p:custDataLst>
            </p:nvPr>
          </p:nvSpPr>
          <p:spPr>
            <a:xfrm>
              <a:off x="3267665" y="1057275"/>
              <a:ext cx="55237" cy="93326"/>
            </a:xfrm>
            <a:custGeom>
              <a:avLst/>
              <a:gdLst/>
              <a:ahLst/>
              <a:cxnLst/>
              <a:rect l="0" t="0" r="0" b="0"/>
              <a:pathLst>
                <a:path w="55237" h="93326">
                  <a:moveTo>
                    <a:pt x="47035" y="28575"/>
                  </a:moveTo>
                  <a:lnTo>
                    <a:pt x="47035" y="28575"/>
                  </a:lnTo>
                  <a:lnTo>
                    <a:pt x="52091" y="28575"/>
                  </a:lnTo>
                  <a:lnTo>
                    <a:pt x="53581" y="27517"/>
                  </a:lnTo>
                  <a:lnTo>
                    <a:pt x="54574" y="25753"/>
                  </a:lnTo>
                  <a:lnTo>
                    <a:pt x="55236" y="23518"/>
                  </a:lnTo>
                  <a:lnTo>
                    <a:pt x="54619" y="22029"/>
                  </a:lnTo>
                  <a:lnTo>
                    <a:pt x="53149" y="21036"/>
                  </a:lnTo>
                  <a:lnTo>
                    <a:pt x="51111" y="20374"/>
                  </a:lnTo>
                  <a:lnTo>
                    <a:pt x="43186" y="14386"/>
                  </a:lnTo>
                  <a:lnTo>
                    <a:pt x="39177" y="13824"/>
                  </a:lnTo>
                  <a:lnTo>
                    <a:pt x="29079" y="16022"/>
                  </a:lnTo>
                  <a:lnTo>
                    <a:pt x="16550" y="23209"/>
                  </a:lnTo>
                  <a:lnTo>
                    <a:pt x="6135" y="37098"/>
                  </a:lnTo>
                  <a:lnTo>
                    <a:pt x="1403" y="54619"/>
                  </a:lnTo>
                  <a:lnTo>
                    <a:pt x="0" y="68159"/>
                  </a:lnTo>
                  <a:lnTo>
                    <a:pt x="2495" y="75449"/>
                  </a:lnTo>
                  <a:lnTo>
                    <a:pt x="6072" y="82216"/>
                  </a:lnTo>
                  <a:lnTo>
                    <a:pt x="7663" y="88752"/>
                  </a:lnTo>
                  <a:lnTo>
                    <a:pt x="10204" y="90918"/>
                  </a:lnTo>
                  <a:lnTo>
                    <a:pt x="18671" y="93325"/>
                  </a:lnTo>
                  <a:lnTo>
                    <a:pt x="22834" y="92908"/>
                  </a:lnTo>
                  <a:lnTo>
                    <a:pt x="30282" y="89623"/>
                  </a:lnTo>
                  <a:lnTo>
                    <a:pt x="40425" y="76767"/>
                  </a:lnTo>
                  <a:lnTo>
                    <a:pt x="53703" y="42565"/>
                  </a:lnTo>
                  <a:lnTo>
                    <a:pt x="54655" y="37902"/>
                  </a:lnTo>
                  <a:lnTo>
                    <a:pt x="52892" y="27076"/>
                  </a:lnTo>
                  <a:lnTo>
                    <a:pt x="45948" y="11903"/>
                  </a:lnTo>
                  <a:lnTo>
                    <a:pt x="375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9" name="SMARTInkShape-2659">
              <a:extLst>
                <a:ext uri="{FF2B5EF4-FFF2-40B4-BE49-F238E27FC236}">
                  <a16:creationId xmlns:a16="http://schemas.microsoft.com/office/drawing/2014/main" id="{9FD008A0-D81B-2A2A-4227-831A01572D2B}"/>
                </a:ext>
              </a:extLst>
            </p:cNvPr>
            <p:cNvSpPr/>
            <p:nvPr>
              <p:custDataLst>
                <p:tags r:id="rId71"/>
              </p:custDataLst>
            </p:nvPr>
          </p:nvSpPr>
          <p:spPr>
            <a:xfrm>
              <a:off x="3362731" y="1048027"/>
              <a:ext cx="60904" cy="103942"/>
            </a:xfrm>
            <a:custGeom>
              <a:avLst/>
              <a:gdLst/>
              <a:ahLst/>
              <a:cxnLst/>
              <a:rect l="0" t="0" r="0" b="0"/>
              <a:pathLst>
                <a:path w="60904" h="103942">
                  <a:moveTo>
                    <a:pt x="28169" y="37823"/>
                  </a:moveTo>
                  <a:lnTo>
                    <a:pt x="28169" y="37823"/>
                  </a:lnTo>
                  <a:lnTo>
                    <a:pt x="33225" y="32766"/>
                  </a:lnTo>
                  <a:lnTo>
                    <a:pt x="35708" y="27462"/>
                  </a:lnTo>
                  <a:lnTo>
                    <a:pt x="37301" y="10376"/>
                  </a:lnTo>
                  <a:lnTo>
                    <a:pt x="36374" y="6825"/>
                  </a:lnTo>
                  <a:lnTo>
                    <a:pt x="34697" y="4458"/>
                  </a:lnTo>
                  <a:lnTo>
                    <a:pt x="29458" y="658"/>
                  </a:lnTo>
                  <a:lnTo>
                    <a:pt x="23495" y="0"/>
                  </a:lnTo>
                  <a:lnTo>
                    <a:pt x="17978" y="2668"/>
                  </a:lnTo>
                  <a:lnTo>
                    <a:pt x="4216" y="14190"/>
                  </a:lnTo>
                  <a:lnTo>
                    <a:pt x="1648" y="19559"/>
                  </a:lnTo>
                  <a:lnTo>
                    <a:pt x="0" y="26572"/>
                  </a:lnTo>
                  <a:lnTo>
                    <a:pt x="4770" y="32843"/>
                  </a:lnTo>
                  <a:lnTo>
                    <a:pt x="16923" y="44444"/>
                  </a:lnTo>
                  <a:lnTo>
                    <a:pt x="59807" y="79101"/>
                  </a:lnTo>
                  <a:lnTo>
                    <a:pt x="60903" y="82275"/>
                  </a:lnTo>
                  <a:lnTo>
                    <a:pt x="60574" y="85449"/>
                  </a:lnTo>
                  <a:lnTo>
                    <a:pt x="57879" y="94973"/>
                  </a:lnTo>
                  <a:lnTo>
                    <a:pt x="57500" y="98148"/>
                  </a:lnTo>
                  <a:lnTo>
                    <a:pt x="56190" y="100265"/>
                  </a:lnTo>
                  <a:lnTo>
                    <a:pt x="54258" y="101676"/>
                  </a:lnTo>
                  <a:lnTo>
                    <a:pt x="49289" y="103244"/>
                  </a:lnTo>
                  <a:lnTo>
                    <a:pt x="43553" y="103941"/>
                  </a:lnTo>
                  <a:lnTo>
                    <a:pt x="28169" y="949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0" name="SMARTInkShape-2660">
              <a:extLst>
                <a:ext uri="{FF2B5EF4-FFF2-40B4-BE49-F238E27FC236}">
                  <a16:creationId xmlns:a16="http://schemas.microsoft.com/office/drawing/2014/main" id="{FD2FF46B-2DA0-172F-4217-E98A70606C0B}"/>
                </a:ext>
              </a:extLst>
            </p:cNvPr>
            <p:cNvSpPr/>
            <p:nvPr>
              <p:custDataLst>
                <p:tags r:id="rId72"/>
              </p:custDataLst>
            </p:nvPr>
          </p:nvSpPr>
          <p:spPr>
            <a:xfrm>
              <a:off x="3371850" y="990600"/>
              <a:ext cx="104776" cy="85726"/>
            </a:xfrm>
            <a:custGeom>
              <a:avLst/>
              <a:gdLst/>
              <a:ahLst/>
              <a:cxnLst/>
              <a:rect l="0" t="0" r="0" b="0"/>
              <a:pathLst>
                <a:path w="104776" h="85726">
                  <a:moveTo>
                    <a:pt x="0" y="85725"/>
                  </a:moveTo>
                  <a:lnTo>
                    <a:pt x="0" y="85725"/>
                  </a:lnTo>
                  <a:lnTo>
                    <a:pt x="0" y="80668"/>
                  </a:lnTo>
                  <a:lnTo>
                    <a:pt x="2822" y="75364"/>
                  </a:lnTo>
                  <a:lnTo>
                    <a:pt x="9721" y="68420"/>
                  </a:lnTo>
                  <a:lnTo>
                    <a:pt x="56883" y="35844"/>
                  </a:lnTo>
                  <a:lnTo>
                    <a:pt x="73299" y="24026"/>
                  </a:lnTo>
                  <a:lnTo>
                    <a:pt x="82319" y="19145"/>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82" name="SMARTInkShape-2661">
            <a:extLst>
              <a:ext uri="{FF2B5EF4-FFF2-40B4-BE49-F238E27FC236}">
                <a16:creationId xmlns:a16="http://schemas.microsoft.com/office/drawing/2014/main" id="{D8D66A7B-15DA-2553-23FE-0370B02FE50B}"/>
              </a:ext>
            </a:extLst>
          </p:cNvPr>
          <p:cNvSpPr/>
          <p:nvPr>
            <p:custDataLst>
              <p:tags r:id="rId6"/>
            </p:custDataLst>
          </p:nvPr>
        </p:nvSpPr>
        <p:spPr>
          <a:xfrm>
            <a:off x="2737712" y="1619643"/>
            <a:ext cx="24147" cy="161533"/>
          </a:xfrm>
          <a:custGeom>
            <a:avLst/>
            <a:gdLst/>
            <a:ahLst/>
            <a:cxnLst/>
            <a:rect l="0" t="0" r="0" b="0"/>
            <a:pathLst>
              <a:path w="24147" h="161533">
                <a:moveTo>
                  <a:pt x="15013" y="9132"/>
                </a:moveTo>
                <a:lnTo>
                  <a:pt x="15013" y="9132"/>
                </a:lnTo>
                <a:lnTo>
                  <a:pt x="24146" y="0"/>
                </a:lnTo>
                <a:lnTo>
                  <a:pt x="16302" y="7843"/>
                </a:lnTo>
                <a:lnTo>
                  <a:pt x="7524" y="52394"/>
                </a:lnTo>
                <a:lnTo>
                  <a:pt x="5511" y="98178"/>
                </a:lnTo>
                <a:lnTo>
                  <a:pt x="5488" y="137029"/>
                </a:lnTo>
                <a:lnTo>
                  <a:pt x="6546" y="138846"/>
                </a:lnTo>
                <a:lnTo>
                  <a:pt x="8310" y="140058"/>
                </a:lnTo>
                <a:lnTo>
                  <a:pt x="14621" y="142340"/>
                </a:lnTo>
                <a:lnTo>
                  <a:pt x="5870" y="142478"/>
                </a:lnTo>
                <a:lnTo>
                  <a:pt x="5488" y="161531"/>
                </a:lnTo>
                <a:lnTo>
                  <a:pt x="432" y="161532"/>
                </a:lnTo>
                <a:lnTo>
                  <a:pt x="0" y="160474"/>
                </a:lnTo>
                <a:lnTo>
                  <a:pt x="5488" y="1520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91" name="SMARTInkShape-Group627">
            <a:extLst>
              <a:ext uri="{FF2B5EF4-FFF2-40B4-BE49-F238E27FC236}">
                <a16:creationId xmlns:a16="http://schemas.microsoft.com/office/drawing/2014/main" id="{5DF5FB9A-1D7F-7E22-D9C2-74F3D87335F6}"/>
              </a:ext>
            </a:extLst>
          </p:cNvPr>
          <p:cNvGrpSpPr/>
          <p:nvPr/>
        </p:nvGrpSpPr>
        <p:grpSpPr>
          <a:xfrm>
            <a:off x="2733675" y="1628775"/>
            <a:ext cx="1332992" cy="851907"/>
            <a:chOff x="2733675" y="1628775"/>
            <a:chExt cx="1332992" cy="851907"/>
          </a:xfrm>
        </p:grpSpPr>
        <p:sp>
          <p:nvSpPr>
            <p:cNvPr id="1683" name="SMARTInkShape-2662">
              <a:extLst>
                <a:ext uri="{FF2B5EF4-FFF2-40B4-BE49-F238E27FC236}">
                  <a16:creationId xmlns:a16="http://schemas.microsoft.com/office/drawing/2014/main" id="{CC3B4FAE-4D9B-E1E7-4A92-5B3A1FCCBA4B}"/>
                </a:ext>
              </a:extLst>
            </p:cNvPr>
            <p:cNvSpPr/>
            <p:nvPr>
              <p:custDataLst>
                <p:tags r:id="rId26"/>
              </p:custDataLst>
            </p:nvPr>
          </p:nvSpPr>
          <p:spPr>
            <a:xfrm>
              <a:off x="2733675" y="1628775"/>
              <a:ext cx="37508" cy="176937"/>
            </a:xfrm>
            <a:custGeom>
              <a:avLst/>
              <a:gdLst/>
              <a:ahLst/>
              <a:cxnLst/>
              <a:rect l="0" t="0" r="0" b="0"/>
              <a:pathLst>
                <a:path w="37508" h="176937">
                  <a:moveTo>
                    <a:pt x="19050" y="28575"/>
                  </a:moveTo>
                  <a:lnTo>
                    <a:pt x="19050" y="28575"/>
                  </a:lnTo>
                  <a:lnTo>
                    <a:pt x="19050" y="14110"/>
                  </a:lnTo>
                  <a:lnTo>
                    <a:pt x="20108" y="12582"/>
                  </a:lnTo>
                  <a:lnTo>
                    <a:pt x="21872" y="11563"/>
                  </a:lnTo>
                  <a:lnTo>
                    <a:pt x="27251" y="9927"/>
                  </a:lnTo>
                  <a:lnTo>
                    <a:pt x="27986" y="6882"/>
                  </a:lnTo>
                  <a:lnTo>
                    <a:pt x="28575" y="0"/>
                  </a:lnTo>
                  <a:lnTo>
                    <a:pt x="28575" y="22390"/>
                  </a:lnTo>
                  <a:lnTo>
                    <a:pt x="25753" y="28648"/>
                  </a:lnTo>
                  <a:lnTo>
                    <a:pt x="22029" y="34958"/>
                  </a:lnTo>
                  <a:lnTo>
                    <a:pt x="19639" y="47631"/>
                  </a:lnTo>
                  <a:lnTo>
                    <a:pt x="19085" y="69850"/>
                  </a:lnTo>
                  <a:lnTo>
                    <a:pt x="16243" y="76200"/>
                  </a:lnTo>
                  <a:lnTo>
                    <a:pt x="12511" y="82550"/>
                  </a:lnTo>
                  <a:lnTo>
                    <a:pt x="10115" y="95250"/>
                  </a:lnTo>
                  <a:lnTo>
                    <a:pt x="8729" y="102658"/>
                  </a:lnTo>
                  <a:lnTo>
                    <a:pt x="906" y="122746"/>
                  </a:lnTo>
                  <a:lnTo>
                    <a:pt x="0" y="161924"/>
                  </a:lnTo>
                  <a:lnTo>
                    <a:pt x="9409" y="171334"/>
                  </a:lnTo>
                  <a:lnTo>
                    <a:pt x="17716" y="171440"/>
                  </a:lnTo>
                  <a:lnTo>
                    <a:pt x="18161" y="172501"/>
                  </a:lnTo>
                  <a:lnTo>
                    <a:pt x="18786" y="176936"/>
                  </a:lnTo>
                  <a:lnTo>
                    <a:pt x="19015" y="172382"/>
                  </a:lnTo>
                  <a:lnTo>
                    <a:pt x="25589" y="164030"/>
                  </a:lnTo>
                  <a:lnTo>
                    <a:pt x="27248" y="158274"/>
                  </a:lnTo>
                  <a:lnTo>
                    <a:pt x="31345" y="111212"/>
                  </a:lnTo>
                  <a:lnTo>
                    <a:pt x="37507" y="67240"/>
                  </a:lnTo>
                  <a:lnTo>
                    <a:pt x="36778" y="55285"/>
                  </a:lnTo>
                  <a:lnTo>
                    <a:pt x="28584" y="28628"/>
                  </a:lnTo>
                  <a:lnTo>
                    <a:pt x="23522" y="28591"/>
                  </a:lnTo>
                  <a:lnTo>
                    <a:pt x="22031" y="30702"/>
                  </a:lnTo>
                  <a:lnTo>
                    <a:pt x="11685" y="69993"/>
                  </a:lnTo>
                  <a:lnTo>
                    <a:pt x="9715" y="116577"/>
                  </a:lnTo>
                  <a:lnTo>
                    <a:pt x="9525"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4" name="SMARTInkShape-2663">
              <a:extLst>
                <a:ext uri="{FF2B5EF4-FFF2-40B4-BE49-F238E27FC236}">
                  <a16:creationId xmlns:a16="http://schemas.microsoft.com/office/drawing/2014/main" id="{96FC6106-B915-345D-B4AA-7D841A88ECBA}"/>
                </a:ext>
              </a:extLst>
            </p:cNvPr>
            <p:cNvSpPr/>
            <p:nvPr>
              <p:custDataLst>
                <p:tags r:id="rId27"/>
              </p:custDataLst>
            </p:nvPr>
          </p:nvSpPr>
          <p:spPr>
            <a:xfrm>
              <a:off x="2771775" y="1828800"/>
              <a:ext cx="342389" cy="476251"/>
            </a:xfrm>
            <a:custGeom>
              <a:avLst/>
              <a:gdLst/>
              <a:ahLst/>
              <a:cxnLst/>
              <a:rect l="0" t="0" r="0" b="0"/>
              <a:pathLst>
                <a:path w="342389" h="476251">
                  <a:moveTo>
                    <a:pt x="0" y="0"/>
                  </a:moveTo>
                  <a:lnTo>
                    <a:pt x="0" y="0"/>
                  </a:lnTo>
                  <a:lnTo>
                    <a:pt x="5056" y="5056"/>
                  </a:lnTo>
                  <a:lnTo>
                    <a:pt x="7539" y="10361"/>
                  </a:lnTo>
                  <a:lnTo>
                    <a:pt x="22666" y="53257"/>
                  </a:lnTo>
                  <a:lnTo>
                    <a:pt x="45697" y="95992"/>
                  </a:lnTo>
                  <a:lnTo>
                    <a:pt x="59401" y="121222"/>
                  </a:lnTo>
                  <a:lnTo>
                    <a:pt x="89197" y="168324"/>
                  </a:lnTo>
                  <a:lnTo>
                    <a:pt x="121539" y="214289"/>
                  </a:lnTo>
                  <a:lnTo>
                    <a:pt x="152765" y="260804"/>
                  </a:lnTo>
                  <a:lnTo>
                    <a:pt x="188980" y="305278"/>
                  </a:lnTo>
                  <a:lnTo>
                    <a:pt x="228467" y="351631"/>
                  </a:lnTo>
                  <a:lnTo>
                    <a:pt x="271165" y="399193"/>
                  </a:lnTo>
                  <a:lnTo>
                    <a:pt x="276199" y="409522"/>
                  </a:lnTo>
                  <a:lnTo>
                    <a:pt x="285634" y="418984"/>
                  </a:lnTo>
                  <a:lnTo>
                    <a:pt x="293941" y="419090"/>
                  </a:lnTo>
                  <a:lnTo>
                    <a:pt x="289524" y="419098"/>
                  </a:lnTo>
                  <a:lnTo>
                    <a:pt x="295268" y="419100"/>
                  </a:lnTo>
                  <a:lnTo>
                    <a:pt x="300330" y="414044"/>
                  </a:lnTo>
                  <a:lnTo>
                    <a:pt x="302813" y="408739"/>
                  </a:lnTo>
                  <a:lnTo>
                    <a:pt x="304777" y="364940"/>
                  </a:lnTo>
                  <a:lnTo>
                    <a:pt x="305851" y="349313"/>
                  </a:lnTo>
                  <a:lnTo>
                    <a:pt x="313000" y="330627"/>
                  </a:lnTo>
                  <a:lnTo>
                    <a:pt x="314290" y="314893"/>
                  </a:lnTo>
                  <a:lnTo>
                    <a:pt x="315376" y="324158"/>
                  </a:lnTo>
                  <a:lnTo>
                    <a:pt x="322967" y="371280"/>
                  </a:lnTo>
                  <a:lnTo>
                    <a:pt x="328790" y="411013"/>
                  </a:lnTo>
                  <a:lnTo>
                    <a:pt x="342388" y="451489"/>
                  </a:lnTo>
                  <a:lnTo>
                    <a:pt x="341501" y="453392"/>
                  </a:lnTo>
                  <a:lnTo>
                    <a:pt x="339851" y="454662"/>
                  </a:lnTo>
                  <a:lnTo>
                    <a:pt x="335195" y="456072"/>
                  </a:lnTo>
                  <a:lnTo>
                    <a:pt x="325565" y="457924"/>
                  </a:lnTo>
                  <a:lnTo>
                    <a:pt x="308718" y="463647"/>
                  </a:lnTo>
                  <a:lnTo>
                    <a:pt x="264288" y="473001"/>
                  </a:lnTo>
                  <a:lnTo>
                    <a:pt x="217812" y="476123"/>
                  </a:lnTo>
                  <a:lnTo>
                    <a:pt x="209550" y="476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5" name="SMARTInkShape-2664">
              <a:extLst>
                <a:ext uri="{FF2B5EF4-FFF2-40B4-BE49-F238E27FC236}">
                  <a16:creationId xmlns:a16="http://schemas.microsoft.com/office/drawing/2014/main" id="{22CB452B-B5F4-3984-1004-5DC9DCCC5227}"/>
                </a:ext>
              </a:extLst>
            </p:cNvPr>
            <p:cNvSpPr/>
            <p:nvPr>
              <p:custDataLst>
                <p:tags r:id="rId28"/>
              </p:custDataLst>
            </p:nvPr>
          </p:nvSpPr>
          <p:spPr>
            <a:xfrm>
              <a:off x="3172337" y="2277100"/>
              <a:ext cx="131657" cy="186348"/>
            </a:xfrm>
            <a:custGeom>
              <a:avLst/>
              <a:gdLst/>
              <a:ahLst/>
              <a:cxnLst/>
              <a:rect l="0" t="0" r="0" b="0"/>
              <a:pathLst>
                <a:path w="131657" h="186348">
                  <a:moveTo>
                    <a:pt x="66163" y="47000"/>
                  </a:moveTo>
                  <a:lnTo>
                    <a:pt x="66163" y="47000"/>
                  </a:lnTo>
                  <a:lnTo>
                    <a:pt x="66163" y="13912"/>
                  </a:lnTo>
                  <a:lnTo>
                    <a:pt x="64046" y="13299"/>
                  </a:lnTo>
                  <a:lnTo>
                    <a:pt x="56050" y="15441"/>
                  </a:lnTo>
                  <a:lnTo>
                    <a:pt x="24527" y="36477"/>
                  </a:lnTo>
                  <a:lnTo>
                    <a:pt x="15908" y="45146"/>
                  </a:lnTo>
                  <a:lnTo>
                    <a:pt x="3375" y="70235"/>
                  </a:lnTo>
                  <a:lnTo>
                    <a:pt x="0" y="96051"/>
                  </a:lnTo>
                  <a:lnTo>
                    <a:pt x="7734" y="141299"/>
                  </a:lnTo>
                  <a:lnTo>
                    <a:pt x="14089" y="152764"/>
                  </a:lnTo>
                  <a:lnTo>
                    <a:pt x="32389" y="171118"/>
                  </a:lnTo>
                  <a:lnTo>
                    <a:pt x="40472" y="177370"/>
                  </a:lnTo>
                  <a:lnTo>
                    <a:pt x="60742" y="184317"/>
                  </a:lnTo>
                  <a:lnTo>
                    <a:pt x="81745" y="186347"/>
                  </a:lnTo>
                  <a:lnTo>
                    <a:pt x="98136" y="183721"/>
                  </a:lnTo>
                  <a:lnTo>
                    <a:pt x="114207" y="176292"/>
                  </a:lnTo>
                  <a:lnTo>
                    <a:pt x="125671" y="167389"/>
                  </a:lnTo>
                  <a:lnTo>
                    <a:pt x="129653" y="161184"/>
                  </a:lnTo>
                  <a:lnTo>
                    <a:pt x="131422" y="153840"/>
                  </a:lnTo>
                  <a:lnTo>
                    <a:pt x="131656" y="116474"/>
                  </a:lnTo>
                  <a:lnTo>
                    <a:pt x="124139" y="80167"/>
                  </a:lnTo>
                  <a:lnTo>
                    <a:pt x="114508" y="58566"/>
                  </a:lnTo>
                  <a:lnTo>
                    <a:pt x="75503" y="17868"/>
                  </a:lnTo>
                  <a:lnTo>
                    <a:pt x="53761" y="6501"/>
                  </a:lnTo>
                  <a:lnTo>
                    <a:pt x="22606" y="0"/>
                  </a:lnTo>
                  <a:lnTo>
                    <a:pt x="17524" y="2475"/>
                  </a:lnTo>
                  <a:lnTo>
                    <a:pt x="14687" y="4617"/>
                  </a:lnTo>
                  <a:lnTo>
                    <a:pt x="13854" y="6045"/>
                  </a:lnTo>
                  <a:lnTo>
                    <a:pt x="14357" y="6996"/>
                  </a:lnTo>
                  <a:lnTo>
                    <a:pt x="18538" y="89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6" name="SMARTInkShape-2665">
              <a:extLst>
                <a:ext uri="{FF2B5EF4-FFF2-40B4-BE49-F238E27FC236}">
                  <a16:creationId xmlns:a16="http://schemas.microsoft.com/office/drawing/2014/main" id="{FD531E2C-2AD4-3AA1-501A-F7A2ED4E6B76}"/>
                </a:ext>
              </a:extLst>
            </p:cNvPr>
            <p:cNvSpPr/>
            <p:nvPr>
              <p:custDataLst>
                <p:tags r:id="rId29"/>
              </p:custDataLst>
            </p:nvPr>
          </p:nvSpPr>
          <p:spPr>
            <a:xfrm>
              <a:off x="3352800" y="2428875"/>
              <a:ext cx="28576" cy="1"/>
            </a:xfrm>
            <a:custGeom>
              <a:avLst/>
              <a:gdLst/>
              <a:ahLst/>
              <a:cxnLst/>
              <a:rect l="0" t="0" r="0" b="0"/>
              <a:pathLst>
                <a:path w="28576" h="1">
                  <a:moveTo>
                    <a:pt x="28575" y="0"/>
                  </a:moveTo>
                  <a:lnTo>
                    <a:pt x="28575"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7" name="SMARTInkShape-2666">
              <a:extLst>
                <a:ext uri="{FF2B5EF4-FFF2-40B4-BE49-F238E27FC236}">
                  <a16:creationId xmlns:a16="http://schemas.microsoft.com/office/drawing/2014/main" id="{ADB0E401-29C1-434F-7E2D-8C6C768365E2}"/>
                </a:ext>
              </a:extLst>
            </p:cNvPr>
            <p:cNvSpPr/>
            <p:nvPr>
              <p:custDataLst>
                <p:tags r:id="rId30"/>
              </p:custDataLst>
            </p:nvPr>
          </p:nvSpPr>
          <p:spPr>
            <a:xfrm>
              <a:off x="3476825" y="2286000"/>
              <a:ext cx="95051" cy="194682"/>
            </a:xfrm>
            <a:custGeom>
              <a:avLst/>
              <a:gdLst/>
              <a:ahLst/>
              <a:cxnLst/>
              <a:rect l="0" t="0" r="0" b="0"/>
              <a:pathLst>
                <a:path w="95051" h="194682">
                  <a:moveTo>
                    <a:pt x="66475" y="9525"/>
                  </a:moveTo>
                  <a:lnTo>
                    <a:pt x="66475" y="9525"/>
                  </a:lnTo>
                  <a:lnTo>
                    <a:pt x="57343" y="9525"/>
                  </a:lnTo>
                  <a:lnTo>
                    <a:pt x="66093" y="9525"/>
                  </a:lnTo>
                  <a:lnTo>
                    <a:pt x="66475" y="34"/>
                  </a:lnTo>
                  <a:lnTo>
                    <a:pt x="75607" y="1"/>
                  </a:lnTo>
                  <a:lnTo>
                    <a:pt x="67764" y="0"/>
                  </a:lnTo>
                  <a:lnTo>
                    <a:pt x="61801" y="5056"/>
                  </a:lnTo>
                  <a:lnTo>
                    <a:pt x="37842" y="47946"/>
                  </a:lnTo>
                  <a:lnTo>
                    <a:pt x="30466" y="59410"/>
                  </a:lnTo>
                  <a:lnTo>
                    <a:pt x="4914" y="82191"/>
                  </a:lnTo>
                  <a:lnTo>
                    <a:pt x="2072" y="88740"/>
                  </a:lnTo>
                  <a:lnTo>
                    <a:pt x="0" y="102880"/>
                  </a:lnTo>
                  <a:lnTo>
                    <a:pt x="44278" y="95479"/>
                  </a:lnTo>
                  <a:lnTo>
                    <a:pt x="91674" y="95251"/>
                  </a:lnTo>
                  <a:lnTo>
                    <a:pt x="93550" y="95250"/>
                  </a:lnTo>
                  <a:lnTo>
                    <a:pt x="94050" y="94192"/>
                  </a:lnTo>
                  <a:lnTo>
                    <a:pt x="94754" y="89762"/>
                  </a:lnTo>
                  <a:lnTo>
                    <a:pt x="94918" y="92105"/>
                  </a:lnTo>
                  <a:lnTo>
                    <a:pt x="94962" y="92095"/>
                  </a:lnTo>
                  <a:lnTo>
                    <a:pt x="95024" y="89141"/>
                  </a:lnTo>
                  <a:lnTo>
                    <a:pt x="95050" y="122607"/>
                  </a:lnTo>
                  <a:lnTo>
                    <a:pt x="76707" y="166253"/>
                  </a:lnTo>
                  <a:lnTo>
                    <a:pt x="68810" y="180576"/>
                  </a:lnTo>
                  <a:lnTo>
                    <a:pt x="66936" y="193596"/>
                  </a:lnTo>
                  <a:lnTo>
                    <a:pt x="67841" y="194681"/>
                  </a:lnTo>
                  <a:lnTo>
                    <a:pt x="69502" y="194346"/>
                  </a:lnTo>
                  <a:lnTo>
                    <a:pt x="7600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8" name="SMARTInkShape-2667">
              <a:extLst>
                <a:ext uri="{FF2B5EF4-FFF2-40B4-BE49-F238E27FC236}">
                  <a16:creationId xmlns:a16="http://schemas.microsoft.com/office/drawing/2014/main" id="{42007B3F-F020-C62E-C26D-43EED09A9D11}"/>
                </a:ext>
              </a:extLst>
            </p:cNvPr>
            <p:cNvSpPr/>
            <p:nvPr>
              <p:custDataLst>
                <p:tags r:id="rId31"/>
              </p:custDataLst>
            </p:nvPr>
          </p:nvSpPr>
          <p:spPr>
            <a:xfrm>
              <a:off x="3648075" y="2305050"/>
              <a:ext cx="100422" cy="133351"/>
            </a:xfrm>
            <a:custGeom>
              <a:avLst/>
              <a:gdLst/>
              <a:ahLst/>
              <a:cxnLst/>
              <a:rect l="0" t="0" r="0" b="0"/>
              <a:pathLst>
                <a:path w="100422" h="133351">
                  <a:moveTo>
                    <a:pt x="28575" y="28575"/>
                  </a:moveTo>
                  <a:lnTo>
                    <a:pt x="28575" y="28575"/>
                  </a:lnTo>
                  <a:lnTo>
                    <a:pt x="28575" y="20374"/>
                  </a:lnTo>
                  <a:lnTo>
                    <a:pt x="42764" y="4895"/>
                  </a:lnTo>
                  <a:lnTo>
                    <a:pt x="48287" y="2176"/>
                  </a:lnTo>
                  <a:lnTo>
                    <a:pt x="74330" y="38"/>
                  </a:lnTo>
                  <a:lnTo>
                    <a:pt x="95003" y="0"/>
                  </a:lnTo>
                  <a:lnTo>
                    <a:pt x="95177" y="10113"/>
                  </a:lnTo>
                  <a:lnTo>
                    <a:pt x="92396" y="17900"/>
                  </a:lnTo>
                  <a:lnTo>
                    <a:pt x="63451" y="59913"/>
                  </a:lnTo>
                  <a:lnTo>
                    <a:pt x="57128" y="63670"/>
                  </a:lnTo>
                  <a:lnTo>
                    <a:pt x="47818" y="66279"/>
                  </a:lnTo>
                  <a:lnTo>
                    <a:pt x="38541" y="66659"/>
                  </a:lnTo>
                  <a:lnTo>
                    <a:pt x="74959" y="66675"/>
                  </a:lnTo>
                  <a:lnTo>
                    <a:pt x="78548" y="67733"/>
                  </a:lnTo>
                  <a:lnTo>
                    <a:pt x="80940" y="69497"/>
                  </a:lnTo>
                  <a:lnTo>
                    <a:pt x="91641" y="82921"/>
                  </a:lnTo>
                  <a:lnTo>
                    <a:pt x="97359" y="95323"/>
                  </a:lnTo>
                  <a:lnTo>
                    <a:pt x="99831" y="98474"/>
                  </a:lnTo>
                  <a:lnTo>
                    <a:pt x="100421" y="101633"/>
                  </a:lnTo>
                  <a:lnTo>
                    <a:pt x="99755" y="104797"/>
                  </a:lnTo>
                  <a:lnTo>
                    <a:pt x="97252" y="111134"/>
                  </a:lnTo>
                  <a:lnTo>
                    <a:pt x="96140" y="117479"/>
                  </a:lnTo>
                  <a:lnTo>
                    <a:pt x="93727" y="119594"/>
                  </a:lnTo>
                  <a:lnTo>
                    <a:pt x="56690" y="131116"/>
                  </a:lnTo>
                  <a:lnTo>
                    <a:pt x="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9" name="SMARTInkShape-2668">
              <a:extLst>
                <a:ext uri="{FF2B5EF4-FFF2-40B4-BE49-F238E27FC236}">
                  <a16:creationId xmlns:a16="http://schemas.microsoft.com/office/drawing/2014/main" id="{539AB1F8-2D50-93BF-9284-A314CCD1BBD4}"/>
                </a:ext>
              </a:extLst>
            </p:cNvPr>
            <p:cNvSpPr/>
            <p:nvPr>
              <p:custDataLst>
                <p:tags r:id="rId32"/>
              </p:custDataLst>
            </p:nvPr>
          </p:nvSpPr>
          <p:spPr>
            <a:xfrm>
              <a:off x="3807059" y="2305334"/>
              <a:ext cx="97683" cy="138444"/>
            </a:xfrm>
            <a:custGeom>
              <a:avLst/>
              <a:gdLst/>
              <a:ahLst/>
              <a:cxnLst/>
              <a:rect l="0" t="0" r="0" b="0"/>
              <a:pathLst>
                <a:path w="97683" h="138444">
                  <a:moveTo>
                    <a:pt x="79141" y="18766"/>
                  </a:moveTo>
                  <a:lnTo>
                    <a:pt x="79141" y="18766"/>
                  </a:lnTo>
                  <a:lnTo>
                    <a:pt x="84197" y="13710"/>
                  </a:lnTo>
                  <a:lnTo>
                    <a:pt x="89502" y="11227"/>
                  </a:lnTo>
                  <a:lnTo>
                    <a:pt x="92398" y="10565"/>
                  </a:lnTo>
                  <a:lnTo>
                    <a:pt x="94329" y="9065"/>
                  </a:lnTo>
                  <a:lnTo>
                    <a:pt x="97682" y="1156"/>
                  </a:lnTo>
                  <a:lnTo>
                    <a:pt x="82882" y="0"/>
                  </a:lnTo>
                  <a:lnTo>
                    <a:pt x="65668" y="859"/>
                  </a:lnTo>
                  <a:lnTo>
                    <a:pt x="34589" y="12985"/>
                  </a:lnTo>
                  <a:lnTo>
                    <a:pt x="9840" y="31516"/>
                  </a:lnTo>
                  <a:lnTo>
                    <a:pt x="9657" y="35733"/>
                  </a:lnTo>
                  <a:lnTo>
                    <a:pt x="15098" y="46062"/>
                  </a:lnTo>
                  <a:lnTo>
                    <a:pt x="34643" y="69175"/>
                  </a:lnTo>
                  <a:lnTo>
                    <a:pt x="81530" y="98131"/>
                  </a:lnTo>
                  <a:lnTo>
                    <a:pt x="85494" y="104486"/>
                  </a:lnTo>
                  <a:lnTo>
                    <a:pt x="88040" y="117190"/>
                  </a:lnTo>
                  <a:lnTo>
                    <a:pt x="88611" y="131185"/>
                  </a:lnTo>
                  <a:lnTo>
                    <a:pt x="82997" y="132230"/>
                  </a:lnTo>
                  <a:lnTo>
                    <a:pt x="78537" y="132508"/>
                  </a:lnTo>
                  <a:lnTo>
                    <a:pt x="70759" y="135640"/>
                  </a:lnTo>
                  <a:lnTo>
                    <a:pt x="67203" y="137957"/>
                  </a:lnTo>
                  <a:lnTo>
                    <a:pt x="63774" y="138443"/>
                  </a:lnTo>
                  <a:lnTo>
                    <a:pt x="16427" y="133338"/>
                  </a:lnTo>
                  <a:lnTo>
                    <a:pt x="6113" y="130364"/>
                  </a:lnTo>
                  <a:lnTo>
                    <a:pt x="1881" y="128090"/>
                  </a:lnTo>
                  <a:lnTo>
                    <a:pt x="118" y="125515"/>
                  </a:lnTo>
                  <a:lnTo>
                    <a:pt x="0" y="122740"/>
                  </a:lnTo>
                  <a:lnTo>
                    <a:pt x="2069" y="113779"/>
                  </a:lnTo>
                  <a:lnTo>
                    <a:pt x="2360" y="110683"/>
                  </a:lnTo>
                  <a:lnTo>
                    <a:pt x="17938" y="96213"/>
                  </a:lnTo>
                  <a:lnTo>
                    <a:pt x="62042" y="63741"/>
                  </a:lnTo>
                  <a:lnTo>
                    <a:pt x="71541" y="53572"/>
                  </a:lnTo>
                  <a:lnTo>
                    <a:pt x="83197" y="35043"/>
                  </a:lnTo>
                  <a:lnTo>
                    <a:pt x="82903" y="31734"/>
                  </a:lnTo>
                  <a:lnTo>
                    <a:pt x="80590" y="28470"/>
                  </a:lnTo>
                  <a:lnTo>
                    <a:pt x="71784" y="20683"/>
                  </a:lnTo>
                  <a:lnTo>
                    <a:pt x="67758" y="19618"/>
                  </a:lnTo>
                  <a:lnTo>
                    <a:pt x="50566" y="187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0" name="SMARTInkShape-2669">
              <a:extLst>
                <a:ext uri="{FF2B5EF4-FFF2-40B4-BE49-F238E27FC236}">
                  <a16:creationId xmlns:a16="http://schemas.microsoft.com/office/drawing/2014/main" id="{FEDBF06D-63A3-9C37-EA96-65846CD15488}"/>
                </a:ext>
              </a:extLst>
            </p:cNvPr>
            <p:cNvSpPr/>
            <p:nvPr>
              <p:custDataLst>
                <p:tags r:id="rId33"/>
              </p:custDataLst>
            </p:nvPr>
          </p:nvSpPr>
          <p:spPr>
            <a:xfrm>
              <a:off x="3952875" y="2267111"/>
              <a:ext cx="113792" cy="198316"/>
            </a:xfrm>
            <a:custGeom>
              <a:avLst/>
              <a:gdLst/>
              <a:ahLst/>
              <a:cxnLst/>
              <a:rect l="0" t="0" r="0" b="0"/>
              <a:pathLst>
                <a:path w="113792" h="198316">
                  <a:moveTo>
                    <a:pt x="95250" y="28414"/>
                  </a:moveTo>
                  <a:lnTo>
                    <a:pt x="95250" y="28414"/>
                  </a:lnTo>
                  <a:lnTo>
                    <a:pt x="110438" y="12168"/>
                  </a:lnTo>
                  <a:lnTo>
                    <a:pt x="113791" y="1671"/>
                  </a:lnTo>
                  <a:lnTo>
                    <a:pt x="112902" y="1061"/>
                  </a:lnTo>
                  <a:lnTo>
                    <a:pt x="100998" y="0"/>
                  </a:lnTo>
                  <a:lnTo>
                    <a:pt x="81783" y="10000"/>
                  </a:lnTo>
                  <a:lnTo>
                    <a:pt x="54451" y="33400"/>
                  </a:lnTo>
                  <a:lnTo>
                    <a:pt x="28670" y="70321"/>
                  </a:lnTo>
                  <a:lnTo>
                    <a:pt x="15197" y="100097"/>
                  </a:lnTo>
                  <a:lnTo>
                    <a:pt x="10272" y="142315"/>
                  </a:lnTo>
                  <a:lnTo>
                    <a:pt x="9857" y="157001"/>
                  </a:lnTo>
                  <a:lnTo>
                    <a:pt x="19736" y="182225"/>
                  </a:lnTo>
                  <a:lnTo>
                    <a:pt x="24799" y="188105"/>
                  </a:lnTo>
                  <a:lnTo>
                    <a:pt x="36070" y="194637"/>
                  </a:lnTo>
                  <a:lnTo>
                    <a:pt x="59370" y="198315"/>
                  </a:lnTo>
                  <a:lnTo>
                    <a:pt x="67096" y="195657"/>
                  </a:lnTo>
                  <a:lnTo>
                    <a:pt x="81326" y="184235"/>
                  </a:lnTo>
                  <a:lnTo>
                    <a:pt x="89062" y="171398"/>
                  </a:lnTo>
                  <a:lnTo>
                    <a:pt x="94027" y="145911"/>
                  </a:lnTo>
                  <a:lnTo>
                    <a:pt x="91260" y="139554"/>
                  </a:lnTo>
                  <a:lnTo>
                    <a:pt x="79718" y="126845"/>
                  </a:lnTo>
                  <a:lnTo>
                    <a:pt x="64005" y="119786"/>
                  </a:lnTo>
                  <a:lnTo>
                    <a:pt x="47497" y="117707"/>
                  </a:lnTo>
                  <a:lnTo>
                    <a:pt x="26303" y="122487"/>
                  </a:lnTo>
                  <a:lnTo>
                    <a:pt x="0" y="1331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9" name="SMARTInkShape-Group628">
            <a:extLst>
              <a:ext uri="{FF2B5EF4-FFF2-40B4-BE49-F238E27FC236}">
                <a16:creationId xmlns:a16="http://schemas.microsoft.com/office/drawing/2014/main" id="{8E7D093A-D969-F31A-91BA-0F1D51B287C5}"/>
              </a:ext>
            </a:extLst>
          </p:cNvPr>
          <p:cNvGrpSpPr/>
          <p:nvPr/>
        </p:nvGrpSpPr>
        <p:grpSpPr>
          <a:xfrm>
            <a:off x="2918695" y="4114824"/>
            <a:ext cx="548406" cy="274126"/>
            <a:chOff x="2918695" y="4114824"/>
            <a:chExt cx="548406" cy="274126"/>
          </a:xfrm>
        </p:grpSpPr>
        <p:sp>
          <p:nvSpPr>
            <p:cNvPr id="1692" name="SMARTInkShape-2670">
              <a:extLst>
                <a:ext uri="{FF2B5EF4-FFF2-40B4-BE49-F238E27FC236}">
                  <a16:creationId xmlns:a16="http://schemas.microsoft.com/office/drawing/2014/main" id="{A050B6BE-5B6F-1E11-9518-89955E4AA675}"/>
                </a:ext>
              </a:extLst>
            </p:cNvPr>
            <p:cNvSpPr/>
            <p:nvPr>
              <p:custDataLst>
                <p:tags r:id="rId19"/>
              </p:custDataLst>
            </p:nvPr>
          </p:nvSpPr>
          <p:spPr>
            <a:xfrm>
              <a:off x="2918695" y="4133860"/>
              <a:ext cx="34056" cy="238116"/>
            </a:xfrm>
            <a:custGeom>
              <a:avLst/>
              <a:gdLst/>
              <a:ahLst/>
              <a:cxnLst/>
              <a:rect l="0" t="0" r="0" b="0"/>
              <a:pathLst>
                <a:path w="34056" h="238116">
                  <a:moveTo>
                    <a:pt x="24530" y="9515"/>
                  </a:moveTo>
                  <a:lnTo>
                    <a:pt x="24530" y="9515"/>
                  </a:lnTo>
                  <a:lnTo>
                    <a:pt x="33663" y="9515"/>
                  </a:lnTo>
                  <a:lnTo>
                    <a:pt x="34055" y="0"/>
                  </a:lnTo>
                  <a:lnTo>
                    <a:pt x="34055" y="13248"/>
                  </a:lnTo>
                  <a:lnTo>
                    <a:pt x="22297" y="57409"/>
                  </a:lnTo>
                  <a:lnTo>
                    <a:pt x="17166" y="76270"/>
                  </a:lnTo>
                  <a:lnTo>
                    <a:pt x="7656" y="121836"/>
                  </a:lnTo>
                  <a:lnTo>
                    <a:pt x="5608" y="168149"/>
                  </a:lnTo>
                  <a:lnTo>
                    <a:pt x="4447" y="187096"/>
                  </a:lnTo>
                  <a:lnTo>
                    <a:pt x="435" y="198154"/>
                  </a:lnTo>
                  <a:lnTo>
                    <a:pt x="0" y="203007"/>
                  </a:lnTo>
                  <a:lnTo>
                    <a:pt x="5480" y="2381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3" name="SMARTInkShape-2671">
              <a:extLst>
                <a:ext uri="{FF2B5EF4-FFF2-40B4-BE49-F238E27FC236}">
                  <a16:creationId xmlns:a16="http://schemas.microsoft.com/office/drawing/2014/main" id="{10521F1A-FB3E-BDEE-AD44-DE34F18A2613}"/>
                </a:ext>
              </a:extLst>
            </p:cNvPr>
            <p:cNvSpPr/>
            <p:nvPr>
              <p:custDataLst>
                <p:tags r:id="rId20"/>
              </p:custDataLst>
            </p:nvPr>
          </p:nvSpPr>
          <p:spPr>
            <a:xfrm>
              <a:off x="2933700" y="41719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4" name="SMARTInkShape-2672">
              <a:extLst>
                <a:ext uri="{FF2B5EF4-FFF2-40B4-BE49-F238E27FC236}">
                  <a16:creationId xmlns:a16="http://schemas.microsoft.com/office/drawing/2014/main" id="{C4968D7C-85B2-374A-2CE2-D9C58FA7E13C}"/>
                </a:ext>
              </a:extLst>
            </p:cNvPr>
            <p:cNvSpPr/>
            <p:nvPr>
              <p:custDataLst>
                <p:tags r:id="rId21"/>
              </p:custDataLst>
            </p:nvPr>
          </p:nvSpPr>
          <p:spPr>
            <a:xfrm>
              <a:off x="2933700" y="4114824"/>
              <a:ext cx="123826" cy="38077"/>
            </a:xfrm>
            <a:custGeom>
              <a:avLst/>
              <a:gdLst/>
              <a:ahLst/>
              <a:cxnLst/>
              <a:rect l="0" t="0" r="0" b="0"/>
              <a:pathLst>
                <a:path w="123826" h="38077">
                  <a:moveTo>
                    <a:pt x="0" y="38076"/>
                  </a:moveTo>
                  <a:lnTo>
                    <a:pt x="0" y="38076"/>
                  </a:lnTo>
                  <a:lnTo>
                    <a:pt x="5056" y="33019"/>
                  </a:lnTo>
                  <a:lnTo>
                    <a:pt x="7538" y="27715"/>
                  </a:lnTo>
                  <a:lnTo>
                    <a:pt x="8200" y="24819"/>
                  </a:lnTo>
                  <a:lnTo>
                    <a:pt x="19246" y="10630"/>
                  </a:lnTo>
                  <a:lnTo>
                    <a:pt x="27251" y="4711"/>
                  </a:lnTo>
                  <a:lnTo>
                    <a:pt x="37708" y="1379"/>
                  </a:lnTo>
                  <a:lnTo>
                    <a:pt x="78976" y="0"/>
                  </a:lnTo>
                  <a:lnTo>
                    <a:pt x="85547" y="2809"/>
                  </a:lnTo>
                  <a:lnTo>
                    <a:pt x="88781" y="5040"/>
                  </a:lnTo>
                  <a:lnTo>
                    <a:pt x="103446" y="8179"/>
                  </a:lnTo>
                  <a:lnTo>
                    <a:pt x="123825" y="95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5" name="SMARTInkShape-2673">
              <a:extLst>
                <a:ext uri="{FF2B5EF4-FFF2-40B4-BE49-F238E27FC236}">
                  <a16:creationId xmlns:a16="http://schemas.microsoft.com/office/drawing/2014/main" id="{B3C76764-B48F-EEA8-76A5-69438E8D71C1}"/>
                </a:ext>
              </a:extLst>
            </p:cNvPr>
            <p:cNvSpPr/>
            <p:nvPr>
              <p:custDataLst>
                <p:tags r:id="rId22"/>
              </p:custDataLst>
            </p:nvPr>
          </p:nvSpPr>
          <p:spPr>
            <a:xfrm>
              <a:off x="2952750" y="4257675"/>
              <a:ext cx="114301" cy="9526"/>
            </a:xfrm>
            <a:custGeom>
              <a:avLst/>
              <a:gdLst/>
              <a:ahLst/>
              <a:cxnLst/>
              <a:rect l="0" t="0" r="0" b="0"/>
              <a:pathLst>
                <a:path w="114301" h="9526">
                  <a:moveTo>
                    <a:pt x="0" y="0"/>
                  </a:moveTo>
                  <a:lnTo>
                    <a:pt x="0" y="0"/>
                  </a:lnTo>
                  <a:lnTo>
                    <a:pt x="0" y="5057"/>
                  </a:lnTo>
                  <a:lnTo>
                    <a:pt x="1058" y="6546"/>
                  </a:lnTo>
                  <a:lnTo>
                    <a:pt x="2822" y="7539"/>
                  </a:lnTo>
                  <a:lnTo>
                    <a:pt x="13183" y="8936"/>
                  </a:lnTo>
                  <a:lnTo>
                    <a:pt x="56038" y="9502"/>
                  </a:lnTo>
                  <a:lnTo>
                    <a:pt x="99363" y="9522"/>
                  </a:lnTo>
                  <a:lnTo>
                    <a:pt x="11430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6" name="SMARTInkShape-2674">
              <a:extLst>
                <a:ext uri="{FF2B5EF4-FFF2-40B4-BE49-F238E27FC236}">
                  <a16:creationId xmlns:a16="http://schemas.microsoft.com/office/drawing/2014/main" id="{51E86BCC-662B-A69A-8603-7C96C0AFC37F}"/>
                </a:ext>
              </a:extLst>
            </p:cNvPr>
            <p:cNvSpPr/>
            <p:nvPr>
              <p:custDataLst>
                <p:tags r:id="rId23"/>
              </p:custDataLst>
            </p:nvPr>
          </p:nvSpPr>
          <p:spPr>
            <a:xfrm>
              <a:off x="3126383" y="4201071"/>
              <a:ext cx="254993" cy="187879"/>
            </a:xfrm>
            <a:custGeom>
              <a:avLst/>
              <a:gdLst/>
              <a:ahLst/>
              <a:cxnLst/>
              <a:rect l="0" t="0" r="0" b="0"/>
              <a:pathLst>
                <a:path w="254993" h="187879">
                  <a:moveTo>
                    <a:pt x="112117" y="47079"/>
                  </a:moveTo>
                  <a:lnTo>
                    <a:pt x="112117" y="47079"/>
                  </a:lnTo>
                  <a:lnTo>
                    <a:pt x="112117" y="29469"/>
                  </a:lnTo>
                  <a:lnTo>
                    <a:pt x="105571" y="20709"/>
                  </a:lnTo>
                  <a:lnTo>
                    <a:pt x="102416" y="11866"/>
                  </a:lnTo>
                  <a:lnTo>
                    <a:pt x="94507" y="1298"/>
                  </a:lnTo>
                  <a:lnTo>
                    <a:pt x="83381" y="0"/>
                  </a:lnTo>
                  <a:lnTo>
                    <a:pt x="66678" y="4673"/>
                  </a:lnTo>
                  <a:lnTo>
                    <a:pt x="43268" y="17816"/>
                  </a:lnTo>
                  <a:lnTo>
                    <a:pt x="21279" y="40172"/>
                  </a:lnTo>
                  <a:lnTo>
                    <a:pt x="13536" y="54946"/>
                  </a:lnTo>
                  <a:lnTo>
                    <a:pt x="347" y="102097"/>
                  </a:lnTo>
                  <a:lnTo>
                    <a:pt x="0" y="115982"/>
                  </a:lnTo>
                  <a:lnTo>
                    <a:pt x="3373" y="129208"/>
                  </a:lnTo>
                  <a:lnTo>
                    <a:pt x="11222" y="139320"/>
                  </a:lnTo>
                  <a:lnTo>
                    <a:pt x="16279" y="143498"/>
                  </a:lnTo>
                  <a:lnTo>
                    <a:pt x="20708" y="145225"/>
                  </a:lnTo>
                  <a:lnTo>
                    <a:pt x="24719" y="145318"/>
                  </a:lnTo>
                  <a:lnTo>
                    <a:pt x="31999" y="142599"/>
                  </a:lnTo>
                  <a:lnTo>
                    <a:pt x="48519" y="129246"/>
                  </a:lnTo>
                  <a:lnTo>
                    <a:pt x="82246" y="81799"/>
                  </a:lnTo>
                  <a:lnTo>
                    <a:pt x="101918" y="57404"/>
                  </a:lnTo>
                  <a:lnTo>
                    <a:pt x="102292" y="59782"/>
                  </a:lnTo>
                  <a:lnTo>
                    <a:pt x="102392" y="61898"/>
                  </a:lnTo>
                  <a:lnTo>
                    <a:pt x="99681" y="67070"/>
                  </a:lnTo>
                  <a:lnTo>
                    <a:pt x="97476" y="69931"/>
                  </a:lnTo>
                  <a:lnTo>
                    <a:pt x="94374" y="89128"/>
                  </a:lnTo>
                  <a:lnTo>
                    <a:pt x="93239" y="130502"/>
                  </a:lnTo>
                  <a:lnTo>
                    <a:pt x="94202" y="142364"/>
                  </a:lnTo>
                  <a:lnTo>
                    <a:pt x="95940" y="145527"/>
                  </a:lnTo>
                  <a:lnTo>
                    <a:pt x="98157" y="147636"/>
                  </a:lnTo>
                  <a:lnTo>
                    <a:pt x="103443" y="149979"/>
                  </a:lnTo>
                  <a:lnTo>
                    <a:pt x="115460" y="151483"/>
                  </a:lnTo>
                  <a:lnTo>
                    <a:pt x="121717" y="148867"/>
                  </a:lnTo>
                  <a:lnTo>
                    <a:pt x="144073" y="134528"/>
                  </a:lnTo>
                  <a:lnTo>
                    <a:pt x="164773" y="108252"/>
                  </a:lnTo>
                  <a:lnTo>
                    <a:pt x="171201" y="94871"/>
                  </a:lnTo>
                  <a:lnTo>
                    <a:pt x="187793" y="76214"/>
                  </a:lnTo>
                  <a:lnTo>
                    <a:pt x="188303" y="98059"/>
                  </a:lnTo>
                  <a:lnTo>
                    <a:pt x="173128" y="142907"/>
                  </a:lnTo>
                  <a:lnTo>
                    <a:pt x="170983" y="157050"/>
                  </a:lnTo>
                  <a:lnTo>
                    <a:pt x="172852" y="167569"/>
                  </a:lnTo>
                  <a:lnTo>
                    <a:pt x="174832" y="171855"/>
                  </a:lnTo>
                  <a:lnTo>
                    <a:pt x="182676" y="179441"/>
                  </a:lnTo>
                  <a:lnTo>
                    <a:pt x="193218" y="185281"/>
                  </a:lnTo>
                  <a:lnTo>
                    <a:pt x="204959" y="187878"/>
                  </a:lnTo>
                  <a:lnTo>
                    <a:pt x="217233" y="186209"/>
                  </a:lnTo>
                  <a:lnTo>
                    <a:pt x="228685" y="181939"/>
                  </a:lnTo>
                  <a:lnTo>
                    <a:pt x="254992" y="1613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7" name="SMARTInkShape-2675">
              <a:extLst>
                <a:ext uri="{FF2B5EF4-FFF2-40B4-BE49-F238E27FC236}">
                  <a16:creationId xmlns:a16="http://schemas.microsoft.com/office/drawing/2014/main" id="{18581A2D-16DB-1B0C-0420-3C0E9A27D5C5}"/>
                </a:ext>
              </a:extLst>
            </p:cNvPr>
            <p:cNvSpPr/>
            <p:nvPr>
              <p:custDataLst>
                <p:tags r:id="rId24"/>
              </p:custDataLst>
            </p:nvPr>
          </p:nvSpPr>
          <p:spPr>
            <a:xfrm>
              <a:off x="3371850" y="421957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8" name="SMARTInkShape-2676">
              <a:extLst>
                <a:ext uri="{FF2B5EF4-FFF2-40B4-BE49-F238E27FC236}">
                  <a16:creationId xmlns:a16="http://schemas.microsoft.com/office/drawing/2014/main" id="{DF289F26-E88A-CEF9-FC23-66A7CD5D2BA3}"/>
                </a:ext>
              </a:extLst>
            </p:cNvPr>
            <p:cNvSpPr/>
            <p:nvPr>
              <p:custDataLst>
                <p:tags r:id="rId25"/>
              </p:custDataLst>
            </p:nvPr>
          </p:nvSpPr>
          <p:spPr>
            <a:xfrm>
              <a:off x="3421801" y="4162425"/>
              <a:ext cx="45300" cy="219076"/>
            </a:xfrm>
            <a:custGeom>
              <a:avLst/>
              <a:gdLst/>
              <a:ahLst/>
              <a:cxnLst/>
              <a:rect l="0" t="0" r="0" b="0"/>
              <a:pathLst>
                <a:path w="45300" h="219076">
                  <a:moveTo>
                    <a:pt x="45299" y="0"/>
                  </a:moveTo>
                  <a:lnTo>
                    <a:pt x="45299" y="0"/>
                  </a:lnTo>
                  <a:lnTo>
                    <a:pt x="45299" y="18314"/>
                  </a:lnTo>
                  <a:lnTo>
                    <a:pt x="27399" y="63024"/>
                  </a:lnTo>
                  <a:lnTo>
                    <a:pt x="13776" y="101467"/>
                  </a:lnTo>
                  <a:lnTo>
                    <a:pt x="1952" y="148767"/>
                  </a:lnTo>
                  <a:lnTo>
                    <a:pt x="0" y="179899"/>
                  </a:lnTo>
                  <a:lnTo>
                    <a:pt x="7199"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12" name="SMARTInkShape-Group629">
            <a:extLst>
              <a:ext uri="{FF2B5EF4-FFF2-40B4-BE49-F238E27FC236}">
                <a16:creationId xmlns:a16="http://schemas.microsoft.com/office/drawing/2014/main" id="{44323FFC-2771-60F4-A7A6-6A96AF56AE87}"/>
              </a:ext>
            </a:extLst>
          </p:cNvPr>
          <p:cNvGrpSpPr/>
          <p:nvPr/>
        </p:nvGrpSpPr>
        <p:grpSpPr>
          <a:xfrm>
            <a:off x="3752980" y="4145483"/>
            <a:ext cx="1485771" cy="340762"/>
            <a:chOff x="3752980" y="4145483"/>
            <a:chExt cx="1485771" cy="340762"/>
          </a:xfrm>
        </p:grpSpPr>
        <p:sp>
          <p:nvSpPr>
            <p:cNvPr id="1700" name="SMARTInkShape-2677">
              <a:extLst>
                <a:ext uri="{FF2B5EF4-FFF2-40B4-BE49-F238E27FC236}">
                  <a16:creationId xmlns:a16="http://schemas.microsoft.com/office/drawing/2014/main" id="{D921EADC-9401-7801-981B-97323B869B79}"/>
                </a:ext>
              </a:extLst>
            </p:cNvPr>
            <p:cNvSpPr/>
            <p:nvPr>
              <p:custDataLst>
                <p:tags r:id="rId7"/>
              </p:custDataLst>
            </p:nvPr>
          </p:nvSpPr>
          <p:spPr>
            <a:xfrm>
              <a:off x="3752980" y="4172343"/>
              <a:ext cx="114171" cy="217210"/>
            </a:xfrm>
            <a:custGeom>
              <a:avLst/>
              <a:gdLst/>
              <a:ahLst/>
              <a:cxnLst/>
              <a:rect l="0" t="0" r="0" b="0"/>
              <a:pathLst>
                <a:path w="114171" h="217210">
                  <a:moveTo>
                    <a:pt x="9395" y="9132"/>
                  </a:moveTo>
                  <a:lnTo>
                    <a:pt x="9395" y="9132"/>
                  </a:lnTo>
                  <a:lnTo>
                    <a:pt x="17596" y="931"/>
                  </a:lnTo>
                  <a:lnTo>
                    <a:pt x="23584" y="0"/>
                  </a:lnTo>
                  <a:lnTo>
                    <a:pt x="25205" y="927"/>
                  </a:lnTo>
                  <a:lnTo>
                    <a:pt x="26285" y="2604"/>
                  </a:lnTo>
                  <a:lnTo>
                    <a:pt x="27485" y="8348"/>
                  </a:lnTo>
                  <a:lnTo>
                    <a:pt x="27102" y="24540"/>
                  </a:lnTo>
                  <a:lnTo>
                    <a:pt x="15150" y="72113"/>
                  </a:lnTo>
                  <a:lnTo>
                    <a:pt x="7330" y="115407"/>
                  </a:lnTo>
                  <a:lnTo>
                    <a:pt x="852" y="161730"/>
                  </a:lnTo>
                  <a:lnTo>
                    <a:pt x="0" y="199070"/>
                  </a:lnTo>
                  <a:lnTo>
                    <a:pt x="2750" y="207496"/>
                  </a:lnTo>
                  <a:lnTo>
                    <a:pt x="4965" y="211225"/>
                  </a:lnTo>
                  <a:lnTo>
                    <a:pt x="8558" y="213711"/>
                  </a:lnTo>
                  <a:lnTo>
                    <a:pt x="23729" y="217209"/>
                  </a:lnTo>
                  <a:lnTo>
                    <a:pt x="41629" y="217188"/>
                  </a:lnTo>
                  <a:lnTo>
                    <a:pt x="79287" y="207885"/>
                  </a:lnTo>
                  <a:lnTo>
                    <a:pt x="114170" y="1805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1" name="SMARTInkShape-2678">
              <a:extLst>
                <a:ext uri="{FF2B5EF4-FFF2-40B4-BE49-F238E27FC236}">
                  <a16:creationId xmlns:a16="http://schemas.microsoft.com/office/drawing/2014/main" id="{6DB1D277-470F-AA6F-1D4A-2550940F1937}"/>
                </a:ext>
              </a:extLst>
            </p:cNvPr>
            <p:cNvSpPr/>
            <p:nvPr>
              <p:custDataLst>
                <p:tags r:id="rId8"/>
              </p:custDataLst>
            </p:nvPr>
          </p:nvSpPr>
          <p:spPr>
            <a:xfrm>
              <a:off x="3762375" y="4267200"/>
              <a:ext cx="161465" cy="98786"/>
            </a:xfrm>
            <a:custGeom>
              <a:avLst/>
              <a:gdLst/>
              <a:ahLst/>
              <a:cxnLst/>
              <a:rect l="0" t="0" r="0" b="0"/>
              <a:pathLst>
                <a:path w="161465" h="98786">
                  <a:moveTo>
                    <a:pt x="0" y="28575"/>
                  </a:moveTo>
                  <a:lnTo>
                    <a:pt x="0" y="28575"/>
                  </a:lnTo>
                  <a:lnTo>
                    <a:pt x="21754" y="27517"/>
                  </a:lnTo>
                  <a:lnTo>
                    <a:pt x="69082" y="15318"/>
                  </a:lnTo>
                  <a:lnTo>
                    <a:pt x="111836" y="9611"/>
                  </a:lnTo>
                  <a:lnTo>
                    <a:pt x="154040" y="194"/>
                  </a:lnTo>
                  <a:lnTo>
                    <a:pt x="161464" y="11"/>
                  </a:lnTo>
                  <a:lnTo>
                    <a:pt x="151675" y="5060"/>
                  </a:lnTo>
                  <a:lnTo>
                    <a:pt x="143964" y="13185"/>
                  </a:lnTo>
                  <a:lnTo>
                    <a:pt x="116381" y="58308"/>
                  </a:lnTo>
                  <a:lnTo>
                    <a:pt x="110992" y="74598"/>
                  </a:lnTo>
                  <a:lnTo>
                    <a:pt x="112124" y="85366"/>
                  </a:lnTo>
                  <a:lnTo>
                    <a:pt x="118712" y="97378"/>
                  </a:lnTo>
                  <a:lnTo>
                    <a:pt x="122532" y="98785"/>
                  </a:lnTo>
                  <a:lnTo>
                    <a:pt x="132423" y="97527"/>
                  </a:lnTo>
                  <a:lnTo>
                    <a:pt x="135908" y="95709"/>
                  </a:lnTo>
                  <a:lnTo>
                    <a:pt x="138231" y="93440"/>
                  </a:lnTo>
                  <a:lnTo>
                    <a:pt x="147014" y="72079"/>
                  </a:lnTo>
                  <a:lnTo>
                    <a:pt x="151336" y="51437"/>
                  </a:lnTo>
                  <a:lnTo>
                    <a:pt x="151027" y="34173"/>
                  </a:lnTo>
                  <a:lnTo>
                    <a:pt x="144157" y="8132"/>
                  </a:lnTo>
                  <a:lnTo>
                    <a:pt x="141613" y="5422"/>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2" name="SMARTInkShape-2679">
              <a:extLst>
                <a:ext uri="{FF2B5EF4-FFF2-40B4-BE49-F238E27FC236}">
                  <a16:creationId xmlns:a16="http://schemas.microsoft.com/office/drawing/2014/main" id="{AC525522-0E7E-8D9A-3D80-B92F5A0AAF86}"/>
                </a:ext>
              </a:extLst>
            </p:cNvPr>
            <p:cNvSpPr/>
            <p:nvPr>
              <p:custDataLst>
                <p:tags r:id="rId9"/>
              </p:custDataLst>
            </p:nvPr>
          </p:nvSpPr>
          <p:spPr>
            <a:xfrm>
              <a:off x="4181475" y="4252527"/>
              <a:ext cx="209551" cy="116978"/>
            </a:xfrm>
            <a:custGeom>
              <a:avLst/>
              <a:gdLst/>
              <a:ahLst/>
              <a:cxnLst/>
              <a:rect l="0" t="0" r="0" b="0"/>
              <a:pathLst>
                <a:path w="209551" h="116978">
                  <a:moveTo>
                    <a:pt x="0" y="24198"/>
                  </a:moveTo>
                  <a:lnTo>
                    <a:pt x="0" y="24198"/>
                  </a:lnTo>
                  <a:lnTo>
                    <a:pt x="0" y="19141"/>
                  </a:lnTo>
                  <a:lnTo>
                    <a:pt x="2822" y="13837"/>
                  </a:lnTo>
                  <a:lnTo>
                    <a:pt x="5056" y="10941"/>
                  </a:lnTo>
                  <a:lnTo>
                    <a:pt x="13183" y="7723"/>
                  </a:lnTo>
                  <a:lnTo>
                    <a:pt x="22793" y="5234"/>
                  </a:lnTo>
                  <a:lnTo>
                    <a:pt x="30591" y="600"/>
                  </a:lnTo>
                  <a:lnTo>
                    <a:pt x="34153" y="0"/>
                  </a:lnTo>
                  <a:lnTo>
                    <a:pt x="37585" y="657"/>
                  </a:lnTo>
                  <a:lnTo>
                    <a:pt x="47473" y="3817"/>
                  </a:lnTo>
                  <a:lnTo>
                    <a:pt x="50699" y="4261"/>
                  </a:lnTo>
                  <a:lnTo>
                    <a:pt x="57105" y="10398"/>
                  </a:lnTo>
                  <a:lnTo>
                    <a:pt x="76197" y="46531"/>
                  </a:lnTo>
                  <a:lnTo>
                    <a:pt x="82902" y="69973"/>
                  </a:lnTo>
                  <a:lnTo>
                    <a:pt x="83412" y="83701"/>
                  </a:lnTo>
                  <a:lnTo>
                    <a:pt x="77749" y="102271"/>
                  </a:lnTo>
                  <a:lnTo>
                    <a:pt x="72302" y="111109"/>
                  </a:lnTo>
                  <a:lnTo>
                    <a:pt x="66354" y="115741"/>
                  </a:lnTo>
                  <a:lnTo>
                    <a:pt x="63286" y="116977"/>
                  </a:lnTo>
                  <a:lnTo>
                    <a:pt x="54233" y="115528"/>
                  </a:lnTo>
                  <a:lnTo>
                    <a:pt x="40058" y="108761"/>
                  </a:lnTo>
                  <a:lnTo>
                    <a:pt x="36230" y="105973"/>
                  </a:lnTo>
                  <a:lnTo>
                    <a:pt x="33678" y="101998"/>
                  </a:lnTo>
                  <a:lnTo>
                    <a:pt x="30843" y="91937"/>
                  </a:lnTo>
                  <a:lnTo>
                    <a:pt x="34304" y="69316"/>
                  </a:lnTo>
                  <a:lnTo>
                    <a:pt x="42057" y="57303"/>
                  </a:lnTo>
                  <a:lnTo>
                    <a:pt x="64282" y="40968"/>
                  </a:lnTo>
                  <a:lnTo>
                    <a:pt x="108536" y="24316"/>
                  </a:lnTo>
                  <a:lnTo>
                    <a:pt x="155866" y="12697"/>
                  </a:lnTo>
                  <a:lnTo>
                    <a:pt x="186331" y="6142"/>
                  </a:lnTo>
                  <a:lnTo>
                    <a:pt x="209550" y="5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3" name="SMARTInkShape-2680">
              <a:extLst>
                <a:ext uri="{FF2B5EF4-FFF2-40B4-BE49-F238E27FC236}">
                  <a16:creationId xmlns:a16="http://schemas.microsoft.com/office/drawing/2014/main" id="{17B5ADA4-4290-BF14-8EFB-710541804139}"/>
                </a:ext>
              </a:extLst>
            </p:cNvPr>
            <p:cNvSpPr/>
            <p:nvPr>
              <p:custDataLst>
                <p:tags r:id="rId10"/>
              </p:custDataLst>
            </p:nvPr>
          </p:nvSpPr>
          <p:spPr>
            <a:xfrm>
              <a:off x="4393528" y="4248707"/>
              <a:ext cx="149898" cy="122773"/>
            </a:xfrm>
            <a:custGeom>
              <a:avLst/>
              <a:gdLst/>
              <a:ahLst/>
              <a:cxnLst/>
              <a:rect l="0" t="0" r="0" b="0"/>
              <a:pathLst>
                <a:path w="149898" h="122773">
                  <a:moveTo>
                    <a:pt x="7022" y="47068"/>
                  </a:moveTo>
                  <a:lnTo>
                    <a:pt x="7022" y="47068"/>
                  </a:lnTo>
                  <a:lnTo>
                    <a:pt x="7022" y="52125"/>
                  </a:lnTo>
                  <a:lnTo>
                    <a:pt x="8080" y="53614"/>
                  </a:lnTo>
                  <a:lnTo>
                    <a:pt x="9844" y="54607"/>
                  </a:lnTo>
                  <a:lnTo>
                    <a:pt x="20205" y="56004"/>
                  </a:lnTo>
                  <a:lnTo>
                    <a:pt x="62002" y="55512"/>
                  </a:lnTo>
                  <a:lnTo>
                    <a:pt x="83284" y="48981"/>
                  </a:lnTo>
                  <a:lnTo>
                    <a:pt x="101030" y="37294"/>
                  </a:lnTo>
                  <a:lnTo>
                    <a:pt x="107011" y="31083"/>
                  </a:lnTo>
                  <a:lnTo>
                    <a:pt x="109670" y="24794"/>
                  </a:lnTo>
                  <a:lnTo>
                    <a:pt x="111166" y="15304"/>
                  </a:lnTo>
                  <a:lnTo>
                    <a:pt x="108694" y="8961"/>
                  </a:lnTo>
                  <a:lnTo>
                    <a:pt x="106554" y="5789"/>
                  </a:lnTo>
                  <a:lnTo>
                    <a:pt x="103010" y="3673"/>
                  </a:lnTo>
                  <a:lnTo>
                    <a:pt x="85793" y="696"/>
                  </a:lnTo>
                  <a:lnTo>
                    <a:pt x="66020" y="0"/>
                  </a:lnTo>
                  <a:lnTo>
                    <a:pt x="48766" y="5335"/>
                  </a:lnTo>
                  <a:lnTo>
                    <a:pt x="20441" y="26007"/>
                  </a:lnTo>
                  <a:lnTo>
                    <a:pt x="5942" y="54351"/>
                  </a:lnTo>
                  <a:lnTo>
                    <a:pt x="0" y="79447"/>
                  </a:lnTo>
                  <a:lnTo>
                    <a:pt x="1282" y="86646"/>
                  </a:lnTo>
                  <a:lnTo>
                    <a:pt x="8352" y="100288"/>
                  </a:lnTo>
                  <a:lnTo>
                    <a:pt x="15727" y="107763"/>
                  </a:lnTo>
                  <a:lnTo>
                    <a:pt x="35525" y="120757"/>
                  </a:lnTo>
                  <a:lnTo>
                    <a:pt x="53340" y="122772"/>
                  </a:lnTo>
                  <a:lnTo>
                    <a:pt x="91391" y="121053"/>
                  </a:lnTo>
                  <a:lnTo>
                    <a:pt x="149897" y="946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4" name="SMARTInkShape-2681">
              <a:extLst>
                <a:ext uri="{FF2B5EF4-FFF2-40B4-BE49-F238E27FC236}">
                  <a16:creationId xmlns:a16="http://schemas.microsoft.com/office/drawing/2014/main" id="{C3F07818-A2BE-8F45-5880-C06A95973477}"/>
                </a:ext>
              </a:extLst>
            </p:cNvPr>
            <p:cNvSpPr/>
            <p:nvPr>
              <p:custDataLst>
                <p:tags r:id="rId11"/>
              </p:custDataLst>
            </p:nvPr>
          </p:nvSpPr>
          <p:spPr>
            <a:xfrm>
              <a:off x="4538286" y="4257675"/>
              <a:ext cx="128965" cy="228570"/>
            </a:xfrm>
            <a:custGeom>
              <a:avLst/>
              <a:gdLst/>
              <a:ahLst/>
              <a:cxnLst/>
              <a:rect l="0" t="0" r="0" b="0"/>
              <a:pathLst>
                <a:path w="128965" h="228570">
                  <a:moveTo>
                    <a:pt x="62289" y="0"/>
                  </a:moveTo>
                  <a:lnTo>
                    <a:pt x="62289" y="0"/>
                  </a:lnTo>
                  <a:lnTo>
                    <a:pt x="62289" y="41912"/>
                  </a:lnTo>
                  <a:lnTo>
                    <a:pt x="62289" y="84239"/>
                  </a:lnTo>
                  <a:lnTo>
                    <a:pt x="63347" y="129541"/>
                  </a:lnTo>
                  <a:lnTo>
                    <a:pt x="70931" y="176935"/>
                  </a:lnTo>
                  <a:lnTo>
                    <a:pt x="70494" y="200592"/>
                  </a:lnTo>
                  <a:lnTo>
                    <a:pt x="63579" y="224494"/>
                  </a:lnTo>
                  <a:lnTo>
                    <a:pt x="62091" y="225862"/>
                  </a:lnTo>
                  <a:lnTo>
                    <a:pt x="57615" y="227383"/>
                  </a:lnTo>
                  <a:lnTo>
                    <a:pt x="30500" y="228569"/>
                  </a:lnTo>
                  <a:lnTo>
                    <a:pt x="28396" y="227521"/>
                  </a:lnTo>
                  <a:lnTo>
                    <a:pt x="26994" y="225763"/>
                  </a:lnTo>
                  <a:lnTo>
                    <a:pt x="11096" y="182838"/>
                  </a:lnTo>
                  <a:lnTo>
                    <a:pt x="5258" y="159510"/>
                  </a:lnTo>
                  <a:lnTo>
                    <a:pt x="3102" y="157140"/>
                  </a:lnTo>
                  <a:lnTo>
                    <a:pt x="605" y="155560"/>
                  </a:lnTo>
                  <a:lnTo>
                    <a:pt x="0" y="153448"/>
                  </a:lnTo>
                  <a:lnTo>
                    <a:pt x="654" y="150982"/>
                  </a:lnTo>
                  <a:lnTo>
                    <a:pt x="3146" y="145420"/>
                  </a:lnTo>
                  <a:lnTo>
                    <a:pt x="5606" y="136339"/>
                  </a:lnTo>
                  <a:lnTo>
                    <a:pt x="9934" y="130092"/>
                  </a:lnTo>
                  <a:lnTo>
                    <a:pt x="15384" y="126610"/>
                  </a:lnTo>
                  <a:lnTo>
                    <a:pt x="18318" y="125682"/>
                  </a:lnTo>
                  <a:lnTo>
                    <a:pt x="55244" y="102530"/>
                  </a:lnTo>
                  <a:lnTo>
                    <a:pt x="100826" y="87995"/>
                  </a:lnTo>
                  <a:lnTo>
                    <a:pt x="112225" y="85675"/>
                  </a:lnTo>
                  <a:lnTo>
                    <a:pt x="128964"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5" name="SMARTInkShape-2682">
              <a:extLst>
                <a:ext uri="{FF2B5EF4-FFF2-40B4-BE49-F238E27FC236}">
                  <a16:creationId xmlns:a16="http://schemas.microsoft.com/office/drawing/2014/main" id="{2FAE1CCE-13E9-ABA5-0161-7D247889F63D}"/>
                </a:ext>
              </a:extLst>
            </p:cNvPr>
            <p:cNvSpPr/>
            <p:nvPr>
              <p:custDataLst>
                <p:tags r:id="rId12"/>
              </p:custDataLst>
            </p:nvPr>
          </p:nvSpPr>
          <p:spPr>
            <a:xfrm>
              <a:off x="4639460" y="4171950"/>
              <a:ext cx="18266" cy="19051"/>
            </a:xfrm>
            <a:custGeom>
              <a:avLst/>
              <a:gdLst/>
              <a:ahLst/>
              <a:cxnLst/>
              <a:rect l="0" t="0" r="0" b="0"/>
              <a:pathLst>
                <a:path w="18266" h="19051">
                  <a:moveTo>
                    <a:pt x="18265" y="19050"/>
                  </a:moveTo>
                  <a:lnTo>
                    <a:pt x="18265" y="19050"/>
                  </a:lnTo>
                  <a:lnTo>
                    <a:pt x="0" y="785"/>
                  </a:lnTo>
                  <a:lnTo>
                    <a:pt x="874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6" name="SMARTInkShape-2683">
              <a:extLst>
                <a:ext uri="{FF2B5EF4-FFF2-40B4-BE49-F238E27FC236}">
                  <a16:creationId xmlns:a16="http://schemas.microsoft.com/office/drawing/2014/main" id="{35763A09-7DE1-F9B4-D76E-93619B228A45}"/>
                </a:ext>
              </a:extLst>
            </p:cNvPr>
            <p:cNvSpPr/>
            <p:nvPr>
              <p:custDataLst>
                <p:tags r:id="rId13"/>
              </p:custDataLst>
            </p:nvPr>
          </p:nvSpPr>
          <p:spPr>
            <a:xfrm>
              <a:off x="4743450" y="4352925"/>
              <a:ext cx="9526" cy="9526"/>
            </a:xfrm>
            <a:custGeom>
              <a:avLst/>
              <a:gdLst/>
              <a:ahLst/>
              <a:cxnLst/>
              <a:rect l="0" t="0" r="0" b="0"/>
              <a:pathLst>
                <a:path w="9526" h="9526">
                  <a:moveTo>
                    <a:pt x="0" y="0"/>
                  </a:moveTo>
                  <a:lnTo>
                    <a:pt x="0" y="0"/>
                  </a:lnTo>
                  <a:lnTo>
                    <a:pt x="0" y="5057"/>
                  </a:lnTo>
                  <a:lnTo>
                    <a:pt x="1058" y="6546"/>
                  </a:lnTo>
                  <a:lnTo>
                    <a:pt x="95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7" name="SMARTInkShape-2684">
              <a:extLst>
                <a:ext uri="{FF2B5EF4-FFF2-40B4-BE49-F238E27FC236}">
                  <a16:creationId xmlns:a16="http://schemas.microsoft.com/office/drawing/2014/main" id="{CB308CA4-25C1-8CDA-96BC-2B5ABAE467F6}"/>
                </a:ext>
              </a:extLst>
            </p:cNvPr>
            <p:cNvSpPr/>
            <p:nvPr>
              <p:custDataLst>
                <p:tags r:id="rId14"/>
              </p:custDataLst>
            </p:nvPr>
          </p:nvSpPr>
          <p:spPr>
            <a:xfrm>
              <a:off x="4905375" y="4145483"/>
              <a:ext cx="47510" cy="255068"/>
            </a:xfrm>
            <a:custGeom>
              <a:avLst/>
              <a:gdLst/>
              <a:ahLst/>
              <a:cxnLst/>
              <a:rect l="0" t="0" r="0" b="0"/>
              <a:pathLst>
                <a:path w="47510" h="255068">
                  <a:moveTo>
                    <a:pt x="38100" y="26467"/>
                  </a:moveTo>
                  <a:lnTo>
                    <a:pt x="38100" y="26467"/>
                  </a:lnTo>
                  <a:lnTo>
                    <a:pt x="45639" y="8567"/>
                  </a:lnTo>
                  <a:lnTo>
                    <a:pt x="47232" y="0"/>
                  </a:lnTo>
                  <a:lnTo>
                    <a:pt x="47363" y="356"/>
                  </a:lnTo>
                  <a:lnTo>
                    <a:pt x="47509" y="3573"/>
                  </a:lnTo>
                  <a:lnTo>
                    <a:pt x="37249" y="40817"/>
                  </a:lnTo>
                  <a:lnTo>
                    <a:pt x="25231" y="87745"/>
                  </a:lnTo>
                  <a:lnTo>
                    <a:pt x="12667" y="130176"/>
                  </a:lnTo>
                  <a:lnTo>
                    <a:pt x="2815" y="171953"/>
                  </a:lnTo>
                  <a:lnTo>
                    <a:pt x="556" y="215601"/>
                  </a:lnTo>
                  <a:lnTo>
                    <a:pt x="0" y="2550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8" name="SMARTInkShape-2685">
              <a:extLst>
                <a:ext uri="{FF2B5EF4-FFF2-40B4-BE49-F238E27FC236}">
                  <a16:creationId xmlns:a16="http://schemas.microsoft.com/office/drawing/2014/main" id="{F219FB26-3F72-3EE8-0840-AFFB5F2836C7}"/>
                </a:ext>
              </a:extLst>
            </p:cNvPr>
            <p:cNvSpPr/>
            <p:nvPr>
              <p:custDataLst>
                <p:tags r:id="rId15"/>
              </p:custDataLst>
            </p:nvPr>
          </p:nvSpPr>
          <p:spPr>
            <a:xfrm>
              <a:off x="5040074" y="4154617"/>
              <a:ext cx="26834" cy="245934"/>
            </a:xfrm>
            <a:custGeom>
              <a:avLst/>
              <a:gdLst/>
              <a:ahLst/>
              <a:cxnLst/>
              <a:rect l="0" t="0" r="0" b="0"/>
              <a:pathLst>
                <a:path w="26834" h="245934">
                  <a:moveTo>
                    <a:pt x="17701" y="17333"/>
                  </a:moveTo>
                  <a:lnTo>
                    <a:pt x="17701" y="17333"/>
                  </a:lnTo>
                  <a:lnTo>
                    <a:pt x="22757" y="12276"/>
                  </a:lnTo>
                  <a:lnTo>
                    <a:pt x="25240" y="6972"/>
                  </a:lnTo>
                  <a:lnTo>
                    <a:pt x="26833" y="0"/>
                  </a:lnTo>
                  <a:lnTo>
                    <a:pt x="13933" y="38206"/>
                  </a:lnTo>
                  <a:lnTo>
                    <a:pt x="8255" y="81389"/>
                  </a:lnTo>
                  <a:lnTo>
                    <a:pt x="863" y="124413"/>
                  </a:lnTo>
                  <a:lnTo>
                    <a:pt x="0" y="170703"/>
                  </a:lnTo>
                  <a:lnTo>
                    <a:pt x="7604" y="214407"/>
                  </a:lnTo>
                  <a:lnTo>
                    <a:pt x="7795" y="218566"/>
                  </a:lnTo>
                  <a:lnTo>
                    <a:pt x="10829" y="226009"/>
                  </a:lnTo>
                  <a:lnTo>
                    <a:pt x="14647" y="232844"/>
                  </a:lnTo>
                  <a:lnTo>
                    <a:pt x="17701" y="245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9" name="SMARTInkShape-2686">
              <a:extLst>
                <a:ext uri="{FF2B5EF4-FFF2-40B4-BE49-F238E27FC236}">
                  <a16:creationId xmlns:a16="http://schemas.microsoft.com/office/drawing/2014/main" id="{66FD248D-10A2-688A-BFF0-F1647F774D62}"/>
                </a:ext>
              </a:extLst>
            </p:cNvPr>
            <p:cNvSpPr/>
            <p:nvPr>
              <p:custDataLst>
                <p:tags r:id="rId16"/>
              </p:custDataLst>
            </p:nvPr>
          </p:nvSpPr>
          <p:spPr>
            <a:xfrm>
              <a:off x="4933950" y="4286250"/>
              <a:ext cx="114301" cy="19051"/>
            </a:xfrm>
            <a:custGeom>
              <a:avLst/>
              <a:gdLst/>
              <a:ahLst/>
              <a:cxnLst/>
              <a:rect l="0" t="0" r="0" b="0"/>
              <a:pathLst>
                <a:path w="114301" h="19051">
                  <a:moveTo>
                    <a:pt x="0" y="19050"/>
                  </a:moveTo>
                  <a:lnTo>
                    <a:pt x="0" y="19050"/>
                  </a:lnTo>
                  <a:lnTo>
                    <a:pt x="0" y="13993"/>
                  </a:lnTo>
                  <a:lnTo>
                    <a:pt x="2117" y="12504"/>
                  </a:lnTo>
                  <a:lnTo>
                    <a:pt x="45586" y="3241"/>
                  </a:lnTo>
                  <a:lnTo>
                    <a:pt x="88442" y="284"/>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0" name="SMARTInkShape-2687">
              <a:extLst>
                <a:ext uri="{FF2B5EF4-FFF2-40B4-BE49-F238E27FC236}">
                  <a16:creationId xmlns:a16="http://schemas.microsoft.com/office/drawing/2014/main" id="{9F955DC6-2900-2338-5A8F-879E889C0C5A}"/>
                </a:ext>
              </a:extLst>
            </p:cNvPr>
            <p:cNvSpPr/>
            <p:nvPr>
              <p:custDataLst>
                <p:tags r:id="rId17"/>
              </p:custDataLst>
            </p:nvPr>
          </p:nvSpPr>
          <p:spPr>
            <a:xfrm>
              <a:off x="5101418" y="4319124"/>
              <a:ext cx="77858" cy="96916"/>
            </a:xfrm>
            <a:custGeom>
              <a:avLst/>
              <a:gdLst/>
              <a:ahLst/>
              <a:cxnLst/>
              <a:rect l="0" t="0" r="0" b="0"/>
              <a:pathLst>
                <a:path w="77858" h="96916">
                  <a:moveTo>
                    <a:pt x="51607" y="14751"/>
                  </a:moveTo>
                  <a:lnTo>
                    <a:pt x="51607" y="14751"/>
                  </a:lnTo>
                  <a:lnTo>
                    <a:pt x="51607" y="6550"/>
                  </a:lnTo>
                  <a:lnTo>
                    <a:pt x="46551" y="562"/>
                  </a:lnTo>
                  <a:lnTo>
                    <a:pt x="44003" y="0"/>
                  </a:lnTo>
                  <a:lnTo>
                    <a:pt x="41246" y="684"/>
                  </a:lnTo>
                  <a:lnTo>
                    <a:pt x="38350" y="2198"/>
                  </a:lnTo>
                  <a:lnTo>
                    <a:pt x="24161" y="4329"/>
                  </a:lnTo>
                  <a:lnTo>
                    <a:pt x="19551" y="6745"/>
                  </a:lnTo>
                  <a:lnTo>
                    <a:pt x="11606" y="15073"/>
                  </a:lnTo>
                  <a:lnTo>
                    <a:pt x="1184" y="31662"/>
                  </a:lnTo>
                  <a:lnTo>
                    <a:pt x="0" y="37667"/>
                  </a:lnTo>
                  <a:lnTo>
                    <a:pt x="1507" y="49983"/>
                  </a:lnTo>
                  <a:lnTo>
                    <a:pt x="8305" y="68817"/>
                  </a:lnTo>
                  <a:lnTo>
                    <a:pt x="27135" y="87803"/>
                  </a:lnTo>
                  <a:lnTo>
                    <a:pt x="42710" y="96721"/>
                  </a:lnTo>
                  <a:lnTo>
                    <a:pt x="46734" y="96915"/>
                  </a:lnTo>
                  <a:lnTo>
                    <a:pt x="64084" y="91945"/>
                  </a:lnTo>
                  <a:lnTo>
                    <a:pt x="70558" y="82926"/>
                  </a:lnTo>
                  <a:lnTo>
                    <a:pt x="75904" y="68335"/>
                  </a:lnTo>
                  <a:lnTo>
                    <a:pt x="77857" y="43328"/>
                  </a:lnTo>
                  <a:lnTo>
                    <a:pt x="74563" y="28863"/>
                  </a:lnTo>
                  <a:lnTo>
                    <a:pt x="66748" y="18201"/>
                  </a:lnTo>
                  <a:lnTo>
                    <a:pt x="57278" y="10993"/>
                  </a:lnTo>
                  <a:lnTo>
                    <a:pt x="32557" y="5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1" name="SMARTInkShape-2688">
              <a:extLst>
                <a:ext uri="{FF2B5EF4-FFF2-40B4-BE49-F238E27FC236}">
                  <a16:creationId xmlns:a16="http://schemas.microsoft.com/office/drawing/2014/main" id="{17B3C2E2-3E16-8BE3-618D-A6C13C09EADE}"/>
                </a:ext>
              </a:extLst>
            </p:cNvPr>
            <p:cNvSpPr/>
            <p:nvPr>
              <p:custDataLst>
                <p:tags r:id="rId18"/>
              </p:custDataLst>
            </p:nvPr>
          </p:nvSpPr>
          <p:spPr>
            <a:xfrm>
              <a:off x="5238750" y="4333992"/>
              <a:ext cx="1" cy="9409"/>
            </a:xfrm>
            <a:custGeom>
              <a:avLst/>
              <a:gdLst/>
              <a:ahLst/>
              <a:cxnLst/>
              <a:rect l="0" t="0" r="0" b="0"/>
              <a:pathLst>
                <a:path w="1" h="9409">
                  <a:moveTo>
                    <a:pt x="0" y="9408"/>
                  </a:moveTo>
                  <a:lnTo>
                    <a:pt x="0" y="9408"/>
                  </a:lnTo>
                  <a:lnTo>
                    <a:pt x="0" y="0"/>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4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 (cont.)</a:t>
            </a:r>
          </a:p>
        </p:txBody>
      </p:sp>
      <p:sp>
        <p:nvSpPr>
          <p:cNvPr id="3" name="Content Placeholder 2"/>
          <p:cNvSpPr>
            <a:spLocks noGrp="1"/>
          </p:cNvSpPr>
          <p:nvPr>
            <p:ph idx="1"/>
          </p:nvPr>
        </p:nvSpPr>
        <p:spPr/>
        <p:txBody>
          <a:bodyPr>
            <a:noAutofit/>
          </a:bodyPr>
          <a:lstStyle/>
          <a:p>
            <a:r>
              <a:rPr lang="en-US" b="1"/>
              <a:t>Solution</a:t>
            </a:r>
            <a:r>
              <a:rPr lang="en-US"/>
              <a:t>      </a:t>
            </a:r>
            <a:endParaRPr lang="en-US" dirty="0"/>
          </a:p>
          <a:p>
            <a:pPr>
              <a:tabLst>
                <a:tab pos="461963" algn="l"/>
              </a:tabLst>
            </a:pPr>
            <a:r>
              <a:rPr lang="en-US" i="1" dirty="0"/>
              <a:t>	</a:t>
            </a:r>
            <a:endParaRPr lang="en-US" dirty="0"/>
          </a:p>
        </p:txBody>
      </p:sp>
      <p:grpSp>
        <p:nvGrpSpPr>
          <p:cNvPr id="1949" name="SMARTInkShape-Group684">
            <a:extLst>
              <a:ext uri="{FF2B5EF4-FFF2-40B4-BE49-F238E27FC236}">
                <a16:creationId xmlns:a16="http://schemas.microsoft.com/office/drawing/2014/main" id="{ED788D45-0C0F-3C52-1084-57EB4C1A24C1}"/>
              </a:ext>
            </a:extLst>
          </p:cNvPr>
          <p:cNvGrpSpPr/>
          <p:nvPr/>
        </p:nvGrpSpPr>
        <p:grpSpPr>
          <a:xfrm>
            <a:off x="333375" y="4344724"/>
            <a:ext cx="1314451" cy="732102"/>
            <a:chOff x="333375" y="4344724"/>
            <a:chExt cx="1314451" cy="732102"/>
          </a:xfrm>
        </p:grpSpPr>
        <p:sp>
          <p:nvSpPr>
            <p:cNvPr id="1939" name="SMARTInkShape-2984">
              <a:extLst>
                <a:ext uri="{FF2B5EF4-FFF2-40B4-BE49-F238E27FC236}">
                  <a16:creationId xmlns:a16="http://schemas.microsoft.com/office/drawing/2014/main" id="{975364A2-CB0E-AAD0-85CF-F27178C23556}"/>
                </a:ext>
              </a:extLst>
            </p:cNvPr>
            <p:cNvSpPr/>
            <p:nvPr>
              <p:custDataLst>
                <p:tags r:id="rId381"/>
              </p:custDataLst>
            </p:nvPr>
          </p:nvSpPr>
          <p:spPr>
            <a:xfrm>
              <a:off x="695325" y="5076825"/>
              <a:ext cx="161926" cy="1"/>
            </a:xfrm>
            <a:custGeom>
              <a:avLst/>
              <a:gdLst/>
              <a:ahLst/>
              <a:cxnLst/>
              <a:rect l="0" t="0" r="0" b="0"/>
              <a:pathLst>
                <a:path w="161926" h="1">
                  <a:moveTo>
                    <a:pt x="0" y="0"/>
                  </a:moveTo>
                  <a:lnTo>
                    <a:pt x="0" y="0"/>
                  </a:lnTo>
                  <a:lnTo>
                    <a:pt x="46644" y="0"/>
                  </a:lnTo>
                  <a:lnTo>
                    <a:pt x="85531" y="0"/>
                  </a:lnTo>
                  <a:lnTo>
                    <a:pt x="126779" y="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0" name="SMARTInkShape-2985">
              <a:extLst>
                <a:ext uri="{FF2B5EF4-FFF2-40B4-BE49-F238E27FC236}">
                  <a16:creationId xmlns:a16="http://schemas.microsoft.com/office/drawing/2014/main" id="{60C40FC5-5BA9-7A0F-719F-7DA0506893AC}"/>
                </a:ext>
              </a:extLst>
            </p:cNvPr>
            <p:cNvSpPr/>
            <p:nvPr>
              <p:custDataLst>
                <p:tags r:id="rId382"/>
              </p:custDataLst>
            </p:nvPr>
          </p:nvSpPr>
          <p:spPr>
            <a:xfrm>
              <a:off x="333375" y="4448932"/>
              <a:ext cx="150331" cy="113544"/>
            </a:xfrm>
            <a:custGeom>
              <a:avLst/>
              <a:gdLst/>
              <a:ahLst/>
              <a:cxnLst/>
              <a:rect l="0" t="0" r="0" b="0"/>
              <a:pathLst>
                <a:path w="150331" h="113544">
                  <a:moveTo>
                    <a:pt x="28575" y="113543"/>
                  </a:moveTo>
                  <a:lnTo>
                    <a:pt x="28575" y="113543"/>
                  </a:lnTo>
                  <a:lnTo>
                    <a:pt x="50965" y="68763"/>
                  </a:lnTo>
                  <a:lnTo>
                    <a:pt x="78066" y="22763"/>
                  </a:lnTo>
                  <a:lnTo>
                    <a:pt x="90787" y="12166"/>
                  </a:lnTo>
                  <a:lnTo>
                    <a:pt x="105966" y="4986"/>
                  </a:lnTo>
                  <a:lnTo>
                    <a:pt x="134382" y="0"/>
                  </a:lnTo>
                  <a:lnTo>
                    <a:pt x="138272" y="1864"/>
                  </a:lnTo>
                  <a:lnTo>
                    <a:pt x="145415" y="9580"/>
                  </a:lnTo>
                  <a:lnTo>
                    <a:pt x="149296" y="20065"/>
                  </a:lnTo>
                  <a:lnTo>
                    <a:pt x="150330" y="25824"/>
                  </a:lnTo>
                  <a:lnTo>
                    <a:pt x="148903" y="31780"/>
                  </a:lnTo>
                  <a:lnTo>
                    <a:pt x="141674" y="44043"/>
                  </a:lnTo>
                  <a:lnTo>
                    <a:pt x="111123" y="69162"/>
                  </a:lnTo>
                  <a:lnTo>
                    <a:pt x="71065" y="88862"/>
                  </a:lnTo>
                  <a:lnTo>
                    <a:pt x="54868" y="94107"/>
                  </a:lnTo>
                  <a:lnTo>
                    <a:pt x="0" y="113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1" name="SMARTInkShape-2986">
              <a:extLst>
                <a:ext uri="{FF2B5EF4-FFF2-40B4-BE49-F238E27FC236}">
                  <a16:creationId xmlns:a16="http://schemas.microsoft.com/office/drawing/2014/main" id="{CFB82B53-96E2-E8A1-8950-995FE7490006}"/>
                </a:ext>
              </a:extLst>
            </p:cNvPr>
            <p:cNvSpPr/>
            <p:nvPr>
              <p:custDataLst>
                <p:tags r:id="rId383"/>
              </p:custDataLst>
            </p:nvPr>
          </p:nvSpPr>
          <p:spPr>
            <a:xfrm>
              <a:off x="1239932" y="4344724"/>
              <a:ext cx="36419" cy="246327"/>
            </a:xfrm>
            <a:custGeom>
              <a:avLst/>
              <a:gdLst/>
              <a:ahLst/>
              <a:cxnLst/>
              <a:rect l="0" t="0" r="0" b="0"/>
              <a:pathLst>
                <a:path w="36419" h="246327">
                  <a:moveTo>
                    <a:pt x="36418" y="8201"/>
                  </a:moveTo>
                  <a:lnTo>
                    <a:pt x="36418" y="8201"/>
                  </a:lnTo>
                  <a:lnTo>
                    <a:pt x="36418" y="0"/>
                  </a:lnTo>
                  <a:lnTo>
                    <a:pt x="31361" y="9181"/>
                  </a:lnTo>
                  <a:lnTo>
                    <a:pt x="19113" y="54060"/>
                  </a:lnTo>
                  <a:lnTo>
                    <a:pt x="5420" y="98459"/>
                  </a:lnTo>
                  <a:lnTo>
                    <a:pt x="422" y="144070"/>
                  </a:lnTo>
                  <a:lnTo>
                    <a:pt x="0" y="182750"/>
                  </a:lnTo>
                  <a:lnTo>
                    <a:pt x="17368"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2" name="SMARTInkShape-2987">
              <a:extLst>
                <a:ext uri="{FF2B5EF4-FFF2-40B4-BE49-F238E27FC236}">
                  <a16:creationId xmlns:a16="http://schemas.microsoft.com/office/drawing/2014/main" id="{DC43D8E3-10B5-2BF3-051F-0A17C014C620}"/>
                </a:ext>
              </a:extLst>
            </p:cNvPr>
            <p:cNvSpPr/>
            <p:nvPr>
              <p:custDataLst>
                <p:tags r:id="rId384"/>
              </p:custDataLst>
            </p:nvPr>
          </p:nvSpPr>
          <p:spPr>
            <a:xfrm>
              <a:off x="838200" y="4486275"/>
              <a:ext cx="114301" cy="117252"/>
            </a:xfrm>
            <a:custGeom>
              <a:avLst/>
              <a:gdLst/>
              <a:ahLst/>
              <a:cxnLst/>
              <a:rect l="0" t="0" r="0" b="0"/>
              <a:pathLst>
                <a:path w="114301" h="117252">
                  <a:moveTo>
                    <a:pt x="0" y="19050"/>
                  </a:moveTo>
                  <a:lnTo>
                    <a:pt x="0" y="19050"/>
                  </a:lnTo>
                  <a:lnTo>
                    <a:pt x="5057" y="13993"/>
                  </a:lnTo>
                  <a:lnTo>
                    <a:pt x="6546" y="13562"/>
                  </a:lnTo>
                  <a:lnTo>
                    <a:pt x="7539" y="14334"/>
                  </a:lnTo>
                  <a:lnTo>
                    <a:pt x="8201" y="15906"/>
                  </a:lnTo>
                  <a:lnTo>
                    <a:pt x="14465" y="55402"/>
                  </a:lnTo>
                  <a:lnTo>
                    <a:pt x="23704" y="100889"/>
                  </a:lnTo>
                  <a:lnTo>
                    <a:pt x="32055" y="111162"/>
                  </a:lnTo>
                  <a:lnTo>
                    <a:pt x="37245" y="115382"/>
                  </a:lnTo>
                  <a:lnTo>
                    <a:pt x="41763" y="117139"/>
                  </a:lnTo>
                  <a:lnTo>
                    <a:pt x="45834" y="117251"/>
                  </a:lnTo>
                  <a:lnTo>
                    <a:pt x="49606" y="116267"/>
                  </a:lnTo>
                  <a:lnTo>
                    <a:pt x="56619" y="109530"/>
                  </a:lnTo>
                  <a:lnTo>
                    <a:pt x="78976" y="70137"/>
                  </a:lnTo>
                  <a:lnTo>
                    <a:pt x="100711" y="2711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3" name="SMARTInkShape-2988">
              <a:extLst>
                <a:ext uri="{FF2B5EF4-FFF2-40B4-BE49-F238E27FC236}">
                  <a16:creationId xmlns:a16="http://schemas.microsoft.com/office/drawing/2014/main" id="{86600C6A-E584-6EDC-97A3-9BC1C3ADB9E3}"/>
                </a:ext>
              </a:extLst>
            </p:cNvPr>
            <p:cNvSpPr/>
            <p:nvPr>
              <p:custDataLst>
                <p:tags r:id="rId385"/>
              </p:custDataLst>
            </p:nvPr>
          </p:nvSpPr>
          <p:spPr>
            <a:xfrm>
              <a:off x="591874" y="4514850"/>
              <a:ext cx="141552" cy="9526"/>
            </a:xfrm>
            <a:custGeom>
              <a:avLst/>
              <a:gdLst/>
              <a:ahLst/>
              <a:cxnLst/>
              <a:rect l="0" t="0" r="0" b="0"/>
              <a:pathLst>
                <a:path w="141552" h="9526">
                  <a:moveTo>
                    <a:pt x="8201" y="9525"/>
                  </a:moveTo>
                  <a:lnTo>
                    <a:pt x="8201" y="9525"/>
                  </a:lnTo>
                  <a:lnTo>
                    <a:pt x="0" y="9525"/>
                  </a:lnTo>
                  <a:lnTo>
                    <a:pt x="20692" y="8467"/>
                  </a:lnTo>
                  <a:lnTo>
                    <a:pt x="61099" y="883"/>
                  </a:lnTo>
                  <a:lnTo>
                    <a:pt x="1415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4" name="SMARTInkShape-2989">
              <a:extLst>
                <a:ext uri="{FF2B5EF4-FFF2-40B4-BE49-F238E27FC236}">
                  <a16:creationId xmlns:a16="http://schemas.microsoft.com/office/drawing/2014/main" id="{F7F2C6BB-653A-3250-6745-412FB4DC7084}"/>
                </a:ext>
              </a:extLst>
            </p:cNvPr>
            <p:cNvSpPr/>
            <p:nvPr>
              <p:custDataLst>
                <p:tags r:id="rId386"/>
              </p:custDataLst>
            </p:nvPr>
          </p:nvSpPr>
          <p:spPr>
            <a:xfrm>
              <a:off x="1021400" y="4467887"/>
              <a:ext cx="207326" cy="139618"/>
            </a:xfrm>
            <a:custGeom>
              <a:avLst/>
              <a:gdLst/>
              <a:ahLst/>
              <a:cxnLst/>
              <a:rect l="0" t="0" r="0" b="0"/>
              <a:pathLst>
                <a:path w="207326" h="139618">
                  <a:moveTo>
                    <a:pt x="93025" y="56488"/>
                  </a:moveTo>
                  <a:lnTo>
                    <a:pt x="93025" y="56488"/>
                  </a:lnTo>
                  <a:lnTo>
                    <a:pt x="93025" y="42299"/>
                  </a:lnTo>
                  <a:lnTo>
                    <a:pt x="91967" y="40678"/>
                  </a:lnTo>
                  <a:lnTo>
                    <a:pt x="90203" y="39599"/>
                  </a:lnTo>
                  <a:lnTo>
                    <a:pt x="87968" y="38878"/>
                  </a:lnTo>
                  <a:lnTo>
                    <a:pt x="86479" y="37340"/>
                  </a:lnTo>
                  <a:lnTo>
                    <a:pt x="76135" y="10658"/>
                  </a:lnTo>
                  <a:lnTo>
                    <a:pt x="75415" y="6884"/>
                  </a:lnTo>
                  <a:lnTo>
                    <a:pt x="73877" y="4369"/>
                  </a:lnTo>
                  <a:lnTo>
                    <a:pt x="71793" y="2692"/>
                  </a:lnTo>
                  <a:lnTo>
                    <a:pt x="66655" y="828"/>
                  </a:lnTo>
                  <a:lnTo>
                    <a:pt x="60844" y="0"/>
                  </a:lnTo>
                  <a:lnTo>
                    <a:pt x="41509" y="9647"/>
                  </a:lnTo>
                  <a:lnTo>
                    <a:pt x="33087" y="17326"/>
                  </a:lnTo>
                  <a:lnTo>
                    <a:pt x="9041" y="58067"/>
                  </a:lnTo>
                  <a:lnTo>
                    <a:pt x="1113" y="85531"/>
                  </a:lnTo>
                  <a:lnTo>
                    <a:pt x="0" y="94900"/>
                  </a:lnTo>
                  <a:lnTo>
                    <a:pt x="4408" y="110954"/>
                  </a:lnTo>
                  <a:lnTo>
                    <a:pt x="19429" y="133451"/>
                  </a:lnTo>
                  <a:lnTo>
                    <a:pt x="26096" y="138319"/>
                  </a:lnTo>
                  <a:lnTo>
                    <a:pt x="29356" y="139617"/>
                  </a:lnTo>
                  <a:lnTo>
                    <a:pt x="33645" y="138366"/>
                  </a:lnTo>
                  <a:lnTo>
                    <a:pt x="44056" y="131330"/>
                  </a:lnTo>
                  <a:lnTo>
                    <a:pt x="50094" y="123971"/>
                  </a:lnTo>
                  <a:lnTo>
                    <a:pt x="51705" y="120526"/>
                  </a:lnTo>
                  <a:lnTo>
                    <a:pt x="53836" y="118230"/>
                  </a:lnTo>
                  <a:lnTo>
                    <a:pt x="61893" y="112882"/>
                  </a:lnTo>
                  <a:lnTo>
                    <a:pt x="69925" y="99890"/>
                  </a:lnTo>
                  <a:lnTo>
                    <a:pt x="81224" y="72354"/>
                  </a:lnTo>
                  <a:lnTo>
                    <a:pt x="89058" y="59542"/>
                  </a:lnTo>
                  <a:lnTo>
                    <a:pt x="92870" y="30223"/>
                  </a:lnTo>
                  <a:lnTo>
                    <a:pt x="95845" y="74488"/>
                  </a:lnTo>
                  <a:lnTo>
                    <a:pt x="106282" y="100731"/>
                  </a:lnTo>
                  <a:lnTo>
                    <a:pt x="125528" y="119926"/>
                  </a:lnTo>
                  <a:lnTo>
                    <a:pt x="139574" y="127017"/>
                  </a:lnTo>
                  <a:lnTo>
                    <a:pt x="146283" y="128907"/>
                  </a:lnTo>
                  <a:lnTo>
                    <a:pt x="159381" y="128186"/>
                  </a:lnTo>
                  <a:lnTo>
                    <a:pt x="207325" y="113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5" name="SMARTInkShape-2990">
              <a:extLst>
                <a:ext uri="{FF2B5EF4-FFF2-40B4-BE49-F238E27FC236}">
                  <a16:creationId xmlns:a16="http://schemas.microsoft.com/office/drawing/2014/main" id="{92C7D514-E3F2-C04D-067F-9331568E2673}"/>
                </a:ext>
              </a:extLst>
            </p:cNvPr>
            <p:cNvSpPr/>
            <p:nvPr>
              <p:custDataLst>
                <p:tags r:id="rId387"/>
              </p:custDataLst>
            </p:nvPr>
          </p:nvSpPr>
          <p:spPr>
            <a:xfrm>
              <a:off x="352425" y="4514850"/>
              <a:ext cx="28576" cy="295276"/>
            </a:xfrm>
            <a:custGeom>
              <a:avLst/>
              <a:gdLst/>
              <a:ahLst/>
              <a:cxnLst/>
              <a:rect l="0" t="0" r="0" b="0"/>
              <a:pathLst>
                <a:path w="28576" h="295276">
                  <a:moveTo>
                    <a:pt x="28575" y="0"/>
                  </a:moveTo>
                  <a:lnTo>
                    <a:pt x="28575" y="0"/>
                  </a:lnTo>
                  <a:lnTo>
                    <a:pt x="22029" y="15210"/>
                  </a:lnTo>
                  <a:lnTo>
                    <a:pt x="12765" y="61799"/>
                  </a:lnTo>
                  <a:lnTo>
                    <a:pt x="10485" y="107916"/>
                  </a:lnTo>
                  <a:lnTo>
                    <a:pt x="8751" y="153448"/>
                  </a:lnTo>
                  <a:lnTo>
                    <a:pt x="2042" y="195528"/>
                  </a:lnTo>
                  <a:lnTo>
                    <a:pt x="403" y="234650"/>
                  </a:lnTo>
                  <a:lnTo>
                    <a:pt x="0" y="295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6" name="SMARTInkShape-2991">
              <a:extLst>
                <a:ext uri="{FF2B5EF4-FFF2-40B4-BE49-F238E27FC236}">
                  <a16:creationId xmlns:a16="http://schemas.microsoft.com/office/drawing/2014/main" id="{8D8F182F-5A3E-8B97-57BA-611C1D0065C6}"/>
                </a:ext>
              </a:extLst>
            </p:cNvPr>
            <p:cNvSpPr/>
            <p:nvPr>
              <p:custDataLst>
                <p:tags r:id="rId388"/>
              </p:custDataLst>
            </p:nvPr>
          </p:nvSpPr>
          <p:spPr>
            <a:xfrm>
              <a:off x="685800" y="5000625"/>
              <a:ext cx="161926" cy="5489"/>
            </a:xfrm>
            <a:custGeom>
              <a:avLst/>
              <a:gdLst/>
              <a:ahLst/>
              <a:cxnLst/>
              <a:rect l="0" t="0" r="0" b="0"/>
              <a:pathLst>
                <a:path w="161926" h="5489">
                  <a:moveTo>
                    <a:pt x="0" y="0"/>
                  </a:moveTo>
                  <a:lnTo>
                    <a:pt x="0" y="0"/>
                  </a:lnTo>
                  <a:lnTo>
                    <a:pt x="5057" y="5056"/>
                  </a:lnTo>
                  <a:lnTo>
                    <a:pt x="7604" y="5488"/>
                  </a:lnTo>
                  <a:lnTo>
                    <a:pt x="10361" y="4716"/>
                  </a:lnTo>
                  <a:lnTo>
                    <a:pt x="13258" y="3144"/>
                  </a:lnTo>
                  <a:lnTo>
                    <a:pt x="52193" y="414"/>
                  </a:lnTo>
                  <a:lnTo>
                    <a:pt x="99328" y="8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7" name="SMARTInkShape-2992">
              <a:extLst>
                <a:ext uri="{FF2B5EF4-FFF2-40B4-BE49-F238E27FC236}">
                  <a16:creationId xmlns:a16="http://schemas.microsoft.com/office/drawing/2014/main" id="{0DD873BE-CCA9-68CC-D811-15DEF1B92F9C}"/>
                </a:ext>
              </a:extLst>
            </p:cNvPr>
            <p:cNvSpPr/>
            <p:nvPr>
              <p:custDataLst>
                <p:tags r:id="rId389"/>
              </p:custDataLst>
            </p:nvPr>
          </p:nvSpPr>
          <p:spPr>
            <a:xfrm>
              <a:off x="1478948" y="4430769"/>
              <a:ext cx="168878" cy="163688"/>
            </a:xfrm>
            <a:custGeom>
              <a:avLst/>
              <a:gdLst/>
              <a:ahLst/>
              <a:cxnLst/>
              <a:rect l="0" t="0" r="0" b="0"/>
              <a:pathLst>
                <a:path w="168878" h="163688">
                  <a:moveTo>
                    <a:pt x="54577" y="65031"/>
                  </a:moveTo>
                  <a:lnTo>
                    <a:pt x="54577" y="65031"/>
                  </a:lnTo>
                  <a:lnTo>
                    <a:pt x="67834" y="65031"/>
                  </a:lnTo>
                  <a:lnTo>
                    <a:pt x="82023" y="59974"/>
                  </a:lnTo>
                  <a:lnTo>
                    <a:pt x="118257" y="29383"/>
                  </a:lnTo>
                  <a:lnTo>
                    <a:pt x="132124" y="10842"/>
                  </a:lnTo>
                  <a:lnTo>
                    <a:pt x="133792" y="6680"/>
                  </a:lnTo>
                  <a:lnTo>
                    <a:pt x="133845" y="3905"/>
                  </a:lnTo>
                  <a:lnTo>
                    <a:pt x="132822" y="2055"/>
                  </a:lnTo>
                  <a:lnTo>
                    <a:pt x="126041" y="0"/>
                  </a:lnTo>
                  <a:lnTo>
                    <a:pt x="113856" y="145"/>
                  </a:lnTo>
                  <a:lnTo>
                    <a:pt x="85311" y="7235"/>
                  </a:lnTo>
                  <a:lnTo>
                    <a:pt x="52809" y="30880"/>
                  </a:lnTo>
                  <a:lnTo>
                    <a:pt x="10455" y="74066"/>
                  </a:lnTo>
                  <a:lnTo>
                    <a:pt x="3218" y="88097"/>
                  </a:lnTo>
                  <a:lnTo>
                    <a:pt x="0" y="104915"/>
                  </a:lnTo>
                  <a:lnTo>
                    <a:pt x="3246" y="132235"/>
                  </a:lnTo>
                  <a:lnTo>
                    <a:pt x="10949" y="145347"/>
                  </a:lnTo>
                  <a:lnTo>
                    <a:pt x="22487" y="154701"/>
                  </a:lnTo>
                  <a:lnTo>
                    <a:pt x="38198" y="162387"/>
                  </a:lnTo>
                  <a:lnTo>
                    <a:pt x="55764" y="163687"/>
                  </a:lnTo>
                  <a:lnTo>
                    <a:pt x="96871" y="159671"/>
                  </a:lnTo>
                  <a:lnTo>
                    <a:pt x="168877" y="150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8" name="SMARTInkShape-2993">
              <a:extLst>
                <a:ext uri="{FF2B5EF4-FFF2-40B4-BE49-F238E27FC236}">
                  <a16:creationId xmlns:a16="http://schemas.microsoft.com/office/drawing/2014/main" id="{4FFF8A89-3344-6B99-E3A5-246AC576A8FC}"/>
                </a:ext>
              </a:extLst>
            </p:cNvPr>
            <p:cNvSpPr/>
            <p:nvPr>
              <p:custDataLst>
                <p:tags r:id="rId390"/>
              </p:custDataLst>
            </p:nvPr>
          </p:nvSpPr>
          <p:spPr>
            <a:xfrm>
              <a:off x="1353874" y="4467225"/>
              <a:ext cx="122502" cy="146418"/>
            </a:xfrm>
            <a:custGeom>
              <a:avLst/>
              <a:gdLst/>
              <a:ahLst/>
              <a:cxnLst/>
              <a:rect l="0" t="0" r="0" b="0"/>
              <a:pathLst>
                <a:path w="122502" h="146418">
                  <a:moveTo>
                    <a:pt x="8201" y="19050"/>
                  </a:moveTo>
                  <a:lnTo>
                    <a:pt x="8201" y="19050"/>
                  </a:lnTo>
                  <a:lnTo>
                    <a:pt x="8201" y="10849"/>
                  </a:lnTo>
                  <a:lnTo>
                    <a:pt x="8201" y="14974"/>
                  </a:lnTo>
                  <a:lnTo>
                    <a:pt x="5379" y="20061"/>
                  </a:lnTo>
                  <a:lnTo>
                    <a:pt x="1655" y="25848"/>
                  </a:lnTo>
                  <a:lnTo>
                    <a:pt x="0" y="31950"/>
                  </a:lnTo>
                  <a:lnTo>
                    <a:pt x="5483" y="71732"/>
                  </a:lnTo>
                  <a:lnTo>
                    <a:pt x="12900" y="115176"/>
                  </a:lnTo>
                  <a:lnTo>
                    <a:pt x="21352" y="133021"/>
                  </a:lnTo>
                  <a:lnTo>
                    <a:pt x="35616" y="145012"/>
                  </a:lnTo>
                  <a:lnTo>
                    <a:pt x="39178" y="146417"/>
                  </a:lnTo>
                  <a:lnTo>
                    <a:pt x="41552" y="146295"/>
                  </a:lnTo>
                  <a:lnTo>
                    <a:pt x="43135" y="145154"/>
                  </a:lnTo>
                  <a:lnTo>
                    <a:pt x="50419" y="143551"/>
                  </a:lnTo>
                  <a:lnTo>
                    <a:pt x="56245" y="137531"/>
                  </a:lnTo>
                  <a:lnTo>
                    <a:pt x="77244" y="103875"/>
                  </a:lnTo>
                  <a:lnTo>
                    <a:pt x="93572" y="60037"/>
                  </a:lnTo>
                  <a:lnTo>
                    <a:pt x="1225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4" name="SMARTInkShape-Group685">
            <a:extLst>
              <a:ext uri="{FF2B5EF4-FFF2-40B4-BE49-F238E27FC236}">
                <a16:creationId xmlns:a16="http://schemas.microsoft.com/office/drawing/2014/main" id="{2C67D6BD-68E0-9F99-29FC-7728AC5400F6}"/>
              </a:ext>
            </a:extLst>
          </p:cNvPr>
          <p:cNvGrpSpPr/>
          <p:nvPr/>
        </p:nvGrpSpPr>
        <p:grpSpPr>
          <a:xfrm>
            <a:off x="561975" y="2486064"/>
            <a:ext cx="2295526" cy="1666837"/>
            <a:chOff x="561975" y="2486064"/>
            <a:chExt cx="2295526" cy="1666837"/>
          </a:xfrm>
        </p:grpSpPr>
        <p:sp>
          <p:nvSpPr>
            <p:cNvPr id="1950" name="SMARTInkShape-2994">
              <a:extLst>
                <a:ext uri="{FF2B5EF4-FFF2-40B4-BE49-F238E27FC236}">
                  <a16:creationId xmlns:a16="http://schemas.microsoft.com/office/drawing/2014/main" id="{04954146-DA91-7E45-4CA0-3459860E5D87}"/>
                </a:ext>
              </a:extLst>
            </p:cNvPr>
            <p:cNvSpPr/>
            <p:nvPr>
              <p:custDataLst>
                <p:tags r:id="rId357"/>
              </p:custDataLst>
            </p:nvPr>
          </p:nvSpPr>
          <p:spPr>
            <a:xfrm>
              <a:off x="2200275" y="3990975"/>
              <a:ext cx="9526" cy="9526"/>
            </a:xfrm>
            <a:custGeom>
              <a:avLst/>
              <a:gdLst/>
              <a:ahLst/>
              <a:cxnLst/>
              <a:rect l="0" t="0" r="0" b="0"/>
              <a:pathLst>
                <a:path w="9526" h="9526">
                  <a:moveTo>
                    <a:pt x="9525" y="9525"/>
                  </a:moveTo>
                  <a:lnTo>
                    <a:pt x="9525" y="9525"/>
                  </a:lnTo>
                  <a:lnTo>
                    <a:pt x="4469" y="9525"/>
                  </a:lnTo>
                  <a:lnTo>
                    <a:pt x="2979" y="8467"/>
                  </a:lnTo>
                  <a:lnTo>
                    <a:pt x="1986" y="670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 name="SMARTInkShape-2995">
              <a:extLst>
                <a:ext uri="{FF2B5EF4-FFF2-40B4-BE49-F238E27FC236}">
                  <a16:creationId xmlns:a16="http://schemas.microsoft.com/office/drawing/2014/main" id="{61F2AC30-F3D8-A2FE-A1A8-A52BEF65BEFA}"/>
                </a:ext>
              </a:extLst>
            </p:cNvPr>
            <p:cNvSpPr/>
            <p:nvPr>
              <p:custDataLst>
                <p:tags r:id="rId358"/>
              </p:custDataLst>
            </p:nvPr>
          </p:nvSpPr>
          <p:spPr>
            <a:xfrm>
              <a:off x="885825" y="3481093"/>
              <a:ext cx="228601" cy="166983"/>
            </a:xfrm>
            <a:custGeom>
              <a:avLst/>
              <a:gdLst/>
              <a:ahLst/>
              <a:cxnLst/>
              <a:rect l="0" t="0" r="0" b="0"/>
              <a:pathLst>
                <a:path w="228601" h="166983">
                  <a:moveTo>
                    <a:pt x="0" y="5057"/>
                  </a:moveTo>
                  <a:lnTo>
                    <a:pt x="0" y="5057"/>
                  </a:lnTo>
                  <a:lnTo>
                    <a:pt x="5057" y="0"/>
                  </a:lnTo>
                  <a:lnTo>
                    <a:pt x="16006" y="340"/>
                  </a:lnTo>
                  <a:lnTo>
                    <a:pt x="48905" y="9182"/>
                  </a:lnTo>
                  <a:lnTo>
                    <a:pt x="84920" y="35270"/>
                  </a:lnTo>
                  <a:lnTo>
                    <a:pt x="125182" y="78468"/>
                  </a:lnTo>
                  <a:lnTo>
                    <a:pt x="168845" y="124976"/>
                  </a:lnTo>
                  <a:lnTo>
                    <a:pt x="215822" y="161480"/>
                  </a:lnTo>
                  <a:lnTo>
                    <a:pt x="228600" y="166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 name="SMARTInkShape-2996">
              <a:extLst>
                <a:ext uri="{FF2B5EF4-FFF2-40B4-BE49-F238E27FC236}">
                  <a16:creationId xmlns:a16="http://schemas.microsoft.com/office/drawing/2014/main" id="{1E9D946D-3DD4-48D5-8B01-735F6461ED71}"/>
                </a:ext>
              </a:extLst>
            </p:cNvPr>
            <p:cNvSpPr/>
            <p:nvPr>
              <p:custDataLst>
                <p:tags r:id="rId359"/>
              </p:custDataLst>
            </p:nvPr>
          </p:nvSpPr>
          <p:spPr>
            <a:xfrm>
              <a:off x="680312" y="3533775"/>
              <a:ext cx="319814" cy="257176"/>
            </a:xfrm>
            <a:custGeom>
              <a:avLst/>
              <a:gdLst/>
              <a:ahLst/>
              <a:cxnLst/>
              <a:rect l="0" t="0" r="0" b="0"/>
              <a:pathLst>
                <a:path w="319814" h="257176">
                  <a:moveTo>
                    <a:pt x="5488" y="0"/>
                  </a:moveTo>
                  <a:lnTo>
                    <a:pt x="5488" y="0"/>
                  </a:lnTo>
                  <a:lnTo>
                    <a:pt x="0" y="0"/>
                  </a:lnTo>
                  <a:lnTo>
                    <a:pt x="4556" y="0"/>
                  </a:lnTo>
                  <a:lnTo>
                    <a:pt x="51225" y="32503"/>
                  </a:lnTo>
                  <a:lnTo>
                    <a:pt x="93695" y="64612"/>
                  </a:lnTo>
                  <a:lnTo>
                    <a:pt x="140380" y="101698"/>
                  </a:lnTo>
                  <a:lnTo>
                    <a:pt x="182866" y="139709"/>
                  </a:lnTo>
                  <a:lnTo>
                    <a:pt x="227713" y="184150"/>
                  </a:lnTo>
                  <a:lnTo>
                    <a:pt x="275009" y="221061"/>
                  </a:lnTo>
                  <a:lnTo>
                    <a:pt x="319813"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3" name="SMARTInkShape-2997">
              <a:extLst>
                <a:ext uri="{FF2B5EF4-FFF2-40B4-BE49-F238E27FC236}">
                  <a16:creationId xmlns:a16="http://schemas.microsoft.com/office/drawing/2014/main" id="{E44E2FA0-3FF6-9300-1416-4D644CE227B4}"/>
                </a:ext>
              </a:extLst>
            </p:cNvPr>
            <p:cNvSpPr/>
            <p:nvPr>
              <p:custDataLst>
                <p:tags r:id="rId360"/>
              </p:custDataLst>
            </p:nvPr>
          </p:nvSpPr>
          <p:spPr>
            <a:xfrm>
              <a:off x="1381164" y="3867153"/>
              <a:ext cx="123781" cy="285748"/>
            </a:xfrm>
            <a:custGeom>
              <a:avLst/>
              <a:gdLst/>
              <a:ahLst/>
              <a:cxnLst/>
              <a:rect l="0" t="0" r="0" b="0"/>
              <a:pathLst>
                <a:path w="123781" h="285748">
                  <a:moveTo>
                    <a:pt x="47586" y="38097"/>
                  </a:moveTo>
                  <a:lnTo>
                    <a:pt x="47586" y="38097"/>
                  </a:lnTo>
                  <a:lnTo>
                    <a:pt x="47586" y="33040"/>
                  </a:lnTo>
                  <a:lnTo>
                    <a:pt x="48644" y="31551"/>
                  </a:lnTo>
                  <a:lnTo>
                    <a:pt x="50408" y="30558"/>
                  </a:lnTo>
                  <a:lnTo>
                    <a:pt x="52643" y="29896"/>
                  </a:lnTo>
                  <a:lnTo>
                    <a:pt x="54132" y="28396"/>
                  </a:lnTo>
                  <a:lnTo>
                    <a:pt x="55787" y="23908"/>
                  </a:lnTo>
                  <a:lnTo>
                    <a:pt x="57111" y="0"/>
                  </a:lnTo>
                  <a:lnTo>
                    <a:pt x="56053" y="28429"/>
                  </a:lnTo>
                  <a:lnTo>
                    <a:pt x="41923" y="74904"/>
                  </a:lnTo>
                  <a:lnTo>
                    <a:pt x="39777" y="85500"/>
                  </a:lnTo>
                  <a:lnTo>
                    <a:pt x="12716" y="130640"/>
                  </a:lnTo>
                  <a:lnTo>
                    <a:pt x="9863" y="138494"/>
                  </a:lnTo>
                  <a:lnTo>
                    <a:pt x="0" y="152344"/>
                  </a:lnTo>
                  <a:lnTo>
                    <a:pt x="43811" y="152395"/>
                  </a:lnTo>
                  <a:lnTo>
                    <a:pt x="75180" y="151339"/>
                  </a:lnTo>
                  <a:lnTo>
                    <a:pt x="111846" y="140638"/>
                  </a:lnTo>
                  <a:lnTo>
                    <a:pt x="123087" y="133773"/>
                  </a:lnTo>
                  <a:lnTo>
                    <a:pt x="123780" y="123942"/>
                  </a:lnTo>
                  <a:lnTo>
                    <a:pt x="118728" y="128914"/>
                  </a:lnTo>
                  <a:lnTo>
                    <a:pt x="110528" y="147203"/>
                  </a:lnTo>
                  <a:lnTo>
                    <a:pt x="105880" y="187315"/>
                  </a:lnTo>
                  <a:lnTo>
                    <a:pt x="99830" y="229642"/>
                  </a:lnTo>
                  <a:lnTo>
                    <a:pt x="100086" y="245289"/>
                  </a:lnTo>
                  <a:lnTo>
                    <a:pt x="101611" y="258241"/>
                  </a:lnTo>
                  <a:lnTo>
                    <a:pt x="98636" y="270424"/>
                  </a:lnTo>
                  <a:lnTo>
                    <a:pt x="99611" y="272356"/>
                  </a:lnTo>
                  <a:lnTo>
                    <a:pt x="101319" y="273645"/>
                  </a:lnTo>
                  <a:lnTo>
                    <a:pt x="103217" y="277899"/>
                  </a:lnTo>
                  <a:lnTo>
                    <a:pt x="104736" y="285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4" name="SMARTInkShape-2998">
              <a:extLst>
                <a:ext uri="{FF2B5EF4-FFF2-40B4-BE49-F238E27FC236}">
                  <a16:creationId xmlns:a16="http://schemas.microsoft.com/office/drawing/2014/main" id="{E0102EEA-105F-4338-B95D-B06D28CB6D52}"/>
                </a:ext>
              </a:extLst>
            </p:cNvPr>
            <p:cNvSpPr/>
            <p:nvPr>
              <p:custDataLst>
                <p:tags r:id="rId361"/>
              </p:custDataLst>
            </p:nvPr>
          </p:nvSpPr>
          <p:spPr>
            <a:xfrm>
              <a:off x="969238" y="3934378"/>
              <a:ext cx="105597" cy="180032"/>
            </a:xfrm>
            <a:custGeom>
              <a:avLst/>
              <a:gdLst/>
              <a:ahLst/>
              <a:cxnLst/>
              <a:rect l="0" t="0" r="0" b="0"/>
              <a:pathLst>
                <a:path w="105597" h="180032">
                  <a:moveTo>
                    <a:pt x="68987" y="37547"/>
                  </a:moveTo>
                  <a:lnTo>
                    <a:pt x="68987" y="37547"/>
                  </a:lnTo>
                  <a:lnTo>
                    <a:pt x="68987" y="24290"/>
                  </a:lnTo>
                  <a:lnTo>
                    <a:pt x="66165" y="18249"/>
                  </a:lnTo>
                  <a:lnTo>
                    <a:pt x="51653" y="1314"/>
                  </a:lnTo>
                  <a:lnTo>
                    <a:pt x="47878" y="277"/>
                  </a:lnTo>
                  <a:lnTo>
                    <a:pt x="45389" y="0"/>
                  </a:lnTo>
                  <a:lnTo>
                    <a:pt x="42672" y="1933"/>
                  </a:lnTo>
                  <a:lnTo>
                    <a:pt x="25515" y="24368"/>
                  </a:lnTo>
                  <a:lnTo>
                    <a:pt x="20476" y="35289"/>
                  </a:lnTo>
                  <a:lnTo>
                    <a:pt x="7576" y="53576"/>
                  </a:lnTo>
                  <a:lnTo>
                    <a:pt x="66" y="73599"/>
                  </a:lnTo>
                  <a:lnTo>
                    <a:pt x="0" y="108672"/>
                  </a:lnTo>
                  <a:lnTo>
                    <a:pt x="6684" y="140818"/>
                  </a:lnTo>
                  <a:lnTo>
                    <a:pt x="20423" y="165395"/>
                  </a:lnTo>
                  <a:lnTo>
                    <a:pt x="28144" y="170404"/>
                  </a:lnTo>
                  <a:lnTo>
                    <a:pt x="75347" y="180031"/>
                  </a:lnTo>
                  <a:lnTo>
                    <a:pt x="87687" y="170193"/>
                  </a:lnTo>
                  <a:lnTo>
                    <a:pt x="99693" y="148816"/>
                  </a:lnTo>
                  <a:lnTo>
                    <a:pt x="104896" y="127430"/>
                  </a:lnTo>
                  <a:lnTo>
                    <a:pt x="105596" y="87091"/>
                  </a:lnTo>
                  <a:lnTo>
                    <a:pt x="98296" y="57166"/>
                  </a:lnTo>
                  <a:lnTo>
                    <a:pt x="88716" y="37800"/>
                  </a:lnTo>
                  <a:lnTo>
                    <a:pt x="83198" y="31366"/>
                  </a:lnTo>
                  <a:lnTo>
                    <a:pt x="71423" y="24216"/>
                  </a:lnTo>
                  <a:lnTo>
                    <a:pt x="66378" y="23368"/>
                  </a:lnTo>
                  <a:lnTo>
                    <a:pt x="49937" y="28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5" name="SMARTInkShape-2999">
              <a:extLst>
                <a:ext uri="{FF2B5EF4-FFF2-40B4-BE49-F238E27FC236}">
                  <a16:creationId xmlns:a16="http://schemas.microsoft.com/office/drawing/2014/main" id="{E7F338DD-0765-45F5-DB2F-7C05700D9AA8}"/>
                </a:ext>
              </a:extLst>
            </p:cNvPr>
            <p:cNvSpPr/>
            <p:nvPr>
              <p:custDataLst>
                <p:tags r:id="rId362"/>
              </p:custDataLst>
            </p:nvPr>
          </p:nvSpPr>
          <p:spPr>
            <a:xfrm>
              <a:off x="762000" y="4019550"/>
              <a:ext cx="161926" cy="28576"/>
            </a:xfrm>
            <a:custGeom>
              <a:avLst/>
              <a:gdLst/>
              <a:ahLst/>
              <a:cxnLst/>
              <a:rect l="0" t="0" r="0" b="0"/>
              <a:pathLst>
                <a:path w="161926" h="28576">
                  <a:moveTo>
                    <a:pt x="0" y="0"/>
                  </a:moveTo>
                  <a:lnTo>
                    <a:pt x="0" y="0"/>
                  </a:lnTo>
                  <a:lnTo>
                    <a:pt x="23851" y="1058"/>
                  </a:lnTo>
                  <a:lnTo>
                    <a:pt x="67014" y="9701"/>
                  </a:lnTo>
                  <a:lnTo>
                    <a:pt x="111339" y="22666"/>
                  </a:lnTo>
                  <a:lnTo>
                    <a:pt x="16192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6" name="SMARTInkShape-3000">
              <a:extLst>
                <a:ext uri="{FF2B5EF4-FFF2-40B4-BE49-F238E27FC236}">
                  <a16:creationId xmlns:a16="http://schemas.microsoft.com/office/drawing/2014/main" id="{41466CE6-4C25-1F6B-37CE-AA275B26EDB1}"/>
                </a:ext>
              </a:extLst>
            </p:cNvPr>
            <p:cNvSpPr/>
            <p:nvPr>
              <p:custDataLst>
                <p:tags r:id="rId363"/>
              </p:custDataLst>
            </p:nvPr>
          </p:nvSpPr>
          <p:spPr>
            <a:xfrm>
              <a:off x="2410233" y="3790953"/>
              <a:ext cx="123414" cy="238123"/>
            </a:xfrm>
            <a:custGeom>
              <a:avLst/>
              <a:gdLst/>
              <a:ahLst/>
              <a:cxnLst/>
              <a:rect l="0" t="0" r="0" b="0"/>
              <a:pathLst>
                <a:path w="123414" h="238123">
                  <a:moveTo>
                    <a:pt x="85317" y="9522"/>
                  </a:moveTo>
                  <a:lnTo>
                    <a:pt x="85317" y="9522"/>
                  </a:lnTo>
                  <a:lnTo>
                    <a:pt x="85317" y="0"/>
                  </a:lnTo>
                  <a:lnTo>
                    <a:pt x="85317" y="8198"/>
                  </a:lnTo>
                  <a:lnTo>
                    <a:pt x="78771" y="16865"/>
                  </a:lnTo>
                  <a:lnTo>
                    <a:pt x="59623" y="60719"/>
                  </a:lnTo>
                  <a:lnTo>
                    <a:pt x="44337" y="85800"/>
                  </a:lnTo>
                  <a:lnTo>
                    <a:pt x="13610" y="120278"/>
                  </a:lnTo>
                  <a:lnTo>
                    <a:pt x="9709" y="131417"/>
                  </a:lnTo>
                  <a:lnTo>
                    <a:pt x="8453" y="132061"/>
                  </a:lnTo>
                  <a:lnTo>
                    <a:pt x="968" y="133178"/>
                  </a:lnTo>
                  <a:lnTo>
                    <a:pt x="204" y="136094"/>
                  </a:lnTo>
                  <a:lnTo>
                    <a:pt x="0" y="138353"/>
                  </a:lnTo>
                  <a:lnTo>
                    <a:pt x="922" y="138801"/>
                  </a:lnTo>
                  <a:lnTo>
                    <a:pt x="4769" y="136477"/>
                  </a:lnTo>
                  <a:lnTo>
                    <a:pt x="6219" y="136491"/>
                  </a:lnTo>
                  <a:lnTo>
                    <a:pt x="7185" y="137560"/>
                  </a:lnTo>
                  <a:lnTo>
                    <a:pt x="8735" y="141823"/>
                  </a:lnTo>
                  <a:lnTo>
                    <a:pt x="14060" y="142561"/>
                  </a:lnTo>
                  <a:lnTo>
                    <a:pt x="59227" y="142864"/>
                  </a:lnTo>
                  <a:lnTo>
                    <a:pt x="93216" y="141812"/>
                  </a:lnTo>
                  <a:lnTo>
                    <a:pt x="123209" y="133362"/>
                  </a:lnTo>
                  <a:lnTo>
                    <a:pt x="123413" y="133347"/>
                  </a:lnTo>
                  <a:lnTo>
                    <a:pt x="122358" y="148555"/>
                  </a:lnTo>
                  <a:lnTo>
                    <a:pt x="115216" y="178128"/>
                  </a:lnTo>
                  <a:lnTo>
                    <a:pt x="113970" y="221208"/>
                  </a:lnTo>
                  <a:lnTo>
                    <a:pt x="113892" y="238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7" name="SMARTInkShape-3001">
              <a:extLst>
                <a:ext uri="{FF2B5EF4-FFF2-40B4-BE49-F238E27FC236}">
                  <a16:creationId xmlns:a16="http://schemas.microsoft.com/office/drawing/2014/main" id="{BCDEB8D6-77B0-97BF-DB1A-37F4B04AA4D9}"/>
                </a:ext>
              </a:extLst>
            </p:cNvPr>
            <p:cNvSpPr/>
            <p:nvPr>
              <p:custDataLst>
                <p:tags r:id="rId364"/>
              </p:custDataLst>
            </p:nvPr>
          </p:nvSpPr>
          <p:spPr>
            <a:xfrm>
              <a:off x="2258419" y="3829050"/>
              <a:ext cx="128901" cy="200026"/>
            </a:xfrm>
            <a:custGeom>
              <a:avLst/>
              <a:gdLst/>
              <a:ahLst/>
              <a:cxnLst/>
              <a:rect l="0" t="0" r="0" b="0"/>
              <a:pathLst>
                <a:path w="128901" h="200026">
                  <a:moveTo>
                    <a:pt x="75206" y="19050"/>
                  </a:moveTo>
                  <a:lnTo>
                    <a:pt x="75206" y="19050"/>
                  </a:lnTo>
                  <a:lnTo>
                    <a:pt x="75206" y="9918"/>
                  </a:lnTo>
                  <a:lnTo>
                    <a:pt x="80262" y="9642"/>
                  </a:lnTo>
                  <a:lnTo>
                    <a:pt x="81752" y="8544"/>
                  </a:lnTo>
                  <a:lnTo>
                    <a:pt x="84716" y="52"/>
                  </a:lnTo>
                  <a:lnTo>
                    <a:pt x="84730" y="3"/>
                  </a:lnTo>
                  <a:lnTo>
                    <a:pt x="84731" y="0"/>
                  </a:lnTo>
                  <a:lnTo>
                    <a:pt x="79675" y="5057"/>
                  </a:lnTo>
                  <a:lnTo>
                    <a:pt x="57285" y="48905"/>
                  </a:lnTo>
                  <a:lnTo>
                    <a:pt x="21307" y="91582"/>
                  </a:lnTo>
                  <a:lnTo>
                    <a:pt x="0" y="113290"/>
                  </a:lnTo>
                  <a:lnTo>
                    <a:pt x="727" y="113626"/>
                  </a:lnTo>
                  <a:lnTo>
                    <a:pt x="43669" y="114295"/>
                  </a:lnTo>
                  <a:lnTo>
                    <a:pt x="77620" y="113242"/>
                  </a:lnTo>
                  <a:lnTo>
                    <a:pt x="96301" y="106761"/>
                  </a:lnTo>
                  <a:lnTo>
                    <a:pt x="127860" y="104798"/>
                  </a:lnTo>
                  <a:lnTo>
                    <a:pt x="125772" y="104785"/>
                  </a:lnTo>
                  <a:lnTo>
                    <a:pt x="128759" y="104778"/>
                  </a:lnTo>
                  <a:lnTo>
                    <a:pt x="128900" y="105835"/>
                  </a:lnTo>
                  <a:lnTo>
                    <a:pt x="118783" y="128146"/>
                  </a:lnTo>
                  <a:lnTo>
                    <a:pt x="113627" y="167960"/>
                  </a:lnTo>
                  <a:lnTo>
                    <a:pt x="113348" y="192170"/>
                  </a:lnTo>
                  <a:lnTo>
                    <a:pt x="114392" y="194788"/>
                  </a:lnTo>
                  <a:lnTo>
                    <a:pt x="122831"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8" name="SMARTInkShape-3002">
              <a:extLst>
                <a:ext uri="{FF2B5EF4-FFF2-40B4-BE49-F238E27FC236}">
                  <a16:creationId xmlns:a16="http://schemas.microsoft.com/office/drawing/2014/main" id="{D64FE96F-1F49-BDA4-B4DB-3C385DB3D76B}"/>
                </a:ext>
              </a:extLst>
            </p:cNvPr>
            <p:cNvSpPr/>
            <p:nvPr>
              <p:custDataLst>
                <p:tags r:id="rId365"/>
              </p:custDataLst>
            </p:nvPr>
          </p:nvSpPr>
          <p:spPr>
            <a:xfrm>
              <a:off x="1305517" y="2790953"/>
              <a:ext cx="27984" cy="999994"/>
            </a:xfrm>
            <a:custGeom>
              <a:avLst/>
              <a:gdLst/>
              <a:ahLst/>
              <a:cxnLst/>
              <a:rect l="0" t="0" r="0" b="0"/>
              <a:pathLst>
                <a:path w="27984" h="999994">
                  <a:moveTo>
                    <a:pt x="8933" y="28447"/>
                  </a:moveTo>
                  <a:lnTo>
                    <a:pt x="8933" y="28447"/>
                  </a:lnTo>
                  <a:lnTo>
                    <a:pt x="17134" y="20246"/>
                  </a:lnTo>
                  <a:lnTo>
                    <a:pt x="18341" y="10837"/>
                  </a:lnTo>
                  <a:lnTo>
                    <a:pt x="18423" y="4767"/>
                  </a:lnTo>
                  <a:lnTo>
                    <a:pt x="17377" y="3135"/>
                  </a:lnTo>
                  <a:lnTo>
                    <a:pt x="15620" y="2048"/>
                  </a:lnTo>
                  <a:lnTo>
                    <a:pt x="13391" y="1322"/>
                  </a:lnTo>
                  <a:lnTo>
                    <a:pt x="12963" y="839"/>
                  </a:lnTo>
                  <a:lnTo>
                    <a:pt x="13736" y="517"/>
                  </a:lnTo>
                  <a:lnTo>
                    <a:pt x="15311" y="302"/>
                  </a:lnTo>
                  <a:lnTo>
                    <a:pt x="15302" y="159"/>
                  </a:lnTo>
                  <a:lnTo>
                    <a:pt x="12469" y="0"/>
                  </a:lnTo>
                  <a:lnTo>
                    <a:pt x="11291" y="1015"/>
                  </a:lnTo>
                  <a:lnTo>
                    <a:pt x="9981" y="4966"/>
                  </a:lnTo>
                  <a:lnTo>
                    <a:pt x="2405" y="52135"/>
                  </a:lnTo>
                  <a:lnTo>
                    <a:pt x="0" y="89336"/>
                  </a:lnTo>
                  <a:lnTo>
                    <a:pt x="2406" y="121982"/>
                  </a:lnTo>
                  <a:lnTo>
                    <a:pt x="7644" y="166515"/>
                  </a:lnTo>
                  <a:lnTo>
                    <a:pt x="9736" y="208473"/>
                  </a:lnTo>
                  <a:lnTo>
                    <a:pt x="17553" y="253397"/>
                  </a:lnTo>
                  <a:lnTo>
                    <a:pt x="18379" y="297583"/>
                  </a:lnTo>
                  <a:lnTo>
                    <a:pt x="21265" y="326399"/>
                  </a:lnTo>
                  <a:lnTo>
                    <a:pt x="27393" y="373568"/>
                  </a:lnTo>
                  <a:lnTo>
                    <a:pt x="27866" y="414942"/>
                  </a:lnTo>
                  <a:lnTo>
                    <a:pt x="27960" y="461764"/>
                  </a:lnTo>
                  <a:lnTo>
                    <a:pt x="27980" y="505524"/>
                  </a:lnTo>
                  <a:lnTo>
                    <a:pt x="27983" y="550564"/>
                  </a:lnTo>
                  <a:lnTo>
                    <a:pt x="27983" y="588725"/>
                  </a:lnTo>
                  <a:lnTo>
                    <a:pt x="27983" y="630959"/>
                  </a:lnTo>
                  <a:lnTo>
                    <a:pt x="27983" y="674747"/>
                  </a:lnTo>
                  <a:lnTo>
                    <a:pt x="25161" y="704307"/>
                  </a:lnTo>
                  <a:lnTo>
                    <a:pt x="22495" y="721471"/>
                  </a:lnTo>
                  <a:lnTo>
                    <a:pt x="24828" y="739201"/>
                  </a:lnTo>
                  <a:lnTo>
                    <a:pt x="19157" y="783361"/>
                  </a:lnTo>
                  <a:lnTo>
                    <a:pt x="18520" y="827620"/>
                  </a:lnTo>
                  <a:lnTo>
                    <a:pt x="18461" y="869880"/>
                  </a:lnTo>
                  <a:lnTo>
                    <a:pt x="18458" y="906996"/>
                  </a:lnTo>
                  <a:lnTo>
                    <a:pt x="9108" y="952187"/>
                  </a:lnTo>
                  <a:lnTo>
                    <a:pt x="8933" y="999766"/>
                  </a:lnTo>
                  <a:lnTo>
                    <a:pt x="8933" y="999993"/>
                  </a:lnTo>
                  <a:lnTo>
                    <a:pt x="8933" y="9904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9" name="SMARTInkShape-3003">
              <a:extLst>
                <a:ext uri="{FF2B5EF4-FFF2-40B4-BE49-F238E27FC236}">
                  <a16:creationId xmlns:a16="http://schemas.microsoft.com/office/drawing/2014/main" id="{770395C4-776E-E2D0-1229-BEFDB5405F04}"/>
                </a:ext>
              </a:extLst>
            </p:cNvPr>
            <p:cNvSpPr/>
            <p:nvPr>
              <p:custDataLst>
                <p:tags r:id="rId366"/>
              </p:custDataLst>
            </p:nvPr>
          </p:nvSpPr>
          <p:spPr>
            <a:xfrm>
              <a:off x="2009775" y="2709137"/>
              <a:ext cx="74877" cy="919889"/>
            </a:xfrm>
            <a:custGeom>
              <a:avLst/>
              <a:gdLst/>
              <a:ahLst/>
              <a:cxnLst/>
              <a:rect l="0" t="0" r="0" b="0"/>
              <a:pathLst>
                <a:path w="74877" h="919889">
                  <a:moveTo>
                    <a:pt x="0" y="5488"/>
                  </a:moveTo>
                  <a:lnTo>
                    <a:pt x="0" y="5488"/>
                  </a:lnTo>
                  <a:lnTo>
                    <a:pt x="8201" y="5488"/>
                  </a:lnTo>
                  <a:lnTo>
                    <a:pt x="8642" y="4430"/>
                  </a:lnTo>
                  <a:lnTo>
                    <a:pt x="9263" y="0"/>
                  </a:lnTo>
                  <a:lnTo>
                    <a:pt x="9524" y="46168"/>
                  </a:lnTo>
                  <a:lnTo>
                    <a:pt x="9525" y="83040"/>
                  </a:lnTo>
                  <a:lnTo>
                    <a:pt x="9525" y="127480"/>
                  </a:lnTo>
                  <a:lnTo>
                    <a:pt x="9525" y="169104"/>
                  </a:lnTo>
                  <a:lnTo>
                    <a:pt x="14582" y="213305"/>
                  </a:lnTo>
                  <a:lnTo>
                    <a:pt x="19226" y="254952"/>
                  </a:lnTo>
                  <a:lnTo>
                    <a:pt x="26415" y="301748"/>
                  </a:lnTo>
                  <a:lnTo>
                    <a:pt x="27935" y="341977"/>
                  </a:lnTo>
                  <a:lnTo>
                    <a:pt x="28385" y="381766"/>
                  </a:lnTo>
                  <a:lnTo>
                    <a:pt x="28538" y="423655"/>
                  </a:lnTo>
                  <a:lnTo>
                    <a:pt x="29626" y="466933"/>
                  </a:lnTo>
                  <a:lnTo>
                    <a:pt x="34061" y="484642"/>
                  </a:lnTo>
                  <a:lnTo>
                    <a:pt x="31729" y="496592"/>
                  </a:lnTo>
                  <a:lnTo>
                    <a:pt x="37789" y="517917"/>
                  </a:lnTo>
                  <a:lnTo>
                    <a:pt x="38097" y="565353"/>
                  </a:lnTo>
                  <a:lnTo>
                    <a:pt x="38099" y="579746"/>
                  </a:lnTo>
                  <a:lnTo>
                    <a:pt x="49859" y="620128"/>
                  </a:lnTo>
                  <a:lnTo>
                    <a:pt x="55710" y="649127"/>
                  </a:lnTo>
                  <a:lnTo>
                    <a:pt x="57066" y="694411"/>
                  </a:lnTo>
                  <a:lnTo>
                    <a:pt x="57147" y="740204"/>
                  </a:lnTo>
                  <a:lnTo>
                    <a:pt x="57150" y="786255"/>
                  </a:lnTo>
                  <a:lnTo>
                    <a:pt x="57150" y="818322"/>
                  </a:lnTo>
                  <a:lnTo>
                    <a:pt x="58208" y="820427"/>
                  </a:lnTo>
                  <a:lnTo>
                    <a:pt x="59972" y="821830"/>
                  </a:lnTo>
                  <a:lnTo>
                    <a:pt x="62207" y="822766"/>
                  </a:lnTo>
                  <a:lnTo>
                    <a:pt x="63696" y="824448"/>
                  </a:lnTo>
                  <a:lnTo>
                    <a:pt x="65351" y="829140"/>
                  </a:lnTo>
                  <a:lnTo>
                    <a:pt x="66674" y="875473"/>
                  </a:lnTo>
                  <a:lnTo>
                    <a:pt x="66675" y="889825"/>
                  </a:lnTo>
                  <a:lnTo>
                    <a:pt x="74876" y="899383"/>
                  </a:lnTo>
                  <a:lnTo>
                    <a:pt x="74259" y="900927"/>
                  </a:lnTo>
                  <a:lnTo>
                    <a:pt x="69392" y="908155"/>
                  </a:lnTo>
                  <a:lnTo>
                    <a:pt x="66676" y="919884"/>
                  </a:lnTo>
                  <a:lnTo>
                    <a:pt x="66675" y="919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0" name="SMARTInkShape-3004">
              <a:extLst>
                <a:ext uri="{FF2B5EF4-FFF2-40B4-BE49-F238E27FC236}">
                  <a16:creationId xmlns:a16="http://schemas.microsoft.com/office/drawing/2014/main" id="{BE7B653C-680C-17C7-6BD1-00FB0AB402A7}"/>
                </a:ext>
              </a:extLst>
            </p:cNvPr>
            <p:cNvSpPr/>
            <p:nvPr>
              <p:custDataLst>
                <p:tags r:id="rId367"/>
              </p:custDataLst>
            </p:nvPr>
          </p:nvSpPr>
          <p:spPr>
            <a:xfrm>
              <a:off x="2001233" y="3876675"/>
              <a:ext cx="122261" cy="169585"/>
            </a:xfrm>
            <a:custGeom>
              <a:avLst/>
              <a:gdLst/>
              <a:ahLst/>
              <a:cxnLst/>
              <a:rect l="0" t="0" r="0" b="0"/>
              <a:pathLst>
                <a:path w="122261" h="169585">
                  <a:moveTo>
                    <a:pt x="65692" y="28575"/>
                  </a:moveTo>
                  <a:lnTo>
                    <a:pt x="65692" y="28575"/>
                  </a:lnTo>
                  <a:lnTo>
                    <a:pt x="65692" y="10965"/>
                  </a:lnTo>
                  <a:lnTo>
                    <a:pt x="64634" y="10485"/>
                  </a:lnTo>
                  <a:lnTo>
                    <a:pt x="52435" y="9651"/>
                  </a:lnTo>
                  <a:lnTo>
                    <a:pt x="38246" y="14619"/>
                  </a:lnTo>
                  <a:lnTo>
                    <a:pt x="21034" y="26838"/>
                  </a:lnTo>
                  <a:lnTo>
                    <a:pt x="10214" y="36975"/>
                  </a:lnTo>
                  <a:lnTo>
                    <a:pt x="3993" y="51358"/>
                  </a:lnTo>
                  <a:lnTo>
                    <a:pt x="0" y="86462"/>
                  </a:lnTo>
                  <a:lnTo>
                    <a:pt x="4365" y="109462"/>
                  </a:lnTo>
                  <a:lnTo>
                    <a:pt x="22925" y="142743"/>
                  </a:lnTo>
                  <a:lnTo>
                    <a:pt x="34690" y="157280"/>
                  </a:lnTo>
                  <a:lnTo>
                    <a:pt x="46975" y="165152"/>
                  </a:lnTo>
                  <a:lnTo>
                    <a:pt x="68613" y="169584"/>
                  </a:lnTo>
                  <a:lnTo>
                    <a:pt x="83923" y="169563"/>
                  </a:lnTo>
                  <a:lnTo>
                    <a:pt x="94256" y="166025"/>
                  </a:lnTo>
                  <a:lnTo>
                    <a:pt x="102376" y="158103"/>
                  </a:lnTo>
                  <a:lnTo>
                    <a:pt x="109513" y="145410"/>
                  </a:lnTo>
                  <a:lnTo>
                    <a:pt x="119895" y="105589"/>
                  </a:lnTo>
                  <a:lnTo>
                    <a:pt x="122260" y="66836"/>
                  </a:lnTo>
                  <a:lnTo>
                    <a:pt x="117613" y="38148"/>
                  </a:lnTo>
                  <a:lnTo>
                    <a:pt x="104477" y="14596"/>
                  </a:lnTo>
                  <a:lnTo>
                    <a:pt x="93160" y="6487"/>
                  </a:lnTo>
                  <a:lnTo>
                    <a:pt x="73704" y="1281"/>
                  </a:lnTo>
                  <a:lnTo>
                    <a:pt x="466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1" name="SMARTInkShape-3005">
              <a:extLst>
                <a:ext uri="{FF2B5EF4-FFF2-40B4-BE49-F238E27FC236}">
                  <a16:creationId xmlns:a16="http://schemas.microsoft.com/office/drawing/2014/main" id="{E0F9219C-FD64-B0BE-52C9-6DADA224221E}"/>
                </a:ext>
              </a:extLst>
            </p:cNvPr>
            <p:cNvSpPr/>
            <p:nvPr>
              <p:custDataLst>
                <p:tags r:id="rId368"/>
              </p:custDataLst>
            </p:nvPr>
          </p:nvSpPr>
          <p:spPr>
            <a:xfrm>
              <a:off x="2086010" y="3571885"/>
              <a:ext cx="9491" cy="257166"/>
            </a:xfrm>
            <a:custGeom>
              <a:avLst/>
              <a:gdLst/>
              <a:ahLst/>
              <a:cxnLst/>
              <a:rect l="0" t="0" r="0" b="0"/>
              <a:pathLst>
                <a:path w="9491" h="257166">
                  <a:moveTo>
                    <a:pt x="9490" y="9515"/>
                  </a:moveTo>
                  <a:lnTo>
                    <a:pt x="9490" y="9515"/>
                  </a:lnTo>
                  <a:lnTo>
                    <a:pt x="9490" y="0"/>
                  </a:lnTo>
                  <a:lnTo>
                    <a:pt x="4433" y="10106"/>
                  </a:lnTo>
                  <a:lnTo>
                    <a:pt x="554" y="53664"/>
                  </a:lnTo>
                  <a:lnTo>
                    <a:pt x="81" y="91966"/>
                  </a:lnTo>
                  <a:lnTo>
                    <a:pt x="0" y="132958"/>
                  </a:lnTo>
                  <a:lnTo>
                    <a:pt x="5032" y="173561"/>
                  </a:lnTo>
                  <a:lnTo>
                    <a:pt x="8169" y="212403"/>
                  </a:lnTo>
                  <a:lnTo>
                    <a:pt x="9490" y="257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2" name="SMARTInkShape-3006">
              <a:extLst>
                <a:ext uri="{FF2B5EF4-FFF2-40B4-BE49-F238E27FC236}">
                  <a16:creationId xmlns:a16="http://schemas.microsoft.com/office/drawing/2014/main" id="{9E73F412-5099-33C5-5CC3-B292B21D5927}"/>
                </a:ext>
              </a:extLst>
            </p:cNvPr>
            <p:cNvSpPr/>
            <p:nvPr>
              <p:custDataLst>
                <p:tags r:id="rId369"/>
              </p:custDataLst>
            </p:nvPr>
          </p:nvSpPr>
          <p:spPr>
            <a:xfrm>
              <a:off x="1667975" y="3937506"/>
              <a:ext cx="130810" cy="137754"/>
            </a:xfrm>
            <a:custGeom>
              <a:avLst/>
              <a:gdLst/>
              <a:ahLst/>
              <a:cxnLst/>
              <a:rect l="0" t="0" r="0" b="0"/>
              <a:pathLst>
                <a:path w="130810" h="137754">
                  <a:moveTo>
                    <a:pt x="84625" y="24894"/>
                  </a:moveTo>
                  <a:lnTo>
                    <a:pt x="84625" y="24894"/>
                  </a:lnTo>
                  <a:lnTo>
                    <a:pt x="84625" y="19837"/>
                  </a:lnTo>
                  <a:lnTo>
                    <a:pt x="83567" y="18348"/>
                  </a:lnTo>
                  <a:lnTo>
                    <a:pt x="81803" y="17355"/>
                  </a:lnTo>
                  <a:lnTo>
                    <a:pt x="71368" y="15762"/>
                  </a:lnTo>
                  <a:lnTo>
                    <a:pt x="62235" y="15486"/>
                  </a:lnTo>
                  <a:lnTo>
                    <a:pt x="53154" y="21065"/>
                  </a:lnTo>
                  <a:lnTo>
                    <a:pt x="11431" y="51951"/>
                  </a:lnTo>
                  <a:lnTo>
                    <a:pt x="4469" y="66553"/>
                  </a:lnTo>
                  <a:lnTo>
                    <a:pt x="0" y="96740"/>
                  </a:lnTo>
                  <a:lnTo>
                    <a:pt x="2211" y="107273"/>
                  </a:lnTo>
                  <a:lnTo>
                    <a:pt x="9406" y="119153"/>
                  </a:lnTo>
                  <a:lnTo>
                    <a:pt x="12254" y="122658"/>
                  </a:lnTo>
                  <a:lnTo>
                    <a:pt x="31432" y="132648"/>
                  </a:lnTo>
                  <a:lnTo>
                    <a:pt x="47109" y="137254"/>
                  </a:lnTo>
                  <a:lnTo>
                    <a:pt x="76038" y="137753"/>
                  </a:lnTo>
                  <a:lnTo>
                    <a:pt x="95604" y="131476"/>
                  </a:lnTo>
                  <a:lnTo>
                    <a:pt x="115730" y="116789"/>
                  </a:lnTo>
                  <a:lnTo>
                    <a:pt x="125709" y="107391"/>
                  </a:lnTo>
                  <a:lnTo>
                    <a:pt x="129343" y="92604"/>
                  </a:lnTo>
                  <a:lnTo>
                    <a:pt x="130809" y="45139"/>
                  </a:lnTo>
                  <a:lnTo>
                    <a:pt x="127023" y="30010"/>
                  </a:lnTo>
                  <a:lnTo>
                    <a:pt x="113886" y="9595"/>
                  </a:lnTo>
                  <a:lnTo>
                    <a:pt x="102569" y="2219"/>
                  </a:lnTo>
                  <a:lnTo>
                    <a:pt x="96587" y="252"/>
                  </a:lnTo>
                  <a:lnTo>
                    <a:pt x="91542" y="0"/>
                  </a:lnTo>
                  <a:lnTo>
                    <a:pt x="46525" y="15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3" name="SMARTInkShape-3007">
              <a:extLst>
                <a:ext uri="{FF2B5EF4-FFF2-40B4-BE49-F238E27FC236}">
                  <a16:creationId xmlns:a16="http://schemas.microsoft.com/office/drawing/2014/main" id="{CCC2BC86-3E26-AF59-0D4A-983A6435D55E}"/>
                </a:ext>
              </a:extLst>
            </p:cNvPr>
            <p:cNvSpPr/>
            <p:nvPr>
              <p:custDataLst>
                <p:tags r:id="rId370"/>
              </p:custDataLst>
            </p:nvPr>
          </p:nvSpPr>
          <p:spPr>
            <a:xfrm>
              <a:off x="1752600" y="3638563"/>
              <a:ext cx="9526" cy="228588"/>
            </a:xfrm>
            <a:custGeom>
              <a:avLst/>
              <a:gdLst/>
              <a:ahLst/>
              <a:cxnLst/>
              <a:rect l="0" t="0" r="0" b="0"/>
              <a:pathLst>
                <a:path w="9526" h="228588">
                  <a:moveTo>
                    <a:pt x="0" y="19037"/>
                  </a:moveTo>
                  <a:lnTo>
                    <a:pt x="0" y="19037"/>
                  </a:lnTo>
                  <a:lnTo>
                    <a:pt x="5057" y="13980"/>
                  </a:lnTo>
                  <a:lnTo>
                    <a:pt x="7539" y="8676"/>
                  </a:lnTo>
                  <a:lnTo>
                    <a:pt x="9522" y="0"/>
                  </a:lnTo>
                  <a:lnTo>
                    <a:pt x="9525" y="36616"/>
                  </a:lnTo>
                  <a:lnTo>
                    <a:pt x="9525" y="76339"/>
                  </a:lnTo>
                  <a:lnTo>
                    <a:pt x="9525" y="116566"/>
                  </a:lnTo>
                  <a:lnTo>
                    <a:pt x="9525" y="155297"/>
                  </a:lnTo>
                  <a:lnTo>
                    <a:pt x="9525" y="198304"/>
                  </a:lnTo>
                  <a:lnTo>
                    <a:pt x="9525" y="228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4" name="SMARTInkShape-3008">
              <a:extLst>
                <a:ext uri="{FF2B5EF4-FFF2-40B4-BE49-F238E27FC236}">
                  <a16:creationId xmlns:a16="http://schemas.microsoft.com/office/drawing/2014/main" id="{62CC0A6C-5E10-D613-3D1D-EEEAFC293911}"/>
                </a:ext>
              </a:extLst>
            </p:cNvPr>
            <p:cNvSpPr/>
            <p:nvPr>
              <p:custDataLst>
                <p:tags r:id="rId371"/>
              </p:custDataLst>
            </p:nvPr>
          </p:nvSpPr>
          <p:spPr>
            <a:xfrm>
              <a:off x="561975" y="2486064"/>
              <a:ext cx="2295526" cy="1142962"/>
            </a:xfrm>
            <a:custGeom>
              <a:avLst/>
              <a:gdLst/>
              <a:ahLst/>
              <a:cxnLst/>
              <a:rect l="0" t="0" r="0" b="0"/>
              <a:pathLst>
                <a:path w="2295526" h="1142962">
                  <a:moveTo>
                    <a:pt x="0" y="1066761"/>
                  </a:moveTo>
                  <a:lnTo>
                    <a:pt x="0" y="1066761"/>
                  </a:lnTo>
                  <a:lnTo>
                    <a:pt x="5056" y="1066761"/>
                  </a:lnTo>
                  <a:lnTo>
                    <a:pt x="47946" y="1050286"/>
                  </a:lnTo>
                  <a:lnTo>
                    <a:pt x="87022" y="1040446"/>
                  </a:lnTo>
                  <a:lnTo>
                    <a:pt x="133521" y="1025365"/>
                  </a:lnTo>
                  <a:lnTo>
                    <a:pt x="179088" y="1011704"/>
                  </a:lnTo>
                  <a:lnTo>
                    <a:pt x="216282" y="995649"/>
                  </a:lnTo>
                  <a:lnTo>
                    <a:pt x="261131" y="974084"/>
                  </a:lnTo>
                  <a:lnTo>
                    <a:pt x="305321" y="948371"/>
                  </a:lnTo>
                  <a:lnTo>
                    <a:pt x="345825" y="923705"/>
                  </a:lnTo>
                  <a:lnTo>
                    <a:pt x="366425" y="911106"/>
                  </a:lnTo>
                  <a:lnTo>
                    <a:pt x="409744" y="866731"/>
                  </a:lnTo>
                  <a:lnTo>
                    <a:pt x="450512" y="821097"/>
                  </a:lnTo>
                  <a:lnTo>
                    <a:pt x="468624" y="803471"/>
                  </a:lnTo>
                  <a:lnTo>
                    <a:pt x="502318" y="756577"/>
                  </a:lnTo>
                  <a:lnTo>
                    <a:pt x="536438" y="713314"/>
                  </a:lnTo>
                  <a:lnTo>
                    <a:pt x="566114" y="666704"/>
                  </a:lnTo>
                  <a:lnTo>
                    <a:pt x="597027" y="627147"/>
                  </a:lnTo>
                  <a:lnTo>
                    <a:pt x="618305" y="583615"/>
                  </a:lnTo>
                  <a:lnTo>
                    <a:pt x="635950" y="543036"/>
                  </a:lnTo>
                  <a:lnTo>
                    <a:pt x="666155" y="495456"/>
                  </a:lnTo>
                  <a:lnTo>
                    <a:pt x="688570" y="449639"/>
                  </a:lnTo>
                  <a:lnTo>
                    <a:pt x="702849" y="426357"/>
                  </a:lnTo>
                  <a:lnTo>
                    <a:pt x="723724" y="386318"/>
                  </a:lnTo>
                  <a:lnTo>
                    <a:pt x="731230" y="370642"/>
                  </a:lnTo>
                  <a:lnTo>
                    <a:pt x="757935" y="324882"/>
                  </a:lnTo>
                  <a:lnTo>
                    <a:pt x="780998" y="282487"/>
                  </a:lnTo>
                  <a:lnTo>
                    <a:pt x="803464" y="238719"/>
                  </a:lnTo>
                  <a:lnTo>
                    <a:pt x="826296" y="196087"/>
                  </a:lnTo>
                  <a:lnTo>
                    <a:pt x="854598" y="151847"/>
                  </a:lnTo>
                  <a:lnTo>
                    <a:pt x="889913" y="109487"/>
                  </a:lnTo>
                  <a:lnTo>
                    <a:pt x="925964" y="65207"/>
                  </a:lnTo>
                  <a:lnTo>
                    <a:pt x="971639" y="27159"/>
                  </a:lnTo>
                  <a:lnTo>
                    <a:pt x="999907" y="14074"/>
                  </a:lnTo>
                  <a:lnTo>
                    <a:pt x="1043394" y="2216"/>
                  </a:lnTo>
                  <a:lnTo>
                    <a:pt x="1084318" y="159"/>
                  </a:lnTo>
                  <a:lnTo>
                    <a:pt x="1126117" y="0"/>
                  </a:lnTo>
                  <a:lnTo>
                    <a:pt x="1172592" y="2789"/>
                  </a:lnTo>
                  <a:lnTo>
                    <a:pt x="1219334" y="16209"/>
                  </a:lnTo>
                  <a:lnTo>
                    <a:pt x="1261786" y="31760"/>
                  </a:lnTo>
                  <a:lnTo>
                    <a:pt x="1306643" y="55822"/>
                  </a:lnTo>
                  <a:lnTo>
                    <a:pt x="1349954" y="85934"/>
                  </a:lnTo>
                  <a:lnTo>
                    <a:pt x="1394554" y="127765"/>
                  </a:lnTo>
                  <a:lnTo>
                    <a:pt x="1435329" y="168469"/>
                  </a:lnTo>
                  <a:lnTo>
                    <a:pt x="1473220" y="214557"/>
                  </a:lnTo>
                  <a:lnTo>
                    <a:pt x="1508157" y="258903"/>
                  </a:lnTo>
                  <a:lnTo>
                    <a:pt x="1545458" y="304994"/>
                  </a:lnTo>
                  <a:lnTo>
                    <a:pt x="1582511" y="346853"/>
                  </a:lnTo>
                  <a:lnTo>
                    <a:pt x="1613079" y="391012"/>
                  </a:lnTo>
                  <a:lnTo>
                    <a:pt x="1639617" y="433124"/>
                  </a:lnTo>
                  <a:lnTo>
                    <a:pt x="1677164" y="479551"/>
                  </a:lnTo>
                  <a:lnTo>
                    <a:pt x="1707193" y="523218"/>
                  </a:lnTo>
                  <a:lnTo>
                    <a:pt x="1731712" y="563318"/>
                  </a:lnTo>
                  <a:lnTo>
                    <a:pt x="1759479" y="609743"/>
                  </a:lnTo>
                  <a:lnTo>
                    <a:pt x="1768357" y="626575"/>
                  </a:lnTo>
                  <a:lnTo>
                    <a:pt x="1788482" y="651649"/>
                  </a:lnTo>
                  <a:lnTo>
                    <a:pt x="1813887" y="695811"/>
                  </a:lnTo>
                  <a:lnTo>
                    <a:pt x="1844802" y="737924"/>
                  </a:lnTo>
                  <a:lnTo>
                    <a:pt x="1871725" y="778787"/>
                  </a:lnTo>
                  <a:lnTo>
                    <a:pt x="1900896" y="811028"/>
                  </a:lnTo>
                  <a:lnTo>
                    <a:pt x="1934715" y="857608"/>
                  </a:lnTo>
                  <a:lnTo>
                    <a:pt x="1975777" y="899384"/>
                  </a:lnTo>
                  <a:lnTo>
                    <a:pt x="2008993" y="935450"/>
                  </a:lnTo>
                  <a:lnTo>
                    <a:pt x="2039117" y="971690"/>
                  </a:lnTo>
                  <a:lnTo>
                    <a:pt x="2080538" y="1013675"/>
                  </a:lnTo>
                  <a:lnTo>
                    <a:pt x="2111495" y="1039597"/>
                  </a:lnTo>
                  <a:lnTo>
                    <a:pt x="2135740" y="1054771"/>
                  </a:lnTo>
                  <a:lnTo>
                    <a:pt x="2154641" y="1074231"/>
                  </a:lnTo>
                  <a:lnTo>
                    <a:pt x="2200915" y="1104808"/>
                  </a:lnTo>
                  <a:lnTo>
                    <a:pt x="2216693" y="1111548"/>
                  </a:lnTo>
                  <a:lnTo>
                    <a:pt x="2236561" y="1118882"/>
                  </a:lnTo>
                  <a:lnTo>
                    <a:pt x="2254323" y="1129464"/>
                  </a:lnTo>
                  <a:lnTo>
                    <a:pt x="2274294" y="1135473"/>
                  </a:lnTo>
                  <a:lnTo>
                    <a:pt x="2281856" y="1139633"/>
                  </a:lnTo>
                  <a:lnTo>
                    <a:pt x="2295525" y="1142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5" name="SMARTInkShape-3009">
              <a:extLst>
                <a:ext uri="{FF2B5EF4-FFF2-40B4-BE49-F238E27FC236}">
                  <a16:creationId xmlns:a16="http://schemas.microsoft.com/office/drawing/2014/main" id="{707CA0FF-7E9C-D84F-3C81-680366360B1E}"/>
                </a:ext>
              </a:extLst>
            </p:cNvPr>
            <p:cNvSpPr/>
            <p:nvPr>
              <p:custDataLst>
                <p:tags r:id="rId372"/>
              </p:custDataLst>
            </p:nvPr>
          </p:nvSpPr>
          <p:spPr>
            <a:xfrm>
              <a:off x="2133600" y="3095625"/>
              <a:ext cx="219076" cy="114301"/>
            </a:xfrm>
            <a:custGeom>
              <a:avLst/>
              <a:gdLst/>
              <a:ahLst/>
              <a:cxnLst/>
              <a:rect l="0" t="0" r="0" b="0"/>
              <a:pathLst>
                <a:path w="219076" h="114301">
                  <a:moveTo>
                    <a:pt x="0" y="114300"/>
                  </a:moveTo>
                  <a:lnTo>
                    <a:pt x="0" y="114300"/>
                  </a:lnTo>
                  <a:lnTo>
                    <a:pt x="44829" y="87785"/>
                  </a:lnTo>
                  <a:lnTo>
                    <a:pt x="90660" y="57792"/>
                  </a:lnTo>
                  <a:lnTo>
                    <a:pt x="134209" y="35845"/>
                  </a:lnTo>
                  <a:lnTo>
                    <a:pt x="179230" y="15956"/>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6" name="SMARTInkShape-3010">
              <a:extLst>
                <a:ext uri="{FF2B5EF4-FFF2-40B4-BE49-F238E27FC236}">
                  <a16:creationId xmlns:a16="http://schemas.microsoft.com/office/drawing/2014/main" id="{8C09CF43-7FCC-2DAD-5B7B-EDD28362D075}"/>
                </a:ext>
              </a:extLst>
            </p:cNvPr>
            <p:cNvSpPr/>
            <p:nvPr>
              <p:custDataLst>
                <p:tags r:id="rId373"/>
              </p:custDataLst>
            </p:nvPr>
          </p:nvSpPr>
          <p:spPr>
            <a:xfrm>
              <a:off x="1152918" y="3211641"/>
              <a:ext cx="123433" cy="131635"/>
            </a:xfrm>
            <a:custGeom>
              <a:avLst/>
              <a:gdLst/>
              <a:ahLst/>
              <a:cxnLst/>
              <a:rect l="0" t="0" r="0" b="0"/>
              <a:pathLst>
                <a:path w="123433" h="131635">
                  <a:moveTo>
                    <a:pt x="9132" y="17334"/>
                  </a:moveTo>
                  <a:lnTo>
                    <a:pt x="9132" y="17334"/>
                  </a:lnTo>
                  <a:lnTo>
                    <a:pt x="4075" y="12278"/>
                  </a:lnTo>
                  <a:lnTo>
                    <a:pt x="1593" y="6973"/>
                  </a:lnTo>
                  <a:lnTo>
                    <a:pt x="0" y="0"/>
                  </a:lnTo>
                  <a:lnTo>
                    <a:pt x="9836" y="3849"/>
                  </a:lnTo>
                  <a:lnTo>
                    <a:pt x="17559" y="14516"/>
                  </a:lnTo>
                  <a:lnTo>
                    <a:pt x="31140" y="37121"/>
                  </a:lnTo>
                  <a:lnTo>
                    <a:pt x="65103" y="75835"/>
                  </a:lnTo>
                  <a:lnTo>
                    <a:pt x="97877" y="113624"/>
                  </a:lnTo>
                  <a:lnTo>
                    <a:pt x="123432" y="131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7" name="SMARTInkShape-3011">
              <a:extLst>
                <a:ext uri="{FF2B5EF4-FFF2-40B4-BE49-F238E27FC236}">
                  <a16:creationId xmlns:a16="http://schemas.microsoft.com/office/drawing/2014/main" id="{311ACB4C-2074-55C9-42CC-05207F30CCE4}"/>
                </a:ext>
              </a:extLst>
            </p:cNvPr>
            <p:cNvSpPr/>
            <p:nvPr>
              <p:custDataLst>
                <p:tags r:id="rId374"/>
              </p:custDataLst>
            </p:nvPr>
          </p:nvSpPr>
          <p:spPr>
            <a:xfrm>
              <a:off x="2152650" y="3238500"/>
              <a:ext cx="295276" cy="109833"/>
            </a:xfrm>
            <a:custGeom>
              <a:avLst/>
              <a:gdLst/>
              <a:ahLst/>
              <a:cxnLst/>
              <a:rect l="0" t="0" r="0" b="0"/>
              <a:pathLst>
                <a:path w="295276" h="109833">
                  <a:moveTo>
                    <a:pt x="0" y="104775"/>
                  </a:moveTo>
                  <a:lnTo>
                    <a:pt x="0" y="104775"/>
                  </a:lnTo>
                  <a:lnTo>
                    <a:pt x="5057" y="109832"/>
                  </a:lnTo>
                  <a:lnTo>
                    <a:pt x="16006" y="109492"/>
                  </a:lnTo>
                  <a:lnTo>
                    <a:pt x="43848" y="100650"/>
                  </a:lnTo>
                  <a:lnTo>
                    <a:pt x="86482" y="78061"/>
                  </a:lnTo>
                  <a:lnTo>
                    <a:pt x="134087" y="58811"/>
                  </a:lnTo>
                  <a:lnTo>
                    <a:pt x="172693" y="35684"/>
                  </a:lnTo>
                  <a:lnTo>
                    <a:pt x="214182" y="16393"/>
                  </a:lnTo>
                  <a:lnTo>
                    <a:pt x="254053" y="4336"/>
                  </a:lnTo>
                  <a:lnTo>
                    <a:pt x="2952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8" name="SMARTInkShape-3012">
              <a:extLst>
                <a:ext uri="{FF2B5EF4-FFF2-40B4-BE49-F238E27FC236}">
                  <a16:creationId xmlns:a16="http://schemas.microsoft.com/office/drawing/2014/main" id="{70896277-B123-61CB-2BE8-6FCB679C7EC7}"/>
                </a:ext>
              </a:extLst>
            </p:cNvPr>
            <p:cNvSpPr/>
            <p:nvPr>
              <p:custDataLst>
                <p:tags r:id="rId375"/>
              </p:custDataLst>
            </p:nvPr>
          </p:nvSpPr>
          <p:spPr>
            <a:xfrm>
              <a:off x="1019175" y="3364042"/>
              <a:ext cx="190501" cy="160209"/>
            </a:xfrm>
            <a:custGeom>
              <a:avLst/>
              <a:gdLst/>
              <a:ahLst/>
              <a:cxnLst/>
              <a:rect l="0" t="0" r="0" b="0"/>
              <a:pathLst>
                <a:path w="190501" h="160209">
                  <a:moveTo>
                    <a:pt x="0" y="17333"/>
                  </a:moveTo>
                  <a:lnTo>
                    <a:pt x="0" y="17333"/>
                  </a:lnTo>
                  <a:lnTo>
                    <a:pt x="0" y="4076"/>
                  </a:lnTo>
                  <a:lnTo>
                    <a:pt x="2117" y="2145"/>
                  </a:lnTo>
                  <a:lnTo>
                    <a:pt x="10113" y="0"/>
                  </a:lnTo>
                  <a:lnTo>
                    <a:pt x="31571" y="3848"/>
                  </a:lnTo>
                  <a:lnTo>
                    <a:pt x="47925" y="11691"/>
                  </a:lnTo>
                  <a:lnTo>
                    <a:pt x="87019" y="58035"/>
                  </a:lnTo>
                  <a:lnTo>
                    <a:pt x="124081" y="101690"/>
                  </a:lnTo>
                  <a:lnTo>
                    <a:pt x="169819" y="147899"/>
                  </a:lnTo>
                  <a:lnTo>
                    <a:pt x="190500" y="160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9" name="SMARTInkShape-3013">
              <a:extLst>
                <a:ext uri="{FF2B5EF4-FFF2-40B4-BE49-F238E27FC236}">
                  <a16:creationId xmlns:a16="http://schemas.microsoft.com/office/drawing/2014/main" id="{D22056AD-1EBB-C307-6713-76F36CDBBC96}"/>
                </a:ext>
              </a:extLst>
            </p:cNvPr>
            <p:cNvSpPr/>
            <p:nvPr>
              <p:custDataLst>
                <p:tags r:id="rId376"/>
              </p:custDataLst>
            </p:nvPr>
          </p:nvSpPr>
          <p:spPr>
            <a:xfrm>
              <a:off x="1209850" y="3905250"/>
              <a:ext cx="123608" cy="209551"/>
            </a:xfrm>
            <a:custGeom>
              <a:avLst/>
              <a:gdLst/>
              <a:ahLst/>
              <a:cxnLst/>
              <a:rect l="0" t="0" r="0" b="0"/>
              <a:pathLst>
                <a:path w="123608" h="209551">
                  <a:moveTo>
                    <a:pt x="47450" y="38100"/>
                  </a:moveTo>
                  <a:lnTo>
                    <a:pt x="47450" y="38100"/>
                  </a:lnTo>
                  <a:lnTo>
                    <a:pt x="47450" y="33043"/>
                  </a:lnTo>
                  <a:lnTo>
                    <a:pt x="50272" y="27739"/>
                  </a:lnTo>
                  <a:lnTo>
                    <a:pt x="55651" y="20767"/>
                  </a:lnTo>
                  <a:lnTo>
                    <a:pt x="56975" y="9530"/>
                  </a:lnTo>
                  <a:lnTo>
                    <a:pt x="56975" y="0"/>
                  </a:lnTo>
                  <a:lnTo>
                    <a:pt x="65176" y="0"/>
                  </a:lnTo>
                  <a:lnTo>
                    <a:pt x="65617" y="1058"/>
                  </a:lnTo>
                  <a:lnTo>
                    <a:pt x="66465" y="14189"/>
                  </a:lnTo>
                  <a:lnTo>
                    <a:pt x="50251" y="57805"/>
                  </a:lnTo>
                  <a:lnTo>
                    <a:pt x="39931" y="78628"/>
                  </a:lnTo>
                  <a:lnTo>
                    <a:pt x="6563" y="125090"/>
                  </a:lnTo>
                  <a:lnTo>
                    <a:pt x="0" y="133135"/>
                  </a:lnTo>
                  <a:lnTo>
                    <a:pt x="4934" y="133286"/>
                  </a:lnTo>
                  <a:lnTo>
                    <a:pt x="48131" y="124704"/>
                  </a:lnTo>
                  <a:lnTo>
                    <a:pt x="88506" y="122844"/>
                  </a:lnTo>
                  <a:lnTo>
                    <a:pt x="123607" y="114303"/>
                  </a:lnTo>
                  <a:lnTo>
                    <a:pt x="108459" y="147851"/>
                  </a:lnTo>
                  <a:lnTo>
                    <a:pt x="102004" y="191941"/>
                  </a:lnTo>
                  <a:lnTo>
                    <a:pt x="9507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0" name="SMARTInkShape-3014">
              <a:extLst>
                <a:ext uri="{FF2B5EF4-FFF2-40B4-BE49-F238E27FC236}">
                  <a16:creationId xmlns:a16="http://schemas.microsoft.com/office/drawing/2014/main" id="{3DAED15B-9888-E378-CEF4-3486A00136D1}"/>
                </a:ext>
              </a:extLst>
            </p:cNvPr>
            <p:cNvSpPr/>
            <p:nvPr>
              <p:custDataLst>
                <p:tags r:id="rId377"/>
              </p:custDataLst>
            </p:nvPr>
          </p:nvSpPr>
          <p:spPr>
            <a:xfrm>
              <a:off x="1152525" y="4095750"/>
              <a:ext cx="9526" cy="9526"/>
            </a:xfrm>
            <a:custGeom>
              <a:avLst/>
              <a:gdLst/>
              <a:ahLst/>
              <a:cxnLst/>
              <a:rect l="0" t="0" r="0" b="0"/>
              <a:pathLst>
                <a:path w="9526" h="9526">
                  <a:moveTo>
                    <a:pt x="9525" y="9525"/>
                  </a:moveTo>
                  <a:lnTo>
                    <a:pt x="9525" y="9525"/>
                  </a:lnTo>
                  <a:lnTo>
                    <a:pt x="4468" y="9525"/>
                  </a:lnTo>
                  <a:lnTo>
                    <a:pt x="2979" y="846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1" name="SMARTInkShape-3015">
              <a:extLst>
                <a:ext uri="{FF2B5EF4-FFF2-40B4-BE49-F238E27FC236}">
                  <a16:creationId xmlns:a16="http://schemas.microsoft.com/office/drawing/2014/main" id="{21BA1D9C-0AD2-1ACB-C7D4-85F740C13A0F}"/>
                </a:ext>
              </a:extLst>
            </p:cNvPr>
            <p:cNvSpPr/>
            <p:nvPr>
              <p:custDataLst>
                <p:tags r:id="rId378"/>
              </p:custDataLst>
            </p:nvPr>
          </p:nvSpPr>
          <p:spPr>
            <a:xfrm>
              <a:off x="2211124" y="3457575"/>
              <a:ext cx="236802" cy="109833"/>
            </a:xfrm>
            <a:custGeom>
              <a:avLst/>
              <a:gdLst/>
              <a:ahLst/>
              <a:cxnLst/>
              <a:rect l="0" t="0" r="0" b="0"/>
              <a:pathLst>
                <a:path w="236802" h="109833">
                  <a:moveTo>
                    <a:pt x="8201" y="104775"/>
                  </a:moveTo>
                  <a:lnTo>
                    <a:pt x="8201" y="104775"/>
                  </a:lnTo>
                  <a:lnTo>
                    <a:pt x="3145" y="104775"/>
                  </a:lnTo>
                  <a:lnTo>
                    <a:pt x="1655" y="105833"/>
                  </a:lnTo>
                  <a:lnTo>
                    <a:pt x="662" y="107597"/>
                  </a:lnTo>
                  <a:lnTo>
                    <a:pt x="0" y="109832"/>
                  </a:lnTo>
                  <a:lnTo>
                    <a:pt x="10554" y="106670"/>
                  </a:lnTo>
                  <a:lnTo>
                    <a:pt x="51822" y="87393"/>
                  </a:lnTo>
                  <a:lnTo>
                    <a:pt x="95252" y="57715"/>
                  </a:lnTo>
                  <a:lnTo>
                    <a:pt x="134300" y="42265"/>
                  </a:lnTo>
                  <a:lnTo>
                    <a:pt x="176533" y="21441"/>
                  </a:lnTo>
                  <a:lnTo>
                    <a:pt x="2368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2" name="SMARTInkShape-3016">
              <a:extLst>
                <a:ext uri="{FF2B5EF4-FFF2-40B4-BE49-F238E27FC236}">
                  <a16:creationId xmlns:a16="http://schemas.microsoft.com/office/drawing/2014/main" id="{A5538A5A-16DD-EF3B-E412-08FB24CFF602}"/>
                </a:ext>
              </a:extLst>
            </p:cNvPr>
            <p:cNvSpPr/>
            <p:nvPr>
              <p:custDataLst>
                <p:tags r:id="rId379"/>
              </p:custDataLst>
            </p:nvPr>
          </p:nvSpPr>
          <p:spPr>
            <a:xfrm>
              <a:off x="2181225" y="3333750"/>
              <a:ext cx="323851" cy="147933"/>
            </a:xfrm>
            <a:custGeom>
              <a:avLst/>
              <a:gdLst/>
              <a:ahLst/>
              <a:cxnLst/>
              <a:rect l="0" t="0" r="0" b="0"/>
              <a:pathLst>
                <a:path w="323851" h="147933">
                  <a:moveTo>
                    <a:pt x="0" y="142875"/>
                  </a:moveTo>
                  <a:lnTo>
                    <a:pt x="0" y="142875"/>
                  </a:lnTo>
                  <a:lnTo>
                    <a:pt x="5056" y="147932"/>
                  </a:lnTo>
                  <a:lnTo>
                    <a:pt x="9721" y="147305"/>
                  </a:lnTo>
                  <a:lnTo>
                    <a:pt x="30397" y="136308"/>
                  </a:lnTo>
                  <a:lnTo>
                    <a:pt x="59705" y="116452"/>
                  </a:lnTo>
                  <a:lnTo>
                    <a:pt x="105868" y="91912"/>
                  </a:lnTo>
                  <a:lnTo>
                    <a:pt x="153275" y="65086"/>
                  </a:lnTo>
                  <a:lnTo>
                    <a:pt x="193594" y="42320"/>
                  </a:lnTo>
                  <a:lnTo>
                    <a:pt x="233476" y="25538"/>
                  </a:lnTo>
                  <a:lnTo>
                    <a:pt x="275268" y="12727"/>
                  </a:lnTo>
                  <a:lnTo>
                    <a:pt x="323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3" name="SMARTInkShape-3017">
              <a:extLst>
                <a:ext uri="{FF2B5EF4-FFF2-40B4-BE49-F238E27FC236}">
                  <a16:creationId xmlns:a16="http://schemas.microsoft.com/office/drawing/2014/main" id="{3EDF3ADC-76C7-597A-372B-84479FC1E013}"/>
                </a:ext>
              </a:extLst>
            </p:cNvPr>
            <p:cNvSpPr/>
            <p:nvPr>
              <p:custDataLst>
                <p:tags r:id="rId380"/>
              </p:custDataLst>
            </p:nvPr>
          </p:nvSpPr>
          <p:spPr>
            <a:xfrm>
              <a:off x="2419350" y="3533775"/>
              <a:ext cx="85726" cy="28576"/>
            </a:xfrm>
            <a:custGeom>
              <a:avLst/>
              <a:gdLst/>
              <a:ahLst/>
              <a:cxnLst/>
              <a:rect l="0" t="0" r="0" b="0"/>
              <a:pathLst>
                <a:path w="85726" h="28576">
                  <a:moveTo>
                    <a:pt x="0" y="28575"/>
                  </a:moveTo>
                  <a:lnTo>
                    <a:pt x="0" y="28575"/>
                  </a:lnTo>
                  <a:lnTo>
                    <a:pt x="9721" y="27517"/>
                  </a:lnTo>
                  <a:lnTo>
                    <a:pt x="51457" y="12328"/>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75" name="SMARTInkShape-3018">
            <a:extLst>
              <a:ext uri="{FF2B5EF4-FFF2-40B4-BE49-F238E27FC236}">
                <a16:creationId xmlns:a16="http://schemas.microsoft.com/office/drawing/2014/main" id="{61E43EA1-D9B9-9199-E6A3-ABC69BF971AA}"/>
              </a:ext>
            </a:extLst>
          </p:cNvPr>
          <p:cNvSpPr/>
          <p:nvPr>
            <p:custDataLst>
              <p:tags r:id="rId1"/>
            </p:custDataLst>
          </p:nvPr>
        </p:nvSpPr>
        <p:spPr>
          <a:xfrm>
            <a:off x="609600" y="3686175"/>
            <a:ext cx="2266951" cy="57151"/>
          </a:xfrm>
          <a:custGeom>
            <a:avLst/>
            <a:gdLst/>
            <a:ahLst/>
            <a:cxnLst/>
            <a:rect l="0" t="0" r="0" b="0"/>
            <a:pathLst>
              <a:path w="2266951" h="57151">
                <a:moveTo>
                  <a:pt x="0" y="0"/>
                </a:moveTo>
                <a:lnTo>
                  <a:pt x="0" y="0"/>
                </a:lnTo>
                <a:lnTo>
                  <a:pt x="44737" y="0"/>
                </a:lnTo>
                <a:lnTo>
                  <a:pt x="50928" y="0"/>
                </a:lnTo>
                <a:lnTo>
                  <a:pt x="57207" y="2822"/>
                </a:lnTo>
                <a:lnTo>
                  <a:pt x="63525" y="6546"/>
                </a:lnTo>
                <a:lnTo>
                  <a:pt x="76205" y="8936"/>
                </a:lnTo>
                <a:lnTo>
                  <a:pt x="118730" y="9518"/>
                </a:lnTo>
                <a:lnTo>
                  <a:pt x="161998" y="9525"/>
                </a:lnTo>
                <a:lnTo>
                  <a:pt x="206379" y="9525"/>
                </a:lnTo>
                <a:lnTo>
                  <a:pt x="231776" y="10583"/>
                </a:lnTo>
                <a:lnTo>
                  <a:pt x="269875" y="18167"/>
                </a:lnTo>
                <a:lnTo>
                  <a:pt x="316794" y="18933"/>
                </a:lnTo>
                <a:lnTo>
                  <a:pt x="360447" y="19016"/>
                </a:lnTo>
                <a:lnTo>
                  <a:pt x="396782" y="24097"/>
                </a:lnTo>
                <a:lnTo>
                  <a:pt x="432713" y="27248"/>
                </a:lnTo>
                <a:lnTo>
                  <a:pt x="480284" y="28182"/>
                </a:lnTo>
                <a:lnTo>
                  <a:pt x="513320" y="28400"/>
                </a:lnTo>
                <a:lnTo>
                  <a:pt x="546701" y="28497"/>
                </a:lnTo>
                <a:lnTo>
                  <a:pt x="582703" y="28541"/>
                </a:lnTo>
                <a:lnTo>
                  <a:pt x="630314" y="28568"/>
                </a:lnTo>
                <a:lnTo>
                  <a:pt x="673358" y="28573"/>
                </a:lnTo>
                <a:lnTo>
                  <a:pt x="707787" y="28575"/>
                </a:lnTo>
                <a:lnTo>
                  <a:pt x="747701" y="33631"/>
                </a:lnTo>
                <a:lnTo>
                  <a:pt x="789748" y="36776"/>
                </a:lnTo>
                <a:lnTo>
                  <a:pt x="835721" y="37707"/>
                </a:lnTo>
                <a:lnTo>
                  <a:pt x="882856" y="37983"/>
                </a:lnTo>
                <a:lnTo>
                  <a:pt x="917314" y="38048"/>
                </a:lnTo>
                <a:lnTo>
                  <a:pt x="963947" y="38085"/>
                </a:lnTo>
                <a:lnTo>
                  <a:pt x="1006339" y="38095"/>
                </a:lnTo>
                <a:lnTo>
                  <a:pt x="1039928" y="38098"/>
                </a:lnTo>
                <a:lnTo>
                  <a:pt x="1072496" y="38100"/>
                </a:lnTo>
                <a:lnTo>
                  <a:pt x="1107431" y="35277"/>
                </a:lnTo>
                <a:lnTo>
                  <a:pt x="1154334" y="30561"/>
                </a:lnTo>
                <a:lnTo>
                  <a:pt x="1196805" y="29164"/>
                </a:lnTo>
                <a:lnTo>
                  <a:pt x="1230413" y="28837"/>
                </a:lnTo>
                <a:lnTo>
                  <a:pt x="1262989" y="28692"/>
                </a:lnTo>
                <a:lnTo>
                  <a:pt x="1297929" y="28627"/>
                </a:lnTo>
                <a:lnTo>
                  <a:pt x="1333565" y="28598"/>
                </a:lnTo>
                <a:lnTo>
                  <a:pt x="1367043" y="28585"/>
                </a:lnTo>
                <a:lnTo>
                  <a:pt x="1405527" y="28578"/>
                </a:lnTo>
                <a:lnTo>
                  <a:pt x="1452208" y="28575"/>
                </a:lnTo>
                <a:lnTo>
                  <a:pt x="1491087" y="33632"/>
                </a:lnTo>
                <a:lnTo>
                  <a:pt x="1529297" y="37217"/>
                </a:lnTo>
                <a:lnTo>
                  <a:pt x="1573900" y="37838"/>
                </a:lnTo>
                <a:lnTo>
                  <a:pt x="1616984" y="38022"/>
                </a:lnTo>
                <a:lnTo>
                  <a:pt x="1651052" y="38066"/>
                </a:lnTo>
                <a:lnTo>
                  <a:pt x="1687359" y="38085"/>
                </a:lnTo>
                <a:lnTo>
                  <a:pt x="1725721" y="38093"/>
                </a:lnTo>
                <a:lnTo>
                  <a:pt x="1767465" y="38097"/>
                </a:lnTo>
                <a:lnTo>
                  <a:pt x="1807890" y="38099"/>
                </a:lnTo>
                <a:lnTo>
                  <a:pt x="1844907" y="38100"/>
                </a:lnTo>
                <a:lnTo>
                  <a:pt x="1891663" y="39158"/>
                </a:lnTo>
                <a:lnTo>
                  <a:pt x="1926589" y="43157"/>
                </a:lnTo>
                <a:lnTo>
                  <a:pt x="1963278" y="45639"/>
                </a:lnTo>
                <a:lnTo>
                  <a:pt x="2000752" y="46742"/>
                </a:lnTo>
                <a:lnTo>
                  <a:pt x="2038573" y="47232"/>
                </a:lnTo>
                <a:lnTo>
                  <a:pt x="2080396" y="47508"/>
                </a:lnTo>
                <a:lnTo>
                  <a:pt x="2123010" y="52647"/>
                </a:lnTo>
                <a:lnTo>
                  <a:pt x="2164093" y="55816"/>
                </a:lnTo>
                <a:lnTo>
                  <a:pt x="2203077" y="56754"/>
                </a:lnTo>
                <a:lnTo>
                  <a:pt x="2244456" y="57072"/>
                </a:lnTo>
                <a:lnTo>
                  <a:pt x="226695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78" name="SMARTInkShape-Group687">
            <a:extLst>
              <a:ext uri="{FF2B5EF4-FFF2-40B4-BE49-F238E27FC236}">
                <a16:creationId xmlns:a16="http://schemas.microsoft.com/office/drawing/2014/main" id="{90BEF209-FFFC-0AE4-3DE3-803B49727713}"/>
              </a:ext>
            </a:extLst>
          </p:cNvPr>
          <p:cNvGrpSpPr/>
          <p:nvPr/>
        </p:nvGrpSpPr>
        <p:grpSpPr>
          <a:xfrm>
            <a:off x="1552374" y="1981200"/>
            <a:ext cx="570417" cy="31692"/>
            <a:chOff x="1552374" y="1981200"/>
            <a:chExt cx="570417" cy="31692"/>
          </a:xfrm>
        </p:grpSpPr>
        <p:sp>
          <p:nvSpPr>
            <p:cNvPr id="1976" name="SMARTInkShape-3019">
              <a:extLst>
                <a:ext uri="{FF2B5EF4-FFF2-40B4-BE49-F238E27FC236}">
                  <a16:creationId xmlns:a16="http://schemas.microsoft.com/office/drawing/2014/main" id="{3F55C501-26F6-277F-ADF3-CE6B9BC9241D}"/>
                </a:ext>
              </a:extLst>
            </p:cNvPr>
            <p:cNvSpPr/>
            <p:nvPr>
              <p:custDataLst>
                <p:tags r:id="rId355"/>
              </p:custDataLst>
            </p:nvPr>
          </p:nvSpPr>
          <p:spPr>
            <a:xfrm>
              <a:off x="1552374" y="1981200"/>
              <a:ext cx="9727" cy="2485"/>
            </a:xfrm>
            <a:custGeom>
              <a:avLst/>
              <a:gdLst/>
              <a:ahLst/>
              <a:cxnLst/>
              <a:rect l="0" t="0" r="0" b="0"/>
              <a:pathLst>
                <a:path w="9727" h="2485">
                  <a:moveTo>
                    <a:pt x="9726" y="0"/>
                  </a:moveTo>
                  <a:lnTo>
                    <a:pt x="9726" y="0"/>
                  </a:lnTo>
                  <a:lnTo>
                    <a:pt x="4669" y="0"/>
                  </a:lnTo>
                  <a:lnTo>
                    <a:pt x="0" y="2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7" name="SMARTInkShape-3020">
              <a:extLst>
                <a:ext uri="{FF2B5EF4-FFF2-40B4-BE49-F238E27FC236}">
                  <a16:creationId xmlns:a16="http://schemas.microsoft.com/office/drawing/2014/main" id="{5D6D5A4D-D977-7391-C172-3C60422C0ECB}"/>
                </a:ext>
              </a:extLst>
            </p:cNvPr>
            <p:cNvSpPr/>
            <p:nvPr>
              <p:custDataLst>
                <p:tags r:id="rId356"/>
              </p:custDataLst>
            </p:nvPr>
          </p:nvSpPr>
          <p:spPr>
            <a:xfrm>
              <a:off x="2105553" y="2009894"/>
              <a:ext cx="17238" cy="2998"/>
            </a:xfrm>
            <a:custGeom>
              <a:avLst/>
              <a:gdLst/>
              <a:ahLst/>
              <a:cxnLst/>
              <a:rect l="0" t="0" r="0" b="0"/>
              <a:pathLst>
                <a:path w="17238" h="2998">
                  <a:moveTo>
                    <a:pt x="17237" y="2997"/>
                  </a:moveTo>
                  <a:lnTo>
                    <a:pt x="17237" y="2997"/>
                  </a:lnTo>
                  <a:lnTo>
                    <a:pt x="17202" y="2938"/>
                  </a:lnTo>
                  <a:lnTo>
                    <a:pt x="15525" y="1919"/>
                  </a:lnTo>
                  <a:lnTo>
                    <a:pt x="8109" y="485"/>
                  </a:lnTo>
                  <a:lnTo>
                    <a:pt x="1178" y="0"/>
                  </a:lnTo>
                  <a:lnTo>
                    <a:pt x="0" y="7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81" name="SMARTInkShape-Group688">
            <a:extLst>
              <a:ext uri="{FF2B5EF4-FFF2-40B4-BE49-F238E27FC236}">
                <a16:creationId xmlns:a16="http://schemas.microsoft.com/office/drawing/2014/main" id="{412E1496-A1CD-933C-C28E-9F715E2B98B3}"/>
              </a:ext>
            </a:extLst>
          </p:cNvPr>
          <p:cNvGrpSpPr/>
          <p:nvPr/>
        </p:nvGrpSpPr>
        <p:grpSpPr>
          <a:xfrm>
            <a:off x="3524415" y="1171575"/>
            <a:ext cx="264132" cy="361951"/>
            <a:chOff x="3524415" y="1171575"/>
            <a:chExt cx="264132" cy="361951"/>
          </a:xfrm>
        </p:grpSpPr>
        <p:sp>
          <p:nvSpPr>
            <p:cNvPr id="1979" name="SMARTInkShape-3021">
              <a:extLst>
                <a:ext uri="{FF2B5EF4-FFF2-40B4-BE49-F238E27FC236}">
                  <a16:creationId xmlns:a16="http://schemas.microsoft.com/office/drawing/2014/main" id="{30510429-9753-A401-2503-21355F16DC15}"/>
                </a:ext>
              </a:extLst>
            </p:cNvPr>
            <p:cNvSpPr/>
            <p:nvPr>
              <p:custDataLst>
                <p:tags r:id="rId353"/>
              </p:custDataLst>
            </p:nvPr>
          </p:nvSpPr>
          <p:spPr>
            <a:xfrm>
              <a:off x="3629025" y="1171575"/>
              <a:ext cx="159522" cy="361951"/>
            </a:xfrm>
            <a:custGeom>
              <a:avLst/>
              <a:gdLst/>
              <a:ahLst/>
              <a:cxnLst/>
              <a:rect l="0" t="0" r="0" b="0"/>
              <a:pathLst>
                <a:path w="159522" h="361951">
                  <a:moveTo>
                    <a:pt x="38100" y="0"/>
                  </a:moveTo>
                  <a:lnTo>
                    <a:pt x="38100" y="0"/>
                  </a:lnTo>
                  <a:lnTo>
                    <a:pt x="43156" y="0"/>
                  </a:lnTo>
                  <a:lnTo>
                    <a:pt x="44646" y="1058"/>
                  </a:lnTo>
                  <a:lnTo>
                    <a:pt x="45639" y="2822"/>
                  </a:lnTo>
                  <a:lnTo>
                    <a:pt x="46301" y="5056"/>
                  </a:lnTo>
                  <a:lnTo>
                    <a:pt x="52681" y="10361"/>
                  </a:lnTo>
                  <a:lnTo>
                    <a:pt x="97564" y="50146"/>
                  </a:lnTo>
                  <a:lnTo>
                    <a:pt x="110987" y="65540"/>
                  </a:lnTo>
                  <a:lnTo>
                    <a:pt x="133950" y="107059"/>
                  </a:lnTo>
                  <a:lnTo>
                    <a:pt x="153812" y="145913"/>
                  </a:lnTo>
                  <a:lnTo>
                    <a:pt x="159521" y="182463"/>
                  </a:lnTo>
                  <a:lnTo>
                    <a:pt x="155212" y="205978"/>
                  </a:lnTo>
                  <a:lnTo>
                    <a:pt x="140255" y="246944"/>
                  </a:lnTo>
                  <a:lnTo>
                    <a:pt x="119505" y="278006"/>
                  </a:lnTo>
                  <a:lnTo>
                    <a:pt x="73311" y="323768"/>
                  </a:lnTo>
                  <a:lnTo>
                    <a:pt x="52413" y="337231"/>
                  </a:lnTo>
                  <a:lnTo>
                    <a:pt x="25834" y="349758"/>
                  </a:lnTo>
                  <a:lnTo>
                    <a:pt x="13769" y="357867"/>
                  </a:lnTo>
                  <a:lnTo>
                    <a:pt x="2023" y="361412"/>
                  </a:lnTo>
                  <a:lnTo>
                    <a:pt x="2406" y="361592"/>
                  </a:lnTo>
                  <a:lnTo>
                    <a:pt x="5887" y="361844"/>
                  </a:lnTo>
                  <a:lnTo>
                    <a:pt x="0" y="36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0" name="SMARTInkShape-3022">
              <a:extLst>
                <a:ext uri="{FF2B5EF4-FFF2-40B4-BE49-F238E27FC236}">
                  <a16:creationId xmlns:a16="http://schemas.microsoft.com/office/drawing/2014/main" id="{58A7D36D-3BB7-76EF-6D27-96B210A2F818}"/>
                </a:ext>
              </a:extLst>
            </p:cNvPr>
            <p:cNvSpPr/>
            <p:nvPr>
              <p:custDataLst>
                <p:tags r:id="rId354"/>
              </p:custDataLst>
            </p:nvPr>
          </p:nvSpPr>
          <p:spPr>
            <a:xfrm>
              <a:off x="3524415" y="1257300"/>
              <a:ext cx="161761" cy="121852"/>
            </a:xfrm>
            <a:custGeom>
              <a:avLst/>
              <a:gdLst/>
              <a:ahLst/>
              <a:cxnLst/>
              <a:rect l="0" t="0" r="0" b="0"/>
              <a:pathLst>
                <a:path w="161761" h="121852">
                  <a:moveTo>
                    <a:pt x="104610" y="0"/>
                  </a:moveTo>
                  <a:lnTo>
                    <a:pt x="104610" y="0"/>
                  </a:lnTo>
                  <a:lnTo>
                    <a:pt x="112811" y="0"/>
                  </a:lnTo>
                  <a:lnTo>
                    <a:pt x="104641" y="0"/>
                  </a:lnTo>
                  <a:lnTo>
                    <a:pt x="110104" y="0"/>
                  </a:lnTo>
                  <a:lnTo>
                    <a:pt x="85963" y="0"/>
                  </a:lnTo>
                  <a:lnTo>
                    <a:pt x="76154" y="9409"/>
                  </a:lnTo>
                  <a:lnTo>
                    <a:pt x="71014" y="9491"/>
                  </a:lnTo>
                  <a:lnTo>
                    <a:pt x="69512" y="10560"/>
                  </a:lnTo>
                  <a:lnTo>
                    <a:pt x="68512" y="12332"/>
                  </a:lnTo>
                  <a:lnTo>
                    <a:pt x="67844" y="14571"/>
                  </a:lnTo>
                  <a:lnTo>
                    <a:pt x="66341" y="16064"/>
                  </a:lnTo>
                  <a:lnTo>
                    <a:pt x="56887" y="19846"/>
                  </a:lnTo>
                  <a:lnTo>
                    <a:pt x="22035" y="55064"/>
                  </a:lnTo>
                  <a:lnTo>
                    <a:pt x="2656" y="85138"/>
                  </a:lnTo>
                  <a:lnTo>
                    <a:pt x="207" y="101523"/>
                  </a:lnTo>
                  <a:lnTo>
                    <a:pt x="0" y="107916"/>
                  </a:lnTo>
                  <a:lnTo>
                    <a:pt x="2062" y="110044"/>
                  </a:lnTo>
                  <a:lnTo>
                    <a:pt x="9997" y="112408"/>
                  </a:lnTo>
                  <a:lnTo>
                    <a:pt x="31280" y="114985"/>
                  </a:lnTo>
                  <a:lnTo>
                    <a:pt x="49595" y="121765"/>
                  </a:lnTo>
                  <a:lnTo>
                    <a:pt x="62167" y="121851"/>
                  </a:lnTo>
                  <a:lnTo>
                    <a:pt x="108044" y="114044"/>
                  </a:lnTo>
                  <a:lnTo>
                    <a:pt x="132085" y="106933"/>
                  </a:lnTo>
                  <a:lnTo>
                    <a:pt x="16176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87" name="SMARTInkShape-Group689">
            <a:extLst>
              <a:ext uri="{FF2B5EF4-FFF2-40B4-BE49-F238E27FC236}">
                <a16:creationId xmlns:a16="http://schemas.microsoft.com/office/drawing/2014/main" id="{BE9149C9-6BCA-C6A8-3184-359D152A7233}"/>
              </a:ext>
            </a:extLst>
          </p:cNvPr>
          <p:cNvGrpSpPr/>
          <p:nvPr/>
        </p:nvGrpSpPr>
        <p:grpSpPr>
          <a:xfrm>
            <a:off x="6715125" y="209550"/>
            <a:ext cx="381001" cy="323851"/>
            <a:chOff x="6715125" y="209550"/>
            <a:chExt cx="381001" cy="323851"/>
          </a:xfrm>
        </p:grpSpPr>
        <p:sp>
          <p:nvSpPr>
            <p:cNvPr id="1982" name="SMARTInkShape-3023">
              <a:extLst>
                <a:ext uri="{FF2B5EF4-FFF2-40B4-BE49-F238E27FC236}">
                  <a16:creationId xmlns:a16="http://schemas.microsoft.com/office/drawing/2014/main" id="{8687ABCC-D64C-2CE5-1674-AE1CFCEB9B68}"/>
                </a:ext>
              </a:extLst>
            </p:cNvPr>
            <p:cNvSpPr/>
            <p:nvPr>
              <p:custDataLst>
                <p:tags r:id="rId348"/>
              </p:custDataLst>
            </p:nvPr>
          </p:nvSpPr>
          <p:spPr>
            <a:xfrm>
              <a:off x="6890875" y="428625"/>
              <a:ext cx="14751" cy="104776"/>
            </a:xfrm>
            <a:custGeom>
              <a:avLst/>
              <a:gdLst/>
              <a:ahLst/>
              <a:cxnLst/>
              <a:rect l="0" t="0" r="0" b="0"/>
              <a:pathLst>
                <a:path w="14751" h="104776">
                  <a:moveTo>
                    <a:pt x="14750" y="0"/>
                  </a:moveTo>
                  <a:lnTo>
                    <a:pt x="14750" y="0"/>
                  </a:lnTo>
                  <a:lnTo>
                    <a:pt x="14750" y="5056"/>
                  </a:lnTo>
                  <a:lnTo>
                    <a:pt x="2992" y="50768"/>
                  </a:lnTo>
                  <a:lnTo>
                    <a:pt x="0" y="67014"/>
                  </a:lnTo>
                  <a:lnTo>
                    <a:pt x="2197" y="81289"/>
                  </a:lnTo>
                  <a:lnTo>
                    <a:pt x="147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3" name="SMARTInkShape-3024">
              <a:extLst>
                <a:ext uri="{FF2B5EF4-FFF2-40B4-BE49-F238E27FC236}">
                  <a16:creationId xmlns:a16="http://schemas.microsoft.com/office/drawing/2014/main" id="{04BB345D-3530-5B0D-C7EE-22783D14C9ED}"/>
                </a:ext>
              </a:extLst>
            </p:cNvPr>
            <p:cNvSpPr/>
            <p:nvPr>
              <p:custDataLst>
                <p:tags r:id="rId349"/>
              </p:custDataLst>
            </p:nvPr>
          </p:nvSpPr>
          <p:spPr>
            <a:xfrm>
              <a:off x="7043013" y="342900"/>
              <a:ext cx="15013" cy="9526"/>
            </a:xfrm>
            <a:custGeom>
              <a:avLst/>
              <a:gdLst/>
              <a:ahLst/>
              <a:cxnLst/>
              <a:rect l="0" t="0" r="0" b="0"/>
              <a:pathLst>
                <a:path w="15013" h="9526">
                  <a:moveTo>
                    <a:pt x="5487" y="9525"/>
                  </a:moveTo>
                  <a:lnTo>
                    <a:pt x="5487" y="9525"/>
                  </a:lnTo>
                  <a:lnTo>
                    <a:pt x="431" y="9525"/>
                  </a:lnTo>
                  <a:lnTo>
                    <a:pt x="0" y="8467"/>
                  </a:lnTo>
                  <a:lnTo>
                    <a:pt x="2342" y="4469"/>
                  </a:lnTo>
                  <a:lnTo>
                    <a:pt x="4449" y="2979"/>
                  </a:lnTo>
                  <a:lnTo>
                    <a:pt x="15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4" name="SMARTInkShape-3025">
              <a:extLst>
                <a:ext uri="{FF2B5EF4-FFF2-40B4-BE49-F238E27FC236}">
                  <a16:creationId xmlns:a16="http://schemas.microsoft.com/office/drawing/2014/main" id="{1DDC32E0-400C-6224-8D4D-00E878DF77C6}"/>
                </a:ext>
              </a:extLst>
            </p:cNvPr>
            <p:cNvSpPr/>
            <p:nvPr>
              <p:custDataLst>
                <p:tags r:id="rId350"/>
              </p:custDataLst>
            </p:nvPr>
          </p:nvSpPr>
          <p:spPr>
            <a:xfrm>
              <a:off x="7086600" y="4286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5" name="SMARTInkShape-3026">
              <a:extLst>
                <a:ext uri="{FF2B5EF4-FFF2-40B4-BE49-F238E27FC236}">
                  <a16:creationId xmlns:a16="http://schemas.microsoft.com/office/drawing/2014/main" id="{F9769A5F-D1FE-A176-7CEC-3BEFFC6178BF}"/>
                </a:ext>
              </a:extLst>
            </p:cNvPr>
            <p:cNvSpPr/>
            <p:nvPr>
              <p:custDataLst>
                <p:tags r:id="rId351"/>
              </p:custDataLst>
            </p:nvPr>
          </p:nvSpPr>
          <p:spPr>
            <a:xfrm>
              <a:off x="6743700" y="209550"/>
              <a:ext cx="19051" cy="314326"/>
            </a:xfrm>
            <a:custGeom>
              <a:avLst/>
              <a:gdLst/>
              <a:ahLst/>
              <a:cxnLst/>
              <a:rect l="0" t="0" r="0" b="0"/>
              <a:pathLst>
                <a:path w="19051" h="314326">
                  <a:moveTo>
                    <a:pt x="19050" y="0"/>
                  </a:moveTo>
                  <a:lnTo>
                    <a:pt x="19050" y="0"/>
                  </a:lnTo>
                  <a:lnTo>
                    <a:pt x="13563" y="0"/>
                  </a:lnTo>
                  <a:lnTo>
                    <a:pt x="15905" y="0"/>
                  </a:lnTo>
                  <a:lnTo>
                    <a:pt x="10572" y="0"/>
                  </a:lnTo>
                  <a:lnTo>
                    <a:pt x="9663" y="36728"/>
                  </a:lnTo>
                  <a:lnTo>
                    <a:pt x="6744" y="78616"/>
                  </a:lnTo>
                  <a:lnTo>
                    <a:pt x="4820" y="124541"/>
                  </a:lnTo>
                  <a:lnTo>
                    <a:pt x="5309" y="163195"/>
                  </a:lnTo>
                  <a:lnTo>
                    <a:pt x="3418" y="182598"/>
                  </a:lnTo>
                  <a:lnTo>
                    <a:pt x="5183" y="229548"/>
                  </a:lnTo>
                  <a:lnTo>
                    <a:pt x="3362" y="253363"/>
                  </a:lnTo>
                  <a:lnTo>
                    <a:pt x="5172" y="291700"/>
                  </a:lnTo>
                  <a:lnTo>
                    <a:pt x="0"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6" name="SMARTInkShape-3027">
              <a:extLst>
                <a:ext uri="{FF2B5EF4-FFF2-40B4-BE49-F238E27FC236}">
                  <a16:creationId xmlns:a16="http://schemas.microsoft.com/office/drawing/2014/main" id="{FBDDEAD1-6E0D-FF8D-4C5F-7CCF3A459861}"/>
                </a:ext>
              </a:extLst>
            </p:cNvPr>
            <p:cNvSpPr/>
            <p:nvPr>
              <p:custDataLst>
                <p:tags r:id="rId352"/>
              </p:custDataLst>
            </p:nvPr>
          </p:nvSpPr>
          <p:spPr>
            <a:xfrm>
              <a:off x="6715125" y="314756"/>
              <a:ext cx="146517" cy="113105"/>
            </a:xfrm>
            <a:custGeom>
              <a:avLst/>
              <a:gdLst/>
              <a:ahLst/>
              <a:cxnLst/>
              <a:rect l="0" t="0" r="0" b="0"/>
              <a:pathLst>
                <a:path w="146517" h="113105">
                  <a:moveTo>
                    <a:pt x="19050" y="37669"/>
                  </a:moveTo>
                  <a:lnTo>
                    <a:pt x="19050" y="37669"/>
                  </a:lnTo>
                  <a:lnTo>
                    <a:pt x="42648" y="14071"/>
                  </a:lnTo>
                  <a:lnTo>
                    <a:pt x="48235" y="11306"/>
                  </a:lnTo>
                  <a:lnTo>
                    <a:pt x="92594" y="0"/>
                  </a:lnTo>
                  <a:lnTo>
                    <a:pt x="93480" y="914"/>
                  </a:lnTo>
                  <a:lnTo>
                    <a:pt x="94463" y="4753"/>
                  </a:lnTo>
                  <a:lnTo>
                    <a:pt x="96842" y="6200"/>
                  </a:lnTo>
                  <a:lnTo>
                    <a:pt x="118691" y="8522"/>
                  </a:lnTo>
                  <a:lnTo>
                    <a:pt x="126753" y="8713"/>
                  </a:lnTo>
                  <a:lnTo>
                    <a:pt x="132126" y="10957"/>
                  </a:lnTo>
                  <a:lnTo>
                    <a:pt x="135709" y="14569"/>
                  </a:lnTo>
                  <a:lnTo>
                    <a:pt x="146516" y="40632"/>
                  </a:lnTo>
                  <a:lnTo>
                    <a:pt x="146360" y="49169"/>
                  </a:lnTo>
                  <a:lnTo>
                    <a:pt x="140543" y="67122"/>
                  </a:lnTo>
                  <a:lnTo>
                    <a:pt x="125368" y="90023"/>
                  </a:lnTo>
                  <a:lnTo>
                    <a:pt x="107931" y="100801"/>
                  </a:lnTo>
                  <a:lnTo>
                    <a:pt x="77135" y="109997"/>
                  </a:lnTo>
                  <a:lnTo>
                    <a:pt x="38285" y="113104"/>
                  </a:lnTo>
                  <a:lnTo>
                    <a:pt x="0" y="10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3" name="SMARTInkShape-Group690">
            <a:extLst>
              <a:ext uri="{FF2B5EF4-FFF2-40B4-BE49-F238E27FC236}">
                <a16:creationId xmlns:a16="http://schemas.microsoft.com/office/drawing/2014/main" id="{6364C315-9CDB-D4E0-8D1A-61CFD2FBF69D}"/>
              </a:ext>
            </a:extLst>
          </p:cNvPr>
          <p:cNvGrpSpPr/>
          <p:nvPr/>
        </p:nvGrpSpPr>
        <p:grpSpPr>
          <a:xfrm>
            <a:off x="7372350" y="248698"/>
            <a:ext cx="581026" cy="214342"/>
            <a:chOff x="7372350" y="248698"/>
            <a:chExt cx="581026" cy="214342"/>
          </a:xfrm>
        </p:grpSpPr>
        <p:sp>
          <p:nvSpPr>
            <p:cNvPr id="1988" name="SMARTInkShape-3028">
              <a:extLst>
                <a:ext uri="{FF2B5EF4-FFF2-40B4-BE49-F238E27FC236}">
                  <a16:creationId xmlns:a16="http://schemas.microsoft.com/office/drawing/2014/main" id="{8FE3D11E-9AD2-2EA5-1D8E-5D203BD87506}"/>
                </a:ext>
              </a:extLst>
            </p:cNvPr>
            <p:cNvSpPr/>
            <p:nvPr>
              <p:custDataLst>
                <p:tags r:id="rId343"/>
              </p:custDataLst>
            </p:nvPr>
          </p:nvSpPr>
          <p:spPr>
            <a:xfrm>
              <a:off x="7372350" y="342900"/>
              <a:ext cx="133351" cy="19051"/>
            </a:xfrm>
            <a:custGeom>
              <a:avLst/>
              <a:gdLst/>
              <a:ahLst/>
              <a:cxnLst/>
              <a:rect l="0" t="0" r="0" b="0"/>
              <a:pathLst>
                <a:path w="133351" h="19051">
                  <a:moveTo>
                    <a:pt x="0" y="19050"/>
                  </a:moveTo>
                  <a:lnTo>
                    <a:pt x="0" y="19050"/>
                  </a:lnTo>
                  <a:lnTo>
                    <a:pt x="29102" y="10408"/>
                  </a:lnTo>
                  <a:lnTo>
                    <a:pt x="73055" y="458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9" name="SMARTInkShape-3029">
              <a:extLst>
                <a:ext uri="{FF2B5EF4-FFF2-40B4-BE49-F238E27FC236}">
                  <a16:creationId xmlns:a16="http://schemas.microsoft.com/office/drawing/2014/main" id="{D033791C-BED7-9CFF-8166-69113C9384AE}"/>
                </a:ext>
              </a:extLst>
            </p:cNvPr>
            <p:cNvSpPr/>
            <p:nvPr>
              <p:custDataLst>
                <p:tags r:id="rId344"/>
              </p:custDataLst>
            </p:nvPr>
          </p:nvSpPr>
          <p:spPr>
            <a:xfrm>
              <a:off x="7719719" y="361950"/>
              <a:ext cx="90782" cy="89584"/>
            </a:xfrm>
            <a:custGeom>
              <a:avLst/>
              <a:gdLst/>
              <a:ahLst/>
              <a:cxnLst/>
              <a:rect l="0" t="0" r="0" b="0"/>
              <a:pathLst>
                <a:path w="90782" h="89584">
                  <a:moveTo>
                    <a:pt x="5056" y="28575"/>
                  </a:moveTo>
                  <a:lnTo>
                    <a:pt x="5056" y="28575"/>
                  </a:lnTo>
                  <a:lnTo>
                    <a:pt x="0" y="28575"/>
                  </a:lnTo>
                  <a:lnTo>
                    <a:pt x="20526" y="20374"/>
                  </a:lnTo>
                  <a:lnTo>
                    <a:pt x="19603" y="18874"/>
                  </a:lnTo>
                  <a:lnTo>
                    <a:pt x="7390" y="10965"/>
                  </a:lnTo>
                  <a:lnTo>
                    <a:pt x="7671" y="10485"/>
                  </a:lnTo>
                  <a:lnTo>
                    <a:pt x="10804" y="9952"/>
                  </a:lnTo>
                  <a:lnTo>
                    <a:pt x="11005" y="9810"/>
                  </a:lnTo>
                  <a:lnTo>
                    <a:pt x="6049" y="9562"/>
                  </a:lnTo>
                  <a:lnTo>
                    <a:pt x="294" y="24706"/>
                  </a:lnTo>
                  <a:lnTo>
                    <a:pt x="470" y="37791"/>
                  </a:lnTo>
                  <a:lnTo>
                    <a:pt x="9207" y="63439"/>
                  </a:lnTo>
                  <a:lnTo>
                    <a:pt x="24234" y="84881"/>
                  </a:lnTo>
                  <a:lnTo>
                    <a:pt x="27366" y="88337"/>
                  </a:lnTo>
                  <a:lnTo>
                    <a:pt x="31571" y="89583"/>
                  </a:lnTo>
                  <a:lnTo>
                    <a:pt x="41887" y="88145"/>
                  </a:lnTo>
                  <a:lnTo>
                    <a:pt x="50706" y="81156"/>
                  </a:lnTo>
                  <a:lnTo>
                    <a:pt x="54539" y="76329"/>
                  </a:lnTo>
                  <a:lnTo>
                    <a:pt x="58798" y="62499"/>
                  </a:lnTo>
                  <a:lnTo>
                    <a:pt x="70208" y="18070"/>
                  </a:lnTo>
                  <a:lnTo>
                    <a:pt x="907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0" name="SMARTInkShape-3030">
              <a:extLst>
                <a:ext uri="{FF2B5EF4-FFF2-40B4-BE49-F238E27FC236}">
                  <a16:creationId xmlns:a16="http://schemas.microsoft.com/office/drawing/2014/main" id="{DC7309A2-F304-68FB-9D02-747B2D515A29}"/>
                </a:ext>
              </a:extLst>
            </p:cNvPr>
            <p:cNvSpPr/>
            <p:nvPr>
              <p:custDataLst>
                <p:tags r:id="rId345"/>
              </p:custDataLst>
            </p:nvPr>
          </p:nvSpPr>
          <p:spPr>
            <a:xfrm>
              <a:off x="7505700" y="357607"/>
              <a:ext cx="190501" cy="96802"/>
            </a:xfrm>
            <a:custGeom>
              <a:avLst/>
              <a:gdLst/>
              <a:ahLst/>
              <a:cxnLst/>
              <a:rect l="0" t="0" r="0" b="0"/>
              <a:pathLst>
                <a:path w="190501" h="96802">
                  <a:moveTo>
                    <a:pt x="0" y="23393"/>
                  </a:moveTo>
                  <a:lnTo>
                    <a:pt x="0" y="23393"/>
                  </a:lnTo>
                  <a:lnTo>
                    <a:pt x="44779" y="1003"/>
                  </a:lnTo>
                  <a:lnTo>
                    <a:pt x="49962" y="0"/>
                  </a:lnTo>
                  <a:lnTo>
                    <a:pt x="54475" y="389"/>
                  </a:lnTo>
                  <a:lnTo>
                    <a:pt x="62312" y="3644"/>
                  </a:lnTo>
                  <a:lnTo>
                    <a:pt x="69321" y="8618"/>
                  </a:lnTo>
                  <a:lnTo>
                    <a:pt x="79218" y="22426"/>
                  </a:lnTo>
                  <a:lnTo>
                    <a:pt x="90211" y="50311"/>
                  </a:lnTo>
                  <a:lnTo>
                    <a:pt x="90188" y="64990"/>
                  </a:lnTo>
                  <a:lnTo>
                    <a:pt x="86650" y="79980"/>
                  </a:lnTo>
                  <a:lnTo>
                    <a:pt x="81550" y="90171"/>
                  </a:lnTo>
                  <a:lnTo>
                    <a:pt x="75756" y="95405"/>
                  </a:lnTo>
                  <a:lnTo>
                    <a:pt x="72729" y="96801"/>
                  </a:lnTo>
                  <a:lnTo>
                    <a:pt x="70711" y="96673"/>
                  </a:lnTo>
                  <a:lnTo>
                    <a:pt x="69366" y="95530"/>
                  </a:lnTo>
                  <a:lnTo>
                    <a:pt x="68469" y="93709"/>
                  </a:lnTo>
                  <a:lnTo>
                    <a:pt x="57093" y="86090"/>
                  </a:lnTo>
                  <a:lnTo>
                    <a:pt x="54996" y="82125"/>
                  </a:lnTo>
                  <a:lnTo>
                    <a:pt x="54655" y="77364"/>
                  </a:lnTo>
                  <a:lnTo>
                    <a:pt x="56658" y="54515"/>
                  </a:lnTo>
                  <a:lnTo>
                    <a:pt x="58937" y="49433"/>
                  </a:lnTo>
                  <a:lnTo>
                    <a:pt x="67117" y="40963"/>
                  </a:lnTo>
                  <a:lnTo>
                    <a:pt x="83622" y="30245"/>
                  </a:lnTo>
                  <a:lnTo>
                    <a:pt x="106974" y="25423"/>
                  </a:lnTo>
                  <a:lnTo>
                    <a:pt x="144114" y="23995"/>
                  </a:lnTo>
                  <a:lnTo>
                    <a:pt x="190500" y="23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1" name="SMARTInkShape-3031">
              <a:extLst>
                <a:ext uri="{FF2B5EF4-FFF2-40B4-BE49-F238E27FC236}">
                  <a16:creationId xmlns:a16="http://schemas.microsoft.com/office/drawing/2014/main" id="{CBEF13D5-83C2-B8D3-A085-1E502F8B4E83}"/>
                </a:ext>
              </a:extLst>
            </p:cNvPr>
            <p:cNvSpPr/>
            <p:nvPr>
              <p:custDataLst>
                <p:tags r:id="rId346"/>
              </p:custDataLst>
            </p:nvPr>
          </p:nvSpPr>
          <p:spPr>
            <a:xfrm>
              <a:off x="7826459" y="353095"/>
              <a:ext cx="126917" cy="109945"/>
            </a:xfrm>
            <a:custGeom>
              <a:avLst/>
              <a:gdLst/>
              <a:ahLst/>
              <a:cxnLst/>
              <a:rect l="0" t="0" r="0" b="0"/>
              <a:pathLst>
                <a:path w="126917" h="109945">
                  <a:moveTo>
                    <a:pt x="22141" y="46955"/>
                  </a:moveTo>
                  <a:lnTo>
                    <a:pt x="22141" y="46955"/>
                  </a:lnTo>
                  <a:lnTo>
                    <a:pt x="22141" y="52011"/>
                  </a:lnTo>
                  <a:lnTo>
                    <a:pt x="23199" y="53501"/>
                  </a:lnTo>
                  <a:lnTo>
                    <a:pt x="24963" y="54494"/>
                  </a:lnTo>
                  <a:lnTo>
                    <a:pt x="27197" y="55156"/>
                  </a:lnTo>
                  <a:lnTo>
                    <a:pt x="47676" y="48163"/>
                  </a:lnTo>
                  <a:lnTo>
                    <a:pt x="68216" y="36753"/>
                  </a:lnTo>
                  <a:lnTo>
                    <a:pt x="75427" y="29721"/>
                  </a:lnTo>
                  <a:lnTo>
                    <a:pt x="84378" y="14920"/>
                  </a:lnTo>
                  <a:lnTo>
                    <a:pt x="86844" y="6964"/>
                  </a:lnTo>
                  <a:lnTo>
                    <a:pt x="86443" y="4420"/>
                  </a:lnTo>
                  <a:lnTo>
                    <a:pt x="85117" y="2723"/>
                  </a:lnTo>
                  <a:lnTo>
                    <a:pt x="83175" y="1592"/>
                  </a:lnTo>
                  <a:lnTo>
                    <a:pt x="65272" y="0"/>
                  </a:lnTo>
                  <a:lnTo>
                    <a:pt x="51541" y="5272"/>
                  </a:lnTo>
                  <a:lnTo>
                    <a:pt x="20423" y="30960"/>
                  </a:lnTo>
                  <a:lnTo>
                    <a:pt x="10794" y="42669"/>
                  </a:lnTo>
                  <a:lnTo>
                    <a:pt x="8226" y="47272"/>
                  </a:lnTo>
                  <a:lnTo>
                    <a:pt x="7572" y="50342"/>
                  </a:lnTo>
                  <a:lnTo>
                    <a:pt x="8195" y="52388"/>
                  </a:lnTo>
                  <a:lnTo>
                    <a:pt x="9669" y="53752"/>
                  </a:lnTo>
                  <a:lnTo>
                    <a:pt x="8536" y="56778"/>
                  </a:lnTo>
                  <a:lnTo>
                    <a:pt x="1630" y="65785"/>
                  </a:lnTo>
                  <a:lnTo>
                    <a:pt x="0" y="71150"/>
                  </a:lnTo>
                  <a:lnTo>
                    <a:pt x="1012" y="82755"/>
                  </a:lnTo>
                  <a:lnTo>
                    <a:pt x="7532" y="101189"/>
                  </a:lnTo>
                  <a:lnTo>
                    <a:pt x="11342" y="105336"/>
                  </a:lnTo>
                  <a:lnTo>
                    <a:pt x="21222" y="109944"/>
                  </a:lnTo>
                  <a:lnTo>
                    <a:pt x="35491" y="109170"/>
                  </a:lnTo>
                  <a:lnTo>
                    <a:pt x="80251" y="104401"/>
                  </a:lnTo>
                  <a:lnTo>
                    <a:pt x="87831" y="101415"/>
                  </a:lnTo>
                  <a:lnTo>
                    <a:pt x="126916" y="85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2" name="SMARTInkShape-3032">
              <a:extLst>
                <a:ext uri="{FF2B5EF4-FFF2-40B4-BE49-F238E27FC236}">
                  <a16:creationId xmlns:a16="http://schemas.microsoft.com/office/drawing/2014/main" id="{506DAB54-08C4-7A76-0829-4DE1E4C93E8F}"/>
                </a:ext>
              </a:extLst>
            </p:cNvPr>
            <p:cNvSpPr/>
            <p:nvPr>
              <p:custDataLst>
                <p:tags r:id="rId347"/>
              </p:custDataLst>
            </p:nvPr>
          </p:nvSpPr>
          <p:spPr>
            <a:xfrm>
              <a:off x="7373402" y="248698"/>
              <a:ext cx="113249" cy="207401"/>
            </a:xfrm>
            <a:custGeom>
              <a:avLst/>
              <a:gdLst/>
              <a:ahLst/>
              <a:cxnLst/>
              <a:rect l="0" t="0" r="0" b="0"/>
              <a:pathLst>
                <a:path w="113249" h="207401">
                  <a:moveTo>
                    <a:pt x="17998" y="8477"/>
                  </a:moveTo>
                  <a:lnTo>
                    <a:pt x="17998" y="8477"/>
                  </a:lnTo>
                  <a:lnTo>
                    <a:pt x="23054" y="8477"/>
                  </a:lnTo>
                  <a:lnTo>
                    <a:pt x="24545" y="7419"/>
                  </a:lnTo>
                  <a:lnTo>
                    <a:pt x="25538" y="5655"/>
                  </a:lnTo>
                  <a:lnTo>
                    <a:pt x="26199" y="3421"/>
                  </a:lnTo>
                  <a:lnTo>
                    <a:pt x="25583" y="2989"/>
                  </a:lnTo>
                  <a:lnTo>
                    <a:pt x="22074" y="5332"/>
                  </a:lnTo>
                  <a:lnTo>
                    <a:pt x="21774" y="5322"/>
                  </a:lnTo>
                  <a:lnTo>
                    <a:pt x="26556" y="0"/>
                  </a:lnTo>
                  <a:lnTo>
                    <a:pt x="26879" y="709"/>
                  </a:lnTo>
                  <a:lnTo>
                    <a:pt x="27237" y="4319"/>
                  </a:lnTo>
                  <a:lnTo>
                    <a:pt x="21978" y="28352"/>
                  </a:lnTo>
                  <a:lnTo>
                    <a:pt x="24352" y="43882"/>
                  </a:lnTo>
                  <a:lnTo>
                    <a:pt x="13987" y="90633"/>
                  </a:lnTo>
                  <a:lnTo>
                    <a:pt x="9199" y="133818"/>
                  </a:lnTo>
                  <a:lnTo>
                    <a:pt x="5866" y="158504"/>
                  </a:lnTo>
                  <a:lnTo>
                    <a:pt x="3561" y="165645"/>
                  </a:lnTo>
                  <a:lnTo>
                    <a:pt x="3820" y="179224"/>
                  </a:lnTo>
                  <a:lnTo>
                    <a:pt x="5371" y="185808"/>
                  </a:lnTo>
                  <a:lnTo>
                    <a:pt x="4272" y="195946"/>
                  </a:lnTo>
                  <a:lnTo>
                    <a:pt x="0" y="206022"/>
                  </a:lnTo>
                  <a:lnTo>
                    <a:pt x="7883" y="207400"/>
                  </a:lnTo>
                  <a:lnTo>
                    <a:pt x="20910" y="206954"/>
                  </a:lnTo>
                  <a:lnTo>
                    <a:pt x="60892" y="196715"/>
                  </a:lnTo>
                  <a:lnTo>
                    <a:pt x="113248" y="179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04" name="SMARTInkShape-Group691">
            <a:extLst>
              <a:ext uri="{FF2B5EF4-FFF2-40B4-BE49-F238E27FC236}">
                <a16:creationId xmlns:a16="http://schemas.microsoft.com/office/drawing/2014/main" id="{22CFE790-90D2-EC61-3AC5-D891DAD5DA34}"/>
              </a:ext>
            </a:extLst>
          </p:cNvPr>
          <p:cNvGrpSpPr/>
          <p:nvPr/>
        </p:nvGrpSpPr>
        <p:grpSpPr>
          <a:xfrm>
            <a:off x="8201025" y="286327"/>
            <a:ext cx="704851" cy="294699"/>
            <a:chOff x="8201025" y="286327"/>
            <a:chExt cx="704851" cy="294699"/>
          </a:xfrm>
        </p:grpSpPr>
        <p:sp>
          <p:nvSpPr>
            <p:cNvPr id="1994" name="SMARTInkShape-3033">
              <a:extLst>
                <a:ext uri="{FF2B5EF4-FFF2-40B4-BE49-F238E27FC236}">
                  <a16:creationId xmlns:a16="http://schemas.microsoft.com/office/drawing/2014/main" id="{A19F13D8-5667-E189-E01F-60629BDD1149}"/>
                </a:ext>
              </a:extLst>
            </p:cNvPr>
            <p:cNvSpPr/>
            <p:nvPr>
              <p:custDataLst>
                <p:tags r:id="rId333"/>
              </p:custDataLst>
            </p:nvPr>
          </p:nvSpPr>
          <p:spPr>
            <a:xfrm>
              <a:off x="8772525" y="323850"/>
              <a:ext cx="52292" cy="161926"/>
            </a:xfrm>
            <a:custGeom>
              <a:avLst/>
              <a:gdLst/>
              <a:ahLst/>
              <a:cxnLst/>
              <a:rect l="0" t="0" r="0" b="0"/>
              <a:pathLst>
                <a:path w="52292" h="161926">
                  <a:moveTo>
                    <a:pt x="38100" y="0"/>
                  </a:moveTo>
                  <a:lnTo>
                    <a:pt x="38100" y="0"/>
                  </a:lnTo>
                  <a:lnTo>
                    <a:pt x="43157" y="0"/>
                  </a:lnTo>
                  <a:lnTo>
                    <a:pt x="44646" y="1058"/>
                  </a:lnTo>
                  <a:lnTo>
                    <a:pt x="45638" y="2822"/>
                  </a:lnTo>
                  <a:lnTo>
                    <a:pt x="52291" y="18314"/>
                  </a:lnTo>
                  <a:lnTo>
                    <a:pt x="49345" y="35303"/>
                  </a:lnTo>
                  <a:lnTo>
                    <a:pt x="35264" y="75648"/>
                  </a:lnTo>
                  <a:lnTo>
                    <a:pt x="14378" y="120930"/>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5" name="SMARTInkShape-3034">
              <a:extLst>
                <a:ext uri="{FF2B5EF4-FFF2-40B4-BE49-F238E27FC236}">
                  <a16:creationId xmlns:a16="http://schemas.microsoft.com/office/drawing/2014/main" id="{5433A9FE-0B51-8982-3A2F-1582FD1FB25B}"/>
                </a:ext>
              </a:extLst>
            </p:cNvPr>
            <p:cNvSpPr/>
            <p:nvPr>
              <p:custDataLst>
                <p:tags r:id="rId334"/>
              </p:custDataLst>
            </p:nvPr>
          </p:nvSpPr>
          <p:spPr>
            <a:xfrm>
              <a:off x="8810625" y="400050"/>
              <a:ext cx="95251" cy="19051"/>
            </a:xfrm>
            <a:custGeom>
              <a:avLst/>
              <a:gdLst/>
              <a:ahLst/>
              <a:cxnLst/>
              <a:rect l="0" t="0" r="0" b="0"/>
              <a:pathLst>
                <a:path w="95251" h="19051">
                  <a:moveTo>
                    <a:pt x="0" y="19050"/>
                  </a:moveTo>
                  <a:lnTo>
                    <a:pt x="0" y="19050"/>
                  </a:lnTo>
                  <a:lnTo>
                    <a:pt x="0" y="13994"/>
                  </a:lnTo>
                  <a:lnTo>
                    <a:pt x="11289" y="11511"/>
                  </a:lnTo>
                  <a:lnTo>
                    <a:pt x="56469" y="9699"/>
                  </a:lnTo>
                  <a:lnTo>
                    <a:pt x="69547" y="8544"/>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6" name="SMARTInkShape-3035">
              <a:extLst>
                <a:ext uri="{FF2B5EF4-FFF2-40B4-BE49-F238E27FC236}">
                  <a16:creationId xmlns:a16="http://schemas.microsoft.com/office/drawing/2014/main" id="{39982778-9A4A-29B3-39BE-5C5D7DE6435E}"/>
                </a:ext>
              </a:extLst>
            </p:cNvPr>
            <p:cNvSpPr/>
            <p:nvPr>
              <p:custDataLst>
                <p:tags r:id="rId335"/>
              </p:custDataLst>
            </p:nvPr>
          </p:nvSpPr>
          <p:spPr>
            <a:xfrm>
              <a:off x="8820150" y="286327"/>
              <a:ext cx="85652" cy="199449"/>
            </a:xfrm>
            <a:custGeom>
              <a:avLst/>
              <a:gdLst/>
              <a:ahLst/>
              <a:cxnLst/>
              <a:rect l="0" t="0" r="0" b="0"/>
              <a:pathLst>
                <a:path w="85652" h="199449">
                  <a:moveTo>
                    <a:pt x="0" y="37523"/>
                  </a:moveTo>
                  <a:lnTo>
                    <a:pt x="0" y="37523"/>
                  </a:lnTo>
                  <a:lnTo>
                    <a:pt x="45712" y="6000"/>
                  </a:lnTo>
                  <a:lnTo>
                    <a:pt x="58817" y="1372"/>
                  </a:lnTo>
                  <a:lnTo>
                    <a:pt x="69404" y="0"/>
                  </a:lnTo>
                  <a:lnTo>
                    <a:pt x="72727" y="2983"/>
                  </a:lnTo>
                  <a:lnTo>
                    <a:pt x="79242" y="14764"/>
                  </a:lnTo>
                  <a:lnTo>
                    <a:pt x="84444" y="48197"/>
                  </a:lnTo>
                  <a:lnTo>
                    <a:pt x="85473" y="88197"/>
                  </a:lnTo>
                  <a:lnTo>
                    <a:pt x="85651" y="124151"/>
                  </a:lnTo>
                  <a:lnTo>
                    <a:pt x="82881" y="155971"/>
                  </a:lnTo>
                  <a:lnTo>
                    <a:pt x="66675" y="199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7" name="SMARTInkShape-3036">
              <a:extLst>
                <a:ext uri="{FF2B5EF4-FFF2-40B4-BE49-F238E27FC236}">
                  <a16:creationId xmlns:a16="http://schemas.microsoft.com/office/drawing/2014/main" id="{103322E2-E4A5-0F4C-59E1-B747A50A7725}"/>
                </a:ext>
              </a:extLst>
            </p:cNvPr>
            <p:cNvSpPr/>
            <p:nvPr>
              <p:custDataLst>
                <p:tags r:id="rId336"/>
              </p:custDataLst>
            </p:nvPr>
          </p:nvSpPr>
          <p:spPr>
            <a:xfrm>
              <a:off x="8621841" y="466725"/>
              <a:ext cx="26860" cy="9526"/>
            </a:xfrm>
            <a:custGeom>
              <a:avLst/>
              <a:gdLst/>
              <a:ahLst/>
              <a:cxnLst/>
              <a:rect l="0" t="0" r="0" b="0"/>
              <a:pathLst>
                <a:path w="26860" h="9526">
                  <a:moveTo>
                    <a:pt x="17334" y="9525"/>
                  </a:moveTo>
                  <a:lnTo>
                    <a:pt x="17334" y="9525"/>
                  </a:lnTo>
                  <a:lnTo>
                    <a:pt x="0" y="9525"/>
                  </a:lnTo>
                  <a:lnTo>
                    <a:pt x="268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8" name="SMARTInkShape-3037">
              <a:extLst>
                <a:ext uri="{FF2B5EF4-FFF2-40B4-BE49-F238E27FC236}">
                  <a16:creationId xmlns:a16="http://schemas.microsoft.com/office/drawing/2014/main" id="{1E5D883E-29C8-7F32-3FBF-8B4FBAD8D201}"/>
                </a:ext>
              </a:extLst>
            </p:cNvPr>
            <p:cNvSpPr/>
            <p:nvPr>
              <p:custDataLst>
                <p:tags r:id="rId337"/>
              </p:custDataLst>
            </p:nvPr>
          </p:nvSpPr>
          <p:spPr>
            <a:xfrm>
              <a:off x="8500337" y="372041"/>
              <a:ext cx="85624" cy="73710"/>
            </a:xfrm>
            <a:custGeom>
              <a:avLst/>
              <a:gdLst/>
              <a:ahLst/>
              <a:cxnLst/>
              <a:rect l="0" t="0" r="0" b="0"/>
              <a:pathLst>
                <a:path w="85624" h="73710">
                  <a:moveTo>
                    <a:pt x="5488" y="56584"/>
                  </a:moveTo>
                  <a:lnTo>
                    <a:pt x="5488" y="56584"/>
                  </a:lnTo>
                  <a:lnTo>
                    <a:pt x="432" y="51528"/>
                  </a:lnTo>
                  <a:lnTo>
                    <a:pt x="0" y="47921"/>
                  </a:lnTo>
                  <a:lnTo>
                    <a:pt x="2343" y="38270"/>
                  </a:lnTo>
                  <a:lnTo>
                    <a:pt x="9734" y="29747"/>
                  </a:lnTo>
                  <a:lnTo>
                    <a:pt x="50748" y="1346"/>
                  </a:lnTo>
                  <a:lnTo>
                    <a:pt x="62526" y="0"/>
                  </a:lnTo>
                  <a:lnTo>
                    <a:pt x="70702" y="2508"/>
                  </a:lnTo>
                  <a:lnTo>
                    <a:pt x="74364" y="4658"/>
                  </a:lnTo>
                  <a:lnTo>
                    <a:pt x="75747" y="8209"/>
                  </a:lnTo>
                  <a:lnTo>
                    <a:pt x="74754" y="23318"/>
                  </a:lnTo>
                  <a:lnTo>
                    <a:pt x="80222" y="40142"/>
                  </a:lnTo>
                  <a:lnTo>
                    <a:pt x="85623" y="48571"/>
                  </a:lnTo>
                  <a:lnTo>
                    <a:pt x="85369" y="52300"/>
                  </a:lnTo>
                  <a:lnTo>
                    <a:pt x="83084" y="55845"/>
                  </a:lnTo>
                  <a:lnTo>
                    <a:pt x="69755" y="65890"/>
                  </a:lnTo>
                  <a:lnTo>
                    <a:pt x="64208" y="69138"/>
                  </a:lnTo>
                  <a:lnTo>
                    <a:pt x="41231" y="73709"/>
                  </a:lnTo>
                  <a:lnTo>
                    <a:pt x="15013" y="66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9" name="SMARTInkShape-3038">
              <a:extLst>
                <a:ext uri="{FF2B5EF4-FFF2-40B4-BE49-F238E27FC236}">
                  <a16:creationId xmlns:a16="http://schemas.microsoft.com/office/drawing/2014/main" id="{9D8E094B-DB94-0511-0045-0FE786FE3274}"/>
                </a:ext>
              </a:extLst>
            </p:cNvPr>
            <p:cNvSpPr/>
            <p:nvPr>
              <p:custDataLst>
                <p:tags r:id="rId338"/>
              </p:custDataLst>
            </p:nvPr>
          </p:nvSpPr>
          <p:spPr>
            <a:xfrm>
              <a:off x="8428323" y="381000"/>
              <a:ext cx="48257" cy="93495"/>
            </a:xfrm>
            <a:custGeom>
              <a:avLst/>
              <a:gdLst/>
              <a:ahLst/>
              <a:cxnLst/>
              <a:rect l="0" t="0" r="0" b="0"/>
              <a:pathLst>
                <a:path w="48257" h="93495">
                  <a:moveTo>
                    <a:pt x="39402" y="19050"/>
                  </a:moveTo>
                  <a:lnTo>
                    <a:pt x="39402" y="19050"/>
                  </a:lnTo>
                  <a:lnTo>
                    <a:pt x="27147" y="19050"/>
                  </a:lnTo>
                  <a:lnTo>
                    <a:pt x="28056" y="19050"/>
                  </a:lnTo>
                  <a:lnTo>
                    <a:pt x="27605" y="17992"/>
                  </a:lnTo>
                  <a:lnTo>
                    <a:pt x="24282" y="13994"/>
                  </a:lnTo>
                  <a:lnTo>
                    <a:pt x="25089" y="12504"/>
                  </a:lnTo>
                  <a:lnTo>
                    <a:pt x="33161" y="10408"/>
                  </a:lnTo>
                  <a:lnTo>
                    <a:pt x="33126" y="10113"/>
                  </a:lnTo>
                  <a:lnTo>
                    <a:pt x="30519" y="9641"/>
                  </a:lnTo>
                  <a:lnTo>
                    <a:pt x="19954" y="14616"/>
                  </a:lnTo>
                  <a:lnTo>
                    <a:pt x="16913" y="17152"/>
                  </a:lnTo>
                  <a:lnTo>
                    <a:pt x="13531" y="22793"/>
                  </a:lnTo>
                  <a:lnTo>
                    <a:pt x="11628" y="31918"/>
                  </a:lnTo>
                  <a:lnTo>
                    <a:pt x="16120" y="46381"/>
                  </a:lnTo>
                  <a:lnTo>
                    <a:pt x="14357" y="53146"/>
                  </a:lnTo>
                  <a:lnTo>
                    <a:pt x="937" y="74661"/>
                  </a:lnTo>
                  <a:lnTo>
                    <a:pt x="0" y="78349"/>
                  </a:lnTo>
                  <a:lnTo>
                    <a:pt x="433" y="80808"/>
                  </a:lnTo>
                  <a:lnTo>
                    <a:pt x="6101" y="89324"/>
                  </a:lnTo>
                  <a:lnTo>
                    <a:pt x="14371" y="92616"/>
                  </a:lnTo>
                  <a:lnTo>
                    <a:pt x="19539" y="93494"/>
                  </a:lnTo>
                  <a:lnTo>
                    <a:pt x="22984" y="93021"/>
                  </a:lnTo>
                  <a:lnTo>
                    <a:pt x="25282" y="91647"/>
                  </a:lnTo>
                  <a:lnTo>
                    <a:pt x="26813" y="89673"/>
                  </a:lnTo>
                  <a:lnTo>
                    <a:pt x="47922" y="46299"/>
                  </a:lnTo>
                  <a:lnTo>
                    <a:pt x="48256" y="39333"/>
                  </a:lnTo>
                  <a:lnTo>
                    <a:pt x="45304" y="33630"/>
                  </a:lnTo>
                  <a:lnTo>
                    <a:pt x="1082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0" name="SMARTInkShape-3039">
              <a:extLst>
                <a:ext uri="{FF2B5EF4-FFF2-40B4-BE49-F238E27FC236}">
                  <a16:creationId xmlns:a16="http://schemas.microsoft.com/office/drawing/2014/main" id="{6EE77B68-E38B-D3A8-BDC1-31B2C0AE8BDA}"/>
                </a:ext>
              </a:extLst>
            </p:cNvPr>
            <p:cNvSpPr/>
            <p:nvPr>
              <p:custDataLst>
                <p:tags r:id="rId339"/>
              </p:custDataLst>
            </p:nvPr>
          </p:nvSpPr>
          <p:spPr>
            <a:xfrm>
              <a:off x="8505825" y="400511"/>
              <a:ext cx="20969" cy="180515"/>
            </a:xfrm>
            <a:custGeom>
              <a:avLst/>
              <a:gdLst/>
              <a:ahLst/>
              <a:cxnLst/>
              <a:rect l="0" t="0" r="0" b="0"/>
              <a:pathLst>
                <a:path w="20969" h="180515">
                  <a:moveTo>
                    <a:pt x="0" y="28114"/>
                  </a:moveTo>
                  <a:lnTo>
                    <a:pt x="0" y="28114"/>
                  </a:lnTo>
                  <a:lnTo>
                    <a:pt x="10112" y="18001"/>
                  </a:lnTo>
                  <a:lnTo>
                    <a:pt x="10975" y="15022"/>
                  </a:lnTo>
                  <a:lnTo>
                    <a:pt x="9433" y="13036"/>
                  </a:lnTo>
                  <a:lnTo>
                    <a:pt x="6289" y="11712"/>
                  </a:lnTo>
                  <a:lnTo>
                    <a:pt x="6310" y="9771"/>
                  </a:lnTo>
                  <a:lnTo>
                    <a:pt x="13276" y="3041"/>
                  </a:lnTo>
                  <a:lnTo>
                    <a:pt x="13084" y="1874"/>
                  </a:lnTo>
                  <a:lnTo>
                    <a:pt x="11898" y="1095"/>
                  </a:lnTo>
                  <a:lnTo>
                    <a:pt x="12166" y="577"/>
                  </a:lnTo>
                  <a:lnTo>
                    <a:pt x="15284" y="0"/>
                  </a:lnTo>
                  <a:lnTo>
                    <a:pt x="16539" y="905"/>
                  </a:lnTo>
                  <a:lnTo>
                    <a:pt x="17935" y="4732"/>
                  </a:lnTo>
                  <a:lnTo>
                    <a:pt x="18952" y="35199"/>
                  </a:lnTo>
                  <a:lnTo>
                    <a:pt x="13362" y="47491"/>
                  </a:lnTo>
                  <a:lnTo>
                    <a:pt x="8909" y="53732"/>
                  </a:lnTo>
                  <a:lnTo>
                    <a:pt x="9113" y="58951"/>
                  </a:lnTo>
                  <a:lnTo>
                    <a:pt x="12426" y="63489"/>
                  </a:lnTo>
                  <a:lnTo>
                    <a:pt x="17809" y="67572"/>
                  </a:lnTo>
                  <a:lnTo>
                    <a:pt x="20339" y="72411"/>
                  </a:lnTo>
                  <a:lnTo>
                    <a:pt x="20968" y="77754"/>
                  </a:lnTo>
                  <a:lnTo>
                    <a:pt x="20329" y="83432"/>
                  </a:lnTo>
                  <a:lnTo>
                    <a:pt x="13975" y="95386"/>
                  </a:lnTo>
                  <a:lnTo>
                    <a:pt x="9316" y="101537"/>
                  </a:lnTo>
                  <a:lnTo>
                    <a:pt x="8327" y="106696"/>
                  </a:lnTo>
                  <a:lnTo>
                    <a:pt x="9785" y="111194"/>
                  </a:lnTo>
                  <a:lnTo>
                    <a:pt x="12873" y="115250"/>
                  </a:lnTo>
                  <a:lnTo>
                    <a:pt x="12815" y="121130"/>
                  </a:lnTo>
                  <a:lnTo>
                    <a:pt x="0" y="180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1" name="SMARTInkShape-3040">
              <a:extLst>
                <a:ext uri="{FF2B5EF4-FFF2-40B4-BE49-F238E27FC236}">
                  <a16:creationId xmlns:a16="http://schemas.microsoft.com/office/drawing/2014/main" id="{8D07DB07-0724-4C0F-DB19-0C939F7C9711}"/>
                </a:ext>
              </a:extLst>
            </p:cNvPr>
            <p:cNvSpPr/>
            <p:nvPr>
              <p:custDataLst>
                <p:tags r:id="rId340"/>
              </p:custDataLst>
            </p:nvPr>
          </p:nvSpPr>
          <p:spPr>
            <a:xfrm>
              <a:off x="8296275" y="393948"/>
              <a:ext cx="133351" cy="71826"/>
            </a:xfrm>
            <a:custGeom>
              <a:avLst/>
              <a:gdLst/>
              <a:ahLst/>
              <a:cxnLst/>
              <a:rect l="0" t="0" r="0" b="0"/>
              <a:pathLst>
                <a:path w="133351" h="71826">
                  <a:moveTo>
                    <a:pt x="0" y="15627"/>
                  </a:moveTo>
                  <a:lnTo>
                    <a:pt x="0" y="15627"/>
                  </a:lnTo>
                  <a:lnTo>
                    <a:pt x="9134" y="6494"/>
                  </a:lnTo>
                  <a:lnTo>
                    <a:pt x="19522" y="1162"/>
                  </a:lnTo>
                  <a:lnTo>
                    <a:pt x="22539" y="692"/>
                  </a:lnTo>
                  <a:lnTo>
                    <a:pt x="24552" y="1437"/>
                  </a:lnTo>
                  <a:lnTo>
                    <a:pt x="25892" y="2992"/>
                  </a:lnTo>
                  <a:lnTo>
                    <a:pt x="27846" y="2970"/>
                  </a:lnTo>
                  <a:lnTo>
                    <a:pt x="32836" y="124"/>
                  </a:lnTo>
                  <a:lnTo>
                    <a:pt x="35649" y="0"/>
                  </a:lnTo>
                  <a:lnTo>
                    <a:pt x="41597" y="2684"/>
                  </a:lnTo>
                  <a:lnTo>
                    <a:pt x="43607" y="5940"/>
                  </a:lnTo>
                  <a:lnTo>
                    <a:pt x="45839" y="15202"/>
                  </a:lnTo>
                  <a:lnTo>
                    <a:pt x="48551" y="19577"/>
                  </a:lnTo>
                  <a:lnTo>
                    <a:pt x="57208" y="27260"/>
                  </a:lnTo>
                  <a:lnTo>
                    <a:pt x="59306" y="30791"/>
                  </a:lnTo>
                  <a:lnTo>
                    <a:pt x="59645" y="34203"/>
                  </a:lnTo>
                  <a:lnTo>
                    <a:pt x="57643" y="47283"/>
                  </a:lnTo>
                  <a:lnTo>
                    <a:pt x="40792" y="69563"/>
                  </a:lnTo>
                  <a:lnTo>
                    <a:pt x="36475" y="71349"/>
                  </a:lnTo>
                  <a:lnTo>
                    <a:pt x="33841" y="71825"/>
                  </a:lnTo>
                  <a:lnTo>
                    <a:pt x="31028" y="70026"/>
                  </a:lnTo>
                  <a:lnTo>
                    <a:pt x="25078" y="62382"/>
                  </a:lnTo>
                  <a:lnTo>
                    <a:pt x="24128" y="58439"/>
                  </a:lnTo>
                  <a:lnTo>
                    <a:pt x="24552" y="54751"/>
                  </a:lnTo>
                  <a:lnTo>
                    <a:pt x="27384" y="44506"/>
                  </a:lnTo>
                  <a:lnTo>
                    <a:pt x="27780" y="41229"/>
                  </a:lnTo>
                  <a:lnTo>
                    <a:pt x="48565" y="26505"/>
                  </a:lnTo>
                  <a:lnTo>
                    <a:pt x="71421" y="18850"/>
                  </a:lnTo>
                  <a:lnTo>
                    <a:pt x="133350" y="61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2" name="SMARTInkShape-3041">
              <a:extLst>
                <a:ext uri="{FF2B5EF4-FFF2-40B4-BE49-F238E27FC236}">
                  <a16:creationId xmlns:a16="http://schemas.microsoft.com/office/drawing/2014/main" id="{B0BCEC83-3A13-2C5D-37CB-96F8B86D86CE}"/>
                </a:ext>
              </a:extLst>
            </p:cNvPr>
            <p:cNvSpPr/>
            <p:nvPr>
              <p:custDataLst>
                <p:tags r:id="rId341"/>
              </p:custDataLst>
            </p:nvPr>
          </p:nvSpPr>
          <p:spPr>
            <a:xfrm>
              <a:off x="8210550" y="390525"/>
              <a:ext cx="24107" cy="171451"/>
            </a:xfrm>
            <a:custGeom>
              <a:avLst/>
              <a:gdLst/>
              <a:ahLst/>
              <a:cxnLst/>
              <a:rect l="0" t="0" r="0" b="0"/>
              <a:pathLst>
                <a:path w="24107" h="171451">
                  <a:moveTo>
                    <a:pt x="19050" y="0"/>
                  </a:moveTo>
                  <a:lnTo>
                    <a:pt x="19050" y="0"/>
                  </a:lnTo>
                  <a:lnTo>
                    <a:pt x="20108" y="9721"/>
                  </a:lnTo>
                  <a:lnTo>
                    <a:pt x="24106" y="23370"/>
                  </a:lnTo>
                  <a:lnTo>
                    <a:pt x="20944" y="40020"/>
                  </a:lnTo>
                  <a:lnTo>
                    <a:pt x="17138" y="48905"/>
                  </a:lnTo>
                  <a:lnTo>
                    <a:pt x="15730" y="67244"/>
                  </a:lnTo>
                  <a:lnTo>
                    <a:pt x="16837" y="76579"/>
                  </a:lnTo>
                  <a:lnTo>
                    <a:pt x="12422" y="92596"/>
                  </a:lnTo>
                  <a:lnTo>
                    <a:pt x="6580" y="104654"/>
                  </a:lnTo>
                  <a:lnTo>
                    <a:pt x="6503" y="107869"/>
                  </a:lnTo>
                  <a:lnTo>
                    <a:pt x="7510" y="110013"/>
                  </a:lnTo>
                  <a:lnTo>
                    <a:pt x="8068" y="141754"/>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3" name="SMARTInkShape-3042">
              <a:extLst>
                <a:ext uri="{FF2B5EF4-FFF2-40B4-BE49-F238E27FC236}">
                  <a16:creationId xmlns:a16="http://schemas.microsoft.com/office/drawing/2014/main" id="{D5B9FBB5-1CE9-E79E-26C0-C35CC868DA3D}"/>
                </a:ext>
              </a:extLst>
            </p:cNvPr>
            <p:cNvSpPr/>
            <p:nvPr>
              <p:custDataLst>
                <p:tags r:id="rId342"/>
              </p:custDataLst>
            </p:nvPr>
          </p:nvSpPr>
          <p:spPr>
            <a:xfrm>
              <a:off x="8201025" y="381185"/>
              <a:ext cx="71529" cy="64211"/>
            </a:xfrm>
            <a:custGeom>
              <a:avLst/>
              <a:gdLst/>
              <a:ahLst/>
              <a:cxnLst/>
              <a:rect l="0" t="0" r="0" b="0"/>
              <a:pathLst>
                <a:path w="71529" h="64211">
                  <a:moveTo>
                    <a:pt x="0" y="28390"/>
                  </a:moveTo>
                  <a:lnTo>
                    <a:pt x="0" y="28390"/>
                  </a:lnTo>
                  <a:lnTo>
                    <a:pt x="24889" y="4559"/>
                  </a:lnTo>
                  <a:lnTo>
                    <a:pt x="31524" y="1924"/>
                  </a:lnTo>
                  <a:lnTo>
                    <a:pt x="55838" y="0"/>
                  </a:lnTo>
                  <a:lnTo>
                    <a:pt x="59450" y="2055"/>
                  </a:lnTo>
                  <a:lnTo>
                    <a:pt x="61857" y="5542"/>
                  </a:lnTo>
                  <a:lnTo>
                    <a:pt x="65592" y="14002"/>
                  </a:lnTo>
                  <a:lnTo>
                    <a:pt x="70781" y="21290"/>
                  </a:lnTo>
                  <a:lnTo>
                    <a:pt x="71528" y="24715"/>
                  </a:lnTo>
                  <a:lnTo>
                    <a:pt x="70969" y="28057"/>
                  </a:lnTo>
                  <a:lnTo>
                    <a:pt x="62467" y="46081"/>
                  </a:lnTo>
                  <a:lnTo>
                    <a:pt x="53869" y="54950"/>
                  </a:lnTo>
                  <a:lnTo>
                    <a:pt x="42992" y="61361"/>
                  </a:lnTo>
                  <a:lnTo>
                    <a:pt x="31101" y="64210"/>
                  </a:lnTo>
                  <a:lnTo>
                    <a:pt x="9525" y="56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0" name="SMARTInkShape-Group692">
            <a:extLst>
              <a:ext uri="{FF2B5EF4-FFF2-40B4-BE49-F238E27FC236}">
                <a16:creationId xmlns:a16="http://schemas.microsoft.com/office/drawing/2014/main" id="{B080AE23-308A-8DE7-D1AB-C37BDA5BC4A5}"/>
              </a:ext>
            </a:extLst>
          </p:cNvPr>
          <p:cNvGrpSpPr/>
          <p:nvPr/>
        </p:nvGrpSpPr>
        <p:grpSpPr>
          <a:xfrm>
            <a:off x="6715125" y="723937"/>
            <a:ext cx="438151" cy="295239"/>
            <a:chOff x="6715125" y="723937"/>
            <a:chExt cx="438151" cy="295239"/>
          </a:xfrm>
        </p:grpSpPr>
        <p:sp>
          <p:nvSpPr>
            <p:cNvPr id="2005" name="SMARTInkShape-3043">
              <a:extLst>
                <a:ext uri="{FF2B5EF4-FFF2-40B4-BE49-F238E27FC236}">
                  <a16:creationId xmlns:a16="http://schemas.microsoft.com/office/drawing/2014/main" id="{409E2856-C8EC-607E-895A-902B924185EC}"/>
                </a:ext>
              </a:extLst>
            </p:cNvPr>
            <p:cNvSpPr/>
            <p:nvPr>
              <p:custDataLst>
                <p:tags r:id="rId328"/>
              </p:custDataLst>
            </p:nvPr>
          </p:nvSpPr>
          <p:spPr>
            <a:xfrm>
              <a:off x="7115175" y="7715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6" name="SMARTInkShape-3044">
              <a:extLst>
                <a:ext uri="{FF2B5EF4-FFF2-40B4-BE49-F238E27FC236}">
                  <a16:creationId xmlns:a16="http://schemas.microsoft.com/office/drawing/2014/main" id="{708976BF-7236-A0F2-A9C0-1D8CEDC91942}"/>
                </a:ext>
              </a:extLst>
            </p:cNvPr>
            <p:cNvSpPr/>
            <p:nvPr>
              <p:custDataLst>
                <p:tags r:id="rId329"/>
              </p:custDataLst>
            </p:nvPr>
          </p:nvSpPr>
          <p:spPr>
            <a:xfrm>
              <a:off x="7143750" y="8572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7" name="SMARTInkShape-3045">
              <a:extLst>
                <a:ext uri="{FF2B5EF4-FFF2-40B4-BE49-F238E27FC236}">
                  <a16:creationId xmlns:a16="http://schemas.microsoft.com/office/drawing/2014/main" id="{EBBF49C3-BFC6-C779-4CC3-45A4B5824220}"/>
                </a:ext>
              </a:extLst>
            </p:cNvPr>
            <p:cNvSpPr/>
            <p:nvPr>
              <p:custDataLst>
                <p:tags r:id="rId330"/>
              </p:custDataLst>
            </p:nvPr>
          </p:nvSpPr>
          <p:spPr>
            <a:xfrm>
              <a:off x="6850287" y="857366"/>
              <a:ext cx="122014" cy="114142"/>
            </a:xfrm>
            <a:custGeom>
              <a:avLst/>
              <a:gdLst/>
              <a:ahLst/>
              <a:cxnLst/>
              <a:rect l="0" t="0" r="0" b="0"/>
              <a:pathLst>
                <a:path w="122014" h="114142">
                  <a:moveTo>
                    <a:pt x="26763" y="9409"/>
                  </a:moveTo>
                  <a:lnTo>
                    <a:pt x="26763" y="9409"/>
                  </a:lnTo>
                  <a:lnTo>
                    <a:pt x="31819" y="9409"/>
                  </a:lnTo>
                  <a:lnTo>
                    <a:pt x="37124" y="6587"/>
                  </a:lnTo>
                  <a:lnTo>
                    <a:pt x="44096" y="1208"/>
                  </a:lnTo>
                  <a:lnTo>
                    <a:pt x="53078" y="146"/>
                  </a:lnTo>
                  <a:lnTo>
                    <a:pt x="58920" y="0"/>
                  </a:lnTo>
                  <a:lnTo>
                    <a:pt x="65044" y="2758"/>
                  </a:lnTo>
                  <a:lnTo>
                    <a:pt x="68159" y="4975"/>
                  </a:lnTo>
                  <a:lnTo>
                    <a:pt x="71620" y="10261"/>
                  </a:lnTo>
                  <a:lnTo>
                    <a:pt x="73841" y="22277"/>
                  </a:lnTo>
                  <a:lnTo>
                    <a:pt x="74225" y="31684"/>
                  </a:lnTo>
                  <a:lnTo>
                    <a:pt x="64227" y="51287"/>
                  </a:lnTo>
                  <a:lnTo>
                    <a:pt x="25482" y="96042"/>
                  </a:lnTo>
                  <a:lnTo>
                    <a:pt x="13267" y="108581"/>
                  </a:lnTo>
                  <a:lnTo>
                    <a:pt x="7359" y="111694"/>
                  </a:lnTo>
                  <a:lnTo>
                    <a:pt x="0" y="113692"/>
                  </a:lnTo>
                  <a:lnTo>
                    <a:pt x="454" y="113856"/>
                  </a:lnTo>
                  <a:lnTo>
                    <a:pt x="11605" y="114141"/>
                  </a:lnTo>
                  <a:lnTo>
                    <a:pt x="17557" y="111343"/>
                  </a:lnTo>
                  <a:lnTo>
                    <a:pt x="24944" y="105979"/>
                  </a:lnTo>
                  <a:lnTo>
                    <a:pt x="71496" y="104693"/>
                  </a:lnTo>
                  <a:lnTo>
                    <a:pt x="122013"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8" name="SMARTInkShape-3046">
              <a:extLst>
                <a:ext uri="{FF2B5EF4-FFF2-40B4-BE49-F238E27FC236}">
                  <a16:creationId xmlns:a16="http://schemas.microsoft.com/office/drawing/2014/main" id="{C1DDE145-E339-4638-0352-61DB891E5BEF}"/>
                </a:ext>
              </a:extLst>
            </p:cNvPr>
            <p:cNvSpPr/>
            <p:nvPr>
              <p:custDataLst>
                <p:tags r:id="rId331"/>
              </p:custDataLst>
            </p:nvPr>
          </p:nvSpPr>
          <p:spPr>
            <a:xfrm>
              <a:off x="6715125" y="723937"/>
              <a:ext cx="37139" cy="295239"/>
            </a:xfrm>
            <a:custGeom>
              <a:avLst/>
              <a:gdLst/>
              <a:ahLst/>
              <a:cxnLst/>
              <a:rect l="0" t="0" r="0" b="0"/>
              <a:pathLst>
                <a:path w="37139" h="295239">
                  <a:moveTo>
                    <a:pt x="19050" y="19013"/>
                  </a:moveTo>
                  <a:lnTo>
                    <a:pt x="19050" y="19013"/>
                  </a:lnTo>
                  <a:lnTo>
                    <a:pt x="19050" y="10812"/>
                  </a:lnTo>
                  <a:lnTo>
                    <a:pt x="31084" y="3204"/>
                  </a:lnTo>
                  <a:lnTo>
                    <a:pt x="31306" y="2123"/>
                  </a:lnTo>
                  <a:lnTo>
                    <a:pt x="30395" y="1403"/>
                  </a:lnTo>
                  <a:lnTo>
                    <a:pt x="30847" y="923"/>
                  </a:lnTo>
                  <a:lnTo>
                    <a:pt x="36936" y="89"/>
                  </a:lnTo>
                  <a:lnTo>
                    <a:pt x="32698" y="0"/>
                  </a:lnTo>
                  <a:lnTo>
                    <a:pt x="32383" y="1046"/>
                  </a:lnTo>
                  <a:lnTo>
                    <a:pt x="34853" y="5031"/>
                  </a:lnTo>
                  <a:lnTo>
                    <a:pt x="37138" y="28393"/>
                  </a:lnTo>
                  <a:lnTo>
                    <a:pt x="30435" y="73322"/>
                  </a:lnTo>
                  <a:lnTo>
                    <a:pt x="26304" y="105660"/>
                  </a:lnTo>
                  <a:lnTo>
                    <a:pt x="21199" y="152636"/>
                  </a:lnTo>
                  <a:lnTo>
                    <a:pt x="16865" y="191602"/>
                  </a:lnTo>
                  <a:lnTo>
                    <a:pt x="10975" y="233845"/>
                  </a:lnTo>
                  <a:lnTo>
                    <a:pt x="8754" y="273233"/>
                  </a:lnTo>
                  <a:lnTo>
                    <a:pt x="0" y="295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9" name="SMARTInkShape-3047">
              <a:extLst>
                <a:ext uri="{FF2B5EF4-FFF2-40B4-BE49-F238E27FC236}">
                  <a16:creationId xmlns:a16="http://schemas.microsoft.com/office/drawing/2014/main" id="{3BA9B224-09F7-713A-62E9-BF1454665766}"/>
                </a:ext>
              </a:extLst>
            </p:cNvPr>
            <p:cNvSpPr/>
            <p:nvPr>
              <p:custDataLst>
                <p:tags r:id="rId332"/>
              </p:custDataLst>
            </p:nvPr>
          </p:nvSpPr>
          <p:spPr>
            <a:xfrm>
              <a:off x="6724650" y="809674"/>
              <a:ext cx="107938" cy="85677"/>
            </a:xfrm>
            <a:custGeom>
              <a:avLst/>
              <a:gdLst/>
              <a:ahLst/>
              <a:cxnLst/>
              <a:rect l="0" t="0" r="0" b="0"/>
              <a:pathLst>
                <a:path w="107938" h="85677">
                  <a:moveTo>
                    <a:pt x="9525" y="38051"/>
                  </a:moveTo>
                  <a:lnTo>
                    <a:pt x="9525" y="38051"/>
                  </a:lnTo>
                  <a:lnTo>
                    <a:pt x="14581" y="32994"/>
                  </a:lnTo>
                  <a:lnTo>
                    <a:pt x="17063" y="27690"/>
                  </a:lnTo>
                  <a:lnTo>
                    <a:pt x="17725" y="24794"/>
                  </a:lnTo>
                  <a:lnTo>
                    <a:pt x="24106" y="18753"/>
                  </a:lnTo>
                  <a:lnTo>
                    <a:pt x="31881" y="12541"/>
                  </a:lnTo>
                  <a:lnTo>
                    <a:pt x="35336" y="6252"/>
                  </a:lnTo>
                  <a:lnTo>
                    <a:pt x="38374" y="4152"/>
                  </a:lnTo>
                  <a:lnTo>
                    <a:pt x="55636" y="781"/>
                  </a:lnTo>
                  <a:lnTo>
                    <a:pt x="76142" y="0"/>
                  </a:lnTo>
                  <a:lnTo>
                    <a:pt x="92998" y="5022"/>
                  </a:lnTo>
                  <a:lnTo>
                    <a:pt x="102364" y="13141"/>
                  </a:lnTo>
                  <a:lnTo>
                    <a:pt x="106342" y="18269"/>
                  </a:lnTo>
                  <a:lnTo>
                    <a:pt x="107937" y="23805"/>
                  </a:lnTo>
                  <a:lnTo>
                    <a:pt x="106886" y="35600"/>
                  </a:lnTo>
                  <a:lnTo>
                    <a:pt x="95287" y="54140"/>
                  </a:lnTo>
                  <a:lnTo>
                    <a:pt x="51849" y="78787"/>
                  </a:lnTo>
                  <a:lnTo>
                    <a:pt x="14471" y="84769"/>
                  </a:lnTo>
                  <a:lnTo>
                    <a:pt x="0" y="85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3" name="SMARTInkShape-Group693">
            <a:extLst>
              <a:ext uri="{FF2B5EF4-FFF2-40B4-BE49-F238E27FC236}">
                <a16:creationId xmlns:a16="http://schemas.microsoft.com/office/drawing/2014/main" id="{186410C6-A430-6471-E61B-B8F3A2D50546}"/>
              </a:ext>
            </a:extLst>
          </p:cNvPr>
          <p:cNvGrpSpPr/>
          <p:nvPr/>
        </p:nvGrpSpPr>
        <p:grpSpPr>
          <a:xfrm>
            <a:off x="7886700" y="752475"/>
            <a:ext cx="95251" cy="76201"/>
            <a:chOff x="7886700" y="752475"/>
            <a:chExt cx="95251" cy="76201"/>
          </a:xfrm>
        </p:grpSpPr>
        <p:sp>
          <p:nvSpPr>
            <p:cNvPr id="2011" name="SMARTInkShape-3048">
              <a:extLst>
                <a:ext uri="{FF2B5EF4-FFF2-40B4-BE49-F238E27FC236}">
                  <a16:creationId xmlns:a16="http://schemas.microsoft.com/office/drawing/2014/main" id="{C73D6463-A20A-E0FC-5652-1434755BA0E9}"/>
                </a:ext>
              </a:extLst>
            </p:cNvPr>
            <p:cNvSpPr/>
            <p:nvPr>
              <p:custDataLst>
                <p:tags r:id="rId326"/>
              </p:custDataLst>
            </p:nvPr>
          </p:nvSpPr>
          <p:spPr>
            <a:xfrm>
              <a:off x="7934325" y="762000"/>
              <a:ext cx="47626" cy="66676"/>
            </a:xfrm>
            <a:custGeom>
              <a:avLst/>
              <a:gdLst/>
              <a:ahLst/>
              <a:cxnLst/>
              <a:rect l="0" t="0" r="0" b="0"/>
              <a:pathLst>
                <a:path w="47626" h="66676">
                  <a:moveTo>
                    <a:pt x="47625" y="0"/>
                  </a:moveTo>
                  <a:lnTo>
                    <a:pt x="47625" y="0"/>
                  </a:lnTo>
                  <a:lnTo>
                    <a:pt x="47625" y="5057"/>
                  </a:lnTo>
                  <a:lnTo>
                    <a:pt x="29725" y="26837"/>
                  </a:lnTo>
                  <a:lnTo>
                    <a:pt x="9625" y="50295"/>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2" name="SMARTInkShape-3049">
              <a:extLst>
                <a:ext uri="{FF2B5EF4-FFF2-40B4-BE49-F238E27FC236}">
                  <a16:creationId xmlns:a16="http://schemas.microsoft.com/office/drawing/2014/main" id="{D15C9C13-3C95-B11F-FAA3-DDB88E6CCB60}"/>
                </a:ext>
              </a:extLst>
            </p:cNvPr>
            <p:cNvSpPr/>
            <p:nvPr>
              <p:custDataLst>
                <p:tags r:id="rId327"/>
              </p:custDataLst>
            </p:nvPr>
          </p:nvSpPr>
          <p:spPr>
            <a:xfrm>
              <a:off x="7886700" y="752475"/>
              <a:ext cx="47626" cy="57151"/>
            </a:xfrm>
            <a:custGeom>
              <a:avLst/>
              <a:gdLst/>
              <a:ahLst/>
              <a:cxnLst/>
              <a:rect l="0" t="0" r="0" b="0"/>
              <a:pathLst>
                <a:path w="47626" h="57151">
                  <a:moveTo>
                    <a:pt x="47625" y="0"/>
                  </a:moveTo>
                  <a:lnTo>
                    <a:pt x="47625" y="0"/>
                  </a:lnTo>
                  <a:lnTo>
                    <a:pt x="39424" y="0"/>
                  </a:lnTo>
                  <a:lnTo>
                    <a:pt x="46417" y="0"/>
                  </a:lnTo>
                  <a:lnTo>
                    <a:pt x="42211" y="0"/>
                  </a:lnTo>
                  <a:lnTo>
                    <a:pt x="37105" y="5644"/>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6" name="SMARTInkShape-Group694">
            <a:extLst>
              <a:ext uri="{FF2B5EF4-FFF2-40B4-BE49-F238E27FC236}">
                <a16:creationId xmlns:a16="http://schemas.microsoft.com/office/drawing/2014/main" id="{47E22659-93A5-0FAC-429A-AFDE9D14C7CC}"/>
              </a:ext>
            </a:extLst>
          </p:cNvPr>
          <p:cNvGrpSpPr/>
          <p:nvPr/>
        </p:nvGrpSpPr>
        <p:grpSpPr>
          <a:xfrm>
            <a:off x="8620125" y="752594"/>
            <a:ext cx="160435" cy="199345"/>
            <a:chOff x="8620125" y="752594"/>
            <a:chExt cx="160435" cy="199345"/>
          </a:xfrm>
        </p:grpSpPr>
        <p:sp>
          <p:nvSpPr>
            <p:cNvPr id="2014" name="SMARTInkShape-3050">
              <a:extLst>
                <a:ext uri="{FF2B5EF4-FFF2-40B4-BE49-F238E27FC236}">
                  <a16:creationId xmlns:a16="http://schemas.microsoft.com/office/drawing/2014/main" id="{59BB8AE1-DA46-7175-5589-25BBFD01D060}"/>
                </a:ext>
              </a:extLst>
            </p:cNvPr>
            <p:cNvSpPr/>
            <p:nvPr>
              <p:custDataLst>
                <p:tags r:id="rId324"/>
              </p:custDataLst>
            </p:nvPr>
          </p:nvSpPr>
          <p:spPr>
            <a:xfrm>
              <a:off x="8620125" y="752594"/>
              <a:ext cx="160435" cy="199345"/>
            </a:xfrm>
            <a:custGeom>
              <a:avLst/>
              <a:gdLst/>
              <a:ahLst/>
              <a:cxnLst/>
              <a:rect l="0" t="0" r="0" b="0"/>
              <a:pathLst>
                <a:path w="160435" h="199345">
                  <a:moveTo>
                    <a:pt x="28575" y="18931"/>
                  </a:moveTo>
                  <a:lnTo>
                    <a:pt x="28575" y="18931"/>
                  </a:lnTo>
                  <a:lnTo>
                    <a:pt x="23087" y="18931"/>
                  </a:lnTo>
                  <a:lnTo>
                    <a:pt x="25430" y="18931"/>
                  </a:lnTo>
                  <a:lnTo>
                    <a:pt x="29999" y="16109"/>
                  </a:lnTo>
                  <a:lnTo>
                    <a:pt x="36500" y="10730"/>
                  </a:lnTo>
                  <a:lnTo>
                    <a:pt x="51934" y="8609"/>
                  </a:lnTo>
                  <a:lnTo>
                    <a:pt x="66301" y="787"/>
                  </a:lnTo>
                  <a:lnTo>
                    <a:pt x="84801" y="0"/>
                  </a:lnTo>
                  <a:lnTo>
                    <a:pt x="115791" y="8093"/>
                  </a:lnTo>
                  <a:lnTo>
                    <a:pt x="118470" y="9589"/>
                  </a:lnTo>
                  <a:lnTo>
                    <a:pt x="120254" y="11644"/>
                  </a:lnTo>
                  <a:lnTo>
                    <a:pt x="122238" y="16751"/>
                  </a:lnTo>
                  <a:lnTo>
                    <a:pt x="123119" y="22548"/>
                  </a:lnTo>
                  <a:lnTo>
                    <a:pt x="117868" y="31475"/>
                  </a:lnTo>
                  <a:lnTo>
                    <a:pt x="86689" y="65542"/>
                  </a:lnTo>
                  <a:lnTo>
                    <a:pt x="78039" y="71397"/>
                  </a:lnTo>
                  <a:lnTo>
                    <a:pt x="67218" y="74693"/>
                  </a:lnTo>
                  <a:lnTo>
                    <a:pt x="57202" y="76074"/>
                  </a:lnTo>
                  <a:lnTo>
                    <a:pt x="104394" y="76081"/>
                  </a:lnTo>
                  <a:lnTo>
                    <a:pt x="126114" y="76081"/>
                  </a:lnTo>
                  <a:lnTo>
                    <a:pt x="132955" y="78903"/>
                  </a:lnTo>
                  <a:lnTo>
                    <a:pt x="145972" y="89338"/>
                  </a:lnTo>
                  <a:lnTo>
                    <a:pt x="149544" y="95379"/>
                  </a:lnTo>
                  <a:lnTo>
                    <a:pt x="152188" y="101591"/>
                  </a:lnTo>
                  <a:lnTo>
                    <a:pt x="156893" y="107880"/>
                  </a:lnTo>
                  <a:lnTo>
                    <a:pt x="160434" y="127483"/>
                  </a:lnTo>
                  <a:lnTo>
                    <a:pt x="155618" y="141613"/>
                  </a:lnTo>
                  <a:lnTo>
                    <a:pt x="151370" y="148344"/>
                  </a:lnTo>
                  <a:lnTo>
                    <a:pt x="138184" y="158645"/>
                  </a:lnTo>
                  <a:lnTo>
                    <a:pt x="97569" y="180578"/>
                  </a:lnTo>
                  <a:lnTo>
                    <a:pt x="61718" y="190299"/>
                  </a:lnTo>
                  <a:lnTo>
                    <a:pt x="17065" y="198641"/>
                  </a:lnTo>
                  <a:lnTo>
                    <a:pt x="8289" y="199344"/>
                  </a:lnTo>
                  <a:lnTo>
                    <a:pt x="5526" y="198473"/>
                  </a:lnTo>
                  <a:lnTo>
                    <a:pt x="0" y="190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5" name="SMARTInkShape-3051">
              <a:extLst>
                <a:ext uri="{FF2B5EF4-FFF2-40B4-BE49-F238E27FC236}">
                  <a16:creationId xmlns:a16="http://schemas.microsoft.com/office/drawing/2014/main" id="{B2F98105-C045-BA0A-02FF-2755FEFA5D9B}"/>
                </a:ext>
              </a:extLst>
            </p:cNvPr>
            <p:cNvSpPr/>
            <p:nvPr>
              <p:custDataLst>
                <p:tags r:id="rId325"/>
              </p:custDataLst>
            </p:nvPr>
          </p:nvSpPr>
          <p:spPr>
            <a:xfrm>
              <a:off x="8620125" y="776085"/>
              <a:ext cx="47227" cy="147841"/>
            </a:xfrm>
            <a:custGeom>
              <a:avLst/>
              <a:gdLst/>
              <a:ahLst/>
              <a:cxnLst/>
              <a:rect l="0" t="0" r="0" b="0"/>
              <a:pathLst>
                <a:path w="47227" h="147841">
                  <a:moveTo>
                    <a:pt x="0" y="24015"/>
                  </a:moveTo>
                  <a:lnTo>
                    <a:pt x="0" y="24015"/>
                  </a:lnTo>
                  <a:lnTo>
                    <a:pt x="25440" y="8937"/>
                  </a:lnTo>
                  <a:lnTo>
                    <a:pt x="29659" y="7613"/>
                  </a:lnTo>
                  <a:lnTo>
                    <a:pt x="32472" y="5672"/>
                  </a:lnTo>
                  <a:lnTo>
                    <a:pt x="34348" y="3320"/>
                  </a:lnTo>
                  <a:lnTo>
                    <a:pt x="35599" y="693"/>
                  </a:lnTo>
                  <a:lnTo>
                    <a:pt x="36433" y="0"/>
                  </a:lnTo>
                  <a:lnTo>
                    <a:pt x="36988" y="597"/>
                  </a:lnTo>
                  <a:lnTo>
                    <a:pt x="45610" y="44872"/>
                  </a:lnTo>
                  <a:lnTo>
                    <a:pt x="47226" y="81522"/>
                  </a:lnTo>
                  <a:lnTo>
                    <a:pt x="41803" y="97551"/>
                  </a:lnTo>
                  <a:lnTo>
                    <a:pt x="26133" y="120032"/>
                  </a:lnTo>
                  <a:lnTo>
                    <a:pt x="25888" y="125068"/>
                  </a:lnTo>
                  <a:lnTo>
                    <a:pt x="38100" y="147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23" name="SMARTInkShape-Group695">
            <a:extLst>
              <a:ext uri="{FF2B5EF4-FFF2-40B4-BE49-F238E27FC236}">
                <a16:creationId xmlns:a16="http://schemas.microsoft.com/office/drawing/2014/main" id="{FAF4A5F5-2323-9254-2795-5BFFA5379DD6}"/>
              </a:ext>
            </a:extLst>
          </p:cNvPr>
          <p:cNvGrpSpPr/>
          <p:nvPr/>
        </p:nvGrpSpPr>
        <p:grpSpPr>
          <a:xfrm>
            <a:off x="4143375" y="1133867"/>
            <a:ext cx="428626" cy="278871"/>
            <a:chOff x="4143375" y="1133867"/>
            <a:chExt cx="428626" cy="278871"/>
          </a:xfrm>
        </p:grpSpPr>
        <p:sp>
          <p:nvSpPr>
            <p:cNvPr id="2017" name="SMARTInkShape-3052">
              <a:extLst>
                <a:ext uri="{FF2B5EF4-FFF2-40B4-BE49-F238E27FC236}">
                  <a16:creationId xmlns:a16="http://schemas.microsoft.com/office/drawing/2014/main" id="{6C91E019-CB1C-06BE-C374-4578ACEAA829}"/>
                </a:ext>
              </a:extLst>
            </p:cNvPr>
            <p:cNvSpPr/>
            <p:nvPr>
              <p:custDataLst>
                <p:tags r:id="rId318"/>
              </p:custDataLst>
            </p:nvPr>
          </p:nvSpPr>
          <p:spPr>
            <a:xfrm>
              <a:off x="4562475" y="130492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8" name="SMARTInkShape-3053">
              <a:extLst>
                <a:ext uri="{FF2B5EF4-FFF2-40B4-BE49-F238E27FC236}">
                  <a16:creationId xmlns:a16="http://schemas.microsoft.com/office/drawing/2014/main" id="{B6EB5E79-EA0E-5012-71F1-129418A0E3D4}"/>
                </a:ext>
              </a:extLst>
            </p:cNvPr>
            <p:cNvSpPr/>
            <p:nvPr>
              <p:custDataLst>
                <p:tags r:id="rId319"/>
              </p:custDataLst>
            </p:nvPr>
          </p:nvSpPr>
          <p:spPr>
            <a:xfrm>
              <a:off x="4143375" y="1276350"/>
              <a:ext cx="114301" cy="1"/>
            </a:xfrm>
            <a:custGeom>
              <a:avLst/>
              <a:gdLst/>
              <a:ahLst/>
              <a:cxnLst/>
              <a:rect l="0" t="0" r="0" b="0"/>
              <a:pathLst>
                <a:path w="114301" h="1">
                  <a:moveTo>
                    <a:pt x="0" y="0"/>
                  </a:moveTo>
                  <a:lnTo>
                    <a:pt x="0" y="0"/>
                  </a:lnTo>
                  <a:lnTo>
                    <a:pt x="41062" y="0"/>
                  </a:lnTo>
                  <a:lnTo>
                    <a:pt x="82272"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9" name="SMARTInkShape-3054">
              <a:extLst>
                <a:ext uri="{FF2B5EF4-FFF2-40B4-BE49-F238E27FC236}">
                  <a16:creationId xmlns:a16="http://schemas.microsoft.com/office/drawing/2014/main" id="{20CDDE0C-3A1A-0A43-08BC-BE744F654E41}"/>
                </a:ext>
              </a:extLst>
            </p:cNvPr>
            <p:cNvSpPr/>
            <p:nvPr>
              <p:custDataLst>
                <p:tags r:id="rId320"/>
              </p:custDataLst>
            </p:nvPr>
          </p:nvSpPr>
          <p:spPr>
            <a:xfrm>
              <a:off x="4286250" y="1138656"/>
              <a:ext cx="28576" cy="204370"/>
            </a:xfrm>
            <a:custGeom>
              <a:avLst/>
              <a:gdLst/>
              <a:ahLst/>
              <a:cxnLst/>
              <a:rect l="0" t="0" r="0" b="0"/>
              <a:pathLst>
                <a:path w="28576" h="204370">
                  <a:moveTo>
                    <a:pt x="0" y="23394"/>
                  </a:moveTo>
                  <a:lnTo>
                    <a:pt x="0" y="23394"/>
                  </a:lnTo>
                  <a:lnTo>
                    <a:pt x="0" y="18338"/>
                  </a:lnTo>
                  <a:lnTo>
                    <a:pt x="2822" y="13033"/>
                  </a:lnTo>
                  <a:lnTo>
                    <a:pt x="6546" y="7147"/>
                  </a:lnTo>
                  <a:lnTo>
                    <a:pt x="8642" y="0"/>
                  </a:lnTo>
                  <a:lnTo>
                    <a:pt x="8937" y="390"/>
                  </a:lnTo>
                  <a:lnTo>
                    <a:pt x="9502" y="43249"/>
                  </a:lnTo>
                  <a:lnTo>
                    <a:pt x="12342" y="85211"/>
                  </a:lnTo>
                  <a:lnTo>
                    <a:pt x="17725" y="124622"/>
                  </a:lnTo>
                  <a:lnTo>
                    <a:pt x="26415" y="167788"/>
                  </a:lnTo>
                  <a:lnTo>
                    <a:pt x="28575" y="204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0" name="SMARTInkShape-3055">
              <a:extLst>
                <a:ext uri="{FF2B5EF4-FFF2-40B4-BE49-F238E27FC236}">
                  <a16:creationId xmlns:a16="http://schemas.microsoft.com/office/drawing/2014/main" id="{A8DEE8A9-45E6-0165-8794-C52BDF8F3545}"/>
                </a:ext>
              </a:extLst>
            </p:cNvPr>
            <p:cNvSpPr/>
            <p:nvPr>
              <p:custDataLst>
                <p:tags r:id="rId321"/>
              </p:custDataLst>
            </p:nvPr>
          </p:nvSpPr>
          <p:spPr>
            <a:xfrm>
              <a:off x="4171950" y="1133867"/>
              <a:ext cx="19051" cy="247259"/>
            </a:xfrm>
            <a:custGeom>
              <a:avLst/>
              <a:gdLst/>
              <a:ahLst/>
              <a:cxnLst/>
              <a:rect l="0" t="0" r="0" b="0"/>
              <a:pathLst>
                <a:path w="19051" h="247259">
                  <a:moveTo>
                    <a:pt x="0" y="9133"/>
                  </a:moveTo>
                  <a:lnTo>
                    <a:pt x="0" y="9133"/>
                  </a:lnTo>
                  <a:lnTo>
                    <a:pt x="9409" y="9133"/>
                  </a:lnTo>
                  <a:lnTo>
                    <a:pt x="9522" y="0"/>
                  </a:lnTo>
                  <a:lnTo>
                    <a:pt x="9525" y="45379"/>
                  </a:lnTo>
                  <a:lnTo>
                    <a:pt x="9525" y="90454"/>
                  </a:lnTo>
                  <a:lnTo>
                    <a:pt x="9525" y="135468"/>
                  </a:lnTo>
                  <a:lnTo>
                    <a:pt x="9525" y="177908"/>
                  </a:lnTo>
                  <a:lnTo>
                    <a:pt x="9525" y="225034"/>
                  </a:lnTo>
                  <a:lnTo>
                    <a:pt x="10583" y="237380"/>
                  </a:lnTo>
                  <a:lnTo>
                    <a:pt x="19050" y="247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1" name="SMARTInkShape-3056">
              <a:extLst>
                <a:ext uri="{FF2B5EF4-FFF2-40B4-BE49-F238E27FC236}">
                  <a16:creationId xmlns:a16="http://schemas.microsoft.com/office/drawing/2014/main" id="{7F10CEFF-19F2-94FB-2D0E-17DA1C8C7456}"/>
                </a:ext>
              </a:extLst>
            </p:cNvPr>
            <p:cNvSpPr/>
            <p:nvPr>
              <p:custDataLst>
                <p:tags r:id="rId322"/>
              </p:custDataLst>
            </p:nvPr>
          </p:nvSpPr>
          <p:spPr>
            <a:xfrm>
              <a:off x="4364329" y="1285875"/>
              <a:ext cx="55213" cy="126863"/>
            </a:xfrm>
            <a:custGeom>
              <a:avLst/>
              <a:gdLst/>
              <a:ahLst/>
              <a:cxnLst/>
              <a:rect l="0" t="0" r="0" b="0"/>
              <a:pathLst>
                <a:path w="55213" h="126863">
                  <a:moveTo>
                    <a:pt x="45746" y="28575"/>
                  </a:moveTo>
                  <a:lnTo>
                    <a:pt x="45746" y="28575"/>
                  </a:lnTo>
                  <a:lnTo>
                    <a:pt x="50802" y="23518"/>
                  </a:lnTo>
                  <a:lnTo>
                    <a:pt x="51234" y="22029"/>
                  </a:lnTo>
                  <a:lnTo>
                    <a:pt x="50462" y="21036"/>
                  </a:lnTo>
                  <a:lnTo>
                    <a:pt x="48890" y="20374"/>
                  </a:lnTo>
                  <a:lnTo>
                    <a:pt x="47842" y="18874"/>
                  </a:lnTo>
                  <a:lnTo>
                    <a:pt x="46677" y="14386"/>
                  </a:lnTo>
                  <a:lnTo>
                    <a:pt x="45309" y="13824"/>
                  </a:lnTo>
                  <a:lnTo>
                    <a:pt x="43338" y="14508"/>
                  </a:lnTo>
                  <a:lnTo>
                    <a:pt x="32570" y="23209"/>
                  </a:lnTo>
                  <a:lnTo>
                    <a:pt x="20252" y="43782"/>
                  </a:lnTo>
                  <a:lnTo>
                    <a:pt x="938" y="87207"/>
                  </a:lnTo>
                  <a:lnTo>
                    <a:pt x="0" y="93063"/>
                  </a:lnTo>
                  <a:lnTo>
                    <a:pt x="1490" y="99084"/>
                  </a:lnTo>
                  <a:lnTo>
                    <a:pt x="16268" y="121133"/>
                  </a:lnTo>
                  <a:lnTo>
                    <a:pt x="19743" y="125205"/>
                  </a:lnTo>
                  <a:lnTo>
                    <a:pt x="24178" y="126862"/>
                  </a:lnTo>
                  <a:lnTo>
                    <a:pt x="34749" y="125880"/>
                  </a:lnTo>
                  <a:lnTo>
                    <a:pt x="43681" y="121916"/>
                  </a:lnTo>
                  <a:lnTo>
                    <a:pt x="47544" y="119378"/>
                  </a:lnTo>
                  <a:lnTo>
                    <a:pt x="51837" y="113734"/>
                  </a:lnTo>
                  <a:lnTo>
                    <a:pt x="52982" y="110748"/>
                  </a:lnTo>
                  <a:lnTo>
                    <a:pt x="54819" y="70050"/>
                  </a:lnTo>
                  <a:lnTo>
                    <a:pt x="55212" y="24551"/>
                  </a:lnTo>
                  <a:lnTo>
                    <a:pt x="53115" y="18484"/>
                  </a:lnTo>
                  <a:lnTo>
                    <a:pt x="45140" y="8921"/>
                  </a:lnTo>
                  <a:lnTo>
                    <a:pt x="37363" y="3965"/>
                  </a:lnTo>
                  <a:lnTo>
                    <a:pt x="27034" y="1175"/>
                  </a:lnTo>
                  <a:lnTo>
                    <a:pt x="171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2" name="SMARTInkShape-3057">
              <a:extLst>
                <a:ext uri="{FF2B5EF4-FFF2-40B4-BE49-F238E27FC236}">
                  <a16:creationId xmlns:a16="http://schemas.microsoft.com/office/drawing/2014/main" id="{D834527A-4E9C-AC65-A6BA-3109832B7472}"/>
                </a:ext>
              </a:extLst>
            </p:cNvPr>
            <p:cNvSpPr/>
            <p:nvPr>
              <p:custDataLst>
                <p:tags r:id="rId323"/>
              </p:custDataLst>
            </p:nvPr>
          </p:nvSpPr>
          <p:spPr>
            <a:xfrm>
              <a:off x="4552950" y="1200150"/>
              <a:ext cx="19051" cy="19051"/>
            </a:xfrm>
            <a:custGeom>
              <a:avLst/>
              <a:gdLst/>
              <a:ahLst/>
              <a:cxnLst/>
              <a:rect l="0" t="0" r="0" b="0"/>
              <a:pathLst>
                <a:path w="19051" h="19051">
                  <a:moveTo>
                    <a:pt x="0" y="19050"/>
                  </a:moveTo>
                  <a:lnTo>
                    <a:pt x="0" y="19050"/>
                  </a:lnTo>
                  <a:lnTo>
                    <a:pt x="5056" y="13994"/>
                  </a:lnTo>
                  <a:lnTo>
                    <a:pt x="7539" y="8689"/>
                  </a:lnTo>
                  <a:lnTo>
                    <a:pt x="8201" y="5793"/>
                  </a:lnTo>
                  <a:lnTo>
                    <a:pt x="9701" y="3862"/>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4" name="SMARTInkShape-Group696">
            <a:extLst>
              <a:ext uri="{FF2B5EF4-FFF2-40B4-BE49-F238E27FC236}">
                <a16:creationId xmlns:a16="http://schemas.microsoft.com/office/drawing/2014/main" id="{9EF559D4-823A-B14B-EC43-1E9AA8FE512E}"/>
              </a:ext>
            </a:extLst>
          </p:cNvPr>
          <p:cNvGrpSpPr/>
          <p:nvPr/>
        </p:nvGrpSpPr>
        <p:grpSpPr>
          <a:xfrm>
            <a:off x="4867275" y="1114425"/>
            <a:ext cx="1471122" cy="371476"/>
            <a:chOff x="4867275" y="1114425"/>
            <a:chExt cx="1471122" cy="371476"/>
          </a:xfrm>
        </p:grpSpPr>
        <p:sp>
          <p:nvSpPr>
            <p:cNvPr id="2024" name="SMARTInkShape-3058">
              <a:extLst>
                <a:ext uri="{FF2B5EF4-FFF2-40B4-BE49-F238E27FC236}">
                  <a16:creationId xmlns:a16="http://schemas.microsoft.com/office/drawing/2014/main" id="{AA2CE95C-913D-F331-1D8F-80D86EF40FF8}"/>
                </a:ext>
              </a:extLst>
            </p:cNvPr>
            <p:cNvSpPr/>
            <p:nvPr>
              <p:custDataLst>
                <p:tags r:id="rId308"/>
              </p:custDataLst>
            </p:nvPr>
          </p:nvSpPr>
          <p:spPr>
            <a:xfrm>
              <a:off x="6193288" y="1181834"/>
              <a:ext cx="145109" cy="164878"/>
            </a:xfrm>
            <a:custGeom>
              <a:avLst/>
              <a:gdLst/>
              <a:ahLst/>
              <a:cxnLst/>
              <a:rect l="0" t="0" r="0" b="0"/>
              <a:pathLst>
                <a:path w="145109" h="164878">
                  <a:moveTo>
                    <a:pt x="83687" y="27841"/>
                  </a:moveTo>
                  <a:lnTo>
                    <a:pt x="83687" y="27841"/>
                  </a:lnTo>
                  <a:lnTo>
                    <a:pt x="78631" y="27841"/>
                  </a:lnTo>
                  <a:lnTo>
                    <a:pt x="77142" y="26783"/>
                  </a:lnTo>
                  <a:lnTo>
                    <a:pt x="76148" y="25019"/>
                  </a:lnTo>
                  <a:lnTo>
                    <a:pt x="74555" y="19640"/>
                  </a:lnTo>
                  <a:lnTo>
                    <a:pt x="64166" y="18708"/>
                  </a:lnTo>
                  <a:lnTo>
                    <a:pt x="47681" y="23489"/>
                  </a:lnTo>
                  <a:lnTo>
                    <a:pt x="29391" y="41721"/>
                  </a:lnTo>
                  <a:lnTo>
                    <a:pt x="2548" y="81503"/>
                  </a:lnTo>
                  <a:lnTo>
                    <a:pt x="0" y="92613"/>
                  </a:lnTo>
                  <a:lnTo>
                    <a:pt x="1690" y="104606"/>
                  </a:lnTo>
                  <a:lnTo>
                    <a:pt x="12204" y="140323"/>
                  </a:lnTo>
                  <a:lnTo>
                    <a:pt x="23342" y="149447"/>
                  </a:lnTo>
                  <a:lnTo>
                    <a:pt x="56362" y="163928"/>
                  </a:lnTo>
                  <a:lnTo>
                    <a:pt x="71894" y="164877"/>
                  </a:lnTo>
                  <a:lnTo>
                    <a:pt x="99114" y="156862"/>
                  </a:lnTo>
                  <a:lnTo>
                    <a:pt x="109240" y="145509"/>
                  </a:lnTo>
                  <a:lnTo>
                    <a:pt x="133227" y="104289"/>
                  </a:lnTo>
                  <a:lnTo>
                    <a:pt x="144891" y="64510"/>
                  </a:lnTo>
                  <a:lnTo>
                    <a:pt x="145108" y="49077"/>
                  </a:lnTo>
                  <a:lnTo>
                    <a:pt x="140618" y="35163"/>
                  </a:lnTo>
                  <a:lnTo>
                    <a:pt x="124685" y="7626"/>
                  </a:lnTo>
                  <a:lnTo>
                    <a:pt x="121602" y="4839"/>
                  </a:lnTo>
                  <a:lnTo>
                    <a:pt x="112533" y="1743"/>
                  </a:lnTo>
                  <a:lnTo>
                    <a:pt x="95527" y="0"/>
                  </a:lnTo>
                  <a:lnTo>
                    <a:pt x="77082" y="4540"/>
                  </a:lnTo>
                  <a:lnTo>
                    <a:pt x="26537" y="27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5" name="SMARTInkShape-3059">
              <a:extLst>
                <a:ext uri="{FF2B5EF4-FFF2-40B4-BE49-F238E27FC236}">
                  <a16:creationId xmlns:a16="http://schemas.microsoft.com/office/drawing/2014/main" id="{98C4818D-CCFA-6962-3B37-2DD748707381}"/>
                </a:ext>
              </a:extLst>
            </p:cNvPr>
            <p:cNvSpPr/>
            <p:nvPr>
              <p:custDataLst>
                <p:tags r:id="rId309"/>
              </p:custDataLst>
            </p:nvPr>
          </p:nvSpPr>
          <p:spPr>
            <a:xfrm>
              <a:off x="5943600" y="1295400"/>
              <a:ext cx="104776" cy="19051"/>
            </a:xfrm>
            <a:custGeom>
              <a:avLst/>
              <a:gdLst/>
              <a:ahLst/>
              <a:cxnLst/>
              <a:rect l="0" t="0" r="0" b="0"/>
              <a:pathLst>
                <a:path w="104776" h="19051">
                  <a:moveTo>
                    <a:pt x="0" y="19050"/>
                  </a:moveTo>
                  <a:lnTo>
                    <a:pt x="0" y="19050"/>
                  </a:lnTo>
                  <a:lnTo>
                    <a:pt x="33906" y="1151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6" name="SMARTInkShape-3060">
              <a:extLst>
                <a:ext uri="{FF2B5EF4-FFF2-40B4-BE49-F238E27FC236}">
                  <a16:creationId xmlns:a16="http://schemas.microsoft.com/office/drawing/2014/main" id="{99F63292-DF2F-4E7E-6C18-C929AC062265}"/>
                </a:ext>
              </a:extLst>
            </p:cNvPr>
            <p:cNvSpPr/>
            <p:nvPr>
              <p:custDataLst>
                <p:tags r:id="rId310"/>
              </p:custDataLst>
            </p:nvPr>
          </p:nvSpPr>
          <p:spPr>
            <a:xfrm>
              <a:off x="5924550" y="1238250"/>
              <a:ext cx="104776" cy="9526"/>
            </a:xfrm>
            <a:custGeom>
              <a:avLst/>
              <a:gdLst/>
              <a:ahLst/>
              <a:cxnLst/>
              <a:rect l="0" t="0" r="0" b="0"/>
              <a:pathLst>
                <a:path w="104776" h="9526">
                  <a:moveTo>
                    <a:pt x="0" y="9525"/>
                  </a:moveTo>
                  <a:lnTo>
                    <a:pt x="0" y="9525"/>
                  </a:lnTo>
                  <a:lnTo>
                    <a:pt x="43230" y="9525"/>
                  </a:lnTo>
                  <a:lnTo>
                    <a:pt x="58372" y="846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7" name="SMARTInkShape-3061">
              <a:extLst>
                <a:ext uri="{FF2B5EF4-FFF2-40B4-BE49-F238E27FC236}">
                  <a16:creationId xmlns:a16="http://schemas.microsoft.com/office/drawing/2014/main" id="{0C387E92-6D9A-FA3C-B298-0865CB07A717}"/>
                </a:ext>
              </a:extLst>
            </p:cNvPr>
            <p:cNvSpPr/>
            <p:nvPr>
              <p:custDataLst>
                <p:tags r:id="rId311"/>
              </p:custDataLst>
            </p:nvPr>
          </p:nvSpPr>
          <p:spPr>
            <a:xfrm>
              <a:off x="5476875" y="1238265"/>
              <a:ext cx="95247" cy="109850"/>
            </a:xfrm>
            <a:custGeom>
              <a:avLst/>
              <a:gdLst/>
              <a:ahLst/>
              <a:cxnLst/>
              <a:rect l="0" t="0" r="0" b="0"/>
              <a:pathLst>
                <a:path w="95247" h="109850">
                  <a:moveTo>
                    <a:pt x="0" y="57135"/>
                  </a:moveTo>
                  <a:lnTo>
                    <a:pt x="0" y="57135"/>
                  </a:lnTo>
                  <a:lnTo>
                    <a:pt x="0" y="52078"/>
                  </a:lnTo>
                  <a:lnTo>
                    <a:pt x="2822" y="46774"/>
                  </a:lnTo>
                  <a:lnTo>
                    <a:pt x="5056" y="43878"/>
                  </a:lnTo>
                  <a:lnTo>
                    <a:pt x="52495" y="13535"/>
                  </a:lnTo>
                  <a:lnTo>
                    <a:pt x="73713" y="2975"/>
                  </a:lnTo>
                  <a:lnTo>
                    <a:pt x="95072" y="0"/>
                  </a:lnTo>
                  <a:lnTo>
                    <a:pt x="95246" y="41621"/>
                  </a:lnTo>
                  <a:lnTo>
                    <a:pt x="94191" y="62733"/>
                  </a:lnTo>
                  <a:lnTo>
                    <a:pt x="86608" y="91018"/>
                  </a:lnTo>
                  <a:lnTo>
                    <a:pt x="86117" y="97947"/>
                  </a:lnTo>
                  <a:lnTo>
                    <a:pt x="84928" y="100218"/>
                  </a:lnTo>
                  <a:lnTo>
                    <a:pt x="83076" y="101732"/>
                  </a:lnTo>
                  <a:lnTo>
                    <a:pt x="80785" y="102741"/>
                  </a:lnTo>
                  <a:lnTo>
                    <a:pt x="79256" y="104473"/>
                  </a:lnTo>
                  <a:lnTo>
                    <a:pt x="77558" y="109218"/>
                  </a:lnTo>
                  <a:lnTo>
                    <a:pt x="73932" y="109849"/>
                  </a:lnTo>
                  <a:lnTo>
                    <a:pt x="28722" y="105151"/>
                  </a:lnTo>
                  <a:lnTo>
                    <a:pt x="0" y="104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8" name="SMARTInkShape-3062">
              <a:extLst>
                <a:ext uri="{FF2B5EF4-FFF2-40B4-BE49-F238E27FC236}">
                  <a16:creationId xmlns:a16="http://schemas.microsoft.com/office/drawing/2014/main" id="{CD53654D-5CFD-4C49-B92C-E26CF953B980}"/>
                </a:ext>
              </a:extLst>
            </p:cNvPr>
            <p:cNvSpPr/>
            <p:nvPr>
              <p:custDataLst>
                <p:tags r:id="rId312"/>
              </p:custDataLst>
            </p:nvPr>
          </p:nvSpPr>
          <p:spPr>
            <a:xfrm>
              <a:off x="5629275" y="1333535"/>
              <a:ext cx="142876" cy="66641"/>
            </a:xfrm>
            <a:custGeom>
              <a:avLst/>
              <a:gdLst/>
              <a:ahLst/>
              <a:cxnLst/>
              <a:rect l="0" t="0" r="0" b="0"/>
              <a:pathLst>
                <a:path w="142876" h="66641">
                  <a:moveTo>
                    <a:pt x="0" y="9490"/>
                  </a:moveTo>
                  <a:lnTo>
                    <a:pt x="0" y="9490"/>
                  </a:lnTo>
                  <a:lnTo>
                    <a:pt x="5056" y="9490"/>
                  </a:lnTo>
                  <a:lnTo>
                    <a:pt x="10361" y="6668"/>
                  </a:lnTo>
                  <a:lnTo>
                    <a:pt x="17333" y="1289"/>
                  </a:lnTo>
                  <a:lnTo>
                    <a:pt x="45471" y="0"/>
                  </a:lnTo>
                  <a:lnTo>
                    <a:pt x="46189" y="1046"/>
                  </a:lnTo>
                  <a:lnTo>
                    <a:pt x="47341" y="10331"/>
                  </a:lnTo>
                  <a:lnTo>
                    <a:pt x="47436" y="13226"/>
                  </a:lnTo>
                  <a:lnTo>
                    <a:pt x="41897" y="22086"/>
                  </a:lnTo>
                  <a:lnTo>
                    <a:pt x="26149" y="39965"/>
                  </a:lnTo>
                  <a:lnTo>
                    <a:pt x="19383" y="44201"/>
                  </a:lnTo>
                  <a:lnTo>
                    <a:pt x="16097" y="45331"/>
                  </a:lnTo>
                  <a:lnTo>
                    <a:pt x="13906" y="47142"/>
                  </a:lnTo>
                  <a:lnTo>
                    <a:pt x="9765" y="53690"/>
                  </a:lnTo>
                  <a:lnTo>
                    <a:pt x="443" y="56981"/>
                  </a:lnTo>
                  <a:lnTo>
                    <a:pt x="47952" y="57113"/>
                  </a:lnTo>
                  <a:lnTo>
                    <a:pt x="88576" y="59937"/>
                  </a:lnTo>
                  <a:lnTo>
                    <a:pt x="142875" y="66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9" name="SMARTInkShape-3063">
              <a:extLst>
                <a:ext uri="{FF2B5EF4-FFF2-40B4-BE49-F238E27FC236}">
                  <a16:creationId xmlns:a16="http://schemas.microsoft.com/office/drawing/2014/main" id="{531FAFCD-C6E3-DBCD-DD32-6C7FC41955F7}"/>
                </a:ext>
              </a:extLst>
            </p:cNvPr>
            <p:cNvSpPr/>
            <p:nvPr>
              <p:custDataLst>
                <p:tags r:id="rId313"/>
              </p:custDataLst>
            </p:nvPr>
          </p:nvSpPr>
          <p:spPr>
            <a:xfrm>
              <a:off x="5162550" y="1279766"/>
              <a:ext cx="123826" cy="6110"/>
            </a:xfrm>
            <a:custGeom>
              <a:avLst/>
              <a:gdLst/>
              <a:ahLst/>
              <a:cxnLst/>
              <a:rect l="0" t="0" r="0" b="0"/>
              <a:pathLst>
                <a:path w="123826" h="6110">
                  <a:moveTo>
                    <a:pt x="0" y="6109"/>
                  </a:moveTo>
                  <a:lnTo>
                    <a:pt x="0" y="6109"/>
                  </a:lnTo>
                  <a:lnTo>
                    <a:pt x="41134" y="5051"/>
                  </a:lnTo>
                  <a:lnTo>
                    <a:pt x="60284" y="621"/>
                  </a:lnTo>
                  <a:lnTo>
                    <a:pt x="78304" y="2954"/>
                  </a:lnTo>
                  <a:lnTo>
                    <a:pt x="90817" y="0"/>
                  </a:lnTo>
                  <a:lnTo>
                    <a:pt x="123825" y="6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0" name="SMARTInkShape-3064">
              <a:extLst>
                <a:ext uri="{FF2B5EF4-FFF2-40B4-BE49-F238E27FC236}">
                  <a16:creationId xmlns:a16="http://schemas.microsoft.com/office/drawing/2014/main" id="{286BAF18-41E3-F2EC-9A9A-2B327DD1C44B}"/>
                </a:ext>
              </a:extLst>
            </p:cNvPr>
            <p:cNvSpPr/>
            <p:nvPr>
              <p:custDataLst>
                <p:tags r:id="rId314"/>
              </p:custDataLst>
            </p:nvPr>
          </p:nvSpPr>
          <p:spPr>
            <a:xfrm>
              <a:off x="5029200" y="1309845"/>
              <a:ext cx="24277" cy="109381"/>
            </a:xfrm>
            <a:custGeom>
              <a:avLst/>
              <a:gdLst/>
              <a:ahLst/>
              <a:cxnLst/>
              <a:rect l="0" t="0" r="0" b="0"/>
              <a:pathLst>
                <a:path w="24277" h="109381">
                  <a:moveTo>
                    <a:pt x="9525" y="14130"/>
                  </a:moveTo>
                  <a:lnTo>
                    <a:pt x="9525" y="14130"/>
                  </a:lnTo>
                  <a:lnTo>
                    <a:pt x="14581" y="14130"/>
                  </a:lnTo>
                  <a:lnTo>
                    <a:pt x="16070" y="13072"/>
                  </a:lnTo>
                  <a:lnTo>
                    <a:pt x="17064" y="11308"/>
                  </a:lnTo>
                  <a:lnTo>
                    <a:pt x="17726" y="9073"/>
                  </a:lnTo>
                  <a:lnTo>
                    <a:pt x="24276" y="0"/>
                  </a:lnTo>
                  <a:lnTo>
                    <a:pt x="22078" y="1853"/>
                  </a:lnTo>
                  <a:lnTo>
                    <a:pt x="20397" y="6204"/>
                  </a:lnTo>
                  <a:lnTo>
                    <a:pt x="10928" y="53439"/>
                  </a:lnTo>
                  <a:lnTo>
                    <a:pt x="0" y="109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1" name="SMARTInkShape-3065">
              <a:extLst>
                <a:ext uri="{FF2B5EF4-FFF2-40B4-BE49-F238E27FC236}">
                  <a16:creationId xmlns:a16="http://schemas.microsoft.com/office/drawing/2014/main" id="{858DCC88-2694-8BAA-42BC-16F5083B2A91}"/>
                </a:ext>
              </a:extLst>
            </p:cNvPr>
            <p:cNvSpPr/>
            <p:nvPr>
              <p:custDataLst>
                <p:tags r:id="rId315"/>
              </p:custDataLst>
            </p:nvPr>
          </p:nvSpPr>
          <p:spPr>
            <a:xfrm>
              <a:off x="4867275" y="1214097"/>
              <a:ext cx="136227" cy="90829"/>
            </a:xfrm>
            <a:custGeom>
              <a:avLst/>
              <a:gdLst/>
              <a:ahLst/>
              <a:cxnLst/>
              <a:rect l="0" t="0" r="0" b="0"/>
              <a:pathLst>
                <a:path w="136227" h="90829">
                  <a:moveTo>
                    <a:pt x="19050" y="43203"/>
                  </a:moveTo>
                  <a:lnTo>
                    <a:pt x="19050" y="43203"/>
                  </a:lnTo>
                  <a:lnTo>
                    <a:pt x="32307" y="21745"/>
                  </a:lnTo>
                  <a:lnTo>
                    <a:pt x="41440" y="11680"/>
                  </a:lnTo>
                  <a:lnTo>
                    <a:pt x="53344" y="8026"/>
                  </a:lnTo>
                  <a:lnTo>
                    <a:pt x="75073" y="3147"/>
                  </a:lnTo>
                  <a:lnTo>
                    <a:pt x="81798" y="624"/>
                  </a:lnTo>
                  <a:lnTo>
                    <a:pt x="87340" y="0"/>
                  </a:lnTo>
                  <a:lnTo>
                    <a:pt x="96321" y="2130"/>
                  </a:lnTo>
                  <a:lnTo>
                    <a:pt x="112383" y="9278"/>
                  </a:lnTo>
                  <a:lnTo>
                    <a:pt x="121563" y="17895"/>
                  </a:lnTo>
                  <a:lnTo>
                    <a:pt x="136077" y="40673"/>
                  </a:lnTo>
                  <a:lnTo>
                    <a:pt x="136226" y="46808"/>
                  </a:lnTo>
                  <a:lnTo>
                    <a:pt x="130749" y="59269"/>
                  </a:lnTo>
                  <a:lnTo>
                    <a:pt x="110706" y="78185"/>
                  </a:lnTo>
                  <a:lnTo>
                    <a:pt x="94774" y="87082"/>
                  </a:lnTo>
                  <a:lnTo>
                    <a:pt x="49893" y="90499"/>
                  </a:lnTo>
                  <a:lnTo>
                    <a:pt x="0" y="90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2" name="SMARTInkShape-3066">
              <a:extLst>
                <a:ext uri="{FF2B5EF4-FFF2-40B4-BE49-F238E27FC236}">
                  <a16:creationId xmlns:a16="http://schemas.microsoft.com/office/drawing/2014/main" id="{0C878F4D-75D8-E056-1BD0-D3AAEEC3CA6F}"/>
                </a:ext>
              </a:extLst>
            </p:cNvPr>
            <p:cNvSpPr/>
            <p:nvPr>
              <p:custDataLst>
                <p:tags r:id="rId316"/>
              </p:custDataLst>
            </p:nvPr>
          </p:nvSpPr>
          <p:spPr>
            <a:xfrm>
              <a:off x="4876800" y="1114425"/>
              <a:ext cx="28576" cy="371476"/>
            </a:xfrm>
            <a:custGeom>
              <a:avLst/>
              <a:gdLst/>
              <a:ahLst/>
              <a:cxnLst/>
              <a:rect l="0" t="0" r="0" b="0"/>
              <a:pathLst>
                <a:path w="28576" h="371476">
                  <a:moveTo>
                    <a:pt x="28575" y="0"/>
                  </a:moveTo>
                  <a:lnTo>
                    <a:pt x="28575" y="0"/>
                  </a:lnTo>
                  <a:lnTo>
                    <a:pt x="28575" y="42214"/>
                  </a:lnTo>
                  <a:lnTo>
                    <a:pt x="28575" y="88850"/>
                  </a:lnTo>
                  <a:lnTo>
                    <a:pt x="28575" y="134555"/>
                  </a:lnTo>
                  <a:lnTo>
                    <a:pt x="28575" y="166694"/>
                  </a:lnTo>
                  <a:lnTo>
                    <a:pt x="25753" y="212021"/>
                  </a:lnTo>
                  <a:lnTo>
                    <a:pt x="21036" y="254027"/>
                  </a:lnTo>
                  <a:lnTo>
                    <a:pt x="19638" y="301045"/>
                  </a:lnTo>
                  <a:lnTo>
                    <a:pt x="17195" y="327473"/>
                  </a:lnTo>
                  <a:lnTo>
                    <a:pt x="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3" name="SMARTInkShape-3067">
              <a:extLst>
                <a:ext uri="{FF2B5EF4-FFF2-40B4-BE49-F238E27FC236}">
                  <a16:creationId xmlns:a16="http://schemas.microsoft.com/office/drawing/2014/main" id="{4B100B0A-CACF-89A4-6C36-9F5F9E664317}"/>
                </a:ext>
              </a:extLst>
            </p:cNvPr>
            <p:cNvSpPr/>
            <p:nvPr>
              <p:custDataLst>
                <p:tags r:id="rId317"/>
              </p:custDataLst>
            </p:nvPr>
          </p:nvSpPr>
          <p:spPr>
            <a:xfrm>
              <a:off x="5476875" y="1162050"/>
              <a:ext cx="42367" cy="276226"/>
            </a:xfrm>
            <a:custGeom>
              <a:avLst/>
              <a:gdLst/>
              <a:ahLst/>
              <a:cxnLst/>
              <a:rect l="0" t="0" r="0" b="0"/>
              <a:pathLst>
                <a:path w="42367" h="276226">
                  <a:moveTo>
                    <a:pt x="9525" y="0"/>
                  </a:moveTo>
                  <a:lnTo>
                    <a:pt x="9525" y="0"/>
                  </a:lnTo>
                  <a:lnTo>
                    <a:pt x="31915" y="0"/>
                  </a:lnTo>
                  <a:lnTo>
                    <a:pt x="38173" y="14111"/>
                  </a:lnTo>
                  <a:lnTo>
                    <a:pt x="42366" y="38022"/>
                  </a:lnTo>
                  <a:lnTo>
                    <a:pt x="38776" y="79117"/>
                  </a:lnTo>
                  <a:lnTo>
                    <a:pt x="30904" y="119697"/>
                  </a:lnTo>
                  <a:lnTo>
                    <a:pt x="22335" y="164752"/>
                  </a:lnTo>
                  <a:lnTo>
                    <a:pt x="18965" y="204861"/>
                  </a:lnTo>
                  <a:lnTo>
                    <a:pt x="0"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9" name="SMARTInkShape-Group697">
            <a:extLst>
              <a:ext uri="{FF2B5EF4-FFF2-40B4-BE49-F238E27FC236}">
                <a16:creationId xmlns:a16="http://schemas.microsoft.com/office/drawing/2014/main" id="{A4A0F191-644A-A43D-5DC2-5F27F9CF6CF0}"/>
              </a:ext>
            </a:extLst>
          </p:cNvPr>
          <p:cNvGrpSpPr/>
          <p:nvPr/>
        </p:nvGrpSpPr>
        <p:grpSpPr>
          <a:xfrm>
            <a:off x="4181475" y="1610118"/>
            <a:ext cx="457201" cy="328183"/>
            <a:chOff x="4181475" y="1610118"/>
            <a:chExt cx="457201" cy="328183"/>
          </a:xfrm>
        </p:grpSpPr>
        <p:sp>
          <p:nvSpPr>
            <p:cNvPr id="2035" name="SMARTInkShape-3068">
              <a:extLst>
                <a:ext uri="{FF2B5EF4-FFF2-40B4-BE49-F238E27FC236}">
                  <a16:creationId xmlns:a16="http://schemas.microsoft.com/office/drawing/2014/main" id="{8CA6276B-8DAE-2C07-F228-8CCC9BB03D78}"/>
                </a:ext>
              </a:extLst>
            </p:cNvPr>
            <p:cNvSpPr/>
            <p:nvPr>
              <p:custDataLst>
                <p:tags r:id="rId304"/>
              </p:custDataLst>
            </p:nvPr>
          </p:nvSpPr>
          <p:spPr>
            <a:xfrm>
              <a:off x="4467933" y="1830162"/>
              <a:ext cx="170743" cy="108139"/>
            </a:xfrm>
            <a:custGeom>
              <a:avLst/>
              <a:gdLst/>
              <a:ahLst/>
              <a:cxnLst/>
              <a:rect l="0" t="0" r="0" b="0"/>
              <a:pathLst>
                <a:path w="170743" h="108139">
                  <a:moveTo>
                    <a:pt x="85017" y="36738"/>
                  </a:moveTo>
                  <a:lnTo>
                    <a:pt x="85017" y="36738"/>
                  </a:lnTo>
                  <a:lnTo>
                    <a:pt x="90073" y="36738"/>
                  </a:lnTo>
                  <a:lnTo>
                    <a:pt x="91562" y="35680"/>
                  </a:lnTo>
                  <a:lnTo>
                    <a:pt x="92556" y="33916"/>
                  </a:lnTo>
                  <a:lnTo>
                    <a:pt x="94508" y="27329"/>
                  </a:lnTo>
                  <a:lnTo>
                    <a:pt x="94539" y="19022"/>
                  </a:lnTo>
                  <a:lnTo>
                    <a:pt x="86341" y="9604"/>
                  </a:lnTo>
                  <a:lnTo>
                    <a:pt x="77674" y="7389"/>
                  </a:lnTo>
                  <a:lnTo>
                    <a:pt x="68849" y="1701"/>
                  </a:lnTo>
                  <a:lnTo>
                    <a:pt x="62661" y="0"/>
                  </a:lnTo>
                  <a:lnTo>
                    <a:pt x="59530" y="604"/>
                  </a:lnTo>
                  <a:lnTo>
                    <a:pt x="32955" y="16023"/>
                  </a:lnTo>
                  <a:lnTo>
                    <a:pt x="20956" y="26120"/>
                  </a:lnTo>
                  <a:lnTo>
                    <a:pt x="7358" y="48761"/>
                  </a:lnTo>
                  <a:lnTo>
                    <a:pt x="885" y="77252"/>
                  </a:lnTo>
                  <a:lnTo>
                    <a:pt x="0" y="90375"/>
                  </a:lnTo>
                  <a:lnTo>
                    <a:pt x="823" y="94721"/>
                  </a:lnTo>
                  <a:lnTo>
                    <a:pt x="2429" y="97618"/>
                  </a:lnTo>
                  <a:lnTo>
                    <a:pt x="4559" y="99550"/>
                  </a:lnTo>
                  <a:lnTo>
                    <a:pt x="6924" y="104518"/>
                  </a:lnTo>
                  <a:lnTo>
                    <a:pt x="7555" y="107325"/>
                  </a:lnTo>
                  <a:lnTo>
                    <a:pt x="9034" y="108138"/>
                  </a:lnTo>
                  <a:lnTo>
                    <a:pt x="11078" y="107621"/>
                  </a:lnTo>
                  <a:lnTo>
                    <a:pt x="16172" y="105283"/>
                  </a:lnTo>
                  <a:lnTo>
                    <a:pt x="31174" y="103659"/>
                  </a:lnTo>
                  <a:lnTo>
                    <a:pt x="45663" y="93373"/>
                  </a:lnTo>
                  <a:lnTo>
                    <a:pt x="86752" y="54006"/>
                  </a:lnTo>
                  <a:lnTo>
                    <a:pt x="91080" y="46882"/>
                  </a:lnTo>
                  <a:lnTo>
                    <a:pt x="94339" y="37332"/>
                  </a:lnTo>
                  <a:lnTo>
                    <a:pt x="86976" y="54716"/>
                  </a:lnTo>
                  <a:lnTo>
                    <a:pt x="85132" y="86151"/>
                  </a:lnTo>
                  <a:lnTo>
                    <a:pt x="86152" y="88730"/>
                  </a:lnTo>
                  <a:lnTo>
                    <a:pt x="87890" y="90449"/>
                  </a:lnTo>
                  <a:lnTo>
                    <a:pt x="92644" y="92360"/>
                  </a:lnTo>
                  <a:lnTo>
                    <a:pt x="120214" y="94935"/>
                  </a:lnTo>
                  <a:lnTo>
                    <a:pt x="132696" y="101425"/>
                  </a:lnTo>
                  <a:lnTo>
                    <a:pt x="135853" y="102087"/>
                  </a:lnTo>
                  <a:lnTo>
                    <a:pt x="139016" y="101471"/>
                  </a:lnTo>
                  <a:lnTo>
                    <a:pt x="149582" y="96605"/>
                  </a:lnTo>
                  <a:lnTo>
                    <a:pt x="170742" y="93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6" name="SMARTInkShape-3069">
              <a:extLst>
                <a:ext uri="{FF2B5EF4-FFF2-40B4-BE49-F238E27FC236}">
                  <a16:creationId xmlns:a16="http://schemas.microsoft.com/office/drawing/2014/main" id="{48EE225B-AC1E-03AB-9EBE-5AE76DF144CE}"/>
                </a:ext>
              </a:extLst>
            </p:cNvPr>
            <p:cNvSpPr/>
            <p:nvPr>
              <p:custDataLst>
                <p:tags r:id="rId305"/>
              </p:custDataLst>
            </p:nvPr>
          </p:nvSpPr>
          <p:spPr>
            <a:xfrm>
              <a:off x="4210050" y="1762125"/>
              <a:ext cx="104776" cy="9134"/>
            </a:xfrm>
            <a:custGeom>
              <a:avLst/>
              <a:gdLst/>
              <a:ahLst/>
              <a:cxnLst/>
              <a:rect l="0" t="0" r="0" b="0"/>
              <a:pathLst>
                <a:path w="104776" h="9134">
                  <a:moveTo>
                    <a:pt x="0" y="0"/>
                  </a:moveTo>
                  <a:lnTo>
                    <a:pt x="0" y="0"/>
                  </a:lnTo>
                  <a:lnTo>
                    <a:pt x="5056" y="0"/>
                  </a:lnTo>
                  <a:lnTo>
                    <a:pt x="10361" y="2822"/>
                  </a:lnTo>
                  <a:lnTo>
                    <a:pt x="16247" y="6546"/>
                  </a:lnTo>
                  <a:lnTo>
                    <a:pt x="26743" y="9133"/>
                  </a:lnTo>
                  <a:lnTo>
                    <a:pt x="73214" y="57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7" name="SMARTInkShape-3070">
              <a:extLst>
                <a:ext uri="{FF2B5EF4-FFF2-40B4-BE49-F238E27FC236}">
                  <a16:creationId xmlns:a16="http://schemas.microsoft.com/office/drawing/2014/main" id="{290FB492-7B49-45B1-0FAE-35E423618A20}"/>
                </a:ext>
              </a:extLst>
            </p:cNvPr>
            <p:cNvSpPr/>
            <p:nvPr>
              <p:custDataLst>
                <p:tags r:id="rId306"/>
              </p:custDataLst>
            </p:nvPr>
          </p:nvSpPr>
          <p:spPr>
            <a:xfrm>
              <a:off x="4352925" y="1614645"/>
              <a:ext cx="9526" cy="223681"/>
            </a:xfrm>
            <a:custGeom>
              <a:avLst/>
              <a:gdLst/>
              <a:ahLst/>
              <a:cxnLst/>
              <a:rect l="0" t="0" r="0" b="0"/>
              <a:pathLst>
                <a:path w="9526" h="223681">
                  <a:moveTo>
                    <a:pt x="0" y="14130"/>
                  </a:moveTo>
                  <a:lnTo>
                    <a:pt x="0" y="14130"/>
                  </a:lnTo>
                  <a:lnTo>
                    <a:pt x="0" y="0"/>
                  </a:lnTo>
                  <a:lnTo>
                    <a:pt x="0" y="43504"/>
                  </a:lnTo>
                  <a:lnTo>
                    <a:pt x="0" y="85470"/>
                  </a:lnTo>
                  <a:lnTo>
                    <a:pt x="0" y="124883"/>
                  </a:lnTo>
                  <a:lnTo>
                    <a:pt x="1058" y="165829"/>
                  </a:lnTo>
                  <a:lnTo>
                    <a:pt x="8201" y="209006"/>
                  </a:lnTo>
                  <a:lnTo>
                    <a:pt x="9525" y="223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8" name="SMARTInkShape-3071">
              <a:extLst>
                <a:ext uri="{FF2B5EF4-FFF2-40B4-BE49-F238E27FC236}">
                  <a16:creationId xmlns:a16="http://schemas.microsoft.com/office/drawing/2014/main" id="{5AEB77A8-EE7B-4E07-B6E7-88E0F27653F6}"/>
                </a:ext>
              </a:extLst>
            </p:cNvPr>
            <p:cNvSpPr/>
            <p:nvPr>
              <p:custDataLst>
                <p:tags r:id="rId307"/>
              </p:custDataLst>
            </p:nvPr>
          </p:nvSpPr>
          <p:spPr>
            <a:xfrm>
              <a:off x="4181475" y="1610118"/>
              <a:ext cx="9524" cy="247258"/>
            </a:xfrm>
            <a:custGeom>
              <a:avLst/>
              <a:gdLst/>
              <a:ahLst/>
              <a:cxnLst/>
              <a:rect l="0" t="0" r="0" b="0"/>
              <a:pathLst>
                <a:path w="9524" h="247258">
                  <a:moveTo>
                    <a:pt x="0" y="9132"/>
                  </a:moveTo>
                  <a:lnTo>
                    <a:pt x="0" y="9132"/>
                  </a:lnTo>
                  <a:lnTo>
                    <a:pt x="8201" y="9132"/>
                  </a:lnTo>
                  <a:lnTo>
                    <a:pt x="8642" y="8074"/>
                  </a:lnTo>
                  <a:lnTo>
                    <a:pt x="9491" y="0"/>
                  </a:lnTo>
                  <a:lnTo>
                    <a:pt x="9523" y="47332"/>
                  </a:lnTo>
                  <a:lnTo>
                    <a:pt x="8467" y="83127"/>
                  </a:lnTo>
                  <a:lnTo>
                    <a:pt x="1986" y="127504"/>
                  </a:lnTo>
                  <a:lnTo>
                    <a:pt x="393" y="167393"/>
                  </a:lnTo>
                  <a:lnTo>
                    <a:pt x="78" y="208433"/>
                  </a:lnTo>
                  <a:lnTo>
                    <a:pt x="0" y="247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5" name="SMARTInkShape-Group698">
            <a:extLst>
              <a:ext uri="{FF2B5EF4-FFF2-40B4-BE49-F238E27FC236}">
                <a16:creationId xmlns:a16="http://schemas.microsoft.com/office/drawing/2014/main" id="{0B44A65B-D77B-7C12-B65E-AE70CC930249}"/>
              </a:ext>
            </a:extLst>
          </p:cNvPr>
          <p:cNvGrpSpPr/>
          <p:nvPr/>
        </p:nvGrpSpPr>
        <p:grpSpPr>
          <a:xfrm>
            <a:off x="4867275" y="1594974"/>
            <a:ext cx="418985" cy="376702"/>
            <a:chOff x="4867275" y="1594974"/>
            <a:chExt cx="418985" cy="376702"/>
          </a:xfrm>
        </p:grpSpPr>
        <p:sp>
          <p:nvSpPr>
            <p:cNvPr id="2040" name="SMARTInkShape-3072">
              <a:extLst>
                <a:ext uri="{FF2B5EF4-FFF2-40B4-BE49-F238E27FC236}">
                  <a16:creationId xmlns:a16="http://schemas.microsoft.com/office/drawing/2014/main" id="{412B3114-6058-9FC5-24D2-B23C9E5B235C}"/>
                </a:ext>
              </a:extLst>
            </p:cNvPr>
            <p:cNvSpPr/>
            <p:nvPr>
              <p:custDataLst>
                <p:tags r:id="rId299"/>
              </p:custDataLst>
            </p:nvPr>
          </p:nvSpPr>
          <p:spPr>
            <a:xfrm>
              <a:off x="5276850" y="1838441"/>
              <a:ext cx="9410" cy="95135"/>
            </a:xfrm>
            <a:custGeom>
              <a:avLst/>
              <a:gdLst/>
              <a:ahLst/>
              <a:cxnLst/>
              <a:rect l="0" t="0" r="0" b="0"/>
              <a:pathLst>
                <a:path w="9410" h="95135">
                  <a:moveTo>
                    <a:pt x="0" y="9409"/>
                  </a:moveTo>
                  <a:lnTo>
                    <a:pt x="0" y="9409"/>
                  </a:lnTo>
                  <a:lnTo>
                    <a:pt x="9409" y="0"/>
                  </a:lnTo>
                  <a:lnTo>
                    <a:pt x="8444" y="15116"/>
                  </a:lnTo>
                  <a:lnTo>
                    <a:pt x="1981" y="41306"/>
                  </a:lnTo>
                  <a:lnTo>
                    <a:pt x="0"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1" name="SMARTInkShape-3073">
              <a:extLst>
                <a:ext uri="{FF2B5EF4-FFF2-40B4-BE49-F238E27FC236}">
                  <a16:creationId xmlns:a16="http://schemas.microsoft.com/office/drawing/2014/main" id="{0ACB3795-EDCB-92DE-6990-565FC396959E}"/>
                </a:ext>
              </a:extLst>
            </p:cNvPr>
            <p:cNvSpPr/>
            <p:nvPr>
              <p:custDataLst>
                <p:tags r:id="rId300"/>
              </p:custDataLst>
            </p:nvPr>
          </p:nvSpPr>
          <p:spPr>
            <a:xfrm>
              <a:off x="4867275" y="1733550"/>
              <a:ext cx="9526" cy="9526"/>
            </a:xfrm>
            <a:custGeom>
              <a:avLst/>
              <a:gdLst/>
              <a:ahLst/>
              <a:cxnLst/>
              <a:rect l="0" t="0" r="0" b="0"/>
              <a:pathLst>
                <a:path w="9526" h="9526">
                  <a:moveTo>
                    <a:pt x="0" y="9525"/>
                  </a:moveTo>
                  <a:lnTo>
                    <a:pt x="0" y="9525"/>
                  </a:lnTo>
                  <a:lnTo>
                    <a:pt x="5056" y="9525"/>
                  </a:lnTo>
                  <a:lnTo>
                    <a:pt x="6545" y="8467"/>
                  </a:lnTo>
                  <a:lnTo>
                    <a:pt x="7539" y="670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2" name="SMARTInkShape-3074">
              <a:extLst>
                <a:ext uri="{FF2B5EF4-FFF2-40B4-BE49-F238E27FC236}">
                  <a16:creationId xmlns:a16="http://schemas.microsoft.com/office/drawing/2014/main" id="{B81F6854-A98B-A4BF-DCE6-3C539E58DC30}"/>
                </a:ext>
              </a:extLst>
            </p:cNvPr>
            <p:cNvSpPr/>
            <p:nvPr>
              <p:custDataLst>
                <p:tags r:id="rId301"/>
              </p:custDataLst>
            </p:nvPr>
          </p:nvSpPr>
          <p:spPr>
            <a:xfrm>
              <a:off x="5114925" y="1744079"/>
              <a:ext cx="118166" cy="75197"/>
            </a:xfrm>
            <a:custGeom>
              <a:avLst/>
              <a:gdLst/>
              <a:ahLst/>
              <a:cxnLst/>
              <a:rect l="0" t="0" r="0" b="0"/>
              <a:pathLst>
                <a:path w="118166" h="75197">
                  <a:moveTo>
                    <a:pt x="9525" y="46621"/>
                  </a:moveTo>
                  <a:lnTo>
                    <a:pt x="9525" y="46621"/>
                  </a:lnTo>
                  <a:lnTo>
                    <a:pt x="9525" y="41565"/>
                  </a:lnTo>
                  <a:lnTo>
                    <a:pt x="12347" y="36260"/>
                  </a:lnTo>
                  <a:lnTo>
                    <a:pt x="31645" y="10433"/>
                  </a:lnTo>
                  <a:lnTo>
                    <a:pt x="42639" y="4079"/>
                  </a:lnTo>
                  <a:lnTo>
                    <a:pt x="66944" y="0"/>
                  </a:lnTo>
                  <a:lnTo>
                    <a:pt x="79494" y="501"/>
                  </a:lnTo>
                  <a:lnTo>
                    <a:pt x="97402" y="6733"/>
                  </a:lnTo>
                  <a:lnTo>
                    <a:pt x="106085" y="12312"/>
                  </a:lnTo>
                  <a:lnTo>
                    <a:pt x="116923" y="31517"/>
                  </a:lnTo>
                  <a:lnTo>
                    <a:pt x="118165" y="37610"/>
                  </a:lnTo>
                  <a:lnTo>
                    <a:pt x="116723" y="47202"/>
                  </a:lnTo>
                  <a:lnTo>
                    <a:pt x="109732" y="54993"/>
                  </a:lnTo>
                  <a:lnTo>
                    <a:pt x="91074" y="65329"/>
                  </a:lnTo>
                  <a:lnTo>
                    <a:pt x="66438" y="73247"/>
                  </a:lnTo>
                  <a:lnTo>
                    <a:pt x="0" y="751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3" name="SMARTInkShape-3075">
              <a:extLst>
                <a:ext uri="{FF2B5EF4-FFF2-40B4-BE49-F238E27FC236}">
                  <a16:creationId xmlns:a16="http://schemas.microsoft.com/office/drawing/2014/main" id="{712041D9-7204-A27E-0080-6E81D4C488D0}"/>
                </a:ext>
              </a:extLst>
            </p:cNvPr>
            <p:cNvSpPr/>
            <p:nvPr>
              <p:custDataLst>
                <p:tags r:id="rId302"/>
              </p:custDataLst>
            </p:nvPr>
          </p:nvSpPr>
          <p:spPr>
            <a:xfrm>
              <a:off x="5114925" y="1594974"/>
              <a:ext cx="55711" cy="376702"/>
            </a:xfrm>
            <a:custGeom>
              <a:avLst/>
              <a:gdLst/>
              <a:ahLst/>
              <a:cxnLst/>
              <a:rect l="0" t="0" r="0" b="0"/>
              <a:pathLst>
                <a:path w="55711" h="376702">
                  <a:moveTo>
                    <a:pt x="38100" y="14751"/>
                  </a:moveTo>
                  <a:lnTo>
                    <a:pt x="38100" y="14751"/>
                  </a:lnTo>
                  <a:lnTo>
                    <a:pt x="38100" y="9695"/>
                  </a:lnTo>
                  <a:lnTo>
                    <a:pt x="39158" y="8205"/>
                  </a:lnTo>
                  <a:lnTo>
                    <a:pt x="40922" y="7212"/>
                  </a:lnTo>
                  <a:lnTo>
                    <a:pt x="43156" y="6550"/>
                  </a:lnTo>
                  <a:lnTo>
                    <a:pt x="44645" y="5050"/>
                  </a:lnTo>
                  <a:lnTo>
                    <a:pt x="46301" y="562"/>
                  </a:lnTo>
                  <a:lnTo>
                    <a:pt x="47801" y="0"/>
                  </a:lnTo>
                  <a:lnTo>
                    <a:pt x="49859" y="684"/>
                  </a:lnTo>
                  <a:lnTo>
                    <a:pt x="55710" y="4329"/>
                  </a:lnTo>
                  <a:lnTo>
                    <a:pt x="55132" y="5686"/>
                  </a:lnTo>
                  <a:lnTo>
                    <a:pt x="51667" y="10017"/>
                  </a:lnTo>
                  <a:lnTo>
                    <a:pt x="49421" y="18291"/>
                  </a:lnTo>
                  <a:lnTo>
                    <a:pt x="45335" y="34850"/>
                  </a:lnTo>
                  <a:lnTo>
                    <a:pt x="40244" y="53162"/>
                  </a:lnTo>
                  <a:lnTo>
                    <a:pt x="35913" y="86104"/>
                  </a:lnTo>
                  <a:lnTo>
                    <a:pt x="30778" y="121605"/>
                  </a:lnTo>
                  <a:lnTo>
                    <a:pt x="24968" y="158550"/>
                  </a:lnTo>
                  <a:lnTo>
                    <a:pt x="20803" y="199880"/>
                  </a:lnTo>
                  <a:lnTo>
                    <a:pt x="12850" y="242290"/>
                  </a:lnTo>
                  <a:lnTo>
                    <a:pt x="10182" y="284064"/>
                  </a:lnTo>
                  <a:lnTo>
                    <a:pt x="4599" y="327711"/>
                  </a:lnTo>
                  <a:lnTo>
                    <a:pt x="0" y="376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4" name="SMARTInkShape-3076">
              <a:extLst>
                <a:ext uri="{FF2B5EF4-FFF2-40B4-BE49-F238E27FC236}">
                  <a16:creationId xmlns:a16="http://schemas.microsoft.com/office/drawing/2014/main" id="{312D62D4-A07A-E60A-5349-87B3F65DBBB8}"/>
                </a:ext>
              </a:extLst>
            </p:cNvPr>
            <p:cNvSpPr/>
            <p:nvPr>
              <p:custDataLst>
                <p:tags r:id="rId303"/>
              </p:custDataLst>
            </p:nvPr>
          </p:nvSpPr>
          <p:spPr>
            <a:xfrm>
              <a:off x="4886325" y="18478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0" name="SMARTInkShape-Group699">
            <a:extLst>
              <a:ext uri="{FF2B5EF4-FFF2-40B4-BE49-F238E27FC236}">
                <a16:creationId xmlns:a16="http://schemas.microsoft.com/office/drawing/2014/main" id="{44A14268-83CA-EB84-8038-12AB7017876F}"/>
              </a:ext>
            </a:extLst>
          </p:cNvPr>
          <p:cNvGrpSpPr/>
          <p:nvPr/>
        </p:nvGrpSpPr>
        <p:grpSpPr>
          <a:xfrm>
            <a:off x="5562600" y="1639624"/>
            <a:ext cx="514351" cy="322527"/>
            <a:chOff x="5562600" y="1639624"/>
            <a:chExt cx="514351" cy="322527"/>
          </a:xfrm>
        </p:grpSpPr>
        <p:sp>
          <p:nvSpPr>
            <p:cNvPr id="2046" name="SMARTInkShape-3077">
              <a:extLst>
                <a:ext uri="{FF2B5EF4-FFF2-40B4-BE49-F238E27FC236}">
                  <a16:creationId xmlns:a16="http://schemas.microsoft.com/office/drawing/2014/main" id="{48BE74C4-5EFB-BFDF-C981-B8C440F4C494}"/>
                </a:ext>
              </a:extLst>
            </p:cNvPr>
            <p:cNvSpPr/>
            <p:nvPr>
              <p:custDataLst>
                <p:tags r:id="rId295"/>
              </p:custDataLst>
            </p:nvPr>
          </p:nvSpPr>
          <p:spPr>
            <a:xfrm>
              <a:off x="5935946" y="1790737"/>
              <a:ext cx="141005" cy="76116"/>
            </a:xfrm>
            <a:custGeom>
              <a:avLst/>
              <a:gdLst/>
              <a:ahLst/>
              <a:cxnLst/>
              <a:rect l="0" t="0" r="0" b="0"/>
              <a:pathLst>
                <a:path w="141005" h="76116">
                  <a:moveTo>
                    <a:pt x="17179" y="19013"/>
                  </a:moveTo>
                  <a:lnTo>
                    <a:pt x="17179" y="19013"/>
                  </a:lnTo>
                  <a:lnTo>
                    <a:pt x="17179" y="13957"/>
                  </a:lnTo>
                  <a:lnTo>
                    <a:pt x="18237" y="12467"/>
                  </a:lnTo>
                  <a:lnTo>
                    <a:pt x="20001" y="11474"/>
                  </a:lnTo>
                  <a:lnTo>
                    <a:pt x="22235" y="10812"/>
                  </a:lnTo>
                  <a:lnTo>
                    <a:pt x="36477" y="2123"/>
                  </a:lnTo>
                  <a:lnTo>
                    <a:pt x="54726" y="0"/>
                  </a:lnTo>
                  <a:lnTo>
                    <a:pt x="60171" y="5031"/>
                  </a:lnTo>
                  <a:lnTo>
                    <a:pt x="60657" y="7575"/>
                  </a:lnTo>
                  <a:lnTo>
                    <a:pt x="59923" y="10329"/>
                  </a:lnTo>
                  <a:lnTo>
                    <a:pt x="38026" y="45329"/>
                  </a:lnTo>
                  <a:lnTo>
                    <a:pt x="13886" y="69919"/>
                  </a:lnTo>
                  <a:lnTo>
                    <a:pt x="7600" y="73388"/>
                  </a:lnTo>
                  <a:lnTo>
                    <a:pt x="0" y="75615"/>
                  </a:lnTo>
                  <a:lnTo>
                    <a:pt x="435" y="75798"/>
                  </a:lnTo>
                  <a:lnTo>
                    <a:pt x="16607" y="76115"/>
                  </a:lnTo>
                  <a:lnTo>
                    <a:pt x="61761" y="67518"/>
                  </a:lnTo>
                  <a:lnTo>
                    <a:pt x="109150" y="66689"/>
                  </a:lnTo>
                  <a:lnTo>
                    <a:pt x="141004" y="66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7" name="SMARTInkShape-3078">
              <a:extLst>
                <a:ext uri="{FF2B5EF4-FFF2-40B4-BE49-F238E27FC236}">
                  <a16:creationId xmlns:a16="http://schemas.microsoft.com/office/drawing/2014/main" id="{89B81F67-E96C-4C8D-3010-1E5A8907B8DA}"/>
                </a:ext>
              </a:extLst>
            </p:cNvPr>
            <p:cNvSpPr/>
            <p:nvPr>
              <p:custDataLst>
                <p:tags r:id="rId296"/>
              </p:custDataLst>
            </p:nvPr>
          </p:nvSpPr>
          <p:spPr>
            <a:xfrm>
              <a:off x="5838825" y="1714630"/>
              <a:ext cx="112656" cy="66546"/>
            </a:xfrm>
            <a:custGeom>
              <a:avLst/>
              <a:gdLst/>
              <a:ahLst/>
              <a:cxnLst/>
              <a:rect l="0" t="0" r="0" b="0"/>
              <a:pathLst>
                <a:path w="112656" h="66546">
                  <a:moveTo>
                    <a:pt x="0" y="37970"/>
                  </a:moveTo>
                  <a:lnTo>
                    <a:pt x="0" y="37970"/>
                  </a:lnTo>
                  <a:lnTo>
                    <a:pt x="26742" y="11227"/>
                  </a:lnTo>
                  <a:lnTo>
                    <a:pt x="53773" y="2097"/>
                  </a:lnTo>
                  <a:lnTo>
                    <a:pt x="92435" y="0"/>
                  </a:lnTo>
                  <a:lnTo>
                    <a:pt x="96548" y="1015"/>
                  </a:lnTo>
                  <a:lnTo>
                    <a:pt x="99290" y="2750"/>
                  </a:lnTo>
                  <a:lnTo>
                    <a:pt x="108748" y="18195"/>
                  </a:lnTo>
                  <a:lnTo>
                    <a:pt x="112655" y="30464"/>
                  </a:lnTo>
                  <a:lnTo>
                    <a:pt x="112145" y="34025"/>
                  </a:lnTo>
                  <a:lnTo>
                    <a:pt x="108756" y="40803"/>
                  </a:lnTo>
                  <a:lnTo>
                    <a:pt x="90785" y="50568"/>
                  </a:lnTo>
                  <a:lnTo>
                    <a:pt x="49859" y="58993"/>
                  </a:lnTo>
                  <a:lnTo>
                    <a:pt x="23774" y="65551"/>
                  </a:lnTo>
                  <a:lnTo>
                    <a:pt x="0" y="665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 name="SMARTInkShape-3079">
              <a:extLst>
                <a:ext uri="{FF2B5EF4-FFF2-40B4-BE49-F238E27FC236}">
                  <a16:creationId xmlns:a16="http://schemas.microsoft.com/office/drawing/2014/main" id="{93D4C066-8E1C-3918-576B-ED36770E2301}"/>
                </a:ext>
              </a:extLst>
            </p:cNvPr>
            <p:cNvSpPr/>
            <p:nvPr>
              <p:custDataLst>
                <p:tags r:id="rId297"/>
              </p:custDataLst>
            </p:nvPr>
          </p:nvSpPr>
          <p:spPr>
            <a:xfrm>
              <a:off x="5829300" y="1639624"/>
              <a:ext cx="47233" cy="322527"/>
            </a:xfrm>
            <a:custGeom>
              <a:avLst/>
              <a:gdLst/>
              <a:ahLst/>
              <a:cxnLst/>
              <a:rect l="0" t="0" r="0" b="0"/>
              <a:pathLst>
                <a:path w="47233" h="322527">
                  <a:moveTo>
                    <a:pt x="38100" y="8201"/>
                  </a:moveTo>
                  <a:lnTo>
                    <a:pt x="38100" y="8201"/>
                  </a:lnTo>
                  <a:lnTo>
                    <a:pt x="46301" y="0"/>
                  </a:lnTo>
                  <a:lnTo>
                    <a:pt x="47232" y="9181"/>
                  </a:lnTo>
                  <a:lnTo>
                    <a:pt x="46489" y="46455"/>
                  </a:lnTo>
                  <a:lnTo>
                    <a:pt x="41056" y="83271"/>
                  </a:lnTo>
                  <a:lnTo>
                    <a:pt x="37917" y="125106"/>
                  </a:lnTo>
                  <a:lnTo>
                    <a:pt x="31813" y="160667"/>
                  </a:lnTo>
                  <a:lnTo>
                    <a:pt x="28476" y="203777"/>
                  </a:lnTo>
                  <a:lnTo>
                    <a:pt x="21255" y="249006"/>
                  </a:lnTo>
                  <a:lnTo>
                    <a:pt x="12413" y="287572"/>
                  </a:lnTo>
                  <a:lnTo>
                    <a:pt x="0" y="3225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9" name="SMARTInkShape-3080">
              <a:extLst>
                <a:ext uri="{FF2B5EF4-FFF2-40B4-BE49-F238E27FC236}">
                  <a16:creationId xmlns:a16="http://schemas.microsoft.com/office/drawing/2014/main" id="{2900CFC1-EF66-4844-4FBC-2F8CC42AC758}"/>
                </a:ext>
              </a:extLst>
            </p:cNvPr>
            <p:cNvSpPr/>
            <p:nvPr>
              <p:custDataLst>
                <p:tags r:id="rId298"/>
              </p:custDataLst>
            </p:nvPr>
          </p:nvSpPr>
          <p:spPr>
            <a:xfrm>
              <a:off x="5562600" y="1790700"/>
              <a:ext cx="152401" cy="9526"/>
            </a:xfrm>
            <a:custGeom>
              <a:avLst/>
              <a:gdLst/>
              <a:ahLst/>
              <a:cxnLst/>
              <a:rect l="0" t="0" r="0" b="0"/>
              <a:pathLst>
                <a:path w="152401" h="9526">
                  <a:moveTo>
                    <a:pt x="0" y="0"/>
                  </a:moveTo>
                  <a:lnTo>
                    <a:pt x="0" y="0"/>
                  </a:lnTo>
                  <a:lnTo>
                    <a:pt x="47264" y="1058"/>
                  </a:lnTo>
                  <a:lnTo>
                    <a:pt x="85654" y="7539"/>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5" name="SMARTInkShape-Group700">
            <a:extLst>
              <a:ext uri="{FF2B5EF4-FFF2-40B4-BE49-F238E27FC236}">
                <a16:creationId xmlns:a16="http://schemas.microsoft.com/office/drawing/2014/main" id="{02C8AF4C-6000-3C98-DA47-6EA8B0D631C1}"/>
              </a:ext>
            </a:extLst>
          </p:cNvPr>
          <p:cNvGrpSpPr/>
          <p:nvPr/>
        </p:nvGrpSpPr>
        <p:grpSpPr>
          <a:xfrm>
            <a:off x="6338901" y="1628775"/>
            <a:ext cx="456039" cy="266701"/>
            <a:chOff x="6338901" y="1628775"/>
            <a:chExt cx="456039" cy="266701"/>
          </a:xfrm>
        </p:grpSpPr>
        <p:sp>
          <p:nvSpPr>
            <p:cNvPr id="2051" name="SMARTInkShape-3081">
              <a:extLst>
                <a:ext uri="{FF2B5EF4-FFF2-40B4-BE49-F238E27FC236}">
                  <a16:creationId xmlns:a16="http://schemas.microsoft.com/office/drawing/2014/main" id="{B7163872-FC6F-7418-961A-C6D96E258C91}"/>
                </a:ext>
              </a:extLst>
            </p:cNvPr>
            <p:cNvSpPr/>
            <p:nvPr>
              <p:custDataLst>
                <p:tags r:id="rId291"/>
              </p:custDataLst>
            </p:nvPr>
          </p:nvSpPr>
          <p:spPr>
            <a:xfrm>
              <a:off x="6381750" y="1714500"/>
              <a:ext cx="114301" cy="9526"/>
            </a:xfrm>
            <a:custGeom>
              <a:avLst/>
              <a:gdLst/>
              <a:ahLst/>
              <a:cxnLst/>
              <a:rect l="0" t="0" r="0" b="0"/>
              <a:pathLst>
                <a:path w="114301" h="9526">
                  <a:moveTo>
                    <a:pt x="0" y="9525"/>
                  </a:moveTo>
                  <a:lnTo>
                    <a:pt x="0" y="9525"/>
                  </a:lnTo>
                  <a:lnTo>
                    <a:pt x="45586" y="9525"/>
                  </a:lnTo>
                  <a:lnTo>
                    <a:pt x="88442" y="8467"/>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2" name="SMARTInkShape-3082">
              <a:extLst>
                <a:ext uri="{FF2B5EF4-FFF2-40B4-BE49-F238E27FC236}">
                  <a16:creationId xmlns:a16="http://schemas.microsoft.com/office/drawing/2014/main" id="{87378BEB-5B5A-5389-35DD-53CD233BEABF}"/>
                </a:ext>
              </a:extLst>
            </p:cNvPr>
            <p:cNvSpPr/>
            <p:nvPr>
              <p:custDataLst>
                <p:tags r:id="rId292"/>
              </p:custDataLst>
            </p:nvPr>
          </p:nvSpPr>
          <p:spPr>
            <a:xfrm>
              <a:off x="6338901" y="1628775"/>
              <a:ext cx="185725" cy="266701"/>
            </a:xfrm>
            <a:custGeom>
              <a:avLst/>
              <a:gdLst/>
              <a:ahLst/>
              <a:cxnLst/>
              <a:rect l="0" t="0" r="0" b="0"/>
              <a:pathLst>
                <a:path w="185725" h="266701">
                  <a:moveTo>
                    <a:pt x="185724" y="0"/>
                  </a:moveTo>
                  <a:lnTo>
                    <a:pt x="185724" y="0"/>
                  </a:lnTo>
                  <a:lnTo>
                    <a:pt x="175611" y="5056"/>
                  </a:lnTo>
                  <a:lnTo>
                    <a:pt x="144305" y="50381"/>
                  </a:lnTo>
                  <a:lnTo>
                    <a:pt x="113925" y="93913"/>
                  </a:lnTo>
                  <a:lnTo>
                    <a:pt x="82053" y="139632"/>
                  </a:lnTo>
                  <a:lnTo>
                    <a:pt x="54649" y="185016"/>
                  </a:lnTo>
                  <a:lnTo>
                    <a:pt x="23680" y="229132"/>
                  </a:lnTo>
                  <a:lnTo>
                    <a:pt x="0" y="262627"/>
                  </a:lnTo>
                  <a:lnTo>
                    <a:pt x="4749"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3" name="SMARTInkShape-3083">
              <a:extLst>
                <a:ext uri="{FF2B5EF4-FFF2-40B4-BE49-F238E27FC236}">
                  <a16:creationId xmlns:a16="http://schemas.microsoft.com/office/drawing/2014/main" id="{766CFC4B-EB01-6D58-58E4-42CD5AE2C144}"/>
                </a:ext>
              </a:extLst>
            </p:cNvPr>
            <p:cNvSpPr/>
            <p:nvPr>
              <p:custDataLst>
                <p:tags r:id="rId293"/>
              </p:custDataLst>
            </p:nvPr>
          </p:nvSpPr>
          <p:spPr>
            <a:xfrm>
              <a:off x="6651075" y="1648450"/>
              <a:ext cx="143865" cy="198571"/>
            </a:xfrm>
            <a:custGeom>
              <a:avLst/>
              <a:gdLst/>
              <a:ahLst/>
              <a:cxnLst/>
              <a:rect l="0" t="0" r="0" b="0"/>
              <a:pathLst>
                <a:path w="143865" h="198571">
                  <a:moveTo>
                    <a:pt x="73575" y="27950"/>
                  </a:moveTo>
                  <a:lnTo>
                    <a:pt x="73575" y="27950"/>
                  </a:lnTo>
                  <a:lnTo>
                    <a:pt x="90908" y="1484"/>
                  </a:lnTo>
                  <a:lnTo>
                    <a:pt x="90422" y="781"/>
                  </a:lnTo>
                  <a:lnTo>
                    <a:pt x="87059" y="0"/>
                  </a:lnTo>
                  <a:lnTo>
                    <a:pt x="74160" y="4617"/>
                  </a:lnTo>
                  <a:lnTo>
                    <a:pt x="35278" y="38183"/>
                  </a:lnTo>
                  <a:lnTo>
                    <a:pt x="9278" y="84461"/>
                  </a:lnTo>
                  <a:lnTo>
                    <a:pt x="2665" y="104925"/>
                  </a:lnTo>
                  <a:lnTo>
                    <a:pt x="0" y="137070"/>
                  </a:lnTo>
                  <a:lnTo>
                    <a:pt x="10839" y="173070"/>
                  </a:lnTo>
                  <a:lnTo>
                    <a:pt x="19587" y="185228"/>
                  </a:lnTo>
                  <a:lnTo>
                    <a:pt x="24883" y="189952"/>
                  </a:lnTo>
                  <a:lnTo>
                    <a:pt x="39234" y="195201"/>
                  </a:lnTo>
                  <a:lnTo>
                    <a:pt x="74318" y="198570"/>
                  </a:lnTo>
                  <a:lnTo>
                    <a:pt x="97313" y="194098"/>
                  </a:lnTo>
                  <a:lnTo>
                    <a:pt x="110936" y="183285"/>
                  </a:lnTo>
                  <a:lnTo>
                    <a:pt x="131873" y="155530"/>
                  </a:lnTo>
                  <a:lnTo>
                    <a:pt x="142824" y="125959"/>
                  </a:lnTo>
                  <a:lnTo>
                    <a:pt x="143864" y="105376"/>
                  </a:lnTo>
                  <a:lnTo>
                    <a:pt x="135907" y="66292"/>
                  </a:lnTo>
                  <a:lnTo>
                    <a:pt x="127204" y="47660"/>
                  </a:lnTo>
                  <a:lnTo>
                    <a:pt x="107177" y="25336"/>
                  </a:lnTo>
                  <a:lnTo>
                    <a:pt x="90116" y="14241"/>
                  </a:lnTo>
                  <a:lnTo>
                    <a:pt x="76830" y="10482"/>
                  </a:lnTo>
                  <a:lnTo>
                    <a:pt x="45000" y="8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4" name="SMARTInkShape-3084">
              <a:extLst>
                <a:ext uri="{FF2B5EF4-FFF2-40B4-BE49-F238E27FC236}">
                  <a16:creationId xmlns:a16="http://schemas.microsoft.com/office/drawing/2014/main" id="{F728A666-528A-750D-33A8-5BC876E29037}"/>
                </a:ext>
              </a:extLst>
            </p:cNvPr>
            <p:cNvSpPr/>
            <p:nvPr>
              <p:custDataLst>
                <p:tags r:id="rId294"/>
              </p:custDataLst>
            </p:nvPr>
          </p:nvSpPr>
          <p:spPr>
            <a:xfrm>
              <a:off x="6343650" y="1781175"/>
              <a:ext cx="161926" cy="1"/>
            </a:xfrm>
            <a:custGeom>
              <a:avLst/>
              <a:gdLst/>
              <a:ahLst/>
              <a:cxnLst/>
              <a:rect l="0" t="0" r="0" b="0"/>
              <a:pathLst>
                <a:path w="161926" h="1">
                  <a:moveTo>
                    <a:pt x="0" y="0"/>
                  </a:moveTo>
                  <a:lnTo>
                    <a:pt x="0" y="0"/>
                  </a:lnTo>
                  <a:lnTo>
                    <a:pt x="41156" y="0"/>
                  </a:lnTo>
                  <a:lnTo>
                    <a:pt x="86956" y="0"/>
                  </a:lnTo>
                  <a:lnTo>
                    <a:pt x="131712" y="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2" name="SMARTInkShape-Group701">
            <a:extLst>
              <a:ext uri="{FF2B5EF4-FFF2-40B4-BE49-F238E27FC236}">
                <a16:creationId xmlns:a16="http://schemas.microsoft.com/office/drawing/2014/main" id="{98C7DB9B-95BD-DD1D-C9A4-4FF4A93666AD}"/>
              </a:ext>
            </a:extLst>
          </p:cNvPr>
          <p:cNvGrpSpPr/>
          <p:nvPr/>
        </p:nvGrpSpPr>
        <p:grpSpPr>
          <a:xfrm>
            <a:off x="7854324" y="1343456"/>
            <a:ext cx="889627" cy="266270"/>
            <a:chOff x="7854324" y="1343456"/>
            <a:chExt cx="889627" cy="266270"/>
          </a:xfrm>
        </p:grpSpPr>
        <p:sp>
          <p:nvSpPr>
            <p:cNvPr id="2056" name="SMARTInkShape-3085">
              <a:extLst>
                <a:ext uri="{FF2B5EF4-FFF2-40B4-BE49-F238E27FC236}">
                  <a16:creationId xmlns:a16="http://schemas.microsoft.com/office/drawing/2014/main" id="{A2E12B23-FB0E-51F1-6810-69875DB071DE}"/>
                </a:ext>
              </a:extLst>
            </p:cNvPr>
            <p:cNvSpPr/>
            <p:nvPr>
              <p:custDataLst>
                <p:tags r:id="rId285"/>
              </p:custDataLst>
            </p:nvPr>
          </p:nvSpPr>
          <p:spPr>
            <a:xfrm>
              <a:off x="8734425" y="1391974"/>
              <a:ext cx="9526" cy="208227"/>
            </a:xfrm>
            <a:custGeom>
              <a:avLst/>
              <a:gdLst/>
              <a:ahLst/>
              <a:cxnLst/>
              <a:rect l="0" t="0" r="0" b="0"/>
              <a:pathLst>
                <a:path w="9526" h="208227">
                  <a:moveTo>
                    <a:pt x="0" y="8201"/>
                  </a:moveTo>
                  <a:lnTo>
                    <a:pt x="0" y="8201"/>
                  </a:lnTo>
                  <a:lnTo>
                    <a:pt x="0" y="0"/>
                  </a:lnTo>
                  <a:lnTo>
                    <a:pt x="5057" y="9181"/>
                  </a:lnTo>
                  <a:lnTo>
                    <a:pt x="8937" y="50507"/>
                  </a:lnTo>
                  <a:lnTo>
                    <a:pt x="9448" y="96205"/>
                  </a:lnTo>
                  <a:lnTo>
                    <a:pt x="6688" y="135298"/>
                  </a:lnTo>
                  <a:lnTo>
                    <a:pt x="1322" y="178416"/>
                  </a:lnTo>
                  <a:lnTo>
                    <a:pt x="9525"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7" name="SMARTInkShape-3086">
              <a:extLst>
                <a:ext uri="{FF2B5EF4-FFF2-40B4-BE49-F238E27FC236}">
                  <a16:creationId xmlns:a16="http://schemas.microsoft.com/office/drawing/2014/main" id="{3FAA80DA-B102-7E41-DD64-4C36945475B3}"/>
                </a:ext>
              </a:extLst>
            </p:cNvPr>
            <p:cNvSpPr/>
            <p:nvPr>
              <p:custDataLst>
                <p:tags r:id="rId286"/>
              </p:custDataLst>
            </p:nvPr>
          </p:nvSpPr>
          <p:spPr>
            <a:xfrm>
              <a:off x="8601075" y="1504950"/>
              <a:ext cx="19051" cy="19051"/>
            </a:xfrm>
            <a:custGeom>
              <a:avLst/>
              <a:gdLst/>
              <a:ahLst/>
              <a:cxnLst/>
              <a:rect l="0" t="0" r="0" b="0"/>
              <a:pathLst>
                <a:path w="19051" h="19051">
                  <a:moveTo>
                    <a:pt x="0" y="19050"/>
                  </a:moveTo>
                  <a:lnTo>
                    <a:pt x="0" y="19050"/>
                  </a:lnTo>
                  <a:lnTo>
                    <a:pt x="0" y="13994"/>
                  </a:lnTo>
                  <a:lnTo>
                    <a:pt x="2116" y="12504"/>
                  </a:lnTo>
                  <a:lnTo>
                    <a:pt x="13091" y="934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8" name="SMARTInkShape-3087">
              <a:extLst>
                <a:ext uri="{FF2B5EF4-FFF2-40B4-BE49-F238E27FC236}">
                  <a16:creationId xmlns:a16="http://schemas.microsoft.com/office/drawing/2014/main" id="{3B82AA87-B325-5B5E-5132-5BE3B17ABB18}"/>
                </a:ext>
              </a:extLst>
            </p:cNvPr>
            <p:cNvSpPr/>
            <p:nvPr>
              <p:custDataLst>
                <p:tags r:id="rId287"/>
              </p:custDataLst>
            </p:nvPr>
          </p:nvSpPr>
          <p:spPr>
            <a:xfrm>
              <a:off x="8433159" y="1409700"/>
              <a:ext cx="110117" cy="145681"/>
            </a:xfrm>
            <a:custGeom>
              <a:avLst/>
              <a:gdLst/>
              <a:ahLst/>
              <a:cxnLst/>
              <a:rect l="0" t="0" r="0" b="0"/>
              <a:pathLst>
                <a:path w="110117" h="145681">
                  <a:moveTo>
                    <a:pt x="82191" y="38100"/>
                  </a:moveTo>
                  <a:lnTo>
                    <a:pt x="82191" y="38100"/>
                  </a:lnTo>
                  <a:lnTo>
                    <a:pt x="82191" y="24843"/>
                  </a:lnTo>
                  <a:lnTo>
                    <a:pt x="79368" y="18802"/>
                  </a:lnTo>
                  <a:lnTo>
                    <a:pt x="77135" y="15710"/>
                  </a:lnTo>
                  <a:lnTo>
                    <a:pt x="71830" y="12274"/>
                  </a:lnTo>
                  <a:lnTo>
                    <a:pt x="59802" y="10068"/>
                  </a:lnTo>
                  <a:lnTo>
                    <a:pt x="45335" y="14742"/>
                  </a:lnTo>
                  <a:lnTo>
                    <a:pt x="27645" y="27887"/>
                  </a:lnTo>
                  <a:lnTo>
                    <a:pt x="8996" y="50243"/>
                  </a:lnTo>
                  <a:lnTo>
                    <a:pt x="2034" y="70661"/>
                  </a:lnTo>
                  <a:lnTo>
                    <a:pt x="0" y="91730"/>
                  </a:lnTo>
                  <a:lnTo>
                    <a:pt x="4804" y="115491"/>
                  </a:lnTo>
                  <a:lnTo>
                    <a:pt x="10049" y="129293"/>
                  </a:lnTo>
                  <a:lnTo>
                    <a:pt x="18731" y="139661"/>
                  </a:lnTo>
                  <a:lnTo>
                    <a:pt x="24009" y="143907"/>
                  </a:lnTo>
                  <a:lnTo>
                    <a:pt x="30703" y="145680"/>
                  </a:lnTo>
                  <a:lnTo>
                    <a:pt x="55294" y="143118"/>
                  </a:lnTo>
                  <a:lnTo>
                    <a:pt x="73411" y="138397"/>
                  </a:lnTo>
                  <a:lnTo>
                    <a:pt x="86402" y="129949"/>
                  </a:lnTo>
                  <a:lnTo>
                    <a:pt x="91349" y="124732"/>
                  </a:lnTo>
                  <a:lnTo>
                    <a:pt x="105832" y="89118"/>
                  </a:lnTo>
                  <a:lnTo>
                    <a:pt x="110116" y="49614"/>
                  </a:lnTo>
                  <a:lnTo>
                    <a:pt x="104832" y="32281"/>
                  </a:lnTo>
                  <a:lnTo>
                    <a:pt x="95430" y="18580"/>
                  </a:lnTo>
                  <a:lnTo>
                    <a:pt x="84195" y="8964"/>
                  </a:lnTo>
                  <a:lnTo>
                    <a:pt x="69323" y="3984"/>
                  </a:lnTo>
                  <a:lnTo>
                    <a:pt x="4409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9" name="SMARTInkShape-3088">
              <a:extLst>
                <a:ext uri="{FF2B5EF4-FFF2-40B4-BE49-F238E27FC236}">
                  <a16:creationId xmlns:a16="http://schemas.microsoft.com/office/drawing/2014/main" id="{1CD7A859-1B94-6F95-849C-8746ABB28934}"/>
                </a:ext>
              </a:extLst>
            </p:cNvPr>
            <p:cNvSpPr/>
            <p:nvPr>
              <p:custDataLst>
                <p:tags r:id="rId288"/>
              </p:custDataLst>
            </p:nvPr>
          </p:nvSpPr>
          <p:spPr>
            <a:xfrm>
              <a:off x="8181975" y="1543050"/>
              <a:ext cx="114301" cy="15014"/>
            </a:xfrm>
            <a:custGeom>
              <a:avLst/>
              <a:gdLst/>
              <a:ahLst/>
              <a:cxnLst/>
              <a:rect l="0" t="0" r="0" b="0"/>
              <a:pathLst>
                <a:path w="114301" h="15014">
                  <a:moveTo>
                    <a:pt x="0" y="9525"/>
                  </a:moveTo>
                  <a:lnTo>
                    <a:pt x="0" y="9525"/>
                  </a:lnTo>
                  <a:lnTo>
                    <a:pt x="0" y="14581"/>
                  </a:lnTo>
                  <a:lnTo>
                    <a:pt x="1058" y="15013"/>
                  </a:lnTo>
                  <a:lnTo>
                    <a:pt x="5056" y="12669"/>
                  </a:lnTo>
                  <a:lnTo>
                    <a:pt x="45606" y="9088"/>
                  </a:lnTo>
                  <a:lnTo>
                    <a:pt x="89833" y="210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0" name="SMARTInkShape-3089">
              <a:extLst>
                <a:ext uri="{FF2B5EF4-FFF2-40B4-BE49-F238E27FC236}">
                  <a16:creationId xmlns:a16="http://schemas.microsoft.com/office/drawing/2014/main" id="{553ECCBD-862D-CB1A-5E83-8C181E45CD71}"/>
                </a:ext>
              </a:extLst>
            </p:cNvPr>
            <p:cNvSpPr/>
            <p:nvPr>
              <p:custDataLst>
                <p:tags r:id="rId289"/>
              </p:custDataLst>
            </p:nvPr>
          </p:nvSpPr>
          <p:spPr>
            <a:xfrm>
              <a:off x="8172450" y="1447834"/>
              <a:ext cx="123826" cy="9492"/>
            </a:xfrm>
            <a:custGeom>
              <a:avLst/>
              <a:gdLst/>
              <a:ahLst/>
              <a:cxnLst/>
              <a:rect l="0" t="0" r="0" b="0"/>
              <a:pathLst>
                <a:path w="123826" h="9492">
                  <a:moveTo>
                    <a:pt x="0" y="9491"/>
                  </a:moveTo>
                  <a:lnTo>
                    <a:pt x="0" y="9491"/>
                  </a:lnTo>
                  <a:lnTo>
                    <a:pt x="0" y="1290"/>
                  </a:lnTo>
                  <a:lnTo>
                    <a:pt x="1058" y="849"/>
                  </a:lnTo>
                  <a:lnTo>
                    <a:pt x="43849" y="0"/>
                  </a:lnTo>
                  <a:lnTo>
                    <a:pt x="123825"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1" name="SMARTInkShape-3090">
              <a:extLst>
                <a:ext uri="{FF2B5EF4-FFF2-40B4-BE49-F238E27FC236}">
                  <a16:creationId xmlns:a16="http://schemas.microsoft.com/office/drawing/2014/main" id="{85906A4F-D5EF-889C-620A-890DAF6041FC}"/>
                </a:ext>
              </a:extLst>
            </p:cNvPr>
            <p:cNvSpPr/>
            <p:nvPr>
              <p:custDataLst>
                <p:tags r:id="rId290"/>
              </p:custDataLst>
            </p:nvPr>
          </p:nvSpPr>
          <p:spPr>
            <a:xfrm>
              <a:off x="7854324" y="1343456"/>
              <a:ext cx="256104" cy="266270"/>
            </a:xfrm>
            <a:custGeom>
              <a:avLst/>
              <a:gdLst/>
              <a:ahLst/>
              <a:cxnLst/>
              <a:rect l="0" t="0" r="0" b="0"/>
              <a:pathLst>
                <a:path w="256104" h="266270">
                  <a:moveTo>
                    <a:pt x="213351" y="37669"/>
                  </a:moveTo>
                  <a:lnTo>
                    <a:pt x="213351" y="37669"/>
                  </a:lnTo>
                  <a:lnTo>
                    <a:pt x="223464" y="32612"/>
                  </a:lnTo>
                  <a:lnTo>
                    <a:pt x="226442" y="30065"/>
                  </a:lnTo>
                  <a:lnTo>
                    <a:pt x="231693" y="22481"/>
                  </a:lnTo>
                  <a:lnTo>
                    <a:pt x="236673" y="20335"/>
                  </a:lnTo>
                  <a:lnTo>
                    <a:pt x="238424" y="18705"/>
                  </a:lnTo>
                  <a:lnTo>
                    <a:pt x="242676" y="9019"/>
                  </a:lnTo>
                  <a:lnTo>
                    <a:pt x="250087" y="1022"/>
                  </a:lnTo>
                  <a:lnTo>
                    <a:pt x="256103" y="0"/>
                  </a:lnTo>
                  <a:lnTo>
                    <a:pt x="255610" y="914"/>
                  </a:lnTo>
                  <a:lnTo>
                    <a:pt x="211829" y="39606"/>
                  </a:lnTo>
                  <a:lnTo>
                    <a:pt x="167642" y="83432"/>
                  </a:lnTo>
                  <a:lnTo>
                    <a:pt x="133447" y="125182"/>
                  </a:lnTo>
                  <a:lnTo>
                    <a:pt x="96888" y="172038"/>
                  </a:lnTo>
                  <a:lnTo>
                    <a:pt x="67265" y="197599"/>
                  </a:lnTo>
                  <a:lnTo>
                    <a:pt x="40949" y="210762"/>
                  </a:lnTo>
                  <a:lnTo>
                    <a:pt x="25251" y="212319"/>
                  </a:lnTo>
                  <a:lnTo>
                    <a:pt x="18101" y="211252"/>
                  </a:lnTo>
                  <a:lnTo>
                    <a:pt x="13335" y="208424"/>
                  </a:lnTo>
                  <a:lnTo>
                    <a:pt x="10156" y="204423"/>
                  </a:lnTo>
                  <a:lnTo>
                    <a:pt x="0" y="177735"/>
                  </a:lnTo>
                  <a:lnTo>
                    <a:pt x="1028" y="146080"/>
                  </a:lnTo>
                  <a:lnTo>
                    <a:pt x="16815" y="98871"/>
                  </a:lnTo>
                  <a:lnTo>
                    <a:pt x="25813" y="88506"/>
                  </a:lnTo>
                  <a:lnTo>
                    <a:pt x="31175" y="84260"/>
                  </a:lnTo>
                  <a:lnTo>
                    <a:pt x="35809" y="82488"/>
                  </a:lnTo>
                  <a:lnTo>
                    <a:pt x="39957" y="82365"/>
                  </a:lnTo>
                  <a:lnTo>
                    <a:pt x="59274" y="89772"/>
                  </a:lnTo>
                  <a:lnTo>
                    <a:pt x="77270" y="108493"/>
                  </a:lnTo>
                  <a:lnTo>
                    <a:pt x="106764" y="153657"/>
                  </a:lnTo>
                  <a:lnTo>
                    <a:pt x="131070" y="196948"/>
                  </a:lnTo>
                  <a:lnTo>
                    <a:pt x="157530" y="241814"/>
                  </a:lnTo>
                  <a:lnTo>
                    <a:pt x="167728" y="252931"/>
                  </a:lnTo>
                  <a:lnTo>
                    <a:pt x="178257" y="260341"/>
                  </a:lnTo>
                  <a:lnTo>
                    <a:pt x="194301" y="266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6" name="SMARTInkShape-Group702">
            <a:extLst>
              <a:ext uri="{FF2B5EF4-FFF2-40B4-BE49-F238E27FC236}">
                <a16:creationId xmlns:a16="http://schemas.microsoft.com/office/drawing/2014/main" id="{567648F4-8E11-C348-2389-3311B980B392}"/>
              </a:ext>
            </a:extLst>
          </p:cNvPr>
          <p:cNvGrpSpPr/>
          <p:nvPr/>
        </p:nvGrpSpPr>
        <p:grpSpPr>
          <a:xfrm>
            <a:off x="5143500" y="2257425"/>
            <a:ext cx="197635" cy="400051"/>
            <a:chOff x="5143500" y="2257425"/>
            <a:chExt cx="197635" cy="400051"/>
          </a:xfrm>
        </p:grpSpPr>
        <p:sp>
          <p:nvSpPr>
            <p:cNvPr id="2063" name="SMARTInkShape-3091">
              <a:extLst>
                <a:ext uri="{FF2B5EF4-FFF2-40B4-BE49-F238E27FC236}">
                  <a16:creationId xmlns:a16="http://schemas.microsoft.com/office/drawing/2014/main" id="{C6875AD9-F435-CDE5-9CE2-DDD96033C8CC}"/>
                </a:ext>
              </a:extLst>
            </p:cNvPr>
            <p:cNvSpPr/>
            <p:nvPr>
              <p:custDataLst>
                <p:tags r:id="rId282"/>
              </p:custDataLst>
            </p:nvPr>
          </p:nvSpPr>
          <p:spPr>
            <a:xfrm>
              <a:off x="5143500" y="2257425"/>
              <a:ext cx="184650" cy="28576"/>
            </a:xfrm>
            <a:custGeom>
              <a:avLst/>
              <a:gdLst/>
              <a:ahLst/>
              <a:cxnLst/>
              <a:rect l="0" t="0" r="0" b="0"/>
              <a:pathLst>
                <a:path w="184650" h="28576">
                  <a:moveTo>
                    <a:pt x="0" y="28575"/>
                  </a:moveTo>
                  <a:lnTo>
                    <a:pt x="0" y="28575"/>
                  </a:lnTo>
                  <a:lnTo>
                    <a:pt x="10113" y="23519"/>
                  </a:lnTo>
                  <a:lnTo>
                    <a:pt x="56497" y="16816"/>
                  </a:lnTo>
                  <a:lnTo>
                    <a:pt x="95120" y="10965"/>
                  </a:lnTo>
                  <a:lnTo>
                    <a:pt x="138812" y="3263"/>
                  </a:lnTo>
                  <a:lnTo>
                    <a:pt x="184649" y="85"/>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4" name="SMARTInkShape-3092">
              <a:extLst>
                <a:ext uri="{FF2B5EF4-FFF2-40B4-BE49-F238E27FC236}">
                  <a16:creationId xmlns:a16="http://schemas.microsoft.com/office/drawing/2014/main" id="{3BC2E7DC-5D0A-0934-7ACB-80CAF5990695}"/>
                </a:ext>
              </a:extLst>
            </p:cNvPr>
            <p:cNvSpPr/>
            <p:nvPr>
              <p:custDataLst>
                <p:tags r:id="rId283"/>
              </p:custDataLst>
            </p:nvPr>
          </p:nvSpPr>
          <p:spPr>
            <a:xfrm>
              <a:off x="5238750" y="2400740"/>
              <a:ext cx="102385" cy="113252"/>
            </a:xfrm>
            <a:custGeom>
              <a:avLst/>
              <a:gdLst/>
              <a:ahLst/>
              <a:cxnLst/>
              <a:rect l="0" t="0" r="0" b="0"/>
              <a:pathLst>
                <a:path w="102385" h="113252">
                  <a:moveTo>
                    <a:pt x="0" y="37660"/>
                  </a:moveTo>
                  <a:lnTo>
                    <a:pt x="0" y="37660"/>
                  </a:lnTo>
                  <a:lnTo>
                    <a:pt x="0" y="32604"/>
                  </a:lnTo>
                  <a:lnTo>
                    <a:pt x="2822" y="27299"/>
                  </a:lnTo>
                  <a:lnTo>
                    <a:pt x="8662" y="21414"/>
                  </a:lnTo>
                  <a:lnTo>
                    <a:pt x="22794" y="13208"/>
                  </a:lnTo>
                  <a:lnTo>
                    <a:pt x="34153" y="9248"/>
                  </a:lnTo>
                  <a:lnTo>
                    <a:pt x="44221" y="2901"/>
                  </a:lnTo>
                  <a:lnTo>
                    <a:pt x="54965" y="550"/>
                  </a:lnTo>
                  <a:lnTo>
                    <a:pt x="65351" y="0"/>
                  </a:lnTo>
                  <a:lnTo>
                    <a:pt x="83098" y="4747"/>
                  </a:lnTo>
                  <a:lnTo>
                    <a:pt x="92671" y="12801"/>
                  </a:lnTo>
                  <a:lnTo>
                    <a:pt x="96706" y="17913"/>
                  </a:lnTo>
                  <a:lnTo>
                    <a:pt x="101189" y="32059"/>
                  </a:lnTo>
                  <a:lnTo>
                    <a:pt x="102384" y="40276"/>
                  </a:lnTo>
                  <a:lnTo>
                    <a:pt x="98068" y="55050"/>
                  </a:lnTo>
                  <a:lnTo>
                    <a:pt x="64988" y="96006"/>
                  </a:lnTo>
                  <a:lnTo>
                    <a:pt x="51094" y="109236"/>
                  </a:lnTo>
                  <a:lnTo>
                    <a:pt x="44581" y="111805"/>
                  </a:lnTo>
                  <a:lnTo>
                    <a:pt x="24851" y="113251"/>
                  </a:lnTo>
                  <a:lnTo>
                    <a:pt x="0" y="104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5" name="SMARTInkShape-3093">
              <a:extLst>
                <a:ext uri="{FF2B5EF4-FFF2-40B4-BE49-F238E27FC236}">
                  <a16:creationId xmlns:a16="http://schemas.microsoft.com/office/drawing/2014/main" id="{5119D92A-2DDC-951A-ADBC-2C4282CA977B}"/>
                </a:ext>
              </a:extLst>
            </p:cNvPr>
            <p:cNvSpPr/>
            <p:nvPr>
              <p:custDataLst>
                <p:tags r:id="rId284"/>
              </p:custDataLst>
            </p:nvPr>
          </p:nvSpPr>
          <p:spPr>
            <a:xfrm>
              <a:off x="5238750" y="2343577"/>
              <a:ext cx="1" cy="313899"/>
            </a:xfrm>
            <a:custGeom>
              <a:avLst/>
              <a:gdLst/>
              <a:ahLst/>
              <a:cxnLst/>
              <a:rect l="0" t="0" r="0" b="0"/>
              <a:pathLst>
                <a:path w="1" h="313899">
                  <a:moveTo>
                    <a:pt x="0" y="18623"/>
                  </a:moveTo>
                  <a:lnTo>
                    <a:pt x="0" y="18623"/>
                  </a:lnTo>
                  <a:lnTo>
                    <a:pt x="0" y="0"/>
                  </a:lnTo>
                  <a:lnTo>
                    <a:pt x="0" y="46242"/>
                  </a:lnTo>
                  <a:lnTo>
                    <a:pt x="0" y="90753"/>
                  </a:lnTo>
                  <a:lnTo>
                    <a:pt x="0" y="131717"/>
                  </a:lnTo>
                  <a:lnTo>
                    <a:pt x="0" y="173372"/>
                  </a:lnTo>
                  <a:lnTo>
                    <a:pt x="0" y="217191"/>
                  </a:lnTo>
                  <a:lnTo>
                    <a:pt x="0" y="263790"/>
                  </a:lnTo>
                  <a:lnTo>
                    <a:pt x="0" y="313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9" name="SMARTInkShape-Group703">
            <a:extLst>
              <a:ext uri="{FF2B5EF4-FFF2-40B4-BE49-F238E27FC236}">
                <a16:creationId xmlns:a16="http://schemas.microsoft.com/office/drawing/2014/main" id="{1FEF59F0-4C63-5EB3-B6BF-ABB566103329}"/>
              </a:ext>
            </a:extLst>
          </p:cNvPr>
          <p:cNvGrpSpPr/>
          <p:nvPr/>
        </p:nvGrpSpPr>
        <p:grpSpPr>
          <a:xfrm>
            <a:off x="5619750" y="2390775"/>
            <a:ext cx="142876" cy="84843"/>
            <a:chOff x="5619750" y="2390775"/>
            <a:chExt cx="142876" cy="84843"/>
          </a:xfrm>
        </p:grpSpPr>
        <p:sp>
          <p:nvSpPr>
            <p:cNvPr id="2067" name="SMARTInkShape-3094">
              <a:extLst>
                <a:ext uri="{FF2B5EF4-FFF2-40B4-BE49-F238E27FC236}">
                  <a16:creationId xmlns:a16="http://schemas.microsoft.com/office/drawing/2014/main" id="{AC2E9223-F68D-4DD5-0336-46876354D47F}"/>
                </a:ext>
              </a:extLst>
            </p:cNvPr>
            <p:cNvSpPr/>
            <p:nvPr>
              <p:custDataLst>
                <p:tags r:id="rId280"/>
              </p:custDataLst>
            </p:nvPr>
          </p:nvSpPr>
          <p:spPr>
            <a:xfrm>
              <a:off x="5619750" y="2457450"/>
              <a:ext cx="142876" cy="18168"/>
            </a:xfrm>
            <a:custGeom>
              <a:avLst/>
              <a:gdLst/>
              <a:ahLst/>
              <a:cxnLst/>
              <a:rect l="0" t="0" r="0" b="0"/>
              <a:pathLst>
                <a:path w="142876" h="18168">
                  <a:moveTo>
                    <a:pt x="0" y="9525"/>
                  </a:moveTo>
                  <a:lnTo>
                    <a:pt x="0" y="9525"/>
                  </a:lnTo>
                  <a:lnTo>
                    <a:pt x="5056" y="9525"/>
                  </a:lnTo>
                  <a:lnTo>
                    <a:pt x="42816" y="18167"/>
                  </a:lnTo>
                  <a:lnTo>
                    <a:pt x="77131" y="1605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8" name="SMARTInkShape-3095">
              <a:extLst>
                <a:ext uri="{FF2B5EF4-FFF2-40B4-BE49-F238E27FC236}">
                  <a16:creationId xmlns:a16="http://schemas.microsoft.com/office/drawing/2014/main" id="{91FE0A8C-01E8-FA2F-EF99-40A957581CEF}"/>
                </a:ext>
              </a:extLst>
            </p:cNvPr>
            <p:cNvSpPr/>
            <p:nvPr>
              <p:custDataLst>
                <p:tags r:id="rId281"/>
              </p:custDataLst>
            </p:nvPr>
          </p:nvSpPr>
          <p:spPr>
            <a:xfrm>
              <a:off x="5619750" y="2390775"/>
              <a:ext cx="114301" cy="1"/>
            </a:xfrm>
            <a:custGeom>
              <a:avLst/>
              <a:gdLst/>
              <a:ahLst/>
              <a:cxnLst/>
              <a:rect l="0" t="0" r="0" b="0"/>
              <a:pathLst>
                <a:path w="114301" h="1">
                  <a:moveTo>
                    <a:pt x="0" y="0"/>
                  </a:moveTo>
                  <a:lnTo>
                    <a:pt x="0" y="0"/>
                  </a:lnTo>
                  <a:lnTo>
                    <a:pt x="41832" y="0"/>
                  </a:lnTo>
                  <a:lnTo>
                    <a:pt x="86680"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8" name="SMARTInkShape-Group704">
            <a:extLst>
              <a:ext uri="{FF2B5EF4-FFF2-40B4-BE49-F238E27FC236}">
                <a16:creationId xmlns:a16="http://schemas.microsoft.com/office/drawing/2014/main" id="{C64AFA9A-3DE8-8006-5237-6C0D9FD76F26}"/>
              </a:ext>
            </a:extLst>
          </p:cNvPr>
          <p:cNvGrpSpPr/>
          <p:nvPr/>
        </p:nvGrpSpPr>
        <p:grpSpPr>
          <a:xfrm>
            <a:off x="6115477" y="2229710"/>
            <a:ext cx="1628349" cy="703973"/>
            <a:chOff x="6115477" y="2229710"/>
            <a:chExt cx="1628349" cy="703973"/>
          </a:xfrm>
        </p:grpSpPr>
        <p:sp>
          <p:nvSpPr>
            <p:cNvPr id="2070" name="SMARTInkShape-3096">
              <a:extLst>
                <a:ext uri="{FF2B5EF4-FFF2-40B4-BE49-F238E27FC236}">
                  <a16:creationId xmlns:a16="http://schemas.microsoft.com/office/drawing/2014/main" id="{E8248653-65D3-2A0D-B97A-21F3D9341485}"/>
                </a:ext>
              </a:extLst>
            </p:cNvPr>
            <p:cNvSpPr/>
            <p:nvPr>
              <p:custDataLst>
                <p:tags r:id="rId262"/>
              </p:custDataLst>
            </p:nvPr>
          </p:nvSpPr>
          <p:spPr>
            <a:xfrm>
              <a:off x="7567319" y="2505075"/>
              <a:ext cx="176507" cy="9526"/>
            </a:xfrm>
            <a:custGeom>
              <a:avLst/>
              <a:gdLst/>
              <a:ahLst/>
              <a:cxnLst/>
              <a:rect l="0" t="0" r="0" b="0"/>
              <a:pathLst>
                <a:path w="176507" h="9526">
                  <a:moveTo>
                    <a:pt x="5056" y="0"/>
                  </a:moveTo>
                  <a:lnTo>
                    <a:pt x="5056" y="0"/>
                  </a:lnTo>
                  <a:lnTo>
                    <a:pt x="0" y="0"/>
                  </a:lnTo>
                  <a:lnTo>
                    <a:pt x="46557" y="0"/>
                  </a:lnTo>
                  <a:lnTo>
                    <a:pt x="87200" y="0"/>
                  </a:lnTo>
                  <a:lnTo>
                    <a:pt x="128174" y="5056"/>
                  </a:lnTo>
                  <a:lnTo>
                    <a:pt x="17650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1" name="SMARTInkShape-3097">
              <a:extLst>
                <a:ext uri="{FF2B5EF4-FFF2-40B4-BE49-F238E27FC236}">
                  <a16:creationId xmlns:a16="http://schemas.microsoft.com/office/drawing/2014/main" id="{61C290F2-645B-5619-99FD-6C2179745E7C}"/>
                </a:ext>
              </a:extLst>
            </p:cNvPr>
            <p:cNvSpPr/>
            <p:nvPr>
              <p:custDataLst>
                <p:tags r:id="rId263"/>
              </p:custDataLst>
            </p:nvPr>
          </p:nvSpPr>
          <p:spPr>
            <a:xfrm>
              <a:off x="6762750" y="2276475"/>
              <a:ext cx="9410" cy="152401"/>
            </a:xfrm>
            <a:custGeom>
              <a:avLst/>
              <a:gdLst/>
              <a:ahLst/>
              <a:cxnLst/>
              <a:rect l="0" t="0" r="0" b="0"/>
              <a:pathLst>
                <a:path w="9410" h="152401">
                  <a:moveTo>
                    <a:pt x="0" y="0"/>
                  </a:moveTo>
                  <a:lnTo>
                    <a:pt x="0" y="0"/>
                  </a:lnTo>
                  <a:lnTo>
                    <a:pt x="9132" y="0"/>
                  </a:lnTo>
                  <a:lnTo>
                    <a:pt x="9409" y="5056"/>
                  </a:lnTo>
                  <a:lnTo>
                    <a:pt x="2956" y="44547"/>
                  </a:lnTo>
                  <a:lnTo>
                    <a:pt x="584" y="85117"/>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2" name="SMARTInkShape-3098">
              <a:extLst>
                <a:ext uri="{FF2B5EF4-FFF2-40B4-BE49-F238E27FC236}">
                  <a16:creationId xmlns:a16="http://schemas.microsoft.com/office/drawing/2014/main" id="{9F9967D3-62E4-7288-BCF7-900CEE37BDF1}"/>
                </a:ext>
              </a:extLst>
            </p:cNvPr>
            <p:cNvSpPr/>
            <p:nvPr>
              <p:custDataLst>
                <p:tags r:id="rId264"/>
              </p:custDataLst>
            </p:nvPr>
          </p:nvSpPr>
          <p:spPr>
            <a:xfrm>
              <a:off x="6505575" y="2356712"/>
              <a:ext cx="142876" cy="5489"/>
            </a:xfrm>
            <a:custGeom>
              <a:avLst/>
              <a:gdLst/>
              <a:ahLst/>
              <a:cxnLst/>
              <a:rect l="0" t="0" r="0" b="0"/>
              <a:pathLst>
                <a:path w="142876" h="5489">
                  <a:moveTo>
                    <a:pt x="0" y="5488"/>
                  </a:moveTo>
                  <a:lnTo>
                    <a:pt x="0" y="5488"/>
                  </a:lnTo>
                  <a:lnTo>
                    <a:pt x="46968" y="5488"/>
                  </a:lnTo>
                  <a:lnTo>
                    <a:pt x="77991" y="0"/>
                  </a:lnTo>
                  <a:lnTo>
                    <a:pt x="1428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3" name="SMARTInkShape-3099">
              <a:extLst>
                <a:ext uri="{FF2B5EF4-FFF2-40B4-BE49-F238E27FC236}">
                  <a16:creationId xmlns:a16="http://schemas.microsoft.com/office/drawing/2014/main" id="{CBC6A4D1-2DC9-F8D9-2241-A8AFBDDCC4CC}"/>
                </a:ext>
              </a:extLst>
            </p:cNvPr>
            <p:cNvSpPr/>
            <p:nvPr>
              <p:custDataLst>
                <p:tags r:id="rId265"/>
              </p:custDataLst>
            </p:nvPr>
          </p:nvSpPr>
          <p:spPr>
            <a:xfrm>
              <a:off x="7576412" y="2428875"/>
              <a:ext cx="91214" cy="1"/>
            </a:xfrm>
            <a:custGeom>
              <a:avLst/>
              <a:gdLst/>
              <a:ahLst/>
              <a:cxnLst/>
              <a:rect l="0" t="0" r="0" b="0"/>
              <a:pathLst>
                <a:path w="91214" h="1">
                  <a:moveTo>
                    <a:pt x="5488" y="0"/>
                  </a:moveTo>
                  <a:lnTo>
                    <a:pt x="5488" y="0"/>
                  </a:lnTo>
                  <a:lnTo>
                    <a:pt x="0" y="0"/>
                  </a:lnTo>
                  <a:lnTo>
                    <a:pt x="42800" y="0"/>
                  </a:lnTo>
                  <a:lnTo>
                    <a:pt x="912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4" name="SMARTInkShape-3100">
              <a:extLst>
                <a:ext uri="{FF2B5EF4-FFF2-40B4-BE49-F238E27FC236}">
                  <a16:creationId xmlns:a16="http://schemas.microsoft.com/office/drawing/2014/main" id="{4235010B-0A17-E7DA-213B-EFE89D0AE195}"/>
                </a:ext>
              </a:extLst>
            </p:cNvPr>
            <p:cNvSpPr/>
            <p:nvPr>
              <p:custDataLst>
                <p:tags r:id="rId266"/>
              </p:custDataLst>
            </p:nvPr>
          </p:nvSpPr>
          <p:spPr>
            <a:xfrm>
              <a:off x="7000875" y="2628900"/>
              <a:ext cx="352426" cy="9526"/>
            </a:xfrm>
            <a:custGeom>
              <a:avLst/>
              <a:gdLst/>
              <a:ahLst/>
              <a:cxnLst/>
              <a:rect l="0" t="0" r="0" b="0"/>
              <a:pathLst>
                <a:path w="352426" h="9526">
                  <a:moveTo>
                    <a:pt x="0" y="0"/>
                  </a:moveTo>
                  <a:lnTo>
                    <a:pt x="0" y="0"/>
                  </a:lnTo>
                  <a:lnTo>
                    <a:pt x="45606" y="0"/>
                  </a:lnTo>
                  <a:lnTo>
                    <a:pt x="85010" y="0"/>
                  </a:lnTo>
                  <a:lnTo>
                    <a:pt x="118215" y="0"/>
                  </a:lnTo>
                  <a:lnTo>
                    <a:pt x="157441" y="0"/>
                  </a:lnTo>
                  <a:lnTo>
                    <a:pt x="199285" y="5056"/>
                  </a:lnTo>
                  <a:lnTo>
                    <a:pt x="240140" y="3145"/>
                  </a:lnTo>
                  <a:lnTo>
                    <a:pt x="279057" y="5988"/>
                  </a:lnTo>
                  <a:lnTo>
                    <a:pt x="322132" y="9059"/>
                  </a:lnTo>
                  <a:lnTo>
                    <a:pt x="3524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5" name="SMARTInkShape-3101">
              <a:extLst>
                <a:ext uri="{FF2B5EF4-FFF2-40B4-BE49-F238E27FC236}">
                  <a16:creationId xmlns:a16="http://schemas.microsoft.com/office/drawing/2014/main" id="{14BCF1BA-9E40-26C4-EC74-4588532E9357}"/>
                </a:ext>
              </a:extLst>
            </p:cNvPr>
            <p:cNvSpPr/>
            <p:nvPr>
              <p:custDataLst>
                <p:tags r:id="rId267"/>
              </p:custDataLst>
            </p:nvPr>
          </p:nvSpPr>
          <p:spPr>
            <a:xfrm>
              <a:off x="7345804" y="2733675"/>
              <a:ext cx="106560" cy="142688"/>
            </a:xfrm>
            <a:custGeom>
              <a:avLst/>
              <a:gdLst/>
              <a:ahLst/>
              <a:cxnLst/>
              <a:rect l="0" t="0" r="0" b="0"/>
              <a:pathLst>
                <a:path w="106560" h="142688">
                  <a:moveTo>
                    <a:pt x="55121" y="28575"/>
                  </a:moveTo>
                  <a:lnTo>
                    <a:pt x="55121" y="28575"/>
                  </a:lnTo>
                  <a:lnTo>
                    <a:pt x="60177" y="28575"/>
                  </a:lnTo>
                  <a:lnTo>
                    <a:pt x="61668" y="27517"/>
                  </a:lnTo>
                  <a:lnTo>
                    <a:pt x="62661" y="25753"/>
                  </a:lnTo>
                  <a:lnTo>
                    <a:pt x="64255" y="15317"/>
                  </a:lnTo>
                  <a:lnTo>
                    <a:pt x="65444" y="13387"/>
                  </a:lnTo>
                  <a:lnTo>
                    <a:pt x="67294" y="12099"/>
                  </a:lnTo>
                  <a:lnTo>
                    <a:pt x="69586" y="11241"/>
                  </a:lnTo>
                  <a:lnTo>
                    <a:pt x="70056" y="9611"/>
                  </a:lnTo>
                  <a:lnTo>
                    <a:pt x="69312" y="7466"/>
                  </a:lnTo>
                  <a:lnTo>
                    <a:pt x="65568" y="1475"/>
                  </a:lnTo>
                  <a:lnTo>
                    <a:pt x="62233" y="655"/>
                  </a:lnTo>
                  <a:lnTo>
                    <a:pt x="59862" y="437"/>
                  </a:lnTo>
                  <a:lnTo>
                    <a:pt x="46412" y="5186"/>
                  </a:lnTo>
                  <a:lnTo>
                    <a:pt x="29021" y="18352"/>
                  </a:lnTo>
                  <a:lnTo>
                    <a:pt x="15520" y="40715"/>
                  </a:lnTo>
                  <a:lnTo>
                    <a:pt x="0" y="85367"/>
                  </a:lnTo>
                  <a:lnTo>
                    <a:pt x="3629" y="107491"/>
                  </a:lnTo>
                  <a:lnTo>
                    <a:pt x="11407" y="124042"/>
                  </a:lnTo>
                  <a:lnTo>
                    <a:pt x="20414" y="135649"/>
                  </a:lnTo>
                  <a:lnTo>
                    <a:pt x="26643" y="139663"/>
                  </a:lnTo>
                  <a:lnTo>
                    <a:pt x="36100" y="141923"/>
                  </a:lnTo>
                  <a:lnTo>
                    <a:pt x="53833" y="142687"/>
                  </a:lnTo>
                  <a:lnTo>
                    <a:pt x="71556" y="137763"/>
                  </a:lnTo>
                  <a:lnTo>
                    <a:pt x="81123" y="129667"/>
                  </a:lnTo>
                  <a:lnTo>
                    <a:pt x="88902" y="116896"/>
                  </a:lnTo>
                  <a:lnTo>
                    <a:pt x="105770" y="72282"/>
                  </a:lnTo>
                  <a:lnTo>
                    <a:pt x="106559" y="58231"/>
                  </a:lnTo>
                  <a:lnTo>
                    <a:pt x="103382" y="45989"/>
                  </a:lnTo>
                  <a:lnTo>
                    <a:pt x="89712" y="20964"/>
                  </a:lnTo>
                  <a:lnTo>
                    <a:pt x="77903" y="11787"/>
                  </a:lnTo>
                  <a:lnTo>
                    <a:pt x="63131" y="5239"/>
                  </a:lnTo>
                  <a:lnTo>
                    <a:pt x="360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6" name="SMARTInkShape-3102">
              <a:extLst>
                <a:ext uri="{FF2B5EF4-FFF2-40B4-BE49-F238E27FC236}">
                  <a16:creationId xmlns:a16="http://schemas.microsoft.com/office/drawing/2014/main" id="{3FA94092-DC3E-FAD5-9826-D62C3279D237}"/>
                </a:ext>
              </a:extLst>
            </p:cNvPr>
            <p:cNvSpPr/>
            <p:nvPr>
              <p:custDataLst>
                <p:tags r:id="rId268"/>
              </p:custDataLst>
            </p:nvPr>
          </p:nvSpPr>
          <p:spPr>
            <a:xfrm>
              <a:off x="7038975" y="2762366"/>
              <a:ext cx="152401" cy="114183"/>
            </a:xfrm>
            <a:custGeom>
              <a:avLst/>
              <a:gdLst/>
              <a:ahLst/>
              <a:cxnLst/>
              <a:rect l="0" t="0" r="0" b="0"/>
              <a:pathLst>
                <a:path w="152401" h="114183">
                  <a:moveTo>
                    <a:pt x="0" y="9409"/>
                  </a:moveTo>
                  <a:lnTo>
                    <a:pt x="0" y="9409"/>
                  </a:lnTo>
                  <a:lnTo>
                    <a:pt x="13257" y="9409"/>
                  </a:lnTo>
                  <a:lnTo>
                    <a:pt x="19297" y="6587"/>
                  </a:lnTo>
                  <a:lnTo>
                    <a:pt x="22390" y="4353"/>
                  </a:lnTo>
                  <a:lnTo>
                    <a:pt x="36856" y="1208"/>
                  </a:lnTo>
                  <a:lnTo>
                    <a:pt x="54880" y="0"/>
                  </a:lnTo>
                  <a:lnTo>
                    <a:pt x="61533" y="4975"/>
                  </a:lnTo>
                  <a:lnTo>
                    <a:pt x="64390" y="13083"/>
                  </a:lnTo>
                  <a:lnTo>
                    <a:pt x="66223" y="35535"/>
                  </a:lnTo>
                  <a:lnTo>
                    <a:pt x="60830" y="47831"/>
                  </a:lnTo>
                  <a:lnTo>
                    <a:pt x="28062" y="90354"/>
                  </a:lnTo>
                  <a:lnTo>
                    <a:pt x="714" y="113544"/>
                  </a:lnTo>
                  <a:lnTo>
                    <a:pt x="5269" y="113994"/>
                  </a:lnTo>
                  <a:lnTo>
                    <a:pt x="46219" y="114173"/>
                  </a:lnTo>
                  <a:lnTo>
                    <a:pt x="87003" y="114182"/>
                  </a:lnTo>
                  <a:lnTo>
                    <a:pt x="152400"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7" name="SMARTInkShape-3103">
              <a:extLst>
                <a:ext uri="{FF2B5EF4-FFF2-40B4-BE49-F238E27FC236}">
                  <a16:creationId xmlns:a16="http://schemas.microsoft.com/office/drawing/2014/main" id="{5768BB4D-8E51-7745-FEF6-D56AE01B16B2}"/>
                </a:ext>
              </a:extLst>
            </p:cNvPr>
            <p:cNvSpPr/>
            <p:nvPr>
              <p:custDataLst>
                <p:tags r:id="rId269"/>
              </p:custDataLst>
            </p:nvPr>
          </p:nvSpPr>
          <p:spPr>
            <a:xfrm>
              <a:off x="6882495" y="2229710"/>
              <a:ext cx="151050" cy="177666"/>
            </a:xfrm>
            <a:custGeom>
              <a:avLst/>
              <a:gdLst/>
              <a:ahLst/>
              <a:cxnLst/>
              <a:rect l="0" t="0" r="0" b="0"/>
              <a:pathLst>
                <a:path w="151050" h="177666">
                  <a:moveTo>
                    <a:pt x="70755" y="37240"/>
                  </a:moveTo>
                  <a:lnTo>
                    <a:pt x="70755" y="37240"/>
                  </a:lnTo>
                  <a:lnTo>
                    <a:pt x="70755" y="11705"/>
                  </a:lnTo>
                  <a:lnTo>
                    <a:pt x="69697" y="10692"/>
                  </a:lnTo>
                  <a:lnTo>
                    <a:pt x="65699" y="9566"/>
                  </a:lnTo>
                  <a:lnTo>
                    <a:pt x="63151" y="10324"/>
                  </a:lnTo>
                  <a:lnTo>
                    <a:pt x="38252" y="27058"/>
                  </a:lnTo>
                  <a:lnTo>
                    <a:pt x="27029" y="41181"/>
                  </a:lnTo>
                  <a:lnTo>
                    <a:pt x="4423" y="87197"/>
                  </a:lnTo>
                  <a:lnTo>
                    <a:pt x="0" y="103893"/>
                  </a:lnTo>
                  <a:lnTo>
                    <a:pt x="3333" y="138419"/>
                  </a:lnTo>
                  <a:lnTo>
                    <a:pt x="9392" y="151353"/>
                  </a:lnTo>
                  <a:lnTo>
                    <a:pt x="25473" y="171847"/>
                  </a:lnTo>
                  <a:lnTo>
                    <a:pt x="35107" y="176440"/>
                  </a:lnTo>
                  <a:lnTo>
                    <a:pt x="40640" y="177665"/>
                  </a:lnTo>
                  <a:lnTo>
                    <a:pt x="72332" y="172027"/>
                  </a:lnTo>
                  <a:lnTo>
                    <a:pt x="98739" y="162667"/>
                  </a:lnTo>
                  <a:lnTo>
                    <a:pt x="113531" y="152605"/>
                  </a:lnTo>
                  <a:lnTo>
                    <a:pt x="124339" y="138255"/>
                  </a:lnTo>
                  <a:lnTo>
                    <a:pt x="143310" y="99383"/>
                  </a:lnTo>
                  <a:lnTo>
                    <a:pt x="151049" y="68823"/>
                  </a:lnTo>
                  <a:lnTo>
                    <a:pt x="149480" y="52688"/>
                  </a:lnTo>
                  <a:lnTo>
                    <a:pt x="137590" y="26648"/>
                  </a:lnTo>
                  <a:lnTo>
                    <a:pt x="126565" y="13835"/>
                  </a:lnTo>
                  <a:lnTo>
                    <a:pt x="114610" y="5671"/>
                  </a:lnTo>
                  <a:lnTo>
                    <a:pt x="92509" y="430"/>
                  </a:lnTo>
                  <a:lnTo>
                    <a:pt x="88433" y="0"/>
                  </a:lnTo>
                  <a:lnTo>
                    <a:pt x="72582" y="4451"/>
                  </a:lnTo>
                  <a:lnTo>
                    <a:pt x="51705" y="18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8" name="SMARTInkShape-3104">
              <a:extLst>
                <a:ext uri="{FF2B5EF4-FFF2-40B4-BE49-F238E27FC236}">
                  <a16:creationId xmlns:a16="http://schemas.microsoft.com/office/drawing/2014/main" id="{32A4329F-CC24-765F-B726-35ABC473B6A3}"/>
                </a:ext>
              </a:extLst>
            </p:cNvPr>
            <p:cNvSpPr/>
            <p:nvPr>
              <p:custDataLst>
                <p:tags r:id="rId270"/>
              </p:custDataLst>
            </p:nvPr>
          </p:nvSpPr>
          <p:spPr>
            <a:xfrm>
              <a:off x="6200775" y="2276475"/>
              <a:ext cx="17727" cy="190501"/>
            </a:xfrm>
            <a:custGeom>
              <a:avLst/>
              <a:gdLst/>
              <a:ahLst/>
              <a:cxnLst/>
              <a:rect l="0" t="0" r="0" b="0"/>
              <a:pathLst>
                <a:path w="17727" h="190501">
                  <a:moveTo>
                    <a:pt x="9525" y="0"/>
                  </a:moveTo>
                  <a:lnTo>
                    <a:pt x="9525" y="0"/>
                  </a:lnTo>
                  <a:lnTo>
                    <a:pt x="14581" y="0"/>
                  </a:lnTo>
                  <a:lnTo>
                    <a:pt x="16070" y="3175"/>
                  </a:lnTo>
                  <a:lnTo>
                    <a:pt x="17726" y="15169"/>
                  </a:lnTo>
                  <a:lnTo>
                    <a:pt x="11337" y="57893"/>
                  </a:lnTo>
                  <a:lnTo>
                    <a:pt x="9883" y="100453"/>
                  </a:lnTo>
                  <a:lnTo>
                    <a:pt x="6750" y="136753"/>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9" name="SMARTInkShape-3105">
              <a:extLst>
                <a:ext uri="{FF2B5EF4-FFF2-40B4-BE49-F238E27FC236}">
                  <a16:creationId xmlns:a16="http://schemas.microsoft.com/office/drawing/2014/main" id="{B26EBF3C-0198-F0B6-6F16-F52C91E1C1E7}"/>
                </a:ext>
              </a:extLst>
            </p:cNvPr>
            <p:cNvSpPr/>
            <p:nvPr>
              <p:custDataLst>
                <p:tags r:id="rId271"/>
              </p:custDataLst>
            </p:nvPr>
          </p:nvSpPr>
          <p:spPr>
            <a:xfrm>
              <a:off x="6572250" y="2268666"/>
              <a:ext cx="7585" cy="188785"/>
            </a:xfrm>
            <a:custGeom>
              <a:avLst/>
              <a:gdLst/>
              <a:ahLst/>
              <a:cxnLst/>
              <a:rect l="0" t="0" r="0" b="0"/>
              <a:pathLst>
                <a:path w="7585" h="188785">
                  <a:moveTo>
                    <a:pt x="0" y="17334"/>
                  </a:moveTo>
                  <a:lnTo>
                    <a:pt x="0" y="17334"/>
                  </a:lnTo>
                  <a:lnTo>
                    <a:pt x="0" y="0"/>
                  </a:lnTo>
                  <a:lnTo>
                    <a:pt x="1058" y="487"/>
                  </a:lnTo>
                  <a:lnTo>
                    <a:pt x="5056" y="3849"/>
                  </a:lnTo>
                  <a:lnTo>
                    <a:pt x="7538" y="14516"/>
                  </a:lnTo>
                  <a:lnTo>
                    <a:pt x="7584" y="29840"/>
                  </a:lnTo>
                  <a:lnTo>
                    <a:pt x="1208" y="69820"/>
                  </a:lnTo>
                  <a:lnTo>
                    <a:pt x="239" y="110565"/>
                  </a:lnTo>
                  <a:lnTo>
                    <a:pt x="32" y="154887"/>
                  </a:lnTo>
                  <a:lnTo>
                    <a:pt x="0" y="188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0" name="SMARTInkShape-3106">
              <a:extLst>
                <a:ext uri="{FF2B5EF4-FFF2-40B4-BE49-F238E27FC236}">
                  <a16:creationId xmlns:a16="http://schemas.microsoft.com/office/drawing/2014/main" id="{E2CA65A4-573E-9D08-2E03-7B4FF78FC3D1}"/>
                </a:ext>
              </a:extLst>
            </p:cNvPr>
            <p:cNvSpPr/>
            <p:nvPr>
              <p:custDataLst>
                <p:tags r:id="rId272"/>
              </p:custDataLst>
            </p:nvPr>
          </p:nvSpPr>
          <p:spPr>
            <a:xfrm>
              <a:off x="6257925" y="2268359"/>
              <a:ext cx="171451" cy="196947"/>
            </a:xfrm>
            <a:custGeom>
              <a:avLst/>
              <a:gdLst/>
              <a:ahLst/>
              <a:cxnLst/>
              <a:rect l="0" t="0" r="0" b="0"/>
              <a:pathLst>
                <a:path w="171451" h="196947">
                  <a:moveTo>
                    <a:pt x="0" y="55741"/>
                  </a:moveTo>
                  <a:lnTo>
                    <a:pt x="0" y="55741"/>
                  </a:lnTo>
                  <a:lnTo>
                    <a:pt x="22390" y="19162"/>
                  </a:lnTo>
                  <a:lnTo>
                    <a:pt x="28648" y="13025"/>
                  </a:lnTo>
                  <a:lnTo>
                    <a:pt x="34958" y="10298"/>
                  </a:lnTo>
                  <a:lnTo>
                    <a:pt x="68527" y="0"/>
                  </a:lnTo>
                  <a:lnTo>
                    <a:pt x="72143" y="589"/>
                  </a:lnTo>
                  <a:lnTo>
                    <a:pt x="78983" y="4065"/>
                  </a:lnTo>
                  <a:lnTo>
                    <a:pt x="88784" y="11972"/>
                  </a:lnTo>
                  <a:lnTo>
                    <a:pt x="92376" y="26410"/>
                  </a:lnTo>
                  <a:lnTo>
                    <a:pt x="91576" y="58339"/>
                  </a:lnTo>
                  <a:lnTo>
                    <a:pt x="81824" y="101998"/>
                  </a:lnTo>
                  <a:lnTo>
                    <a:pt x="62103" y="140137"/>
                  </a:lnTo>
                  <a:lnTo>
                    <a:pt x="32882" y="180229"/>
                  </a:lnTo>
                  <a:lnTo>
                    <a:pt x="11450" y="196946"/>
                  </a:lnTo>
                  <a:lnTo>
                    <a:pt x="15151" y="193065"/>
                  </a:lnTo>
                  <a:lnTo>
                    <a:pt x="22962" y="190857"/>
                  </a:lnTo>
                  <a:lnTo>
                    <a:pt x="64407" y="182778"/>
                  </a:lnTo>
                  <a:lnTo>
                    <a:pt x="105939" y="179989"/>
                  </a:lnTo>
                  <a:lnTo>
                    <a:pt x="171450" y="179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1" name="SMARTInkShape-3107">
              <a:extLst>
                <a:ext uri="{FF2B5EF4-FFF2-40B4-BE49-F238E27FC236}">
                  <a16:creationId xmlns:a16="http://schemas.microsoft.com/office/drawing/2014/main" id="{D04FB5DF-EFA5-780F-CF4D-981E1603FAB1}"/>
                </a:ext>
              </a:extLst>
            </p:cNvPr>
            <p:cNvSpPr/>
            <p:nvPr>
              <p:custDataLst>
                <p:tags r:id="rId273"/>
              </p:custDataLst>
            </p:nvPr>
          </p:nvSpPr>
          <p:spPr>
            <a:xfrm>
              <a:off x="6838950" y="2832962"/>
              <a:ext cx="142876" cy="5489"/>
            </a:xfrm>
            <a:custGeom>
              <a:avLst/>
              <a:gdLst/>
              <a:ahLst/>
              <a:cxnLst/>
              <a:rect l="0" t="0" r="0" b="0"/>
              <a:pathLst>
                <a:path w="142876" h="5489">
                  <a:moveTo>
                    <a:pt x="0" y="5488"/>
                  </a:moveTo>
                  <a:lnTo>
                    <a:pt x="0" y="5488"/>
                  </a:lnTo>
                  <a:lnTo>
                    <a:pt x="27627" y="4430"/>
                  </a:lnTo>
                  <a:lnTo>
                    <a:pt x="50166" y="0"/>
                  </a:lnTo>
                  <a:lnTo>
                    <a:pt x="97394" y="4867"/>
                  </a:lnTo>
                  <a:lnTo>
                    <a:pt x="1428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2" name="SMARTInkShape-3108">
              <a:extLst>
                <a:ext uri="{FF2B5EF4-FFF2-40B4-BE49-F238E27FC236}">
                  <a16:creationId xmlns:a16="http://schemas.microsoft.com/office/drawing/2014/main" id="{34208D3E-7A2C-38DF-0C47-BD7900161D38}"/>
                </a:ext>
              </a:extLst>
            </p:cNvPr>
            <p:cNvSpPr/>
            <p:nvPr>
              <p:custDataLst>
                <p:tags r:id="rId274"/>
              </p:custDataLst>
            </p:nvPr>
          </p:nvSpPr>
          <p:spPr>
            <a:xfrm>
              <a:off x="6886575" y="2752725"/>
              <a:ext cx="14751" cy="152401"/>
            </a:xfrm>
            <a:custGeom>
              <a:avLst/>
              <a:gdLst/>
              <a:ahLst/>
              <a:cxnLst/>
              <a:rect l="0" t="0" r="0" b="0"/>
              <a:pathLst>
                <a:path w="14751" h="152401">
                  <a:moveTo>
                    <a:pt x="0" y="0"/>
                  </a:moveTo>
                  <a:lnTo>
                    <a:pt x="0" y="0"/>
                  </a:lnTo>
                  <a:lnTo>
                    <a:pt x="14189" y="0"/>
                  </a:lnTo>
                  <a:lnTo>
                    <a:pt x="14750" y="3175"/>
                  </a:lnTo>
                  <a:lnTo>
                    <a:pt x="10123" y="48740"/>
                  </a:lnTo>
                  <a:lnTo>
                    <a:pt x="4548" y="95397"/>
                  </a:lnTo>
                  <a:lnTo>
                    <a:pt x="1348" y="113756"/>
                  </a:lnTo>
                  <a:lnTo>
                    <a:pt x="952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3" name="SMARTInkShape-3109">
              <a:extLst>
                <a:ext uri="{FF2B5EF4-FFF2-40B4-BE49-F238E27FC236}">
                  <a16:creationId xmlns:a16="http://schemas.microsoft.com/office/drawing/2014/main" id="{1161448F-F224-064E-9726-5B8040A02A83}"/>
                </a:ext>
              </a:extLst>
            </p:cNvPr>
            <p:cNvSpPr/>
            <p:nvPr>
              <p:custDataLst>
                <p:tags r:id="rId275"/>
              </p:custDataLst>
            </p:nvPr>
          </p:nvSpPr>
          <p:spPr>
            <a:xfrm>
              <a:off x="6667500" y="2783249"/>
              <a:ext cx="73782" cy="122839"/>
            </a:xfrm>
            <a:custGeom>
              <a:avLst/>
              <a:gdLst/>
              <a:ahLst/>
              <a:cxnLst/>
              <a:rect l="0" t="0" r="0" b="0"/>
              <a:pathLst>
                <a:path w="73782" h="122839">
                  <a:moveTo>
                    <a:pt x="38100" y="36151"/>
                  </a:moveTo>
                  <a:lnTo>
                    <a:pt x="38100" y="36151"/>
                  </a:lnTo>
                  <a:lnTo>
                    <a:pt x="43156" y="36151"/>
                  </a:lnTo>
                  <a:lnTo>
                    <a:pt x="44645" y="34034"/>
                  </a:lnTo>
                  <a:lnTo>
                    <a:pt x="47232" y="14692"/>
                  </a:lnTo>
                  <a:lnTo>
                    <a:pt x="47509" y="4628"/>
                  </a:lnTo>
                  <a:lnTo>
                    <a:pt x="46489" y="2436"/>
                  </a:lnTo>
                  <a:lnTo>
                    <a:pt x="44752" y="974"/>
                  </a:lnTo>
                  <a:lnTo>
                    <a:pt x="42535" y="0"/>
                  </a:lnTo>
                  <a:lnTo>
                    <a:pt x="39998" y="409"/>
                  </a:lnTo>
                  <a:lnTo>
                    <a:pt x="31371" y="6040"/>
                  </a:lnTo>
                  <a:lnTo>
                    <a:pt x="10768" y="25548"/>
                  </a:lnTo>
                  <a:lnTo>
                    <a:pt x="4786" y="42728"/>
                  </a:lnTo>
                  <a:lnTo>
                    <a:pt x="945" y="78137"/>
                  </a:lnTo>
                  <a:lnTo>
                    <a:pt x="5336" y="98921"/>
                  </a:lnTo>
                  <a:lnTo>
                    <a:pt x="18397" y="118485"/>
                  </a:lnTo>
                  <a:lnTo>
                    <a:pt x="23906" y="121732"/>
                  </a:lnTo>
                  <a:lnTo>
                    <a:pt x="29696" y="122838"/>
                  </a:lnTo>
                  <a:lnTo>
                    <a:pt x="41773" y="121245"/>
                  </a:lnTo>
                  <a:lnTo>
                    <a:pt x="54196" y="117009"/>
                  </a:lnTo>
                  <a:lnTo>
                    <a:pt x="63950" y="105955"/>
                  </a:lnTo>
                  <a:lnTo>
                    <a:pt x="68034" y="98562"/>
                  </a:lnTo>
                  <a:lnTo>
                    <a:pt x="73781" y="62875"/>
                  </a:lnTo>
                  <a:lnTo>
                    <a:pt x="70426" y="33956"/>
                  </a:lnTo>
                  <a:lnTo>
                    <a:pt x="62698" y="21770"/>
                  </a:lnTo>
                  <a:lnTo>
                    <a:pt x="57674" y="17038"/>
                  </a:lnTo>
                  <a:lnTo>
                    <a:pt x="46447" y="11781"/>
                  </a:lnTo>
                  <a:lnTo>
                    <a:pt x="40490" y="10380"/>
                  </a:lnTo>
                  <a:lnTo>
                    <a:pt x="0" y="17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4" name="SMARTInkShape-3110">
              <a:extLst>
                <a:ext uri="{FF2B5EF4-FFF2-40B4-BE49-F238E27FC236}">
                  <a16:creationId xmlns:a16="http://schemas.microsoft.com/office/drawing/2014/main" id="{6D9259D8-B408-9611-15EF-7B95DCBD27B1}"/>
                </a:ext>
              </a:extLst>
            </p:cNvPr>
            <p:cNvSpPr/>
            <p:nvPr>
              <p:custDataLst>
                <p:tags r:id="rId276"/>
              </p:custDataLst>
            </p:nvPr>
          </p:nvSpPr>
          <p:spPr>
            <a:xfrm>
              <a:off x="6498470" y="2771775"/>
              <a:ext cx="97003" cy="145336"/>
            </a:xfrm>
            <a:custGeom>
              <a:avLst/>
              <a:gdLst/>
              <a:ahLst/>
              <a:cxnLst/>
              <a:rect l="0" t="0" r="0" b="0"/>
              <a:pathLst>
                <a:path w="97003" h="145336">
                  <a:moveTo>
                    <a:pt x="64255" y="66675"/>
                  </a:moveTo>
                  <a:lnTo>
                    <a:pt x="64255" y="66675"/>
                  </a:lnTo>
                  <a:lnTo>
                    <a:pt x="69311" y="61619"/>
                  </a:lnTo>
                  <a:lnTo>
                    <a:pt x="71793" y="53492"/>
                  </a:lnTo>
                  <a:lnTo>
                    <a:pt x="73770" y="15789"/>
                  </a:lnTo>
                  <a:lnTo>
                    <a:pt x="72714" y="13701"/>
                  </a:lnTo>
                  <a:lnTo>
                    <a:pt x="70953" y="12309"/>
                  </a:lnTo>
                  <a:lnTo>
                    <a:pt x="65115" y="10762"/>
                  </a:lnTo>
                  <a:lnTo>
                    <a:pt x="55464" y="10075"/>
                  </a:lnTo>
                  <a:lnTo>
                    <a:pt x="44121" y="15414"/>
                  </a:lnTo>
                  <a:lnTo>
                    <a:pt x="32023" y="25901"/>
                  </a:lnTo>
                  <a:lnTo>
                    <a:pt x="5748" y="62521"/>
                  </a:lnTo>
                  <a:lnTo>
                    <a:pt x="0" y="87316"/>
                  </a:lnTo>
                  <a:lnTo>
                    <a:pt x="3354" y="114772"/>
                  </a:lnTo>
                  <a:lnTo>
                    <a:pt x="11082" y="127915"/>
                  </a:lnTo>
                  <a:lnTo>
                    <a:pt x="27333" y="141265"/>
                  </a:lnTo>
                  <a:lnTo>
                    <a:pt x="33290" y="144977"/>
                  </a:lnTo>
                  <a:lnTo>
                    <a:pt x="40437" y="145335"/>
                  </a:lnTo>
                  <a:lnTo>
                    <a:pt x="56844" y="140087"/>
                  </a:lnTo>
                  <a:lnTo>
                    <a:pt x="78874" y="125233"/>
                  </a:lnTo>
                  <a:lnTo>
                    <a:pt x="86628" y="110693"/>
                  </a:lnTo>
                  <a:lnTo>
                    <a:pt x="96662" y="70431"/>
                  </a:lnTo>
                  <a:lnTo>
                    <a:pt x="97002" y="52117"/>
                  </a:lnTo>
                  <a:lnTo>
                    <a:pt x="88597" y="23112"/>
                  </a:lnTo>
                  <a:lnTo>
                    <a:pt x="80012" y="12742"/>
                  </a:lnTo>
                  <a:lnTo>
                    <a:pt x="69142" y="5663"/>
                  </a:lnTo>
                  <a:lnTo>
                    <a:pt x="452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5" name="SMARTInkShape-3111">
              <a:extLst>
                <a:ext uri="{FF2B5EF4-FFF2-40B4-BE49-F238E27FC236}">
                  <a16:creationId xmlns:a16="http://schemas.microsoft.com/office/drawing/2014/main" id="{4A8CC50C-0656-6EE3-5EC7-A951525CF7BC}"/>
                </a:ext>
              </a:extLst>
            </p:cNvPr>
            <p:cNvSpPr/>
            <p:nvPr>
              <p:custDataLst>
                <p:tags r:id="rId277"/>
              </p:custDataLst>
            </p:nvPr>
          </p:nvSpPr>
          <p:spPr>
            <a:xfrm>
              <a:off x="6231360" y="2781336"/>
              <a:ext cx="188491" cy="152347"/>
            </a:xfrm>
            <a:custGeom>
              <a:avLst/>
              <a:gdLst/>
              <a:ahLst/>
              <a:cxnLst/>
              <a:rect l="0" t="0" r="0" b="0"/>
              <a:pathLst>
                <a:path w="188491" h="152347">
                  <a:moveTo>
                    <a:pt x="17040" y="38064"/>
                  </a:moveTo>
                  <a:lnTo>
                    <a:pt x="17040" y="38064"/>
                  </a:lnTo>
                  <a:lnTo>
                    <a:pt x="17040" y="33008"/>
                  </a:lnTo>
                  <a:lnTo>
                    <a:pt x="19862" y="27703"/>
                  </a:lnTo>
                  <a:lnTo>
                    <a:pt x="34373" y="11321"/>
                  </a:lnTo>
                  <a:lnTo>
                    <a:pt x="38149" y="10304"/>
                  </a:lnTo>
                  <a:lnTo>
                    <a:pt x="40637" y="10032"/>
                  </a:lnTo>
                  <a:lnTo>
                    <a:pt x="46225" y="6908"/>
                  </a:lnTo>
                  <a:lnTo>
                    <a:pt x="52236" y="3050"/>
                  </a:lnTo>
                  <a:lnTo>
                    <a:pt x="61571" y="878"/>
                  </a:lnTo>
                  <a:lnTo>
                    <a:pt x="81836" y="0"/>
                  </a:lnTo>
                  <a:lnTo>
                    <a:pt x="88215" y="5031"/>
                  </a:lnTo>
                  <a:lnTo>
                    <a:pt x="91007" y="10330"/>
                  </a:lnTo>
                  <a:lnTo>
                    <a:pt x="92799" y="32468"/>
                  </a:lnTo>
                  <a:lnTo>
                    <a:pt x="88053" y="53221"/>
                  </a:lnTo>
                  <a:lnTo>
                    <a:pt x="69364" y="85743"/>
                  </a:lnTo>
                  <a:lnTo>
                    <a:pt x="28351" y="131341"/>
                  </a:lnTo>
                  <a:lnTo>
                    <a:pt x="11671" y="147114"/>
                  </a:lnTo>
                  <a:lnTo>
                    <a:pt x="0" y="151673"/>
                  </a:lnTo>
                  <a:lnTo>
                    <a:pt x="389" y="151903"/>
                  </a:lnTo>
                  <a:lnTo>
                    <a:pt x="35602" y="152346"/>
                  </a:lnTo>
                  <a:lnTo>
                    <a:pt x="80828" y="144823"/>
                  </a:lnTo>
                  <a:lnTo>
                    <a:pt x="122689" y="143100"/>
                  </a:lnTo>
                  <a:lnTo>
                    <a:pt x="164499" y="142874"/>
                  </a:lnTo>
                  <a:lnTo>
                    <a:pt x="188490" y="1428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6" name="SMARTInkShape-3112">
              <a:extLst>
                <a:ext uri="{FF2B5EF4-FFF2-40B4-BE49-F238E27FC236}">
                  <a16:creationId xmlns:a16="http://schemas.microsoft.com/office/drawing/2014/main" id="{3072A6F4-6FF1-1264-DB5E-ECBF3A501CEA}"/>
                </a:ext>
              </a:extLst>
            </p:cNvPr>
            <p:cNvSpPr/>
            <p:nvPr>
              <p:custDataLst>
                <p:tags r:id="rId278"/>
              </p:custDataLst>
            </p:nvPr>
          </p:nvSpPr>
          <p:spPr>
            <a:xfrm>
              <a:off x="6115477" y="2581275"/>
              <a:ext cx="980649" cy="47626"/>
            </a:xfrm>
            <a:custGeom>
              <a:avLst/>
              <a:gdLst/>
              <a:ahLst/>
              <a:cxnLst/>
              <a:rect l="0" t="0" r="0" b="0"/>
              <a:pathLst>
                <a:path w="980649" h="47626">
                  <a:moveTo>
                    <a:pt x="18623" y="0"/>
                  </a:moveTo>
                  <a:lnTo>
                    <a:pt x="18623" y="0"/>
                  </a:lnTo>
                  <a:lnTo>
                    <a:pt x="0" y="0"/>
                  </a:lnTo>
                  <a:lnTo>
                    <a:pt x="37715" y="0"/>
                  </a:lnTo>
                  <a:lnTo>
                    <a:pt x="81430" y="0"/>
                  </a:lnTo>
                  <a:lnTo>
                    <a:pt x="128953" y="0"/>
                  </a:lnTo>
                  <a:lnTo>
                    <a:pt x="172669" y="0"/>
                  </a:lnTo>
                  <a:lnTo>
                    <a:pt x="219135" y="0"/>
                  </a:lnTo>
                  <a:lnTo>
                    <a:pt x="251674" y="0"/>
                  </a:lnTo>
                  <a:lnTo>
                    <a:pt x="287300" y="0"/>
                  </a:lnTo>
                  <a:lnTo>
                    <a:pt x="324302" y="0"/>
                  </a:lnTo>
                  <a:lnTo>
                    <a:pt x="361914" y="0"/>
                  </a:lnTo>
                  <a:lnTo>
                    <a:pt x="399797" y="0"/>
                  </a:lnTo>
                  <a:lnTo>
                    <a:pt x="437800" y="2822"/>
                  </a:lnTo>
                  <a:lnTo>
                    <a:pt x="475856" y="6546"/>
                  </a:lnTo>
                  <a:lnTo>
                    <a:pt x="513938" y="8201"/>
                  </a:lnTo>
                  <a:lnTo>
                    <a:pt x="552030" y="11758"/>
                  </a:lnTo>
                  <a:lnTo>
                    <a:pt x="590126" y="15809"/>
                  </a:lnTo>
                  <a:lnTo>
                    <a:pt x="628224" y="17610"/>
                  </a:lnTo>
                  <a:lnTo>
                    <a:pt x="663501" y="18410"/>
                  </a:lnTo>
                  <a:lnTo>
                    <a:pt x="696819" y="18766"/>
                  </a:lnTo>
                  <a:lnTo>
                    <a:pt x="744268" y="20024"/>
                  </a:lnTo>
                  <a:lnTo>
                    <a:pt x="785609" y="25571"/>
                  </a:lnTo>
                  <a:lnTo>
                    <a:pt x="825727" y="27685"/>
                  </a:lnTo>
                  <a:lnTo>
                    <a:pt x="870658" y="28311"/>
                  </a:lnTo>
                  <a:lnTo>
                    <a:pt x="915367" y="28497"/>
                  </a:lnTo>
                  <a:lnTo>
                    <a:pt x="957170" y="28560"/>
                  </a:lnTo>
                  <a:lnTo>
                    <a:pt x="979274" y="28574"/>
                  </a:lnTo>
                  <a:lnTo>
                    <a:pt x="979732" y="29633"/>
                  </a:lnTo>
                  <a:lnTo>
                    <a:pt x="980648"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7" name="SMARTInkShape-3113">
              <a:extLst>
                <a:ext uri="{FF2B5EF4-FFF2-40B4-BE49-F238E27FC236}">
                  <a16:creationId xmlns:a16="http://schemas.microsoft.com/office/drawing/2014/main" id="{1EB4486E-FF9C-1918-092F-1313E4F99006}"/>
                </a:ext>
              </a:extLst>
            </p:cNvPr>
            <p:cNvSpPr/>
            <p:nvPr>
              <p:custDataLst>
                <p:tags r:id="rId279"/>
              </p:custDataLst>
            </p:nvPr>
          </p:nvSpPr>
          <p:spPr>
            <a:xfrm>
              <a:off x="7231461" y="2762250"/>
              <a:ext cx="64481" cy="110428"/>
            </a:xfrm>
            <a:custGeom>
              <a:avLst/>
              <a:gdLst/>
              <a:ahLst/>
              <a:cxnLst/>
              <a:rect l="0" t="0" r="0" b="0"/>
              <a:pathLst>
                <a:path w="64481" h="110428">
                  <a:moveTo>
                    <a:pt x="55164" y="19050"/>
                  </a:moveTo>
                  <a:lnTo>
                    <a:pt x="55164" y="19050"/>
                  </a:lnTo>
                  <a:lnTo>
                    <a:pt x="55164" y="13994"/>
                  </a:lnTo>
                  <a:lnTo>
                    <a:pt x="54106" y="12504"/>
                  </a:lnTo>
                  <a:lnTo>
                    <a:pt x="52342" y="11511"/>
                  </a:lnTo>
                  <a:lnTo>
                    <a:pt x="50108" y="10849"/>
                  </a:lnTo>
                  <a:lnTo>
                    <a:pt x="48617" y="9349"/>
                  </a:lnTo>
                  <a:lnTo>
                    <a:pt x="46963" y="4861"/>
                  </a:lnTo>
                  <a:lnTo>
                    <a:pt x="45463" y="3241"/>
                  </a:lnTo>
                  <a:lnTo>
                    <a:pt x="40974" y="1440"/>
                  </a:lnTo>
                  <a:lnTo>
                    <a:pt x="27441" y="5483"/>
                  </a:lnTo>
                  <a:lnTo>
                    <a:pt x="18854" y="13373"/>
                  </a:lnTo>
                  <a:lnTo>
                    <a:pt x="4717" y="35685"/>
                  </a:lnTo>
                  <a:lnTo>
                    <a:pt x="0" y="59257"/>
                  </a:lnTo>
                  <a:lnTo>
                    <a:pt x="3659" y="81293"/>
                  </a:lnTo>
                  <a:lnTo>
                    <a:pt x="11446" y="101227"/>
                  </a:lnTo>
                  <a:lnTo>
                    <a:pt x="15435" y="105585"/>
                  </a:lnTo>
                  <a:lnTo>
                    <a:pt x="25512" y="110427"/>
                  </a:lnTo>
                  <a:lnTo>
                    <a:pt x="37047" y="109756"/>
                  </a:lnTo>
                  <a:lnTo>
                    <a:pt x="43086" y="108096"/>
                  </a:lnTo>
                  <a:lnTo>
                    <a:pt x="52618" y="100607"/>
                  </a:lnTo>
                  <a:lnTo>
                    <a:pt x="56642" y="95646"/>
                  </a:lnTo>
                  <a:lnTo>
                    <a:pt x="61112" y="81668"/>
                  </a:lnTo>
                  <a:lnTo>
                    <a:pt x="63983" y="41767"/>
                  </a:lnTo>
                  <a:lnTo>
                    <a:pt x="64480" y="20725"/>
                  </a:lnTo>
                  <a:lnTo>
                    <a:pt x="63491" y="16991"/>
                  </a:lnTo>
                  <a:lnTo>
                    <a:pt x="61774" y="14502"/>
                  </a:lnTo>
                  <a:lnTo>
                    <a:pt x="59570" y="12843"/>
                  </a:lnTo>
                  <a:lnTo>
                    <a:pt x="57123" y="8177"/>
                  </a:lnTo>
                  <a:lnTo>
                    <a:pt x="56470" y="5452"/>
                  </a:lnTo>
                  <a:lnTo>
                    <a:pt x="54977" y="3634"/>
                  </a:lnTo>
                  <a:lnTo>
                    <a:pt x="50495" y="1615"/>
                  </a:lnTo>
                  <a:lnTo>
                    <a:pt x="361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6" name="SMARTInkShape-Group705">
            <a:extLst>
              <a:ext uri="{FF2B5EF4-FFF2-40B4-BE49-F238E27FC236}">
                <a16:creationId xmlns:a16="http://schemas.microsoft.com/office/drawing/2014/main" id="{7D31DA38-500B-9987-EA65-CA6B30B9F76F}"/>
              </a:ext>
            </a:extLst>
          </p:cNvPr>
          <p:cNvGrpSpPr/>
          <p:nvPr/>
        </p:nvGrpSpPr>
        <p:grpSpPr>
          <a:xfrm>
            <a:off x="7987425" y="2266950"/>
            <a:ext cx="870826" cy="254582"/>
            <a:chOff x="7987425" y="2266950"/>
            <a:chExt cx="870826" cy="254582"/>
          </a:xfrm>
        </p:grpSpPr>
        <p:sp>
          <p:nvSpPr>
            <p:cNvPr id="2089" name="SMARTInkShape-3114">
              <a:extLst>
                <a:ext uri="{FF2B5EF4-FFF2-40B4-BE49-F238E27FC236}">
                  <a16:creationId xmlns:a16="http://schemas.microsoft.com/office/drawing/2014/main" id="{874F88CA-BFC3-D074-C502-DAB242CA32F0}"/>
                </a:ext>
              </a:extLst>
            </p:cNvPr>
            <p:cNvSpPr/>
            <p:nvPr>
              <p:custDataLst>
                <p:tags r:id="rId255"/>
              </p:custDataLst>
            </p:nvPr>
          </p:nvSpPr>
          <p:spPr>
            <a:xfrm>
              <a:off x="8701769" y="2305050"/>
              <a:ext cx="98648" cy="190501"/>
            </a:xfrm>
            <a:custGeom>
              <a:avLst/>
              <a:gdLst/>
              <a:ahLst/>
              <a:cxnLst/>
              <a:rect l="0" t="0" r="0" b="0"/>
              <a:pathLst>
                <a:path w="98648" h="190501">
                  <a:moveTo>
                    <a:pt x="13606" y="0"/>
                  </a:moveTo>
                  <a:lnTo>
                    <a:pt x="13606" y="0"/>
                  </a:lnTo>
                  <a:lnTo>
                    <a:pt x="21808" y="0"/>
                  </a:lnTo>
                  <a:lnTo>
                    <a:pt x="17682" y="0"/>
                  </a:lnTo>
                  <a:lnTo>
                    <a:pt x="16323" y="2117"/>
                  </a:lnTo>
                  <a:lnTo>
                    <a:pt x="454" y="44780"/>
                  </a:lnTo>
                  <a:lnTo>
                    <a:pt x="0" y="57297"/>
                  </a:lnTo>
                  <a:lnTo>
                    <a:pt x="3275" y="72466"/>
                  </a:lnTo>
                  <a:lnTo>
                    <a:pt x="8899" y="80150"/>
                  </a:lnTo>
                  <a:lnTo>
                    <a:pt x="17157" y="83247"/>
                  </a:lnTo>
                  <a:lnTo>
                    <a:pt x="62979" y="85682"/>
                  </a:lnTo>
                  <a:lnTo>
                    <a:pt x="78566" y="90769"/>
                  </a:lnTo>
                  <a:lnTo>
                    <a:pt x="91532" y="98979"/>
                  </a:lnTo>
                  <a:lnTo>
                    <a:pt x="94131" y="103027"/>
                  </a:lnTo>
                  <a:lnTo>
                    <a:pt x="97790" y="118839"/>
                  </a:lnTo>
                  <a:lnTo>
                    <a:pt x="98647" y="130781"/>
                  </a:lnTo>
                  <a:lnTo>
                    <a:pt x="96205" y="140322"/>
                  </a:lnTo>
                  <a:lnTo>
                    <a:pt x="86057" y="154466"/>
                  </a:lnTo>
                  <a:lnTo>
                    <a:pt x="69644" y="169240"/>
                  </a:lnTo>
                  <a:lnTo>
                    <a:pt x="57562" y="175760"/>
                  </a:lnTo>
                  <a:lnTo>
                    <a:pt x="23131"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0" name="SMARTInkShape-3115">
              <a:extLst>
                <a:ext uri="{FF2B5EF4-FFF2-40B4-BE49-F238E27FC236}">
                  <a16:creationId xmlns:a16="http://schemas.microsoft.com/office/drawing/2014/main" id="{A5D78873-ED90-DBE8-B367-2FB33A0B65B7}"/>
                </a:ext>
              </a:extLst>
            </p:cNvPr>
            <p:cNvSpPr/>
            <p:nvPr>
              <p:custDataLst>
                <p:tags r:id="rId256"/>
              </p:custDataLst>
            </p:nvPr>
          </p:nvSpPr>
          <p:spPr>
            <a:xfrm>
              <a:off x="8515350" y="2305050"/>
              <a:ext cx="104776" cy="19051"/>
            </a:xfrm>
            <a:custGeom>
              <a:avLst/>
              <a:gdLst/>
              <a:ahLst/>
              <a:cxnLst/>
              <a:rect l="0" t="0" r="0" b="0"/>
              <a:pathLst>
                <a:path w="104776" h="19051">
                  <a:moveTo>
                    <a:pt x="0" y="19050"/>
                  </a:moveTo>
                  <a:lnTo>
                    <a:pt x="0" y="19050"/>
                  </a:lnTo>
                  <a:lnTo>
                    <a:pt x="5056" y="13994"/>
                  </a:lnTo>
                  <a:lnTo>
                    <a:pt x="13184" y="11511"/>
                  </a:lnTo>
                  <a:lnTo>
                    <a:pt x="29659" y="7291"/>
                  </a:lnTo>
                  <a:lnTo>
                    <a:pt x="42815" y="324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1" name="SMARTInkShape-3116">
              <a:extLst>
                <a:ext uri="{FF2B5EF4-FFF2-40B4-BE49-F238E27FC236}">
                  <a16:creationId xmlns:a16="http://schemas.microsoft.com/office/drawing/2014/main" id="{2CC548DD-BB21-795D-271A-746FA2ABB04D}"/>
                </a:ext>
              </a:extLst>
            </p:cNvPr>
            <p:cNvSpPr/>
            <p:nvPr>
              <p:custDataLst>
                <p:tags r:id="rId257"/>
              </p:custDataLst>
            </p:nvPr>
          </p:nvSpPr>
          <p:spPr>
            <a:xfrm>
              <a:off x="8477250" y="2318874"/>
              <a:ext cx="113331" cy="148102"/>
            </a:xfrm>
            <a:custGeom>
              <a:avLst/>
              <a:gdLst/>
              <a:ahLst/>
              <a:cxnLst/>
              <a:rect l="0" t="0" r="0" b="0"/>
              <a:pathLst>
                <a:path w="113331" h="148102">
                  <a:moveTo>
                    <a:pt x="9525" y="14751"/>
                  </a:moveTo>
                  <a:lnTo>
                    <a:pt x="9525" y="14751"/>
                  </a:lnTo>
                  <a:lnTo>
                    <a:pt x="23715" y="562"/>
                  </a:lnTo>
                  <a:lnTo>
                    <a:pt x="25334" y="0"/>
                  </a:lnTo>
                  <a:lnTo>
                    <a:pt x="26415" y="684"/>
                  </a:lnTo>
                  <a:lnTo>
                    <a:pt x="28148" y="4329"/>
                  </a:lnTo>
                  <a:lnTo>
                    <a:pt x="12083" y="48503"/>
                  </a:lnTo>
                  <a:lnTo>
                    <a:pt x="10031" y="69749"/>
                  </a:lnTo>
                  <a:lnTo>
                    <a:pt x="10920" y="73641"/>
                  </a:lnTo>
                  <a:lnTo>
                    <a:pt x="12571" y="76236"/>
                  </a:lnTo>
                  <a:lnTo>
                    <a:pt x="14732" y="77966"/>
                  </a:lnTo>
                  <a:lnTo>
                    <a:pt x="19952" y="79888"/>
                  </a:lnTo>
                  <a:lnTo>
                    <a:pt x="31928" y="81122"/>
                  </a:lnTo>
                  <a:lnTo>
                    <a:pt x="38179" y="78469"/>
                  </a:lnTo>
                  <a:lnTo>
                    <a:pt x="53294" y="71025"/>
                  </a:lnTo>
                  <a:lnTo>
                    <a:pt x="72235" y="62116"/>
                  </a:lnTo>
                  <a:lnTo>
                    <a:pt x="76731" y="59028"/>
                  </a:lnTo>
                  <a:lnTo>
                    <a:pt x="80788" y="58027"/>
                  </a:lnTo>
                  <a:lnTo>
                    <a:pt x="84549" y="58419"/>
                  </a:lnTo>
                  <a:lnTo>
                    <a:pt x="103250" y="66651"/>
                  </a:lnTo>
                  <a:lnTo>
                    <a:pt x="106933" y="70518"/>
                  </a:lnTo>
                  <a:lnTo>
                    <a:pt x="111026" y="80458"/>
                  </a:lnTo>
                  <a:lnTo>
                    <a:pt x="113330" y="97955"/>
                  </a:lnTo>
                  <a:lnTo>
                    <a:pt x="111047" y="107469"/>
                  </a:lnTo>
                  <a:lnTo>
                    <a:pt x="100989" y="121598"/>
                  </a:lnTo>
                  <a:lnTo>
                    <a:pt x="83683" y="140279"/>
                  </a:lnTo>
                  <a:lnTo>
                    <a:pt x="73880" y="144624"/>
                  </a:lnTo>
                  <a:lnTo>
                    <a:pt x="30356" y="147796"/>
                  </a:lnTo>
                  <a:lnTo>
                    <a:pt x="0" y="148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2" name="SMARTInkShape-3117">
              <a:extLst>
                <a:ext uri="{FF2B5EF4-FFF2-40B4-BE49-F238E27FC236}">
                  <a16:creationId xmlns:a16="http://schemas.microsoft.com/office/drawing/2014/main" id="{AC59F9B1-A27C-5F93-3F0F-C5D3C3CC9FE2}"/>
                </a:ext>
              </a:extLst>
            </p:cNvPr>
            <p:cNvSpPr/>
            <p:nvPr>
              <p:custDataLst>
                <p:tags r:id="rId258"/>
              </p:custDataLst>
            </p:nvPr>
          </p:nvSpPr>
          <p:spPr>
            <a:xfrm>
              <a:off x="8734425" y="2266950"/>
              <a:ext cx="123826" cy="19051"/>
            </a:xfrm>
            <a:custGeom>
              <a:avLst/>
              <a:gdLst/>
              <a:ahLst/>
              <a:cxnLst/>
              <a:rect l="0" t="0" r="0" b="0"/>
              <a:pathLst>
                <a:path w="123826" h="19051">
                  <a:moveTo>
                    <a:pt x="0" y="19050"/>
                  </a:moveTo>
                  <a:lnTo>
                    <a:pt x="0" y="19050"/>
                  </a:lnTo>
                  <a:lnTo>
                    <a:pt x="13257" y="19050"/>
                  </a:lnTo>
                  <a:lnTo>
                    <a:pt x="55169" y="579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3" name="SMARTInkShape-3118">
              <a:extLst>
                <a:ext uri="{FF2B5EF4-FFF2-40B4-BE49-F238E27FC236}">
                  <a16:creationId xmlns:a16="http://schemas.microsoft.com/office/drawing/2014/main" id="{C5B7A96D-15C8-E5CC-2649-E5E98CDE678E}"/>
                </a:ext>
              </a:extLst>
            </p:cNvPr>
            <p:cNvSpPr/>
            <p:nvPr>
              <p:custDataLst>
                <p:tags r:id="rId259"/>
              </p:custDataLst>
            </p:nvPr>
          </p:nvSpPr>
          <p:spPr>
            <a:xfrm>
              <a:off x="8298657" y="2339856"/>
              <a:ext cx="92811" cy="161074"/>
            </a:xfrm>
            <a:custGeom>
              <a:avLst/>
              <a:gdLst/>
              <a:ahLst/>
              <a:cxnLst/>
              <a:rect l="0" t="0" r="0" b="0"/>
              <a:pathLst>
                <a:path w="92811" h="161074">
                  <a:moveTo>
                    <a:pt x="45243" y="31869"/>
                  </a:moveTo>
                  <a:lnTo>
                    <a:pt x="45243" y="31869"/>
                  </a:lnTo>
                  <a:lnTo>
                    <a:pt x="45243" y="18611"/>
                  </a:lnTo>
                  <a:lnTo>
                    <a:pt x="48066" y="12571"/>
                  </a:lnTo>
                  <a:lnTo>
                    <a:pt x="53445" y="5126"/>
                  </a:lnTo>
                  <a:lnTo>
                    <a:pt x="52828" y="4516"/>
                  </a:lnTo>
                  <a:lnTo>
                    <a:pt x="46451" y="3455"/>
                  </a:lnTo>
                  <a:lnTo>
                    <a:pt x="40545" y="3341"/>
                  </a:lnTo>
                  <a:lnTo>
                    <a:pt x="27035" y="18478"/>
                  </a:lnTo>
                  <a:lnTo>
                    <a:pt x="7672" y="53650"/>
                  </a:lnTo>
                  <a:lnTo>
                    <a:pt x="2087" y="73300"/>
                  </a:lnTo>
                  <a:lnTo>
                    <a:pt x="0" y="110938"/>
                  </a:lnTo>
                  <a:lnTo>
                    <a:pt x="3263" y="129099"/>
                  </a:lnTo>
                  <a:lnTo>
                    <a:pt x="16106" y="151224"/>
                  </a:lnTo>
                  <a:lnTo>
                    <a:pt x="24533" y="158999"/>
                  </a:lnTo>
                  <a:lnTo>
                    <a:pt x="28260" y="161073"/>
                  </a:lnTo>
                  <a:lnTo>
                    <a:pt x="53735" y="158934"/>
                  </a:lnTo>
                  <a:lnTo>
                    <a:pt x="72924" y="151597"/>
                  </a:lnTo>
                  <a:lnTo>
                    <a:pt x="81534" y="140115"/>
                  </a:lnTo>
                  <a:lnTo>
                    <a:pt x="90630" y="116986"/>
                  </a:lnTo>
                  <a:lnTo>
                    <a:pt x="92426" y="76042"/>
                  </a:lnTo>
                  <a:lnTo>
                    <a:pt x="92810" y="34211"/>
                  </a:lnTo>
                  <a:lnTo>
                    <a:pt x="90712" y="26021"/>
                  </a:lnTo>
                  <a:lnTo>
                    <a:pt x="82738" y="14101"/>
                  </a:lnTo>
                  <a:lnTo>
                    <a:pt x="61292" y="1439"/>
                  </a:lnTo>
                  <a:lnTo>
                    <a:pt x="46731" y="0"/>
                  </a:lnTo>
                  <a:lnTo>
                    <a:pt x="26193" y="3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4" name="SMARTInkShape-3119">
              <a:extLst>
                <a:ext uri="{FF2B5EF4-FFF2-40B4-BE49-F238E27FC236}">
                  <a16:creationId xmlns:a16="http://schemas.microsoft.com/office/drawing/2014/main" id="{1DDE039A-75BE-8B8D-2F4B-434CA256C2F0}"/>
                </a:ext>
              </a:extLst>
            </p:cNvPr>
            <p:cNvSpPr/>
            <p:nvPr>
              <p:custDataLst>
                <p:tags r:id="rId260"/>
              </p:custDataLst>
            </p:nvPr>
          </p:nvSpPr>
          <p:spPr>
            <a:xfrm>
              <a:off x="8201416" y="2466975"/>
              <a:ext cx="9135" cy="9526"/>
            </a:xfrm>
            <a:custGeom>
              <a:avLst/>
              <a:gdLst/>
              <a:ahLst/>
              <a:cxnLst/>
              <a:rect l="0" t="0" r="0" b="0"/>
              <a:pathLst>
                <a:path w="9135" h="9526">
                  <a:moveTo>
                    <a:pt x="9134" y="9525"/>
                  </a:moveTo>
                  <a:lnTo>
                    <a:pt x="9134" y="9525"/>
                  </a:lnTo>
                  <a:lnTo>
                    <a:pt x="4078" y="9525"/>
                  </a:lnTo>
                  <a:lnTo>
                    <a:pt x="2587" y="8467"/>
                  </a:lnTo>
                  <a:lnTo>
                    <a:pt x="1594" y="6703"/>
                  </a:lnTo>
                  <a:lnTo>
                    <a:pt x="0" y="1324"/>
                  </a:lnTo>
                  <a:lnTo>
                    <a:pt x="928" y="883"/>
                  </a:lnTo>
                  <a:lnTo>
                    <a:pt x="91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5" name="SMARTInkShape-3120">
              <a:extLst>
                <a:ext uri="{FF2B5EF4-FFF2-40B4-BE49-F238E27FC236}">
                  <a16:creationId xmlns:a16="http://schemas.microsoft.com/office/drawing/2014/main" id="{9121FF28-0071-F893-9105-31E38CCB8DE7}"/>
                </a:ext>
              </a:extLst>
            </p:cNvPr>
            <p:cNvSpPr/>
            <p:nvPr>
              <p:custDataLst>
                <p:tags r:id="rId261"/>
              </p:custDataLst>
            </p:nvPr>
          </p:nvSpPr>
          <p:spPr>
            <a:xfrm>
              <a:off x="7987425" y="2309862"/>
              <a:ext cx="130185" cy="211670"/>
            </a:xfrm>
            <a:custGeom>
              <a:avLst/>
              <a:gdLst/>
              <a:ahLst/>
              <a:cxnLst/>
              <a:rect l="0" t="0" r="0" b="0"/>
              <a:pathLst>
                <a:path w="130185" h="211670">
                  <a:moveTo>
                    <a:pt x="70725" y="42813"/>
                  </a:moveTo>
                  <a:lnTo>
                    <a:pt x="70725" y="42813"/>
                  </a:lnTo>
                  <a:lnTo>
                    <a:pt x="75781" y="37757"/>
                  </a:lnTo>
                  <a:lnTo>
                    <a:pt x="78265" y="32452"/>
                  </a:lnTo>
                  <a:lnTo>
                    <a:pt x="78926" y="29555"/>
                  </a:lnTo>
                  <a:lnTo>
                    <a:pt x="78310" y="27625"/>
                  </a:lnTo>
                  <a:lnTo>
                    <a:pt x="76839" y="26337"/>
                  </a:lnTo>
                  <a:lnTo>
                    <a:pt x="71933" y="24271"/>
                  </a:lnTo>
                  <a:lnTo>
                    <a:pt x="48367" y="23776"/>
                  </a:lnTo>
                  <a:lnTo>
                    <a:pt x="42091" y="26591"/>
                  </a:lnTo>
                  <a:lnTo>
                    <a:pt x="38935" y="28823"/>
                  </a:lnTo>
                  <a:lnTo>
                    <a:pt x="35430" y="34126"/>
                  </a:lnTo>
                  <a:lnTo>
                    <a:pt x="14971" y="80673"/>
                  </a:lnTo>
                  <a:lnTo>
                    <a:pt x="0" y="121960"/>
                  </a:lnTo>
                  <a:lnTo>
                    <a:pt x="1545" y="139373"/>
                  </a:lnTo>
                  <a:lnTo>
                    <a:pt x="13421" y="167026"/>
                  </a:lnTo>
                  <a:lnTo>
                    <a:pt x="43709" y="205508"/>
                  </a:lnTo>
                  <a:lnTo>
                    <a:pt x="53780" y="210372"/>
                  </a:lnTo>
                  <a:lnTo>
                    <a:pt x="59428" y="211669"/>
                  </a:lnTo>
                  <a:lnTo>
                    <a:pt x="71348" y="210287"/>
                  </a:lnTo>
                  <a:lnTo>
                    <a:pt x="92783" y="200738"/>
                  </a:lnTo>
                  <a:lnTo>
                    <a:pt x="101305" y="195721"/>
                  </a:lnTo>
                  <a:lnTo>
                    <a:pt x="113597" y="181681"/>
                  </a:lnTo>
                  <a:lnTo>
                    <a:pt x="130111" y="141740"/>
                  </a:lnTo>
                  <a:lnTo>
                    <a:pt x="130184" y="95408"/>
                  </a:lnTo>
                  <a:lnTo>
                    <a:pt x="126214" y="53281"/>
                  </a:lnTo>
                  <a:lnTo>
                    <a:pt x="112801" y="31333"/>
                  </a:lnTo>
                  <a:lnTo>
                    <a:pt x="101420" y="17955"/>
                  </a:lnTo>
                  <a:lnTo>
                    <a:pt x="83661" y="10598"/>
                  </a:lnTo>
                  <a:lnTo>
                    <a:pt x="58330" y="3635"/>
                  </a:lnTo>
                  <a:lnTo>
                    <a:pt x="52936" y="819"/>
                  </a:lnTo>
                  <a:lnTo>
                    <a:pt x="49341" y="0"/>
                  </a:lnTo>
                  <a:lnTo>
                    <a:pt x="46944" y="513"/>
                  </a:lnTo>
                  <a:lnTo>
                    <a:pt x="45346" y="1913"/>
                  </a:lnTo>
                  <a:lnTo>
                    <a:pt x="42150" y="14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7" name="SMARTInkShape-Group706">
            <a:extLst>
              <a:ext uri="{FF2B5EF4-FFF2-40B4-BE49-F238E27FC236}">
                <a16:creationId xmlns:a16="http://schemas.microsoft.com/office/drawing/2014/main" id="{E532AA35-7FAC-F984-19F0-7C9318FAC82B}"/>
              </a:ext>
            </a:extLst>
          </p:cNvPr>
          <p:cNvGrpSpPr/>
          <p:nvPr/>
        </p:nvGrpSpPr>
        <p:grpSpPr>
          <a:xfrm>
            <a:off x="4739650" y="3354741"/>
            <a:ext cx="870576" cy="377562"/>
            <a:chOff x="4739650" y="3354741"/>
            <a:chExt cx="870576" cy="377562"/>
          </a:xfrm>
        </p:grpSpPr>
        <p:sp>
          <p:nvSpPr>
            <p:cNvPr id="2097" name="SMARTInkShape-3121">
              <a:extLst>
                <a:ext uri="{FF2B5EF4-FFF2-40B4-BE49-F238E27FC236}">
                  <a16:creationId xmlns:a16="http://schemas.microsoft.com/office/drawing/2014/main" id="{3588DF5B-1C6D-6D41-31BC-A19D2C04A57D}"/>
                </a:ext>
              </a:extLst>
            </p:cNvPr>
            <p:cNvSpPr/>
            <p:nvPr>
              <p:custDataLst>
                <p:tags r:id="rId245"/>
              </p:custDataLst>
            </p:nvPr>
          </p:nvSpPr>
          <p:spPr>
            <a:xfrm>
              <a:off x="5038766" y="3612025"/>
              <a:ext cx="85206" cy="93201"/>
            </a:xfrm>
            <a:custGeom>
              <a:avLst/>
              <a:gdLst/>
              <a:ahLst/>
              <a:cxnLst/>
              <a:rect l="0" t="0" r="0" b="0"/>
              <a:pathLst>
                <a:path w="85206" h="93201">
                  <a:moveTo>
                    <a:pt x="9484" y="36050"/>
                  </a:moveTo>
                  <a:lnTo>
                    <a:pt x="9484" y="36050"/>
                  </a:lnTo>
                  <a:lnTo>
                    <a:pt x="24694" y="42596"/>
                  </a:lnTo>
                  <a:lnTo>
                    <a:pt x="49207" y="45182"/>
                  </a:lnTo>
                  <a:lnTo>
                    <a:pt x="64881" y="40402"/>
                  </a:lnTo>
                  <a:lnTo>
                    <a:pt x="68640" y="37893"/>
                  </a:lnTo>
                  <a:lnTo>
                    <a:pt x="82045" y="20058"/>
                  </a:lnTo>
                  <a:lnTo>
                    <a:pt x="85205" y="9341"/>
                  </a:lnTo>
                  <a:lnTo>
                    <a:pt x="80485" y="2971"/>
                  </a:lnTo>
                  <a:lnTo>
                    <a:pt x="69615" y="182"/>
                  </a:lnTo>
                  <a:lnTo>
                    <a:pt x="55258" y="0"/>
                  </a:lnTo>
                  <a:lnTo>
                    <a:pt x="24639" y="9767"/>
                  </a:lnTo>
                  <a:lnTo>
                    <a:pt x="10422" y="17106"/>
                  </a:lnTo>
                  <a:lnTo>
                    <a:pt x="5315" y="21633"/>
                  </a:lnTo>
                  <a:lnTo>
                    <a:pt x="2339" y="27173"/>
                  </a:lnTo>
                  <a:lnTo>
                    <a:pt x="272" y="42485"/>
                  </a:lnTo>
                  <a:lnTo>
                    <a:pt x="0" y="63343"/>
                  </a:lnTo>
                  <a:lnTo>
                    <a:pt x="2800" y="72169"/>
                  </a:lnTo>
                  <a:lnTo>
                    <a:pt x="5027" y="76004"/>
                  </a:lnTo>
                  <a:lnTo>
                    <a:pt x="18276" y="86459"/>
                  </a:lnTo>
                  <a:lnTo>
                    <a:pt x="30551" y="91202"/>
                  </a:lnTo>
                  <a:lnTo>
                    <a:pt x="76159" y="93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8" name="SMARTInkShape-3122">
              <a:extLst>
                <a:ext uri="{FF2B5EF4-FFF2-40B4-BE49-F238E27FC236}">
                  <a16:creationId xmlns:a16="http://schemas.microsoft.com/office/drawing/2014/main" id="{BE37E23D-96D9-145C-595D-E419AEBADEF0}"/>
                </a:ext>
              </a:extLst>
            </p:cNvPr>
            <p:cNvSpPr/>
            <p:nvPr>
              <p:custDataLst>
                <p:tags r:id="rId246"/>
              </p:custDataLst>
            </p:nvPr>
          </p:nvSpPr>
          <p:spPr>
            <a:xfrm>
              <a:off x="5239306" y="3590925"/>
              <a:ext cx="94695" cy="141378"/>
            </a:xfrm>
            <a:custGeom>
              <a:avLst/>
              <a:gdLst/>
              <a:ahLst/>
              <a:cxnLst/>
              <a:rect l="0" t="0" r="0" b="0"/>
              <a:pathLst>
                <a:path w="94695" h="141378">
                  <a:moveTo>
                    <a:pt x="47069" y="0"/>
                  </a:moveTo>
                  <a:lnTo>
                    <a:pt x="47069" y="0"/>
                  </a:lnTo>
                  <a:lnTo>
                    <a:pt x="30822" y="40098"/>
                  </a:lnTo>
                  <a:lnTo>
                    <a:pt x="15271" y="85988"/>
                  </a:lnTo>
                  <a:lnTo>
                    <a:pt x="1321" y="116383"/>
                  </a:lnTo>
                  <a:lnTo>
                    <a:pt x="0" y="126677"/>
                  </a:lnTo>
                  <a:lnTo>
                    <a:pt x="873" y="128901"/>
                  </a:lnTo>
                  <a:lnTo>
                    <a:pt x="2514" y="130384"/>
                  </a:lnTo>
                  <a:lnTo>
                    <a:pt x="23327" y="139505"/>
                  </a:lnTo>
                  <a:lnTo>
                    <a:pt x="35107" y="141377"/>
                  </a:lnTo>
                  <a:lnTo>
                    <a:pt x="44575" y="139387"/>
                  </a:lnTo>
                  <a:lnTo>
                    <a:pt x="48581" y="137375"/>
                  </a:lnTo>
                  <a:lnTo>
                    <a:pt x="81195" y="133087"/>
                  </a:lnTo>
                  <a:lnTo>
                    <a:pt x="94694"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9" name="SMARTInkShape-3123">
              <a:extLst>
                <a:ext uri="{FF2B5EF4-FFF2-40B4-BE49-F238E27FC236}">
                  <a16:creationId xmlns:a16="http://schemas.microsoft.com/office/drawing/2014/main" id="{D2741CF0-43C4-902D-0312-13C94E2DDD13}"/>
                </a:ext>
              </a:extLst>
            </p:cNvPr>
            <p:cNvSpPr/>
            <p:nvPr>
              <p:custDataLst>
                <p:tags r:id="rId247"/>
              </p:custDataLst>
            </p:nvPr>
          </p:nvSpPr>
          <p:spPr>
            <a:xfrm>
              <a:off x="4905375" y="3619500"/>
              <a:ext cx="95251" cy="28576"/>
            </a:xfrm>
            <a:custGeom>
              <a:avLst/>
              <a:gdLst/>
              <a:ahLst/>
              <a:cxnLst/>
              <a:rect l="0" t="0" r="0" b="0"/>
              <a:pathLst>
                <a:path w="95251" h="28576">
                  <a:moveTo>
                    <a:pt x="0" y="28575"/>
                  </a:moveTo>
                  <a:lnTo>
                    <a:pt x="0" y="28575"/>
                  </a:lnTo>
                  <a:lnTo>
                    <a:pt x="5056" y="28575"/>
                  </a:lnTo>
                  <a:lnTo>
                    <a:pt x="10361" y="25753"/>
                  </a:lnTo>
                  <a:lnTo>
                    <a:pt x="16247" y="22029"/>
                  </a:lnTo>
                  <a:lnTo>
                    <a:pt x="54127" y="886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0" name="SMARTInkShape-3124">
              <a:extLst>
                <a:ext uri="{FF2B5EF4-FFF2-40B4-BE49-F238E27FC236}">
                  <a16:creationId xmlns:a16="http://schemas.microsoft.com/office/drawing/2014/main" id="{367A8594-3730-C3B7-C8AD-98AE13459AD7}"/>
                </a:ext>
              </a:extLst>
            </p:cNvPr>
            <p:cNvSpPr/>
            <p:nvPr>
              <p:custDataLst>
                <p:tags r:id="rId248"/>
              </p:custDataLst>
            </p:nvPr>
          </p:nvSpPr>
          <p:spPr>
            <a:xfrm>
              <a:off x="5153025" y="3610518"/>
              <a:ext cx="64911" cy="94708"/>
            </a:xfrm>
            <a:custGeom>
              <a:avLst/>
              <a:gdLst/>
              <a:ahLst/>
              <a:cxnLst/>
              <a:rect l="0" t="0" r="0" b="0"/>
              <a:pathLst>
                <a:path w="64911" h="94708">
                  <a:moveTo>
                    <a:pt x="47625" y="28032"/>
                  </a:moveTo>
                  <a:lnTo>
                    <a:pt x="47625" y="28032"/>
                  </a:lnTo>
                  <a:lnTo>
                    <a:pt x="52681" y="28032"/>
                  </a:lnTo>
                  <a:lnTo>
                    <a:pt x="54170" y="26974"/>
                  </a:lnTo>
                  <a:lnTo>
                    <a:pt x="55164" y="25210"/>
                  </a:lnTo>
                  <a:lnTo>
                    <a:pt x="56757" y="14775"/>
                  </a:lnTo>
                  <a:lnTo>
                    <a:pt x="54153" y="8734"/>
                  </a:lnTo>
                  <a:lnTo>
                    <a:pt x="51977" y="5642"/>
                  </a:lnTo>
                  <a:lnTo>
                    <a:pt x="46737" y="2206"/>
                  </a:lnTo>
                  <a:lnTo>
                    <a:pt x="35014" y="272"/>
                  </a:lnTo>
                  <a:lnTo>
                    <a:pt x="29692" y="0"/>
                  </a:lnTo>
                  <a:lnTo>
                    <a:pt x="20958" y="2521"/>
                  </a:lnTo>
                  <a:lnTo>
                    <a:pt x="17147" y="4674"/>
                  </a:lnTo>
                  <a:lnTo>
                    <a:pt x="14606" y="7169"/>
                  </a:lnTo>
                  <a:lnTo>
                    <a:pt x="5138" y="21861"/>
                  </a:lnTo>
                  <a:lnTo>
                    <a:pt x="4483" y="24976"/>
                  </a:lnTo>
                  <a:lnTo>
                    <a:pt x="5106" y="28111"/>
                  </a:lnTo>
                  <a:lnTo>
                    <a:pt x="11038" y="37581"/>
                  </a:lnTo>
                  <a:lnTo>
                    <a:pt x="28707" y="61326"/>
                  </a:lnTo>
                  <a:lnTo>
                    <a:pt x="38139" y="67530"/>
                  </a:lnTo>
                  <a:lnTo>
                    <a:pt x="54860" y="81886"/>
                  </a:lnTo>
                  <a:lnTo>
                    <a:pt x="60718" y="83717"/>
                  </a:lnTo>
                  <a:lnTo>
                    <a:pt x="62704" y="85264"/>
                  </a:lnTo>
                  <a:lnTo>
                    <a:pt x="64910" y="89805"/>
                  </a:lnTo>
                  <a:lnTo>
                    <a:pt x="63382" y="91439"/>
                  </a:lnTo>
                  <a:lnTo>
                    <a:pt x="56039" y="93254"/>
                  </a:lnTo>
                  <a:lnTo>
                    <a:pt x="0" y="947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1" name="SMARTInkShape-3125">
              <a:extLst>
                <a:ext uri="{FF2B5EF4-FFF2-40B4-BE49-F238E27FC236}">
                  <a16:creationId xmlns:a16="http://schemas.microsoft.com/office/drawing/2014/main" id="{91B43314-1A7A-397C-CFE5-32C41576FC45}"/>
                </a:ext>
              </a:extLst>
            </p:cNvPr>
            <p:cNvSpPr/>
            <p:nvPr>
              <p:custDataLst>
                <p:tags r:id="rId249"/>
              </p:custDataLst>
            </p:nvPr>
          </p:nvSpPr>
          <p:spPr>
            <a:xfrm>
              <a:off x="4924585" y="3572268"/>
              <a:ext cx="76041" cy="140005"/>
            </a:xfrm>
            <a:custGeom>
              <a:avLst/>
              <a:gdLst/>
              <a:ahLst/>
              <a:cxnLst/>
              <a:rect l="0" t="0" r="0" b="0"/>
              <a:pathLst>
                <a:path w="76041" h="140005">
                  <a:moveTo>
                    <a:pt x="28415" y="9132"/>
                  </a:moveTo>
                  <a:lnTo>
                    <a:pt x="28415" y="9132"/>
                  </a:lnTo>
                  <a:lnTo>
                    <a:pt x="28415" y="0"/>
                  </a:lnTo>
                  <a:lnTo>
                    <a:pt x="25593" y="18487"/>
                  </a:lnTo>
                  <a:lnTo>
                    <a:pt x="12168" y="59713"/>
                  </a:lnTo>
                  <a:lnTo>
                    <a:pt x="1673" y="99714"/>
                  </a:lnTo>
                  <a:lnTo>
                    <a:pt x="0" y="134119"/>
                  </a:lnTo>
                  <a:lnTo>
                    <a:pt x="1006" y="136907"/>
                  </a:lnTo>
                  <a:lnTo>
                    <a:pt x="2734" y="138765"/>
                  </a:lnTo>
                  <a:lnTo>
                    <a:pt x="4945" y="140004"/>
                  </a:lnTo>
                  <a:lnTo>
                    <a:pt x="7476" y="139772"/>
                  </a:lnTo>
                  <a:lnTo>
                    <a:pt x="19143" y="134617"/>
                  </a:lnTo>
                  <a:lnTo>
                    <a:pt x="57392" y="125418"/>
                  </a:lnTo>
                  <a:lnTo>
                    <a:pt x="76040" y="113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2" name="SMARTInkShape-3126">
              <a:extLst>
                <a:ext uri="{FF2B5EF4-FFF2-40B4-BE49-F238E27FC236}">
                  <a16:creationId xmlns:a16="http://schemas.microsoft.com/office/drawing/2014/main" id="{980AADFD-6E9B-738E-598B-58C8B61DC5D1}"/>
                </a:ext>
              </a:extLst>
            </p:cNvPr>
            <p:cNvSpPr/>
            <p:nvPr>
              <p:custDataLst>
                <p:tags r:id="rId250"/>
              </p:custDataLst>
            </p:nvPr>
          </p:nvSpPr>
          <p:spPr>
            <a:xfrm>
              <a:off x="4752975" y="3429000"/>
              <a:ext cx="171451" cy="19051"/>
            </a:xfrm>
            <a:custGeom>
              <a:avLst/>
              <a:gdLst/>
              <a:ahLst/>
              <a:cxnLst/>
              <a:rect l="0" t="0" r="0" b="0"/>
              <a:pathLst>
                <a:path w="171451" h="19051">
                  <a:moveTo>
                    <a:pt x="0" y="19050"/>
                  </a:moveTo>
                  <a:lnTo>
                    <a:pt x="0" y="19050"/>
                  </a:lnTo>
                  <a:lnTo>
                    <a:pt x="5056" y="13993"/>
                  </a:lnTo>
                  <a:lnTo>
                    <a:pt x="52516" y="3241"/>
                  </a:lnTo>
                  <a:lnTo>
                    <a:pt x="93843" y="426"/>
                  </a:lnTo>
                  <a:lnTo>
                    <a:pt x="131975" y="84"/>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3" name="SMARTInkShape-3127">
              <a:extLst>
                <a:ext uri="{FF2B5EF4-FFF2-40B4-BE49-F238E27FC236}">
                  <a16:creationId xmlns:a16="http://schemas.microsoft.com/office/drawing/2014/main" id="{51D7DA1A-8F91-CFA9-EE7A-D94C4A4F7BFA}"/>
                </a:ext>
              </a:extLst>
            </p:cNvPr>
            <p:cNvSpPr/>
            <p:nvPr>
              <p:custDataLst>
                <p:tags r:id="rId251"/>
              </p:custDataLst>
            </p:nvPr>
          </p:nvSpPr>
          <p:spPr>
            <a:xfrm>
              <a:off x="4739650" y="3354741"/>
              <a:ext cx="146676" cy="198085"/>
            </a:xfrm>
            <a:custGeom>
              <a:avLst/>
              <a:gdLst/>
              <a:ahLst/>
              <a:cxnLst/>
              <a:rect l="0" t="0" r="0" b="0"/>
              <a:pathLst>
                <a:path w="146676" h="198085">
                  <a:moveTo>
                    <a:pt x="13325" y="7584"/>
                  </a:moveTo>
                  <a:lnTo>
                    <a:pt x="13325" y="7584"/>
                  </a:lnTo>
                  <a:lnTo>
                    <a:pt x="37176" y="6526"/>
                  </a:lnTo>
                  <a:lnTo>
                    <a:pt x="66916" y="45"/>
                  </a:lnTo>
                  <a:lnTo>
                    <a:pt x="86884" y="0"/>
                  </a:lnTo>
                  <a:lnTo>
                    <a:pt x="108969" y="5925"/>
                  </a:lnTo>
                  <a:lnTo>
                    <a:pt x="118628" y="11433"/>
                  </a:lnTo>
                  <a:lnTo>
                    <a:pt x="126448" y="23053"/>
                  </a:lnTo>
                  <a:lnTo>
                    <a:pt x="130016" y="30597"/>
                  </a:lnTo>
                  <a:lnTo>
                    <a:pt x="131158" y="47445"/>
                  </a:lnTo>
                  <a:lnTo>
                    <a:pt x="129980" y="56383"/>
                  </a:lnTo>
                  <a:lnTo>
                    <a:pt x="120204" y="74781"/>
                  </a:lnTo>
                  <a:lnTo>
                    <a:pt x="96851" y="100166"/>
                  </a:lnTo>
                  <a:lnTo>
                    <a:pt x="75468" y="121094"/>
                  </a:lnTo>
                  <a:lnTo>
                    <a:pt x="56785" y="140700"/>
                  </a:lnTo>
                  <a:lnTo>
                    <a:pt x="12345" y="172113"/>
                  </a:lnTo>
                  <a:lnTo>
                    <a:pt x="4776" y="175958"/>
                  </a:lnTo>
                  <a:lnTo>
                    <a:pt x="0" y="177667"/>
                  </a:lnTo>
                  <a:lnTo>
                    <a:pt x="208" y="178123"/>
                  </a:lnTo>
                  <a:lnTo>
                    <a:pt x="1405" y="178426"/>
                  </a:lnTo>
                  <a:lnTo>
                    <a:pt x="8146" y="183910"/>
                  </a:lnTo>
                  <a:lnTo>
                    <a:pt x="48444" y="187947"/>
                  </a:lnTo>
                  <a:lnTo>
                    <a:pt x="86349" y="188438"/>
                  </a:lnTo>
                  <a:lnTo>
                    <a:pt x="146675" y="198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4" name="SMARTInkShape-3128">
              <a:extLst>
                <a:ext uri="{FF2B5EF4-FFF2-40B4-BE49-F238E27FC236}">
                  <a16:creationId xmlns:a16="http://schemas.microsoft.com/office/drawing/2014/main" id="{2FFB4FB3-8143-8785-B3BD-E15E15F458BE}"/>
                </a:ext>
              </a:extLst>
            </p:cNvPr>
            <p:cNvSpPr/>
            <p:nvPr>
              <p:custDataLst>
                <p:tags r:id="rId252"/>
              </p:custDataLst>
            </p:nvPr>
          </p:nvSpPr>
          <p:spPr>
            <a:xfrm>
              <a:off x="5257800" y="3657600"/>
              <a:ext cx="95251" cy="1"/>
            </a:xfrm>
            <a:custGeom>
              <a:avLst/>
              <a:gdLst/>
              <a:ahLst/>
              <a:cxnLst/>
              <a:rect l="0" t="0" r="0" b="0"/>
              <a:pathLst>
                <a:path w="95251" h="1">
                  <a:moveTo>
                    <a:pt x="0" y="0"/>
                  </a:moveTo>
                  <a:lnTo>
                    <a:pt x="0" y="0"/>
                  </a:lnTo>
                  <a:lnTo>
                    <a:pt x="47532" y="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5" name="SMARTInkShape-3129">
              <a:extLst>
                <a:ext uri="{FF2B5EF4-FFF2-40B4-BE49-F238E27FC236}">
                  <a16:creationId xmlns:a16="http://schemas.microsoft.com/office/drawing/2014/main" id="{044E6CCC-11AB-5C08-D069-FE3672A1ED72}"/>
                </a:ext>
              </a:extLst>
            </p:cNvPr>
            <p:cNvSpPr/>
            <p:nvPr>
              <p:custDataLst>
                <p:tags r:id="rId253"/>
              </p:custDataLst>
            </p:nvPr>
          </p:nvSpPr>
          <p:spPr>
            <a:xfrm>
              <a:off x="5524500" y="3448050"/>
              <a:ext cx="85726" cy="1"/>
            </a:xfrm>
            <a:custGeom>
              <a:avLst/>
              <a:gdLst/>
              <a:ahLst/>
              <a:cxnLst/>
              <a:rect l="0" t="0" r="0" b="0"/>
              <a:pathLst>
                <a:path w="85726" h="1">
                  <a:moveTo>
                    <a:pt x="0" y="0"/>
                  </a:moveTo>
                  <a:lnTo>
                    <a:pt x="0" y="0"/>
                  </a:lnTo>
                  <a:lnTo>
                    <a:pt x="41757" y="0"/>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6" name="SMARTInkShape-3130">
              <a:extLst>
                <a:ext uri="{FF2B5EF4-FFF2-40B4-BE49-F238E27FC236}">
                  <a16:creationId xmlns:a16="http://schemas.microsoft.com/office/drawing/2014/main" id="{717ED194-0F7B-9652-D6A8-54D35309D8F2}"/>
                </a:ext>
              </a:extLst>
            </p:cNvPr>
            <p:cNvSpPr/>
            <p:nvPr>
              <p:custDataLst>
                <p:tags r:id="rId254"/>
              </p:custDataLst>
            </p:nvPr>
          </p:nvSpPr>
          <p:spPr>
            <a:xfrm>
              <a:off x="5524500" y="3524250"/>
              <a:ext cx="76201" cy="9526"/>
            </a:xfrm>
            <a:custGeom>
              <a:avLst/>
              <a:gdLst/>
              <a:ahLst/>
              <a:cxnLst/>
              <a:rect l="0" t="0" r="0" b="0"/>
              <a:pathLst>
                <a:path w="76201" h="9526">
                  <a:moveTo>
                    <a:pt x="0" y="0"/>
                  </a:moveTo>
                  <a:lnTo>
                    <a:pt x="0" y="0"/>
                  </a:lnTo>
                  <a:lnTo>
                    <a:pt x="39039" y="1058"/>
                  </a:lnTo>
                  <a:lnTo>
                    <a:pt x="76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0" name="SMARTInkShape-Group707">
            <a:extLst>
              <a:ext uri="{FF2B5EF4-FFF2-40B4-BE49-F238E27FC236}">
                <a16:creationId xmlns:a16="http://schemas.microsoft.com/office/drawing/2014/main" id="{90343035-56F6-1B9F-5200-10CDA0EB95A4}"/>
              </a:ext>
            </a:extLst>
          </p:cNvPr>
          <p:cNvGrpSpPr/>
          <p:nvPr/>
        </p:nvGrpSpPr>
        <p:grpSpPr>
          <a:xfrm>
            <a:off x="5701019" y="3276717"/>
            <a:ext cx="1536760" cy="457084"/>
            <a:chOff x="5701019" y="3276717"/>
            <a:chExt cx="1536760" cy="457084"/>
          </a:xfrm>
        </p:grpSpPr>
        <p:sp>
          <p:nvSpPr>
            <p:cNvPr id="2108" name="SMARTInkShape-3131">
              <a:extLst>
                <a:ext uri="{FF2B5EF4-FFF2-40B4-BE49-F238E27FC236}">
                  <a16:creationId xmlns:a16="http://schemas.microsoft.com/office/drawing/2014/main" id="{CF366CDC-9DC3-75FB-0098-97AC45352D24}"/>
                </a:ext>
              </a:extLst>
            </p:cNvPr>
            <p:cNvSpPr/>
            <p:nvPr>
              <p:custDataLst>
                <p:tags r:id="rId233"/>
              </p:custDataLst>
            </p:nvPr>
          </p:nvSpPr>
          <p:spPr>
            <a:xfrm>
              <a:off x="5810845" y="3448050"/>
              <a:ext cx="122915" cy="164363"/>
            </a:xfrm>
            <a:custGeom>
              <a:avLst/>
              <a:gdLst/>
              <a:ahLst/>
              <a:cxnLst/>
              <a:rect l="0" t="0" r="0" b="0"/>
              <a:pathLst>
                <a:path w="122915" h="164363">
                  <a:moveTo>
                    <a:pt x="75605" y="0"/>
                  </a:moveTo>
                  <a:lnTo>
                    <a:pt x="75605" y="0"/>
                  </a:lnTo>
                  <a:lnTo>
                    <a:pt x="85130" y="0"/>
                  </a:lnTo>
                  <a:lnTo>
                    <a:pt x="57684" y="0"/>
                  </a:lnTo>
                  <a:lnTo>
                    <a:pt x="48943" y="2822"/>
                  </a:lnTo>
                  <a:lnTo>
                    <a:pt x="24861" y="22793"/>
                  </a:lnTo>
                  <a:lnTo>
                    <a:pt x="16716" y="30591"/>
                  </a:lnTo>
                  <a:lnTo>
                    <a:pt x="6181" y="51045"/>
                  </a:lnTo>
                  <a:lnTo>
                    <a:pt x="298" y="95700"/>
                  </a:lnTo>
                  <a:lnTo>
                    <a:pt x="0" y="105075"/>
                  </a:lnTo>
                  <a:lnTo>
                    <a:pt x="5314" y="123959"/>
                  </a:lnTo>
                  <a:lnTo>
                    <a:pt x="14731" y="140817"/>
                  </a:lnTo>
                  <a:lnTo>
                    <a:pt x="31933" y="156259"/>
                  </a:lnTo>
                  <a:lnTo>
                    <a:pt x="44201" y="163993"/>
                  </a:lnTo>
                  <a:lnTo>
                    <a:pt x="52552" y="164362"/>
                  </a:lnTo>
                  <a:lnTo>
                    <a:pt x="81357" y="155827"/>
                  </a:lnTo>
                  <a:lnTo>
                    <a:pt x="99064" y="145066"/>
                  </a:lnTo>
                  <a:lnTo>
                    <a:pt x="111078" y="134676"/>
                  </a:lnTo>
                  <a:lnTo>
                    <a:pt x="117829" y="120181"/>
                  </a:lnTo>
                  <a:lnTo>
                    <a:pt x="122162" y="79949"/>
                  </a:lnTo>
                  <a:lnTo>
                    <a:pt x="122914" y="58848"/>
                  </a:lnTo>
                  <a:lnTo>
                    <a:pt x="113024" y="35781"/>
                  </a:lnTo>
                  <a:lnTo>
                    <a:pt x="99644" y="23664"/>
                  </a:lnTo>
                  <a:lnTo>
                    <a:pt x="70108" y="4841"/>
                  </a:lnTo>
                  <a:lnTo>
                    <a:pt x="48276" y="425"/>
                  </a:lnTo>
                  <a:lnTo>
                    <a:pt x="29786" y="17"/>
                  </a:lnTo>
                  <a:lnTo>
                    <a:pt x="1845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9" name="SMARTInkShape-3132">
              <a:extLst>
                <a:ext uri="{FF2B5EF4-FFF2-40B4-BE49-F238E27FC236}">
                  <a16:creationId xmlns:a16="http://schemas.microsoft.com/office/drawing/2014/main" id="{F1BE1381-B8CD-0FDC-1B58-62FD5525A491}"/>
                </a:ext>
              </a:extLst>
            </p:cNvPr>
            <p:cNvSpPr/>
            <p:nvPr>
              <p:custDataLst>
                <p:tags r:id="rId234"/>
              </p:custDataLst>
            </p:nvPr>
          </p:nvSpPr>
          <p:spPr>
            <a:xfrm>
              <a:off x="6029325" y="36004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0" name="SMARTInkShape-3133">
              <a:extLst>
                <a:ext uri="{FF2B5EF4-FFF2-40B4-BE49-F238E27FC236}">
                  <a16:creationId xmlns:a16="http://schemas.microsoft.com/office/drawing/2014/main" id="{AF10CE36-B660-BE67-03A1-6E0CF45DAAAB}"/>
                </a:ext>
              </a:extLst>
            </p:cNvPr>
            <p:cNvSpPr/>
            <p:nvPr>
              <p:custDataLst>
                <p:tags r:id="rId235"/>
              </p:custDataLst>
            </p:nvPr>
          </p:nvSpPr>
          <p:spPr>
            <a:xfrm>
              <a:off x="6088585" y="3467100"/>
              <a:ext cx="82109" cy="152180"/>
            </a:xfrm>
            <a:custGeom>
              <a:avLst/>
              <a:gdLst/>
              <a:ahLst/>
              <a:cxnLst/>
              <a:rect l="0" t="0" r="0" b="0"/>
              <a:pathLst>
                <a:path w="82109" h="152180">
                  <a:moveTo>
                    <a:pt x="55040" y="57150"/>
                  </a:moveTo>
                  <a:lnTo>
                    <a:pt x="55040" y="57150"/>
                  </a:lnTo>
                  <a:lnTo>
                    <a:pt x="60096" y="52093"/>
                  </a:lnTo>
                  <a:lnTo>
                    <a:pt x="62579" y="46789"/>
                  </a:lnTo>
                  <a:lnTo>
                    <a:pt x="64555" y="20535"/>
                  </a:lnTo>
                  <a:lnTo>
                    <a:pt x="63500" y="20040"/>
                  </a:lnTo>
                  <a:lnTo>
                    <a:pt x="51307" y="19180"/>
                  </a:lnTo>
                  <a:lnTo>
                    <a:pt x="32061" y="29201"/>
                  </a:lnTo>
                  <a:lnTo>
                    <a:pt x="20839" y="42612"/>
                  </a:lnTo>
                  <a:lnTo>
                    <a:pt x="5010" y="82148"/>
                  </a:lnTo>
                  <a:lnTo>
                    <a:pt x="0" y="108184"/>
                  </a:lnTo>
                  <a:lnTo>
                    <a:pt x="1650" y="122518"/>
                  </a:lnTo>
                  <a:lnTo>
                    <a:pt x="5910" y="134886"/>
                  </a:lnTo>
                  <a:lnTo>
                    <a:pt x="11333" y="143910"/>
                  </a:lnTo>
                  <a:lnTo>
                    <a:pt x="17270" y="148627"/>
                  </a:lnTo>
                  <a:lnTo>
                    <a:pt x="26563" y="151282"/>
                  </a:lnTo>
                  <a:lnTo>
                    <a:pt x="39185" y="152179"/>
                  </a:lnTo>
                  <a:lnTo>
                    <a:pt x="45524" y="149480"/>
                  </a:lnTo>
                  <a:lnTo>
                    <a:pt x="63273" y="134067"/>
                  </a:lnTo>
                  <a:lnTo>
                    <a:pt x="75941" y="116747"/>
                  </a:lnTo>
                  <a:lnTo>
                    <a:pt x="82099" y="72293"/>
                  </a:lnTo>
                  <a:lnTo>
                    <a:pt x="82108" y="48114"/>
                  </a:lnTo>
                  <a:lnTo>
                    <a:pt x="78359" y="37964"/>
                  </a:lnTo>
                  <a:lnTo>
                    <a:pt x="53006" y="7941"/>
                  </a:lnTo>
                  <a:lnTo>
                    <a:pt x="46022" y="3529"/>
                  </a:lnTo>
                  <a:lnTo>
                    <a:pt x="359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1" name="SMARTInkShape-3134">
              <a:extLst>
                <a:ext uri="{FF2B5EF4-FFF2-40B4-BE49-F238E27FC236}">
                  <a16:creationId xmlns:a16="http://schemas.microsoft.com/office/drawing/2014/main" id="{C731C00A-4F8B-56AB-A870-3329AB8907C9}"/>
                </a:ext>
              </a:extLst>
            </p:cNvPr>
            <p:cNvSpPr/>
            <p:nvPr>
              <p:custDataLst>
                <p:tags r:id="rId236"/>
              </p:custDataLst>
            </p:nvPr>
          </p:nvSpPr>
          <p:spPr>
            <a:xfrm>
              <a:off x="6238875" y="3419626"/>
              <a:ext cx="94858" cy="218305"/>
            </a:xfrm>
            <a:custGeom>
              <a:avLst/>
              <a:gdLst/>
              <a:ahLst/>
              <a:cxnLst/>
              <a:rect l="0" t="0" r="0" b="0"/>
              <a:pathLst>
                <a:path w="94858" h="218305">
                  <a:moveTo>
                    <a:pt x="85725" y="18899"/>
                  </a:moveTo>
                  <a:lnTo>
                    <a:pt x="85725" y="18899"/>
                  </a:lnTo>
                  <a:lnTo>
                    <a:pt x="90781" y="13842"/>
                  </a:lnTo>
                  <a:lnTo>
                    <a:pt x="93264" y="8538"/>
                  </a:lnTo>
                  <a:lnTo>
                    <a:pt x="94857" y="1566"/>
                  </a:lnTo>
                  <a:lnTo>
                    <a:pt x="93930" y="993"/>
                  </a:lnTo>
                  <a:lnTo>
                    <a:pt x="81957" y="0"/>
                  </a:lnTo>
                  <a:lnTo>
                    <a:pt x="75936" y="2738"/>
                  </a:lnTo>
                  <a:lnTo>
                    <a:pt x="53744" y="18221"/>
                  </a:lnTo>
                  <a:lnTo>
                    <a:pt x="35313" y="58164"/>
                  </a:lnTo>
                  <a:lnTo>
                    <a:pt x="14384" y="101955"/>
                  </a:lnTo>
                  <a:lnTo>
                    <a:pt x="9106" y="143627"/>
                  </a:lnTo>
                  <a:lnTo>
                    <a:pt x="1409" y="185412"/>
                  </a:lnTo>
                  <a:lnTo>
                    <a:pt x="3449" y="196268"/>
                  </a:lnTo>
                  <a:lnTo>
                    <a:pt x="10547" y="208331"/>
                  </a:lnTo>
                  <a:lnTo>
                    <a:pt x="13381" y="211862"/>
                  </a:lnTo>
                  <a:lnTo>
                    <a:pt x="22175" y="215785"/>
                  </a:lnTo>
                  <a:lnTo>
                    <a:pt x="55181" y="218304"/>
                  </a:lnTo>
                  <a:lnTo>
                    <a:pt x="69681" y="215826"/>
                  </a:lnTo>
                  <a:lnTo>
                    <a:pt x="82555" y="210669"/>
                  </a:lnTo>
                  <a:lnTo>
                    <a:pt x="89844" y="204719"/>
                  </a:lnTo>
                  <a:lnTo>
                    <a:pt x="92847" y="199205"/>
                  </a:lnTo>
                  <a:lnTo>
                    <a:pt x="93647" y="196253"/>
                  </a:lnTo>
                  <a:lnTo>
                    <a:pt x="89719" y="176929"/>
                  </a:lnTo>
                  <a:lnTo>
                    <a:pt x="81851" y="161208"/>
                  </a:lnTo>
                  <a:lnTo>
                    <a:pt x="70245" y="153408"/>
                  </a:lnTo>
                  <a:lnTo>
                    <a:pt x="62705" y="149847"/>
                  </a:lnTo>
                  <a:lnTo>
                    <a:pt x="56620" y="148531"/>
                  </a:lnTo>
                  <a:lnTo>
                    <a:pt x="47037" y="149891"/>
                  </a:lnTo>
                  <a:lnTo>
                    <a:pt x="0" y="161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2" name="SMARTInkShape-3135">
              <a:extLst>
                <a:ext uri="{FF2B5EF4-FFF2-40B4-BE49-F238E27FC236}">
                  <a16:creationId xmlns:a16="http://schemas.microsoft.com/office/drawing/2014/main" id="{1C4C0C95-2EA8-8F67-662B-5213EB15E03D}"/>
                </a:ext>
              </a:extLst>
            </p:cNvPr>
            <p:cNvSpPr/>
            <p:nvPr>
              <p:custDataLst>
                <p:tags r:id="rId237"/>
              </p:custDataLst>
            </p:nvPr>
          </p:nvSpPr>
          <p:spPr>
            <a:xfrm>
              <a:off x="6477000" y="3562350"/>
              <a:ext cx="152401" cy="5058"/>
            </a:xfrm>
            <a:custGeom>
              <a:avLst/>
              <a:gdLst/>
              <a:ahLst/>
              <a:cxnLst/>
              <a:rect l="0" t="0" r="0" b="0"/>
              <a:pathLst>
                <a:path w="152401" h="5058">
                  <a:moveTo>
                    <a:pt x="0" y="0"/>
                  </a:moveTo>
                  <a:lnTo>
                    <a:pt x="0" y="0"/>
                  </a:lnTo>
                  <a:lnTo>
                    <a:pt x="5056" y="0"/>
                  </a:lnTo>
                  <a:lnTo>
                    <a:pt x="10361" y="2822"/>
                  </a:lnTo>
                  <a:lnTo>
                    <a:pt x="13257" y="5057"/>
                  </a:lnTo>
                  <a:lnTo>
                    <a:pt x="24942" y="4717"/>
                  </a:lnTo>
                  <a:lnTo>
                    <a:pt x="67451" y="621"/>
                  </a:lnTo>
                  <a:lnTo>
                    <a:pt x="114402" y="8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3" name="SMARTInkShape-3136">
              <a:extLst>
                <a:ext uri="{FF2B5EF4-FFF2-40B4-BE49-F238E27FC236}">
                  <a16:creationId xmlns:a16="http://schemas.microsoft.com/office/drawing/2014/main" id="{699F0195-1352-DBE7-13ED-BEA53B8AE067}"/>
                </a:ext>
              </a:extLst>
            </p:cNvPr>
            <p:cNvSpPr/>
            <p:nvPr>
              <p:custDataLst>
                <p:tags r:id="rId238"/>
              </p:custDataLst>
            </p:nvPr>
          </p:nvSpPr>
          <p:spPr>
            <a:xfrm>
              <a:off x="6663448" y="3486150"/>
              <a:ext cx="89163" cy="136433"/>
            </a:xfrm>
            <a:custGeom>
              <a:avLst/>
              <a:gdLst/>
              <a:ahLst/>
              <a:cxnLst/>
              <a:rect l="0" t="0" r="0" b="0"/>
              <a:pathLst>
                <a:path w="89163" h="136433">
                  <a:moveTo>
                    <a:pt x="51677" y="47625"/>
                  </a:moveTo>
                  <a:lnTo>
                    <a:pt x="51677" y="47625"/>
                  </a:lnTo>
                  <a:lnTo>
                    <a:pt x="51677" y="42568"/>
                  </a:lnTo>
                  <a:lnTo>
                    <a:pt x="57164" y="25891"/>
                  </a:lnTo>
                  <a:lnTo>
                    <a:pt x="56394" y="23611"/>
                  </a:lnTo>
                  <a:lnTo>
                    <a:pt x="54822" y="22090"/>
                  </a:lnTo>
                  <a:lnTo>
                    <a:pt x="53075" y="17579"/>
                  </a:lnTo>
                  <a:lnTo>
                    <a:pt x="52608" y="14894"/>
                  </a:lnTo>
                  <a:lnTo>
                    <a:pt x="51240" y="14163"/>
                  </a:lnTo>
                  <a:lnTo>
                    <a:pt x="49269" y="14734"/>
                  </a:lnTo>
                  <a:lnTo>
                    <a:pt x="44257" y="17132"/>
                  </a:lnTo>
                  <a:lnTo>
                    <a:pt x="34367" y="18797"/>
                  </a:lnTo>
                  <a:lnTo>
                    <a:pt x="18821" y="34209"/>
                  </a:lnTo>
                  <a:lnTo>
                    <a:pt x="4461" y="60458"/>
                  </a:lnTo>
                  <a:lnTo>
                    <a:pt x="0" y="75554"/>
                  </a:lnTo>
                  <a:lnTo>
                    <a:pt x="3309" y="102560"/>
                  </a:lnTo>
                  <a:lnTo>
                    <a:pt x="9366" y="114727"/>
                  </a:lnTo>
                  <a:lnTo>
                    <a:pt x="13945" y="120934"/>
                  </a:lnTo>
                  <a:lnTo>
                    <a:pt x="27499" y="130654"/>
                  </a:lnTo>
                  <a:lnTo>
                    <a:pt x="35558" y="134728"/>
                  </a:lnTo>
                  <a:lnTo>
                    <a:pt x="50158" y="136432"/>
                  </a:lnTo>
                  <a:lnTo>
                    <a:pt x="57014" y="135405"/>
                  </a:lnTo>
                  <a:lnTo>
                    <a:pt x="62643" y="132603"/>
                  </a:lnTo>
                  <a:lnTo>
                    <a:pt x="71721" y="123846"/>
                  </a:lnTo>
                  <a:lnTo>
                    <a:pt x="82781" y="101959"/>
                  </a:lnTo>
                  <a:lnTo>
                    <a:pt x="88395" y="72665"/>
                  </a:lnTo>
                  <a:lnTo>
                    <a:pt x="89162" y="55579"/>
                  </a:lnTo>
                  <a:lnTo>
                    <a:pt x="83860" y="37402"/>
                  </a:lnTo>
                  <a:lnTo>
                    <a:pt x="74447" y="20856"/>
                  </a:lnTo>
                  <a:lnTo>
                    <a:pt x="63208" y="9975"/>
                  </a:lnTo>
                  <a:lnTo>
                    <a:pt x="421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4" name="SMARTInkShape-3137">
              <a:extLst>
                <a:ext uri="{FF2B5EF4-FFF2-40B4-BE49-F238E27FC236}">
                  <a16:creationId xmlns:a16="http://schemas.microsoft.com/office/drawing/2014/main" id="{A4BD2ACE-F274-A8B7-51B3-0E664659BEC3}"/>
                </a:ext>
              </a:extLst>
            </p:cNvPr>
            <p:cNvSpPr/>
            <p:nvPr>
              <p:custDataLst>
                <p:tags r:id="rId239"/>
              </p:custDataLst>
            </p:nvPr>
          </p:nvSpPr>
          <p:spPr>
            <a:xfrm>
              <a:off x="6804888" y="3600450"/>
              <a:ext cx="5488" cy="19051"/>
            </a:xfrm>
            <a:custGeom>
              <a:avLst/>
              <a:gdLst/>
              <a:ahLst/>
              <a:cxnLst/>
              <a:rect l="0" t="0" r="0" b="0"/>
              <a:pathLst>
                <a:path w="5488" h="19051">
                  <a:moveTo>
                    <a:pt x="5487" y="19050"/>
                  </a:moveTo>
                  <a:lnTo>
                    <a:pt x="5487" y="19050"/>
                  </a:lnTo>
                  <a:lnTo>
                    <a:pt x="431" y="19050"/>
                  </a:lnTo>
                  <a:lnTo>
                    <a:pt x="0" y="17992"/>
                  </a:lnTo>
                  <a:lnTo>
                    <a:pt x="4866" y="9349"/>
                  </a:lnTo>
                  <a:lnTo>
                    <a:pt x="54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5" name="SMARTInkShape-3138">
              <a:extLst>
                <a:ext uri="{FF2B5EF4-FFF2-40B4-BE49-F238E27FC236}">
                  <a16:creationId xmlns:a16="http://schemas.microsoft.com/office/drawing/2014/main" id="{21E6F750-9F86-FD2D-F6FA-30C8F0CD733E}"/>
                </a:ext>
              </a:extLst>
            </p:cNvPr>
            <p:cNvSpPr/>
            <p:nvPr>
              <p:custDataLst>
                <p:tags r:id="rId240"/>
              </p:custDataLst>
            </p:nvPr>
          </p:nvSpPr>
          <p:spPr>
            <a:xfrm>
              <a:off x="6898404" y="3505200"/>
              <a:ext cx="58693" cy="115315"/>
            </a:xfrm>
            <a:custGeom>
              <a:avLst/>
              <a:gdLst/>
              <a:ahLst/>
              <a:cxnLst/>
              <a:rect l="0" t="0" r="0" b="0"/>
              <a:pathLst>
                <a:path w="58693" h="115315">
                  <a:moveTo>
                    <a:pt x="26271" y="28575"/>
                  </a:moveTo>
                  <a:lnTo>
                    <a:pt x="26271" y="28575"/>
                  </a:lnTo>
                  <a:lnTo>
                    <a:pt x="31327" y="23518"/>
                  </a:lnTo>
                  <a:lnTo>
                    <a:pt x="33809" y="18214"/>
                  </a:lnTo>
                  <a:lnTo>
                    <a:pt x="34471" y="15318"/>
                  </a:lnTo>
                  <a:lnTo>
                    <a:pt x="35972" y="13387"/>
                  </a:lnTo>
                  <a:lnTo>
                    <a:pt x="40460" y="11242"/>
                  </a:lnTo>
                  <a:lnTo>
                    <a:pt x="41021" y="9611"/>
                  </a:lnTo>
                  <a:lnTo>
                    <a:pt x="40338" y="7466"/>
                  </a:lnTo>
                  <a:lnTo>
                    <a:pt x="36693" y="1475"/>
                  </a:lnTo>
                  <a:lnTo>
                    <a:pt x="35336" y="2041"/>
                  </a:lnTo>
                  <a:lnTo>
                    <a:pt x="22618" y="13387"/>
                  </a:lnTo>
                  <a:lnTo>
                    <a:pt x="10301" y="34198"/>
                  </a:lnTo>
                  <a:lnTo>
                    <a:pt x="500" y="64963"/>
                  </a:lnTo>
                  <a:lnTo>
                    <a:pt x="0" y="78614"/>
                  </a:lnTo>
                  <a:lnTo>
                    <a:pt x="11118" y="111025"/>
                  </a:lnTo>
                  <a:lnTo>
                    <a:pt x="12994" y="114233"/>
                  </a:lnTo>
                  <a:lnTo>
                    <a:pt x="14245" y="115314"/>
                  </a:lnTo>
                  <a:lnTo>
                    <a:pt x="15079" y="114976"/>
                  </a:lnTo>
                  <a:lnTo>
                    <a:pt x="30567" y="113375"/>
                  </a:lnTo>
                  <a:lnTo>
                    <a:pt x="38058" y="109303"/>
                  </a:lnTo>
                  <a:lnTo>
                    <a:pt x="48226" y="90947"/>
                  </a:lnTo>
                  <a:lnTo>
                    <a:pt x="57941" y="65400"/>
                  </a:lnTo>
                  <a:lnTo>
                    <a:pt x="58692" y="49881"/>
                  </a:lnTo>
                  <a:lnTo>
                    <a:pt x="50549" y="22670"/>
                  </a:lnTo>
                  <a:lnTo>
                    <a:pt x="41813" y="8363"/>
                  </a:lnTo>
                  <a:lnTo>
                    <a:pt x="35648" y="3717"/>
                  </a:lnTo>
                  <a:lnTo>
                    <a:pt x="1674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6" name="SMARTInkShape-3139">
              <a:extLst>
                <a:ext uri="{FF2B5EF4-FFF2-40B4-BE49-F238E27FC236}">
                  <a16:creationId xmlns:a16="http://schemas.microsoft.com/office/drawing/2014/main" id="{B3EA28F9-B8C1-13D9-756F-FF82793551F3}"/>
                </a:ext>
              </a:extLst>
            </p:cNvPr>
            <p:cNvSpPr/>
            <p:nvPr>
              <p:custDataLst>
                <p:tags r:id="rId241"/>
              </p:custDataLst>
            </p:nvPr>
          </p:nvSpPr>
          <p:spPr>
            <a:xfrm>
              <a:off x="6991350" y="3467271"/>
              <a:ext cx="74322" cy="142705"/>
            </a:xfrm>
            <a:custGeom>
              <a:avLst/>
              <a:gdLst/>
              <a:ahLst/>
              <a:cxnLst/>
              <a:rect l="0" t="0" r="0" b="0"/>
              <a:pathLst>
                <a:path w="74322" h="142705">
                  <a:moveTo>
                    <a:pt x="57150" y="37929"/>
                  </a:moveTo>
                  <a:lnTo>
                    <a:pt x="57150" y="37929"/>
                  </a:lnTo>
                  <a:lnTo>
                    <a:pt x="64688" y="20029"/>
                  </a:lnTo>
                  <a:lnTo>
                    <a:pt x="66559" y="1778"/>
                  </a:lnTo>
                  <a:lnTo>
                    <a:pt x="65539" y="1129"/>
                  </a:lnTo>
                  <a:lnTo>
                    <a:pt x="58464" y="0"/>
                  </a:lnTo>
                  <a:lnTo>
                    <a:pt x="47427" y="4936"/>
                  </a:lnTo>
                  <a:lnTo>
                    <a:pt x="39423" y="13035"/>
                  </a:lnTo>
                  <a:lnTo>
                    <a:pt x="25662" y="30425"/>
                  </a:lnTo>
                  <a:lnTo>
                    <a:pt x="24516" y="33985"/>
                  </a:lnTo>
                  <a:lnTo>
                    <a:pt x="24811" y="37416"/>
                  </a:lnTo>
                  <a:lnTo>
                    <a:pt x="35684" y="60283"/>
                  </a:lnTo>
                  <a:lnTo>
                    <a:pt x="73382" y="104588"/>
                  </a:lnTo>
                  <a:lnTo>
                    <a:pt x="74321" y="107769"/>
                  </a:lnTo>
                  <a:lnTo>
                    <a:pt x="73889" y="110947"/>
                  </a:lnTo>
                  <a:lnTo>
                    <a:pt x="70586" y="117301"/>
                  </a:lnTo>
                  <a:lnTo>
                    <a:pt x="52239" y="130004"/>
                  </a:lnTo>
                  <a:lnTo>
                    <a:pt x="34411" y="138471"/>
                  </a:lnTo>
                  <a:lnTo>
                    <a:pt x="0" y="1427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7" name="SMARTInkShape-3140">
              <a:extLst>
                <a:ext uri="{FF2B5EF4-FFF2-40B4-BE49-F238E27FC236}">
                  <a16:creationId xmlns:a16="http://schemas.microsoft.com/office/drawing/2014/main" id="{8A62AE60-8C28-0DCC-50A1-5A7ED9F783AE}"/>
                </a:ext>
              </a:extLst>
            </p:cNvPr>
            <p:cNvSpPr/>
            <p:nvPr>
              <p:custDataLst>
                <p:tags r:id="rId242"/>
              </p:custDataLst>
            </p:nvPr>
          </p:nvSpPr>
          <p:spPr>
            <a:xfrm>
              <a:off x="7048500" y="3448050"/>
              <a:ext cx="95251" cy="9526"/>
            </a:xfrm>
            <a:custGeom>
              <a:avLst/>
              <a:gdLst/>
              <a:ahLst/>
              <a:cxnLst/>
              <a:rect l="0" t="0" r="0" b="0"/>
              <a:pathLst>
                <a:path w="95251" h="9526">
                  <a:moveTo>
                    <a:pt x="0" y="9525"/>
                  </a:moveTo>
                  <a:lnTo>
                    <a:pt x="0" y="9525"/>
                  </a:lnTo>
                  <a:lnTo>
                    <a:pt x="44781" y="952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8" name="SMARTInkShape-3141">
              <a:extLst>
                <a:ext uri="{FF2B5EF4-FFF2-40B4-BE49-F238E27FC236}">
                  <a16:creationId xmlns:a16="http://schemas.microsoft.com/office/drawing/2014/main" id="{EC2D9594-2B98-5876-D0A9-AA81EF20668B}"/>
                </a:ext>
              </a:extLst>
            </p:cNvPr>
            <p:cNvSpPr/>
            <p:nvPr>
              <p:custDataLst>
                <p:tags r:id="rId243"/>
              </p:custDataLst>
            </p:nvPr>
          </p:nvSpPr>
          <p:spPr>
            <a:xfrm>
              <a:off x="7086600" y="3429000"/>
              <a:ext cx="151179" cy="285751"/>
            </a:xfrm>
            <a:custGeom>
              <a:avLst/>
              <a:gdLst/>
              <a:ahLst/>
              <a:cxnLst/>
              <a:rect l="0" t="0" r="0" b="0"/>
              <a:pathLst>
                <a:path w="151179" h="285751">
                  <a:moveTo>
                    <a:pt x="123825" y="0"/>
                  </a:moveTo>
                  <a:lnTo>
                    <a:pt x="123825" y="0"/>
                  </a:lnTo>
                  <a:lnTo>
                    <a:pt x="128881" y="15169"/>
                  </a:lnTo>
                  <a:lnTo>
                    <a:pt x="131430" y="17521"/>
                  </a:lnTo>
                  <a:lnTo>
                    <a:pt x="134186" y="16973"/>
                  </a:lnTo>
                  <a:lnTo>
                    <a:pt x="137082" y="14490"/>
                  </a:lnTo>
                  <a:lnTo>
                    <a:pt x="140071" y="14952"/>
                  </a:lnTo>
                  <a:lnTo>
                    <a:pt x="146215" y="21109"/>
                  </a:lnTo>
                  <a:lnTo>
                    <a:pt x="151178" y="64064"/>
                  </a:lnTo>
                  <a:lnTo>
                    <a:pt x="150980" y="101767"/>
                  </a:lnTo>
                  <a:lnTo>
                    <a:pt x="144688" y="138691"/>
                  </a:lnTo>
                  <a:lnTo>
                    <a:pt x="135063" y="169152"/>
                  </a:lnTo>
                  <a:lnTo>
                    <a:pt x="107338" y="210711"/>
                  </a:lnTo>
                  <a:lnTo>
                    <a:pt x="61041" y="251683"/>
                  </a:lnTo>
                  <a:lnTo>
                    <a:pt x="14674" y="275743"/>
                  </a:lnTo>
                  <a:lnTo>
                    <a:pt x="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9" name="SMARTInkShape-3142">
              <a:extLst>
                <a:ext uri="{FF2B5EF4-FFF2-40B4-BE49-F238E27FC236}">
                  <a16:creationId xmlns:a16="http://schemas.microsoft.com/office/drawing/2014/main" id="{FDE8A285-BA12-D9FF-6718-1156BD80A515}"/>
                </a:ext>
              </a:extLst>
            </p:cNvPr>
            <p:cNvSpPr/>
            <p:nvPr>
              <p:custDataLst>
                <p:tags r:id="rId244"/>
              </p:custDataLst>
            </p:nvPr>
          </p:nvSpPr>
          <p:spPr>
            <a:xfrm>
              <a:off x="5701019" y="3276717"/>
              <a:ext cx="156857" cy="457084"/>
            </a:xfrm>
            <a:custGeom>
              <a:avLst/>
              <a:gdLst/>
              <a:ahLst/>
              <a:cxnLst/>
              <a:rect l="0" t="0" r="0" b="0"/>
              <a:pathLst>
                <a:path w="156857" h="457084">
                  <a:moveTo>
                    <a:pt x="156856" y="18933"/>
                  </a:moveTo>
                  <a:lnTo>
                    <a:pt x="156856" y="18933"/>
                  </a:lnTo>
                  <a:lnTo>
                    <a:pt x="156856" y="0"/>
                  </a:lnTo>
                  <a:lnTo>
                    <a:pt x="151800" y="4974"/>
                  </a:lnTo>
                  <a:lnTo>
                    <a:pt x="113003" y="26453"/>
                  </a:lnTo>
                  <a:lnTo>
                    <a:pt x="76196" y="63765"/>
                  </a:lnTo>
                  <a:lnTo>
                    <a:pt x="44498" y="111122"/>
                  </a:lnTo>
                  <a:lnTo>
                    <a:pt x="26903" y="144673"/>
                  </a:lnTo>
                  <a:lnTo>
                    <a:pt x="16534" y="188880"/>
                  </a:lnTo>
                  <a:lnTo>
                    <a:pt x="6882" y="229244"/>
                  </a:lnTo>
                  <a:lnTo>
                    <a:pt x="0" y="265632"/>
                  </a:lnTo>
                  <a:lnTo>
                    <a:pt x="3723" y="309458"/>
                  </a:lnTo>
                  <a:lnTo>
                    <a:pt x="10471" y="352782"/>
                  </a:lnTo>
                  <a:lnTo>
                    <a:pt x="15058" y="382552"/>
                  </a:lnTo>
                  <a:lnTo>
                    <a:pt x="28881" y="415127"/>
                  </a:lnTo>
                  <a:lnTo>
                    <a:pt x="53664" y="447925"/>
                  </a:lnTo>
                  <a:lnTo>
                    <a:pt x="60899" y="453013"/>
                  </a:lnTo>
                  <a:lnTo>
                    <a:pt x="70922" y="455877"/>
                  </a:lnTo>
                  <a:lnTo>
                    <a:pt x="90181" y="457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21" name="SMARTInkShape-3143">
            <a:extLst>
              <a:ext uri="{FF2B5EF4-FFF2-40B4-BE49-F238E27FC236}">
                <a16:creationId xmlns:a16="http://schemas.microsoft.com/office/drawing/2014/main" id="{D2F64C51-8C2E-ACAD-9004-28D3FF595D46}"/>
              </a:ext>
            </a:extLst>
          </p:cNvPr>
          <p:cNvSpPr/>
          <p:nvPr>
            <p:custDataLst>
              <p:tags r:id="rId2"/>
            </p:custDataLst>
          </p:nvPr>
        </p:nvSpPr>
        <p:spPr>
          <a:xfrm>
            <a:off x="7572375" y="3552825"/>
            <a:ext cx="219076" cy="9409"/>
          </a:xfrm>
          <a:custGeom>
            <a:avLst/>
            <a:gdLst/>
            <a:ahLst/>
            <a:cxnLst/>
            <a:rect l="0" t="0" r="0" b="0"/>
            <a:pathLst>
              <a:path w="219076" h="9409">
                <a:moveTo>
                  <a:pt x="0" y="0"/>
                </a:moveTo>
                <a:lnTo>
                  <a:pt x="0" y="0"/>
                </a:lnTo>
                <a:lnTo>
                  <a:pt x="42214" y="0"/>
                </a:lnTo>
                <a:lnTo>
                  <a:pt x="80359" y="1058"/>
                </a:lnTo>
                <a:lnTo>
                  <a:pt x="122765" y="7539"/>
                </a:lnTo>
                <a:lnTo>
                  <a:pt x="169194" y="9263"/>
                </a:lnTo>
                <a:lnTo>
                  <a:pt x="180325" y="9408"/>
                </a:lnTo>
                <a:lnTo>
                  <a:pt x="188800" y="6651"/>
                </a:lnTo>
                <a:lnTo>
                  <a:pt x="196095" y="2956"/>
                </a:lnTo>
                <a:lnTo>
                  <a:pt x="209287" y="260"/>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2" name="SMARTInkShape-3144">
            <a:extLst>
              <a:ext uri="{FF2B5EF4-FFF2-40B4-BE49-F238E27FC236}">
                <a16:creationId xmlns:a16="http://schemas.microsoft.com/office/drawing/2014/main" id="{18299DFC-DDDD-CFE4-69CA-7BAFE3072FD3}"/>
              </a:ext>
            </a:extLst>
          </p:cNvPr>
          <p:cNvSpPr/>
          <p:nvPr>
            <p:custDataLst>
              <p:tags r:id="rId3"/>
            </p:custDataLst>
          </p:nvPr>
        </p:nvSpPr>
        <p:spPr>
          <a:xfrm>
            <a:off x="8041282" y="3429614"/>
            <a:ext cx="205364" cy="204147"/>
          </a:xfrm>
          <a:custGeom>
            <a:avLst/>
            <a:gdLst/>
            <a:ahLst/>
            <a:cxnLst/>
            <a:rect l="0" t="0" r="0" b="0"/>
            <a:pathLst>
              <a:path w="205364" h="204147">
                <a:moveTo>
                  <a:pt x="112118" y="37486"/>
                </a:moveTo>
                <a:lnTo>
                  <a:pt x="112118" y="37486"/>
                </a:lnTo>
                <a:lnTo>
                  <a:pt x="121252" y="28354"/>
                </a:lnTo>
                <a:lnTo>
                  <a:pt x="121609" y="19794"/>
                </a:lnTo>
                <a:lnTo>
                  <a:pt x="116577" y="13782"/>
                </a:lnTo>
                <a:lnTo>
                  <a:pt x="111278" y="11076"/>
                </a:lnTo>
                <a:lnTo>
                  <a:pt x="81642" y="837"/>
                </a:lnTo>
                <a:lnTo>
                  <a:pt x="43115" y="12771"/>
                </a:lnTo>
                <a:lnTo>
                  <a:pt x="28181" y="24385"/>
                </a:lnTo>
                <a:lnTo>
                  <a:pt x="13517" y="43129"/>
                </a:lnTo>
                <a:lnTo>
                  <a:pt x="1610" y="77584"/>
                </a:lnTo>
                <a:lnTo>
                  <a:pt x="0" y="104752"/>
                </a:lnTo>
                <a:lnTo>
                  <a:pt x="3373" y="123474"/>
                </a:lnTo>
                <a:lnTo>
                  <a:pt x="16280" y="146808"/>
                </a:lnTo>
                <a:lnTo>
                  <a:pt x="56145" y="180123"/>
                </a:lnTo>
                <a:lnTo>
                  <a:pt x="74542" y="190839"/>
                </a:lnTo>
                <a:lnTo>
                  <a:pt x="118122" y="204146"/>
                </a:lnTo>
                <a:lnTo>
                  <a:pt x="162037" y="199658"/>
                </a:lnTo>
                <a:lnTo>
                  <a:pt x="177239" y="194428"/>
                </a:lnTo>
                <a:lnTo>
                  <a:pt x="186216" y="183438"/>
                </a:lnTo>
                <a:lnTo>
                  <a:pt x="200602" y="145456"/>
                </a:lnTo>
                <a:lnTo>
                  <a:pt x="205363" y="114633"/>
                </a:lnTo>
                <a:lnTo>
                  <a:pt x="199368" y="70286"/>
                </a:lnTo>
                <a:lnTo>
                  <a:pt x="193935" y="53475"/>
                </a:lnTo>
                <a:lnTo>
                  <a:pt x="182347" y="38948"/>
                </a:lnTo>
                <a:lnTo>
                  <a:pt x="166615" y="26494"/>
                </a:lnTo>
                <a:lnTo>
                  <a:pt x="123160" y="2494"/>
                </a:lnTo>
                <a:lnTo>
                  <a:pt x="109243" y="0"/>
                </a:lnTo>
                <a:lnTo>
                  <a:pt x="107026" y="854"/>
                </a:lnTo>
                <a:lnTo>
                  <a:pt x="105549" y="2481"/>
                </a:lnTo>
                <a:lnTo>
                  <a:pt x="103907" y="7111"/>
                </a:lnTo>
                <a:lnTo>
                  <a:pt x="102593" y="184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25" name="SMARTInkShape-Group710">
            <a:extLst>
              <a:ext uri="{FF2B5EF4-FFF2-40B4-BE49-F238E27FC236}">
                <a16:creationId xmlns:a16="http://schemas.microsoft.com/office/drawing/2014/main" id="{AF4E5351-6FC3-D3EF-944A-5A368C130401}"/>
              </a:ext>
            </a:extLst>
          </p:cNvPr>
          <p:cNvGrpSpPr/>
          <p:nvPr/>
        </p:nvGrpSpPr>
        <p:grpSpPr>
          <a:xfrm>
            <a:off x="5048250" y="3914775"/>
            <a:ext cx="3438526" cy="1104060"/>
            <a:chOff x="5048250" y="3914775"/>
            <a:chExt cx="3438526" cy="1104060"/>
          </a:xfrm>
        </p:grpSpPr>
        <p:sp>
          <p:nvSpPr>
            <p:cNvPr id="2123" name="SMARTInkShape-3145">
              <a:extLst>
                <a:ext uri="{FF2B5EF4-FFF2-40B4-BE49-F238E27FC236}">
                  <a16:creationId xmlns:a16="http://schemas.microsoft.com/office/drawing/2014/main" id="{09BC688B-33E9-964E-D685-C717DB387A92}"/>
                </a:ext>
              </a:extLst>
            </p:cNvPr>
            <p:cNvSpPr/>
            <p:nvPr>
              <p:custDataLst>
                <p:tags r:id="rId231"/>
              </p:custDataLst>
            </p:nvPr>
          </p:nvSpPr>
          <p:spPr>
            <a:xfrm>
              <a:off x="5267325" y="3914775"/>
              <a:ext cx="3219451" cy="47626"/>
            </a:xfrm>
            <a:custGeom>
              <a:avLst/>
              <a:gdLst/>
              <a:ahLst/>
              <a:cxnLst/>
              <a:rect l="0" t="0" r="0" b="0"/>
              <a:pathLst>
                <a:path w="3219451" h="47626">
                  <a:moveTo>
                    <a:pt x="0" y="28575"/>
                  </a:moveTo>
                  <a:lnTo>
                    <a:pt x="0" y="28575"/>
                  </a:lnTo>
                  <a:lnTo>
                    <a:pt x="0" y="36776"/>
                  </a:lnTo>
                  <a:lnTo>
                    <a:pt x="1058" y="37217"/>
                  </a:lnTo>
                  <a:lnTo>
                    <a:pt x="43317" y="38100"/>
                  </a:lnTo>
                  <a:lnTo>
                    <a:pt x="87667" y="38100"/>
                  </a:lnTo>
                  <a:lnTo>
                    <a:pt x="108172" y="35278"/>
                  </a:lnTo>
                  <a:lnTo>
                    <a:pt x="154964" y="29458"/>
                  </a:lnTo>
                  <a:lnTo>
                    <a:pt x="195258" y="27779"/>
                  </a:lnTo>
                  <a:lnTo>
                    <a:pt x="235537" y="22106"/>
                  </a:lnTo>
                  <a:lnTo>
                    <a:pt x="281573" y="19956"/>
                  </a:lnTo>
                  <a:lnTo>
                    <a:pt x="316702" y="19452"/>
                  </a:lnTo>
                  <a:lnTo>
                    <a:pt x="353481" y="19229"/>
                  </a:lnTo>
                  <a:lnTo>
                    <a:pt x="387819" y="19129"/>
                  </a:lnTo>
                  <a:lnTo>
                    <a:pt x="426059" y="19074"/>
                  </a:lnTo>
                  <a:lnTo>
                    <a:pt x="473548" y="19055"/>
                  </a:lnTo>
                  <a:lnTo>
                    <a:pt x="518873" y="19050"/>
                  </a:lnTo>
                  <a:lnTo>
                    <a:pt x="565220" y="19050"/>
                  </a:lnTo>
                  <a:lnTo>
                    <a:pt x="600811" y="19050"/>
                  </a:lnTo>
                  <a:lnTo>
                    <a:pt x="642273" y="13993"/>
                  </a:lnTo>
                  <a:lnTo>
                    <a:pt x="675627" y="11511"/>
                  </a:lnTo>
                  <a:lnTo>
                    <a:pt x="714087" y="10408"/>
                  </a:lnTo>
                  <a:lnTo>
                    <a:pt x="752347" y="9918"/>
                  </a:lnTo>
                  <a:lnTo>
                    <a:pt x="799475" y="9642"/>
                  </a:lnTo>
                  <a:lnTo>
                    <a:pt x="846778" y="9548"/>
                  </a:lnTo>
                  <a:lnTo>
                    <a:pt x="886485" y="9532"/>
                  </a:lnTo>
                  <a:lnTo>
                    <a:pt x="923514" y="9528"/>
                  </a:lnTo>
                  <a:lnTo>
                    <a:pt x="970840" y="9525"/>
                  </a:lnTo>
                  <a:lnTo>
                    <a:pt x="1011674" y="9525"/>
                  </a:lnTo>
                  <a:lnTo>
                    <a:pt x="1046180" y="9525"/>
                  </a:lnTo>
                  <a:lnTo>
                    <a:pt x="1083035" y="9525"/>
                  </a:lnTo>
                  <a:lnTo>
                    <a:pt x="1127584" y="9525"/>
                  </a:lnTo>
                  <a:lnTo>
                    <a:pt x="1166537" y="9525"/>
                  </a:lnTo>
                  <a:lnTo>
                    <a:pt x="1211502" y="6703"/>
                  </a:lnTo>
                  <a:lnTo>
                    <a:pt x="1248317" y="1986"/>
                  </a:lnTo>
                  <a:lnTo>
                    <a:pt x="1286035" y="589"/>
                  </a:lnTo>
                  <a:lnTo>
                    <a:pt x="1324022" y="175"/>
                  </a:lnTo>
                  <a:lnTo>
                    <a:pt x="1362089" y="52"/>
                  </a:lnTo>
                  <a:lnTo>
                    <a:pt x="1400179" y="15"/>
                  </a:lnTo>
                  <a:lnTo>
                    <a:pt x="1438276" y="5"/>
                  </a:lnTo>
                  <a:lnTo>
                    <a:pt x="1476375" y="1"/>
                  </a:lnTo>
                  <a:lnTo>
                    <a:pt x="1517297" y="0"/>
                  </a:lnTo>
                  <a:lnTo>
                    <a:pt x="1550654" y="1058"/>
                  </a:lnTo>
                  <a:lnTo>
                    <a:pt x="1593702" y="5057"/>
                  </a:lnTo>
                  <a:lnTo>
                    <a:pt x="1641056" y="7539"/>
                  </a:lnTo>
                  <a:lnTo>
                    <a:pt x="1665536" y="8201"/>
                  </a:lnTo>
                  <a:lnTo>
                    <a:pt x="1712495" y="8936"/>
                  </a:lnTo>
                  <a:lnTo>
                    <a:pt x="1754884" y="9263"/>
                  </a:lnTo>
                  <a:lnTo>
                    <a:pt x="1787834" y="9408"/>
                  </a:lnTo>
                  <a:lnTo>
                    <a:pt x="1830185" y="9491"/>
                  </a:lnTo>
                  <a:lnTo>
                    <a:pt x="1869545" y="14572"/>
                  </a:lnTo>
                  <a:lnTo>
                    <a:pt x="1908018" y="17723"/>
                  </a:lnTo>
                  <a:lnTo>
                    <a:pt x="1951285" y="18657"/>
                  </a:lnTo>
                  <a:lnTo>
                    <a:pt x="1992563" y="18933"/>
                  </a:lnTo>
                  <a:lnTo>
                    <a:pt x="2031604" y="19016"/>
                  </a:lnTo>
                  <a:lnTo>
                    <a:pt x="2069982" y="19040"/>
                  </a:lnTo>
                  <a:lnTo>
                    <a:pt x="2103914" y="19045"/>
                  </a:lnTo>
                  <a:lnTo>
                    <a:pt x="2140514" y="19048"/>
                  </a:lnTo>
                  <a:lnTo>
                    <a:pt x="2184920" y="19050"/>
                  </a:lnTo>
                  <a:lnTo>
                    <a:pt x="2228063" y="19050"/>
                  </a:lnTo>
                  <a:lnTo>
                    <a:pt x="2265895" y="19050"/>
                  </a:lnTo>
                  <a:lnTo>
                    <a:pt x="2298936" y="19050"/>
                  </a:lnTo>
                  <a:lnTo>
                    <a:pt x="2329849" y="19050"/>
                  </a:lnTo>
                  <a:lnTo>
                    <a:pt x="2364755" y="19050"/>
                  </a:lnTo>
                  <a:lnTo>
                    <a:pt x="2409993" y="19050"/>
                  </a:lnTo>
                  <a:lnTo>
                    <a:pt x="2450209" y="19050"/>
                  </a:lnTo>
                  <a:lnTo>
                    <a:pt x="2488633" y="19050"/>
                  </a:lnTo>
                  <a:lnTo>
                    <a:pt x="2524780" y="19050"/>
                  </a:lnTo>
                  <a:lnTo>
                    <a:pt x="2571592" y="19050"/>
                  </a:lnTo>
                  <a:lnTo>
                    <a:pt x="2610156" y="19050"/>
                  </a:lnTo>
                  <a:lnTo>
                    <a:pt x="2642794" y="19050"/>
                  </a:lnTo>
                  <a:lnTo>
                    <a:pt x="2678467" y="19050"/>
                  </a:lnTo>
                  <a:lnTo>
                    <a:pt x="2725784" y="19050"/>
                  </a:lnTo>
                  <a:lnTo>
                    <a:pt x="2768378" y="19050"/>
                  </a:lnTo>
                  <a:lnTo>
                    <a:pt x="2802014" y="19050"/>
                  </a:lnTo>
                  <a:lnTo>
                    <a:pt x="2834604" y="19050"/>
                  </a:lnTo>
                  <a:lnTo>
                    <a:pt x="2869549" y="19050"/>
                  </a:lnTo>
                  <a:lnTo>
                    <a:pt x="2905189" y="19050"/>
                  </a:lnTo>
                  <a:lnTo>
                    <a:pt x="2938667" y="19050"/>
                  </a:lnTo>
                  <a:lnTo>
                    <a:pt x="2977152" y="19050"/>
                  </a:lnTo>
                  <a:lnTo>
                    <a:pt x="3013719" y="24107"/>
                  </a:lnTo>
                  <a:lnTo>
                    <a:pt x="3056423" y="27251"/>
                  </a:lnTo>
                  <a:lnTo>
                    <a:pt x="3097533" y="33239"/>
                  </a:lnTo>
                  <a:lnTo>
                    <a:pt x="3144232" y="37460"/>
                  </a:lnTo>
                  <a:lnTo>
                    <a:pt x="3189946" y="39074"/>
                  </a:lnTo>
                  <a:lnTo>
                    <a:pt x="3209767" y="43562"/>
                  </a:lnTo>
                  <a:lnTo>
                    <a:pt x="3212995" y="42800"/>
                  </a:lnTo>
                  <a:lnTo>
                    <a:pt x="3215147" y="41233"/>
                  </a:lnTo>
                  <a:lnTo>
                    <a:pt x="3216580" y="41247"/>
                  </a:lnTo>
                  <a:lnTo>
                    <a:pt x="3217538" y="42315"/>
                  </a:lnTo>
                  <a:lnTo>
                    <a:pt x="3219450"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4" name="SMARTInkShape-3146">
              <a:extLst>
                <a:ext uri="{FF2B5EF4-FFF2-40B4-BE49-F238E27FC236}">
                  <a16:creationId xmlns:a16="http://schemas.microsoft.com/office/drawing/2014/main" id="{0B0ED6DB-F357-A9BC-9436-773448B92165}"/>
                </a:ext>
              </a:extLst>
            </p:cNvPr>
            <p:cNvSpPr/>
            <p:nvPr>
              <p:custDataLst>
                <p:tags r:id="rId232"/>
              </p:custDataLst>
            </p:nvPr>
          </p:nvSpPr>
          <p:spPr>
            <a:xfrm>
              <a:off x="5048250" y="4086228"/>
              <a:ext cx="3247268" cy="932607"/>
            </a:xfrm>
            <a:custGeom>
              <a:avLst/>
              <a:gdLst/>
              <a:ahLst/>
              <a:cxnLst/>
              <a:rect l="0" t="0" r="0" b="0"/>
              <a:pathLst>
                <a:path w="3247268" h="932607">
                  <a:moveTo>
                    <a:pt x="0" y="828672"/>
                  </a:moveTo>
                  <a:lnTo>
                    <a:pt x="0" y="828672"/>
                  </a:lnTo>
                  <a:lnTo>
                    <a:pt x="8201" y="828672"/>
                  </a:lnTo>
                  <a:lnTo>
                    <a:pt x="8642" y="827614"/>
                  </a:lnTo>
                  <a:lnTo>
                    <a:pt x="9132" y="823616"/>
                  </a:lnTo>
                  <a:lnTo>
                    <a:pt x="14995" y="818311"/>
                  </a:lnTo>
                  <a:lnTo>
                    <a:pt x="40937" y="804220"/>
                  </a:lnTo>
                  <a:lnTo>
                    <a:pt x="52934" y="800260"/>
                  </a:lnTo>
                  <a:lnTo>
                    <a:pt x="59862" y="795584"/>
                  </a:lnTo>
                  <a:lnTo>
                    <a:pt x="62134" y="794972"/>
                  </a:lnTo>
                  <a:lnTo>
                    <a:pt x="63647" y="795622"/>
                  </a:lnTo>
                  <a:lnTo>
                    <a:pt x="66078" y="799213"/>
                  </a:lnTo>
                  <a:lnTo>
                    <a:pt x="74823" y="800019"/>
                  </a:lnTo>
                  <a:lnTo>
                    <a:pt x="76986" y="814232"/>
                  </a:lnTo>
                  <a:lnTo>
                    <a:pt x="91365" y="849020"/>
                  </a:lnTo>
                  <a:lnTo>
                    <a:pt x="101455" y="889890"/>
                  </a:lnTo>
                  <a:lnTo>
                    <a:pt x="104338" y="923870"/>
                  </a:lnTo>
                  <a:lnTo>
                    <a:pt x="105542" y="927062"/>
                  </a:lnTo>
                  <a:lnTo>
                    <a:pt x="107403" y="929190"/>
                  </a:lnTo>
                  <a:lnTo>
                    <a:pt x="112938" y="932606"/>
                  </a:lnTo>
                  <a:lnTo>
                    <a:pt x="116517" y="930251"/>
                  </a:lnTo>
                  <a:lnTo>
                    <a:pt x="118953" y="928142"/>
                  </a:lnTo>
                  <a:lnTo>
                    <a:pt x="121659" y="922975"/>
                  </a:lnTo>
                  <a:lnTo>
                    <a:pt x="133996" y="881244"/>
                  </a:lnTo>
                  <a:lnTo>
                    <a:pt x="141121" y="839174"/>
                  </a:lnTo>
                  <a:lnTo>
                    <a:pt x="143587" y="799232"/>
                  </a:lnTo>
                  <a:lnTo>
                    <a:pt x="150346" y="757318"/>
                  </a:lnTo>
                  <a:lnTo>
                    <a:pt x="159734" y="712697"/>
                  </a:lnTo>
                  <a:lnTo>
                    <a:pt x="171644" y="665789"/>
                  </a:lnTo>
                  <a:lnTo>
                    <a:pt x="181032" y="628363"/>
                  </a:lnTo>
                  <a:lnTo>
                    <a:pt x="188630" y="587904"/>
                  </a:lnTo>
                  <a:lnTo>
                    <a:pt x="197735" y="544320"/>
                  </a:lnTo>
                  <a:lnTo>
                    <a:pt x="206637" y="507471"/>
                  </a:lnTo>
                  <a:lnTo>
                    <a:pt x="219127" y="465560"/>
                  </a:lnTo>
                  <a:lnTo>
                    <a:pt x="231785" y="430980"/>
                  </a:lnTo>
                  <a:lnTo>
                    <a:pt x="237931" y="383384"/>
                  </a:lnTo>
                  <a:lnTo>
                    <a:pt x="245358" y="345838"/>
                  </a:lnTo>
                  <a:lnTo>
                    <a:pt x="254527" y="303693"/>
                  </a:lnTo>
                  <a:lnTo>
                    <a:pt x="264432" y="258751"/>
                  </a:lnTo>
                  <a:lnTo>
                    <a:pt x="276404" y="216562"/>
                  </a:lnTo>
                  <a:lnTo>
                    <a:pt x="285578" y="175937"/>
                  </a:lnTo>
                  <a:lnTo>
                    <a:pt x="293789" y="132684"/>
                  </a:lnTo>
                  <a:lnTo>
                    <a:pt x="297900" y="88457"/>
                  </a:lnTo>
                  <a:lnTo>
                    <a:pt x="311077" y="41575"/>
                  </a:lnTo>
                  <a:lnTo>
                    <a:pt x="314420" y="25604"/>
                  </a:lnTo>
                  <a:lnTo>
                    <a:pt x="321675" y="10190"/>
                  </a:lnTo>
                  <a:lnTo>
                    <a:pt x="323723" y="594"/>
                  </a:lnTo>
                  <a:lnTo>
                    <a:pt x="337096" y="49"/>
                  </a:lnTo>
                  <a:lnTo>
                    <a:pt x="379329" y="9131"/>
                  </a:lnTo>
                  <a:lnTo>
                    <a:pt x="418731" y="9445"/>
                  </a:lnTo>
                  <a:lnTo>
                    <a:pt x="454856" y="9499"/>
                  </a:lnTo>
                  <a:lnTo>
                    <a:pt x="493430" y="8457"/>
                  </a:lnTo>
                  <a:lnTo>
                    <a:pt x="535786" y="2974"/>
                  </a:lnTo>
                  <a:lnTo>
                    <a:pt x="571501" y="879"/>
                  </a:lnTo>
                  <a:lnTo>
                    <a:pt x="615716" y="258"/>
                  </a:lnTo>
                  <a:lnTo>
                    <a:pt x="650417" y="113"/>
                  </a:lnTo>
                  <a:lnTo>
                    <a:pt x="684186" y="49"/>
                  </a:lnTo>
                  <a:lnTo>
                    <a:pt x="717891" y="20"/>
                  </a:lnTo>
                  <a:lnTo>
                    <a:pt x="754038" y="7"/>
                  </a:lnTo>
                  <a:lnTo>
                    <a:pt x="789863" y="0"/>
                  </a:lnTo>
                  <a:lnTo>
                    <a:pt x="834108" y="5054"/>
                  </a:lnTo>
                  <a:lnTo>
                    <a:pt x="869190" y="7536"/>
                  </a:lnTo>
                  <a:lnTo>
                    <a:pt x="916175" y="8934"/>
                  </a:lnTo>
                  <a:lnTo>
                    <a:pt x="953026" y="9348"/>
                  </a:lnTo>
                  <a:lnTo>
                    <a:pt x="998347" y="9488"/>
                  </a:lnTo>
                  <a:lnTo>
                    <a:pt x="1029675" y="9507"/>
                  </a:lnTo>
                  <a:lnTo>
                    <a:pt x="1067233" y="9515"/>
                  </a:lnTo>
                  <a:lnTo>
                    <a:pt x="1105092" y="9519"/>
                  </a:lnTo>
                  <a:lnTo>
                    <a:pt x="1145908" y="9521"/>
                  </a:lnTo>
                  <a:lnTo>
                    <a:pt x="1184509" y="9522"/>
                  </a:lnTo>
                  <a:lnTo>
                    <a:pt x="1225150" y="9522"/>
                  </a:lnTo>
                  <a:lnTo>
                    <a:pt x="1262473" y="9522"/>
                  </a:lnTo>
                  <a:lnTo>
                    <a:pt x="1306887" y="9522"/>
                  </a:lnTo>
                  <a:lnTo>
                    <a:pt x="1351057" y="9522"/>
                  </a:lnTo>
                  <a:lnTo>
                    <a:pt x="1385739" y="9522"/>
                  </a:lnTo>
                  <a:lnTo>
                    <a:pt x="1418806" y="9522"/>
                  </a:lnTo>
                  <a:lnTo>
                    <a:pt x="1458197" y="9522"/>
                  </a:lnTo>
                  <a:lnTo>
                    <a:pt x="1500398" y="9522"/>
                  </a:lnTo>
                  <a:lnTo>
                    <a:pt x="1543849" y="9522"/>
                  </a:lnTo>
                  <a:lnTo>
                    <a:pt x="1584681" y="9522"/>
                  </a:lnTo>
                  <a:lnTo>
                    <a:pt x="1630409" y="9522"/>
                  </a:lnTo>
                  <a:lnTo>
                    <a:pt x="1677663" y="9522"/>
                  </a:lnTo>
                  <a:lnTo>
                    <a:pt x="1714874" y="9522"/>
                  </a:lnTo>
                  <a:lnTo>
                    <a:pt x="1752711" y="9522"/>
                  </a:lnTo>
                  <a:lnTo>
                    <a:pt x="1790733" y="9522"/>
                  </a:lnTo>
                  <a:lnTo>
                    <a:pt x="1828810" y="9522"/>
                  </a:lnTo>
                  <a:lnTo>
                    <a:pt x="1866903" y="9522"/>
                  </a:lnTo>
                  <a:lnTo>
                    <a:pt x="1905001" y="9522"/>
                  </a:lnTo>
                  <a:lnTo>
                    <a:pt x="1943100" y="12344"/>
                  </a:lnTo>
                  <a:lnTo>
                    <a:pt x="1968500" y="15010"/>
                  </a:lnTo>
                  <a:lnTo>
                    <a:pt x="2007658" y="12677"/>
                  </a:lnTo>
                  <a:lnTo>
                    <a:pt x="2051246" y="16689"/>
                  </a:lnTo>
                  <a:lnTo>
                    <a:pt x="2091442" y="18348"/>
                  </a:lnTo>
                  <a:lnTo>
                    <a:pt x="2131223" y="18840"/>
                  </a:lnTo>
                  <a:lnTo>
                    <a:pt x="2174994" y="18985"/>
                  </a:lnTo>
                  <a:lnTo>
                    <a:pt x="2215245" y="19029"/>
                  </a:lnTo>
                  <a:lnTo>
                    <a:pt x="2253982" y="19042"/>
                  </a:lnTo>
                  <a:lnTo>
                    <a:pt x="2293329" y="19045"/>
                  </a:lnTo>
                  <a:lnTo>
                    <a:pt x="2336973" y="19047"/>
                  </a:lnTo>
                  <a:lnTo>
                    <a:pt x="2377186" y="19047"/>
                  </a:lnTo>
                  <a:lnTo>
                    <a:pt x="2415911" y="19047"/>
                  </a:lnTo>
                  <a:lnTo>
                    <a:pt x="2455256" y="19047"/>
                  </a:lnTo>
                  <a:lnTo>
                    <a:pt x="2498898" y="19047"/>
                  </a:lnTo>
                  <a:lnTo>
                    <a:pt x="2539111" y="19047"/>
                  </a:lnTo>
                  <a:lnTo>
                    <a:pt x="2577836" y="19047"/>
                  </a:lnTo>
                  <a:lnTo>
                    <a:pt x="2617181" y="20105"/>
                  </a:lnTo>
                  <a:lnTo>
                    <a:pt x="2660823" y="25593"/>
                  </a:lnTo>
                  <a:lnTo>
                    <a:pt x="2701036" y="27689"/>
                  </a:lnTo>
                  <a:lnTo>
                    <a:pt x="2740820" y="28310"/>
                  </a:lnTo>
                  <a:lnTo>
                    <a:pt x="2784593" y="28494"/>
                  </a:lnTo>
                  <a:lnTo>
                    <a:pt x="2824845" y="28549"/>
                  </a:lnTo>
                  <a:lnTo>
                    <a:pt x="2863582" y="28565"/>
                  </a:lnTo>
                  <a:lnTo>
                    <a:pt x="2901871" y="28570"/>
                  </a:lnTo>
                  <a:lnTo>
                    <a:pt x="2940026" y="28572"/>
                  </a:lnTo>
                  <a:lnTo>
                    <a:pt x="2978143" y="29630"/>
                  </a:lnTo>
                  <a:lnTo>
                    <a:pt x="3016248" y="35118"/>
                  </a:lnTo>
                  <a:lnTo>
                    <a:pt x="3057525" y="37214"/>
                  </a:lnTo>
                  <a:lnTo>
                    <a:pt x="3094919" y="37704"/>
                  </a:lnTo>
                  <a:lnTo>
                    <a:pt x="3130590" y="37922"/>
                  </a:lnTo>
                  <a:lnTo>
                    <a:pt x="3164081" y="38019"/>
                  </a:lnTo>
                  <a:lnTo>
                    <a:pt x="3208453" y="38074"/>
                  </a:lnTo>
                  <a:lnTo>
                    <a:pt x="3239391" y="38094"/>
                  </a:lnTo>
                  <a:lnTo>
                    <a:pt x="3242268" y="37037"/>
                  </a:lnTo>
                  <a:lnTo>
                    <a:pt x="3244188" y="35274"/>
                  </a:lnTo>
                  <a:lnTo>
                    <a:pt x="3247267" y="29896"/>
                  </a:lnTo>
                  <a:lnTo>
                    <a:pt x="3238500" y="38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4" name="SMARTInkShape-Group711">
            <a:extLst>
              <a:ext uri="{FF2B5EF4-FFF2-40B4-BE49-F238E27FC236}">
                <a16:creationId xmlns:a16="http://schemas.microsoft.com/office/drawing/2014/main" id="{07D84736-5A70-93C9-2A00-7A0C3862BFD6}"/>
              </a:ext>
            </a:extLst>
          </p:cNvPr>
          <p:cNvGrpSpPr/>
          <p:nvPr/>
        </p:nvGrpSpPr>
        <p:grpSpPr>
          <a:xfrm>
            <a:off x="5406131" y="4306624"/>
            <a:ext cx="1880286" cy="360627"/>
            <a:chOff x="5406131" y="4306624"/>
            <a:chExt cx="1880286" cy="360627"/>
          </a:xfrm>
        </p:grpSpPr>
        <p:sp>
          <p:nvSpPr>
            <p:cNvPr id="2126" name="SMARTInkShape-3147">
              <a:extLst>
                <a:ext uri="{FF2B5EF4-FFF2-40B4-BE49-F238E27FC236}">
                  <a16:creationId xmlns:a16="http://schemas.microsoft.com/office/drawing/2014/main" id="{A8643DCE-3A88-B228-1D8D-438DBC579596}"/>
                </a:ext>
              </a:extLst>
            </p:cNvPr>
            <p:cNvSpPr/>
            <p:nvPr>
              <p:custDataLst>
                <p:tags r:id="rId213"/>
              </p:custDataLst>
            </p:nvPr>
          </p:nvSpPr>
          <p:spPr>
            <a:xfrm>
              <a:off x="5406131" y="4382858"/>
              <a:ext cx="111844" cy="129912"/>
            </a:xfrm>
            <a:custGeom>
              <a:avLst/>
              <a:gdLst/>
              <a:ahLst/>
              <a:cxnLst/>
              <a:rect l="0" t="0" r="0" b="0"/>
              <a:pathLst>
                <a:path w="111844" h="129912">
                  <a:moveTo>
                    <a:pt x="80269" y="17692"/>
                  </a:moveTo>
                  <a:lnTo>
                    <a:pt x="80269" y="17692"/>
                  </a:lnTo>
                  <a:lnTo>
                    <a:pt x="88470" y="17692"/>
                  </a:lnTo>
                  <a:lnTo>
                    <a:pt x="81477" y="9491"/>
                  </a:lnTo>
                  <a:lnTo>
                    <a:pt x="72903" y="7371"/>
                  </a:lnTo>
                  <a:lnTo>
                    <a:pt x="64093" y="1699"/>
                  </a:lnTo>
                  <a:lnTo>
                    <a:pt x="57911" y="0"/>
                  </a:lnTo>
                  <a:lnTo>
                    <a:pt x="43423" y="4101"/>
                  </a:lnTo>
                  <a:lnTo>
                    <a:pt x="20668" y="17075"/>
                  </a:lnTo>
                  <a:lnTo>
                    <a:pt x="11447" y="28354"/>
                  </a:lnTo>
                  <a:lnTo>
                    <a:pt x="470" y="52842"/>
                  </a:lnTo>
                  <a:lnTo>
                    <a:pt x="0" y="68239"/>
                  </a:lnTo>
                  <a:lnTo>
                    <a:pt x="8321" y="98938"/>
                  </a:lnTo>
                  <a:lnTo>
                    <a:pt x="17088" y="113849"/>
                  </a:lnTo>
                  <a:lnTo>
                    <a:pt x="31445" y="124970"/>
                  </a:lnTo>
                  <a:lnTo>
                    <a:pt x="54161" y="129911"/>
                  </a:lnTo>
                  <a:lnTo>
                    <a:pt x="75943" y="126319"/>
                  </a:lnTo>
                  <a:lnTo>
                    <a:pt x="95803" y="118551"/>
                  </a:lnTo>
                  <a:lnTo>
                    <a:pt x="105869" y="106969"/>
                  </a:lnTo>
                  <a:lnTo>
                    <a:pt x="110036" y="99435"/>
                  </a:lnTo>
                  <a:lnTo>
                    <a:pt x="111843" y="82597"/>
                  </a:lnTo>
                  <a:lnTo>
                    <a:pt x="104380" y="45917"/>
                  </a:lnTo>
                  <a:lnTo>
                    <a:pt x="90705" y="22645"/>
                  </a:lnTo>
                  <a:lnTo>
                    <a:pt x="82085" y="14602"/>
                  </a:lnTo>
                  <a:lnTo>
                    <a:pt x="57029" y="2468"/>
                  </a:lnTo>
                  <a:lnTo>
                    <a:pt x="44893" y="343"/>
                  </a:lnTo>
                  <a:lnTo>
                    <a:pt x="23119" y="8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7" name="SMARTInkShape-3148">
              <a:extLst>
                <a:ext uri="{FF2B5EF4-FFF2-40B4-BE49-F238E27FC236}">
                  <a16:creationId xmlns:a16="http://schemas.microsoft.com/office/drawing/2014/main" id="{2E1A7C27-C7D7-B9AE-10AE-F82361DF68A1}"/>
                </a:ext>
              </a:extLst>
            </p:cNvPr>
            <p:cNvSpPr/>
            <p:nvPr>
              <p:custDataLst>
                <p:tags r:id="rId214"/>
              </p:custDataLst>
            </p:nvPr>
          </p:nvSpPr>
          <p:spPr>
            <a:xfrm>
              <a:off x="5562600" y="4486275"/>
              <a:ext cx="5489" cy="28576"/>
            </a:xfrm>
            <a:custGeom>
              <a:avLst/>
              <a:gdLst/>
              <a:ahLst/>
              <a:cxnLst/>
              <a:rect l="0" t="0" r="0" b="0"/>
              <a:pathLst>
                <a:path w="5489" h="28576">
                  <a:moveTo>
                    <a:pt x="0" y="28575"/>
                  </a:moveTo>
                  <a:lnTo>
                    <a:pt x="0" y="28575"/>
                  </a:lnTo>
                  <a:lnTo>
                    <a:pt x="0" y="14386"/>
                  </a:lnTo>
                  <a:lnTo>
                    <a:pt x="1058" y="12765"/>
                  </a:lnTo>
                  <a:lnTo>
                    <a:pt x="2822" y="11686"/>
                  </a:lnTo>
                  <a:lnTo>
                    <a:pt x="5056" y="10965"/>
                  </a:lnTo>
                  <a:lnTo>
                    <a:pt x="5488" y="942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8" name="SMARTInkShape-3149">
              <a:extLst>
                <a:ext uri="{FF2B5EF4-FFF2-40B4-BE49-F238E27FC236}">
                  <a16:creationId xmlns:a16="http://schemas.microsoft.com/office/drawing/2014/main" id="{8C647901-58AC-8AD8-8521-2EA4ABE9093D}"/>
                </a:ext>
              </a:extLst>
            </p:cNvPr>
            <p:cNvSpPr/>
            <p:nvPr>
              <p:custDataLst>
                <p:tags r:id="rId215"/>
              </p:custDataLst>
            </p:nvPr>
          </p:nvSpPr>
          <p:spPr>
            <a:xfrm>
              <a:off x="5631537" y="4392490"/>
              <a:ext cx="77631" cy="138813"/>
            </a:xfrm>
            <a:custGeom>
              <a:avLst/>
              <a:gdLst/>
              <a:ahLst/>
              <a:cxnLst/>
              <a:rect l="0" t="0" r="0" b="0"/>
              <a:pathLst>
                <a:path w="77631" h="138813">
                  <a:moveTo>
                    <a:pt x="54888" y="55685"/>
                  </a:moveTo>
                  <a:lnTo>
                    <a:pt x="54888" y="55685"/>
                  </a:lnTo>
                  <a:lnTo>
                    <a:pt x="59944" y="50628"/>
                  </a:lnTo>
                  <a:lnTo>
                    <a:pt x="62427" y="45324"/>
                  </a:lnTo>
                  <a:lnTo>
                    <a:pt x="64020" y="28237"/>
                  </a:lnTo>
                  <a:lnTo>
                    <a:pt x="63093" y="24687"/>
                  </a:lnTo>
                  <a:lnTo>
                    <a:pt x="61416" y="22320"/>
                  </a:lnTo>
                  <a:lnTo>
                    <a:pt x="59240" y="20743"/>
                  </a:lnTo>
                  <a:lnTo>
                    <a:pt x="57789" y="18631"/>
                  </a:lnTo>
                  <a:lnTo>
                    <a:pt x="56178" y="13464"/>
                  </a:lnTo>
                  <a:lnTo>
                    <a:pt x="54691" y="11663"/>
                  </a:lnTo>
                  <a:lnTo>
                    <a:pt x="50214" y="9661"/>
                  </a:lnTo>
                  <a:lnTo>
                    <a:pt x="48597" y="8069"/>
                  </a:lnTo>
                  <a:lnTo>
                    <a:pt x="46800" y="3478"/>
                  </a:lnTo>
                  <a:lnTo>
                    <a:pt x="45263" y="1831"/>
                  </a:lnTo>
                  <a:lnTo>
                    <a:pt x="40733" y="0"/>
                  </a:lnTo>
                  <a:lnTo>
                    <a:pt x="38043" y="570"/>
                  </a:lnTo>
                  <a:lnTo>
                    <a:pt x="32232" y="4025"/>
                  </a:lnTo>
                  <a:lnTo>
                    <a:pt x="17954" y="16977"/>
                  </a:lnTo>
                  <a:lnTo>
                    <a:pt x="5374" y="39277"/>
                  </a:lnTo>
                  <a:lnTo>
                    <a:pt x="0" y="65993"/>
                  </a:lnTo>
                  <a:lnTo>
                    <a:pt x="3466" y="94017"/>
                  </a:lnTo>
                  <a:lnTo>
                    <a:pt x="11196" y="117372"/>
                  </a:lnTo>
                  <a:lnTo>
                    <a:pt x="19946" y="128257"/>
                  </a:lnTo>
                  <a:lnTo>
                    <a:pt x="29834" y="135564"/>
                  </a:lnTo>
                  <a:lnTo>
                    <a:pt x="37755" y="138812"/>
                  </a:lnTo>
                  <a:lnTo>
                    <a:pt x="47625" y="137433"/>
                  </a:lnTo>
                  <a:lnTo>
                    <a:pt x="53222" y="135584"/>
                  </a:lnTo>
                  <a:lnTo>
                    <a:pt x="62261" y="125062"/>
                  </a:lnTo>
                  <a:lnTo>
                    <a:pt x="76688" y="87380"/>
                  </a:lnTo>
                  <a:lnTo>
                    <a:pt x="77630" y="69419"/>
                  </a:lnTo>
                  <a:lnTo>
                    <a:pt x="69611" y="40641"/>
                  </a:lnTo>
                  <a:lnTo>
                    <a:pt x="60897" y="26062"/>
                  </a:lnTo>
                  <a:lnTo>
                    <a:pt x="45363" y="17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9" name="SMARTInkShape-3150">
              <a:extLst>
                <a:ext uri="{FF2B5EF4-FFF2-40B4-BE49-F238E27FC236}">
                  <a16:creationId xmlns:a16="http://schemas.microsoft.com/office/drawing/2014/main" id="{A588CE45-E0CE-91C5-3C35-89D0105EDA2D}"/>
                </a:ext>
              </a:extLst>
            </p:cNvPr>
            <p:cNvSpPr/>
            <p:nvPr>
              <p:custDataLst>
                <p:tags r:id="rId216"/>
              </p:custDataLst>
            </p:nvPr>
          </p:nvSpPr>
          <p:spPr>
            <a:xfrm>
              <a:off x="5764489" y="4400550"/>
              <a:ext cx="91457" cy="123532"/>
            </a:xfrm>
            <a:custGeom>
              <a:avLst/>
              <a:gdLst/>
              <a:ahLst/>
              <a:cxnLst/>
              <a:rect l="0" t="0" r="0" b="0"/>
              <a:pathLst>
                <a:path w="91457" h="123532">
                  <a:moveTo>
                    <a:pt x="26711" y="0"/>
                  </a:moveTo>
                  <a:lnTo>
                    <a:pt x="26711" y="0"/>
                  </a:lnTo>
                  <a:lnTo>
                    <a:pt x="34912" y="0"/>
                  </a:lnTo>
                  <a:lnTo>
                    <a:pt x="22862" y="0"/>
                  </a:lnTo>
                  <a:lnTo>
                    <a:pt x="16886" y="2822"/>
                  </a:lnTo>
                  <a:lnTo>
                    <a:pt x="4427" y="13257"/>
                  </a:lnTo>
                  <a:lnTo>
                    <a:pt x="932" y="22120"/>
                  </a:lnTo>
                  <a:lnTo>
                    <a:pt x="0" y="27448"/>
                  </a:lnTo>
                  <a:lnTo>
                    <a:pt x="1787" y="36187"/>
                  </a:lnTo>
                  <a:lnTo>
                    <a:pt x="3745" y="39999"/>
                  </a:lnTo>
                  <a:lnTo>
                    <a:pt x="46104" y="74164"/>
                  </a:lnTo>
                  <a:lnTo>
                    <a:pt x="91456" y="112407"/>
                  </a:lnTo>
                  <a:lnTo>
                    <a:pt x="91042" y="114097"/>
                  </a:lnTo>
                  <a:lnTo>
                    <a:pt x="87758" y="118796"/>
                  </a:lnTo>
                  <a:lnTo>
                    <a:pt x="82771" y="121590"/>
                  </a:lnTo>
                  <a:lnTo>
                    <a:pt x="73330" y="123531"/>
                  </a:lnTo>
                  <a:lnTo>
                    <a:pt x="41940" y="122741"/>
                  </a:lnTo>
                  <a:lnTo>
                    <a:pt x="17186"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0" name="SMARTInkShape-3151">
              <a:extLst>
                <a:ext uri="{FF2B5EF4-FFF2-40B4-BE49-F238E27FC236}">
                  <a16:creationId xmlns:a16="http://schemas.microsoft.com/office/drawing/2014/main" id="{8DF5BC27-229C-9AA5-0164-4BA6C67F7952}"/>
                </a:ext>
              </a:extLst>
            </p:cNvPr>
            <p:cNvSpPr/>
            <p:nvPr>
              <p:custDataLst>
                <p:tags r:id="rId217"/>
              </p:custDataLst>
            </p:nvPr>
          </p:nvSpPr>
          <p:spPr>
            <a:xfrm>
              <a:off x="5810250" y="4400550"/>
              <a:ext cx="57151" cy="19051"/>
            </a:xfrm>
            <a:custGeom>
              <a:avLst/>
              <a:gdLst/>
              <a:ahLst/>
              <a:cxnLst/>
              <a:rect l="0" t="0" r="0" b="0"/>
              <a:pathLst>
                <a:path w="57151" h="19051">
                  <a:moveTo>
                    <a:pt x="0" y="19050"/>
                  </a:moveTo>
                  <a:lnTo>
                    <a:pt x="0" y="19050"/>
                  </a:lnTo>
                  <a:lnTo>
                    <a:pt x="5056" y="19050"/>
                  </a:lnTo>
                  <a:lnTo>
                    <a:pt x="10361" y="16228"/>
                  </a:lnTo>
                  <a:lnTo>
                    <a:pt x="22390" y="5793"/>
                  </a:lnTo>
                  <a:lnTo>
                    <a:pt x="31471" y="2575"/>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1" name="SMARTInkShape-3152">
              <a:extLst>
                <a:ext uri="{FF2B5EF4-FFF2-40B4-BE49-F238E27FC236}">
                  <a16:creationId xmlns:a16="http://schemas.microsoft.com/office/drawing/2014/main" id="{B38530A0-09AD-A404-781E-D0CC299B07F1}"/>
                </a:ext>
              </a:extLst>
            </p:cNvPr>
            <p:cNvSpPr/>
            <p:nvPr>
              <p:custDataLst>
                <p:tags r:id="rId218"/>
              </p:custDataLst>
            </p:nvPr>
          </p:nvSpPr>
          <p:spPr>
            <a:xfrm>
              <a:off x="5905548" y="4391142"/>
              <a:ext cx="66460" cy="123709"/>
            </a:xfrm>
            <a:custGeom>
              <a:avLst/>
              <a:gdLst/>
              <a:ahLst/>
              <a:cxnLst/>
              <a:rect l="0" t="0" r="0" b="0"/>
              <a:pathLst>
                <a:path w="66460" h="123709">
                  <a:moveTo>
                    <a:pt x="28527" y="9408"/>
                  </a:moveTo>
                  <a:lnTo>
                    <a:pt x="28527" y="9408"/>
                  </a:lnTo>
                  <a:lnTo>
                    <a:pt x="28527" y="275"/>
                  </a:lnTo>
                  <a:lnTo>
                    <a:pt x="23471" y="0"/>
                  </a:lnTo>
                  <a:lnTo>
                    <a:pt x="18166" y="2757"/>
                  </a:lnTo>
                  <a:lnTo>
                    <a:pt x="6137" y="13150"/>
                  </a:lnTo>
                  <a:lnTo>
                    <a:pt x="2701" y="22008"/>
                  </a:lnTo>
                  <a:lnTo>
                    <a:pt x="0" y="55040"/>
                  </a:lnTo>
                  <a:lnTo>
                    <a:pt x="43368" y="81450"/>
                  </a:lnTo>
                  <a:lnTo>
                    <a:pt x="56899" y="87609"/>
                  </a:lnTo>
                  <a:lnTo>
                    <a:pt x="64705" y="93647"/>
                  </a:lnTo>
                  <a:lnTo>
                    <a:pt x="65773" y="97294"/>
                  </a:lnTo>
                  <a:lnTo>
                    <a:pt x="66459" y="108260"/>
                  </a:lnTo>
                  <a:lnTo>
                    <a:pt x="65457" y="110234"/>
                  </a:lnTo>
                  <a:lnTo>
                    <a:pt x="63730" y="111551"/>
                  </a:lnTo>
                  <a:lnTo>
                    <a:pt x="58990" y="114071"/>
                  </a:lnTo>
                  <a:lnTo>
                    <a:pt x="50371" y="120382"/>
                  </a:lnTo>
                  <a:lnTo>
                    <a:pt x="44233" y="122230"/>
                  </a:lnTo>
                  <a:lnTo>
                    <a:pt x="19002"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2" name="SMARTInkShape-3153">
              <a:extLst>
                <a:ext uri="{FF2B5EF4-FFF2-40B4-BE49-F238E27FC236}">
                  <a16:creationId xmlns:a16="http://schemas.microsoft.com/office/drawing/2014/main" id="{95BA8F21-BD5C-BA80-8748-885BB4F07E76}"/>
                </a:ext>
              </a:extLst>
            </p:cNvPr>
            <p:cNvSpPr/>
            <p:nvPr>
              <p:custDataLst>
                <p:tags r:id="rId219"/>
              </p:custDataLst>
            </p:nvPr>
          </p:nvSpPr>
          <p:spPr>
            <a:xfrm>
              <a:off x="5915025" y="4352925"/>
              <a:ext cx="95251" cy="38101"/>
            </a:xfrm>
            <a:custGeom>
              <a:avLst/>
              <a:gdLst/>
              <a:ahLst/>
              <a:cxnLst/>
              <a:rect l="0" t="0" r="0" b="0"/>
              <a:pathLst>
                <a:path w="95251" h="38101">
                  <a:moveTo>
                    <a:pt x="0" y="38100"/>
                  </a:moveTo>
                  <a:lnTo>
                    <a:pt x="0" y="38100"/>
                  </a:lnTo>
                  <a:lnTo>
                    <a:pt x="29659" y="11263"/>
                  </a:lnTo>
                  <a:lnTo>
                    <a:pt x="41757" y="5006"/>
                  </a:lnTo>
                  <a:lnTo>
                    <a:pt x="72871" y="439"/>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3" name="SMARTInkShape-3154">
              <a:extLst>
                <a:ext uri="{FF2B5EF4-FFF2-40B4-BE49-F238E27FC236}">
                  <a16:creationId xmlns:a16="http://schemas.microsoft.com/office/drawing/2014/main" id="{B4859182-A968-BB79-07E5-7C20A67F3977}"/>
                </a:ext>
              </a:extLst>
            </p:cNvPr>
            <p:cNvSpPr/>
            <p:nvPr>
              <p:custDataLst>
                <p:tags r:id="rId220"/>
              </p:custDataLst>
            </p:nvPr>
          </p:nvSpPr>
          <p:spPr>
            <a:xfrm>
              <a:off x="6061128" y="4306624"/>
              <a:ext cx="149173" cy="302716"/>
            </a:xfrm>
            <a:custGeom>
              <a:avLst/>
              <a:gdLst/>
              <a:ahLst/>
              <a:cxnLst/>
              <a:rect l="0" t="0" r="0" b="0"/>
              <a:pathLst>
                <a:path w="149173" h="302716">
                  <a:moveTo>
                    <a:pt x="149172" y="8201"/>
                  </a:moveTo>
                  <a:lnTo>
                    <a:pt x="149172" y="8201"/>
                  </a:lnTo>
                  <a:lnTo>
                    <a:pt x="149172" y="0"/>
                  </a:lnTo>
                  <a:lnTo>
                    <a:pt x="108468" y="31214"/>
                  </a:lnTo>
                  <a:lnTo>
                    <a:pt x="73465" y="72575"/>
                  </a:lnTo>
                  <a:lnTo>
                    <a:pt x="42346" y="107381"/>
                  </a:lnTo>
                  <a:lnTo>
                    <a:pt x="22738" y="151593"/>
                  </a:lnTo>
                  <a:lnTo>
                    <a:pt x="4097" y="197941"/>
                  </a:lnTo>
                  <a:lnTo>
                    <a:pt x="0" y="238457"/>
                  </a:lnTo>
                  <a:lnTo>
                    <a:pt x="5019" y="265279"/>
                  </a:lnTo>
                  <a:lnTo>
                    <a:pt x="10315" y="279796"/>
                  </a:lnTo>
                  <a:lnTo>
                    <a:pt x="19020" y="290483"/>
                  </a:lnTo>
                  <a:lnTo>
                    <a:pt x="24304" y="294814"/>
                  </a:lnTo>
                  <a:lnTo>
                    <a:pt x="38641" y="299626"/>
                  </a:lnTo>
                  <a:lnTo>
                    <a:pt x="63604" y="302715"/>
                  </a:lnTo>
                  <a:lnTo>
                    <a:pt x="82497" y="2939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4" name="SMARTInkShape-3155">
              <a:extLst>
                <a:ext uri="{FF2B5EF4-FFF2-40B4-BE49-F238E27FC236}">
                  <a16:creationId xmlns:a16="http://schemas.microsoft.com/office/drawing/2014/main" id="{DF928F34-71E0-20FF-6979-FD05A4A56C93}"/>
                </a:ext>
              </a:extLst>
            </p:cNvPr>
            <p:cNvSpPr/>
            <p:nvPr>
              <p:custDataLst>
                <p:tags r:id="rId221"/>
              </p:custDataLst>
            </p:nvPr>
          </p:nvSpPr>
          <p:spPr>
            <a:xfrm>
              <a:off x="6276975" y="4391142"/>
              <a:ext cx="47510" cy="190384"/>
            </a:xfrm>
            <a:custGeom>
              <a:avLst/>
              <a:gdLst/>
              <a:ahLst/>
              <a:cxnLst/>
              <a:rect l="0" t="0" r="0" b="0"/>
              <a:pathLst>
                <a:path w="47510" h="190384">
                  <a:moveTo>
                    <a:pt x="38100" y="9408"/>
                  </a:moveTo>
                  <a:lnTo>
                    <a:pt x="38100" y="9408"/>
                  </a:lnTo>
                  <a:lnTo>
                    <a:pt x="47509" y="0"/>
                  </a:lnTo>
                  <a:lnTo>
                    <a:pt x="42535" y="4974"/>
                  </a:lnTo>
                  <a:lnTo>
                    <a:pt x="30313" y="45495"/>
                  </a:lnTo>
                  <a:lnTo>
                    <a:pt x="14258" y="89718"/>
                  </a:lnTo>
                  <a:lnTo>
                    <a:pt x="7118" y="129936"/>
                  </a:lnTo>
                  <a:lnTo>
                    <a:pt x="3164" y="139176"/>
                  </a:lnTo>
                  <a:lnTo>
                    <a:pt x="0"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5" name="SMARTInkShape-3156">
              <a:extLst>
                <a:ext uri="{FF2B5EF4-FFF2-40B4-BE49-F238E27FC236}">
                  <a16:creationId xmlns:a16="http://schemas.microsoft.com/office/drawing/2014/main" id="{C58F6913-30AB-1EB6-F90E-22ACB66870CA}"/>
                </a:ext>
              </a:extLst>
            </p:cNvPr>
            <p:cNvSpPr/>
            <p:nvPr>
              <p:custDataLst>
                <p:tags r:id="rId222"/>
              </p:custDataLst>
            </p:nvPr>
          </p:nvSpPr>
          <p:spPr>
            <a:xfrm>
              <a:off x="6400800" y="4457700"/>
              <a:ext cx="104776" cy="9526"/>
            </a:xfrm>
            <a:custGeom>
              <a:avLst/>
              <a:gdLst/>
              <a:ahLst/>
              <a:cxnLst/>
              <a:rect l="0" t="0" r="0" b="0"/>
              <a:pathLst>
                <a:path w="104776" h="9526">
                  <a:moveTo>
                    <a:pt x="0" y="9525"/>
                  </a:moveTo>
                  <a:lnTo>
                    <a:pt x="0" y="9525"/>
                  </a:lnTo>
                  <a:lnTo>
                    <a:pt x="5056" y="4468"/>
                  </a:lnTo>
                  <a:lnTo>
                    <a:pt x="23370" y="1324"/>
                  </a:lnTo>
                  <a:lnTo>
                    <a:pt x="66466" y="11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6" name="SMARTInkShape-3157">
              <a:extLst>
                <a:ext uri="{FF2B5EF4-FFF2-40B4-BE49-F238E27FC236}">
                  <a16:creationId xmlns:a16="http://schemas.microsoft.com/office/drawing/2014/main" id="{695DD08B-CCEF-2369-740F-DE04FF1B5942}"/>
                </a:ext>
              </a:extLst>
            </p:cNvPr>
            <p:cNvSpPr/>
            <p:nvPr>
              <p:custDataLst>
                <p:tags r:id="rId223"/>
              </p:custDataLst>
            </p:nvPr>
          </p:nvSpPr>
          <p:spPr>
            <a:xfrm>
              <a:off x="6582483" y="4391568"/>
              <a:ext cx="91609" cy="131026"/>
            </a:xfrm>
            <a:custGeom>
              <a:avLst/>
              <a:gdLst/>
              <a:ahLst/>
              <a:cxnLst/>
              <a:rect l="0" t="0" r="0" b="0"/>
              <a:pathLst>
                <a:path w="91609" h="131026">
                  <a:moveTo>
                    <a:pt x="75492" y="28032"/>
                  </a:moveTo>
                  <a:lnTo>
                    <a:pt x="75492" y="28032"/>
                  </a:lnTo>
                  <a:lnTo>
                    <a:pt x="75492" y="14775"/>
                  </a:lnTo>
                  <a:lnTo>
                    <a:pt x="72670" y="8734"/>
                  </a:lnTo>
                  <a:lnTo>
                    <a:pt x="70436" y="5642"/>
                  </a:lnTo>
                  <a:lnTo>
                    <a:pt x="65131" y="2206"/>
                  </a:lnTo>
                  <a:lnTo>
                    <a:pt x="53102" y="0"/>
                  </a:lnTo>
                  <a:lnTo>
                    <a:pt x="27009" y="9889"/>
                  </a:lnTo>
                  <a:lnTo>
                    <a:pt x="20946" y="12762"/>
                  </a:lnTo>
                  <a:lnTo>
                    <a:pt x="11385" y="24420"/>
                  </a:lnTo>
                  <a:lnTo>
                    <a:pt x="4666" y="40185"/>
                  </a:lnTo>
                  <a:lnTo>
                    <a:pt x="0" y="80472"/>
                  </a:lnTo>
                  <a:lnTo>
                    <a:pt x="7556" y="118059"/>
                  </a:lnTo>
                  <a:lnTo>
                    <a:pt x="13500" y="126791"/>
                  </a:lnTo>
                  <a:lnTo>
                    <a:pt x="21834" y="130134"/>
                  </a:lnTo>
                  <a:lnTo>
                    <a:pt x="27020" y="131025"/>
                  </a:lnTo>
                  <a:lnTo>
                    <a:pt x="38427" y="129193"/>
                  </a:lnTo>
                  <a:lnTo>
                    <a:pt x="68054" y="114336"/>
                  </a:lnTo>
                  <a:lnTo>
                    <a:pt x="85047" y="97113"/>
                  </a:lnTo>
                  <a:lnTo>
                    <a:pt x="90322" y="79196"/>
                  </a:lnTo>
                  <a:lnTo>
                    <a:pt x="91608" y="58180"/>
                  </a:lnTo>
                  <a:lnTo>
                    <a:pt x="86095" y="24358"/>
                  </a:lnTo>
                  <a:lnTo>
                    <a:pt x="75223" y="10128"/>
                  </a:lnTo>
                  <a:lnTo>
                    <a:pt x="64436" y="4199"/>
                  </a:lnTo>
                  <a:lnTo>
                    <a:pt x="58596" y="2618"/>
                  </a:lnTo>
                  <a:lnTo>
                    <a:pt x="53646" y="2623"/>
                  </a:lnTo>
                  <a:lnTo>
                    <a:pt x="37392"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7" name="SMARTInkShape-3158">
              <a:extLst>
                <a:ext uri="{FF2B5EF4-FFF2-40B4-BE49-F238E27FC236}">
                  <a16:creationId xmlns:a16="http://schemas.microsoft.com/office/drawing/2014/main" id="{047F2469-AA94-1995-690B-D5CC27133383}"/>
                </a:ext>
              </a:extLst>
            </p:cNvPr>
            <p:cNvSpPr/>
            <p:nvPr>
              <p:custDataLst>
                <p:tags r:id="rId224"/>
              </p:custDataLst>
            </p:nvPr>
          </p:nvSpPr>
          <p:spPr>
            <a:xfrm>
              <a:off x="6715125" y="4514850"/>
              <a:ext cx="19051" cy="19051"/>
            </a:xfrm>
            <a:custGeom>
              <a:avLst/>
              <a:gdLst/>
              <a:ahLst/>
              <a:cxnLst/>
              <a:rect l="0" t="0" r="0" b="0"/>
              <a:pathLst>
                <a:path w="19051" h="19051">
                  <a:moveTo>
                    <a:pt x="0" y="19050"/>
                  </a:moveTo>
                  <a:lnTo>
                    <a:pt x="0" y="1905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8" name="SMARTInkShape-3159">
              <a:extLst>
                <a:ext uri="{FF2B5EF4-FFF2-40B4-BE49-F238E27FC236}">
                  <a16:creationId xmlns:a16="http://schemas.microsoft.com/office/drawing/2014/main" id="{64D94758-450D-43A9-9DAA-0942A988A682}"/>
                </a:ext>
              </a:extLst>
            </p:cNvPr>
            <p:cNvSpPr/>
            <p:nvPr>
              <p:custDataLst>
                <p:tags r:id="rId225"/>
              </p:custDataLst>
            </p:nvPr>
          </p:nvSpPr>
          <p:spPr>
            <a:xfrm>
              <a:off x="6811320" y="4419600"/>
              <a:ext cx="65166" cy="132196"/>
            </a:xfrm>
            <a:custGeom>
              <a:avLst/>
              <a:gdLst/>
              <a:ahLst/>
              <a:cxnLst/>
              <a:rect l="0" t="0" r="0" b="0"/>
              <a:pathLst>
                <a:path w="65166" h="132196">
                  <a:moveTo>
                    <a:pt x="46680" y="38100"/>
                  </a:moveTo>
                  <a:lnTo>
                    <a:pt x="46680" y="38100"/>
                  </a:lnTo>
                  <a:lnTo>
                    <a:pt x="46680" y="23911"/>
                  </a:lnTo>
                  <a:lnTo>
                    <a:pt x="45622" y="22290"/>
                  </a:lnTo>
                  <a:lnTo>
                    <a:pt x="43858" y="21211"/>
                  </a:lnTo>
                  <a:lnTo>
                    <a:pt x="41624" y="20490"/>
                  </a:lnTo>
                  <a:lnTo>
                    <a:pt x="39076" y="21068"/>
                  </a:lnTo>
                  <a:lnTo>
                    <a:pt x="30434" y="26939"/>
                  </a:lnTo>
                  <a:lnTo>
                    <a:pt x="15209" y="44048"/>
                  </a:lnTo>
                  <a:lnTo>
                    <a:pt x="6235" y="59794"/>
                  </a:lnTo>
                  <a:lnTo>
                    <a:pt x="0" y="100067"/>
                  </a:lnTo>
                  <a:lnTo>
                    <a:pt x="5120" y="113618"/>
                  </a:lnTo>
                  <a:lnTo>
                    <a:pt x="15541" y="129452"/>
                  </a:lnTo>
                  <a:lnTo>
                    <a:pt x="22609" y="131618"/>
                  </a:lnTo>
                  <a:lnTo>
                    <a:pt x="27458" y="132195"/>
                  </a:lnTo>
                  <a:lnTo>
                    <a:pt x="35667" y="130014"/>
                  </a:lnTo>
                  <a:lnTo>
                    <a:pt x="39338" y="127951"/>
                  </a:lnTo>
                  <a:lnTo>
                    <a:pt x="49561" y="114934"/>
                  </a:lnTo>
                  <a:lnTo>
                    <a:pt x="61439" y="85027"/>
                  </a:lnTo>
                  <a:lnTo>
                    <a:pt x="65165" y="41013"/>
                  </a:lnTo>
                  <a:lnTo>
                    <a:pt x="62657" y="25989"/>
                  </a:lnTo>
                  <a:lnTo>
                    <a:pt x="55294" y="11581"/>
                  </a:lnTo>
                  <a:lnTo>
                    <a:pt x="49451" y="5147"/>
                  </a:lnTo>
                  <a:lnTo>
                    <a:pt x="371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9" name="SMARTInkShape-3160">
              <a:extLst>
                <a:ext uri="{FF2B5EF4-FFF2-40B4-BE49-F238E27FC236}">
                  <a16:creationId xmlns:a16="http://schemas.microsoft.com/office/drawing/2014/main" id="{72C8CEAE-D7CF-8BD4-CA9E-33CF78DDADD7}"/>
                </a:ext>
              </a:extLst>
            </p:cNvPr>
            <p:cNvSpPr/>
            <p:nvPr>
              <p:custDataLst>
                <p:tags r:id="rId226"/>
              </p:custDataLst>
            </p:nvPr>
          </p:nvSpPr>
          <p:spPr>
            <a:xfrm>
              <a:off x="6934200" y="4410225"/>
              <a:ext cx="112540" cy="161209"/>
            </a:xfrm>
            <a:custGeom>
              <a:avLst/>
              <a:gdLst/>
              <a:ahLst/>
              <a:cxnLst/>
              <a:rect l="0" t="0" r="0" b="0"/>
              <a:pathLst>
                <a:path w="112540" h="161209">
                  <a:moveTo>
                    <a:pt x="19050" y="18900"/>
                  </a:moveTo>
                  <a:lnTo>
                    <a:pt x="19050" y="18900"/>
                  </a:lnTo>
                  <a:lnTo>
                    <a:pt x="24106" y="18900"/>
                  </a:lnTo>
                  <a:lnTo>
                    <a:pt x="29411" y="16078"/>
                  </a:lnTo>
                  <a:lnTo>
                    <a:pt x="32307" y="13843"/>
                  </a:lnTo>
                  <a:lnTo>
                    <a:pt x="35525" y="8539"/>
                  </a:lnTo>
                  <a:lnTo>
                    <a:pt x="38056" y="0"/>
                  </a:lnTo>
                  <a:lnTo>
                    <a:pt x="14267" y="24748"/>
                  </a:lnTo>
                  <a:lnTo>
                    <a:pt x="11633" y="31377"/>
                  </a:lnTo>
                  <a:lnTo>
                    <a:pt x="9710" y="58831"/>
                  </a:lnTo>
                  <a:lnTo>
                    <a:pt x="12429" y="65928"/>
                  </a:lnTo>
                  <a:lnTo>
                    <a:pt x="14636" y="69302"/>
                  </a:lnTo>
                  <a:lnTo>
                    <a:pt x="17166" y="71551"/>
                  </a:lnTo>
                  <a:lnTo>
                    <a:pt x="36096" y="82201"/>
                  </a:lnTo>
                  <a:lnTo>
                    <a:pt x="57143" y="85575"/>
                  </a:lnTo>
                  <a:lnTo>
                    <a:pt x="71731" y="85575"/>
                  </a:lnTo>
                  <a:lnTo>
                    <a:pt x="73220" y="86633"/>
                  </a:lnTo>
                  <a:lnTo>
                    <a:pt x="74213" y="88397"/>
                  </a:lnTo>
                  <a:lnTo>
                    <a:pt x="75807" y="93776"/>
                  </a:lnTo>
                  <a:lnTo>
                    <a:pt x="78848" y="94511"/>
                  </a:lnTo>
                  <a:lnTo>
                    <a:pt x="81140" y="94708"/>
                  </a:lnTo>
                  <a:lnTo>
                    <a:pt x="86509" y="92103"/>
                  </a:lnTo>
                  <a:lnTo>
                    <a:pt x="89423" y="89927"/>
                  </a:lnTo>
                  <a:lnTo>
                    <a:pt x="91366" y="89534"/>
                  </a:lnTo>
                  <a:lnTo>
                    <a:pt x="92660" y="90331"/>
                  </a:lnTo>
                  <a:lnTo>
                    <a:pt x="93524" y="91921"/>
                  </a:lnTo>
                  <a:lnTo>
                    <a:pt x="95157" y="92981"/>
                  </a:lnTo>
                  <a:lnTo>
                    <a:pt x="102513" y="95531"/>
                  </a:lnTo>
                  <a:lnTo>
                    <a:pt x="108355" y="99878"/>
                  </a:lnTo>
                  <a:lnTo>
                    <a:pt x="111658" y="105337"/>
                  </a:lnTo>
                  <a:lnTo>
                    <a:pt x="112539" y="108276"/>
                  </a:lnTo>
                  <a:lnTo>
                    <a:pt x="110695" y="117184"/>
                  </a:lnTo>
                  <a:lnTo>
                    <a:pt x="103707" y="131276"/>
                  </a:lnTo>
                  <a:lnTo>
                    <a:pt x="100888" y="135093"/>
                  </a:lnTo>
                  <a:lnTo>
                    <a:pt x="61030" y="155312"/>
                  </a:lnTo>
                  <a:lnTo>
                    <a:pt x="35065" y="160498"/>
                  </a:lnTo>
                  <a:lnTo>
                    <a:pt x="22287" y="161208"/>
                  </a:lnTo>
                  <a:lnTo>
                    <a:pt x="0" y="15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0" name="SMARTInkShape-3161">
              <a:extLst>
                <a:ext uri="{FF2B5EF4-FFF2-40B4-BE49-F238E27FC236}">
                  <a16:creationId xmlns:a16="http://schemas.microsoft.com/office/drawing/2014/main" id="{975AF93D-D824-2472-DB2C-5566461F78D8}"/>
                </a:ext>
              </a:extLst>
            </p:cNvPr>
            <p:cNvSpPr/>
            <p:nvPr>
              <p:custDataLst>
                <p:tags r:id="rId227"/>
              </p:custDataLst>
            </p:nvPr>
          </p:nvSpPr>
          <p:spPr>
            <a:xfrm>
              <a:off x="6991350" y="4391025"/>
              <a:ext cx="85726" cy="19051"/>
            </a:xfrm>
            <a:custGeom>
              <a:avLst/>
              <a:gdLst/>
              <a:ahLst/>
              <a:cxnLst/>
              <a:rect l="0" t="0" r="0" b="0"/>
              <a:pathLst>
                <a:path w="85726" h="19051">
                  <a:moveTo>
                    <a:pt x="0" y="19050"/>
                  </a:moveTo>
                  <a:lnTo>
                    <a:pt x="0" y="19050"/>
                  </a:lnTo>
                  <a:lnTo>
                    <a:pt x="5056" y="19050"/>
                  </a:lnTo>
                  <a:lnTo>
                    <a:pt x="49133" y="1717"/>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1" name="SMARTInkShape-3162">
              <a:extLst>
                <a:ext uri="{FF2B5EF4-FFF2-40B4-BE49-F238E27FC236}">
                  <a16:creationId xmlns:a16="http://schemas.microsoft.com/office/drawing/2014/main" id="{973FA022-93FF-E7F8-E22E-464C1235BD3E}"/>
                </a:ext>
              </a:extLst>
            </p:cNvPr>
            <p:cNvSpPr/>
            <p:nvPr>
              <p:custDataLst>
                <p:tags r:id="rId228"/>
              </p:custDataLst>
            </p:nvPr>
          </p:nvSpPr>
          <p:spPr>
            <a:xfrm>
              <a:off x="7054383" y="4419600"/>
              <a:ext cx="107803" cy="114301"/>
            </a:xfrm>
            <a:custGeom>
              <a:avLst/>
              <a:gdLst/>
              <a:ahLst/>
              <a:cxnLst/>
              <a:rect l="0" t="0" r="0" b="0"/>
              <a:pathLst>
                <a:path w="107803" h="114301">
                  <a:moveTo>
                    <a:pt x="70317" y="0"/>
                  </a:moveTo>
                  <a:lnTo>
                    <a:pt x="70317" y="0"/>
                  </a:lnTo>
                  <a:lnTo>
                    <a:pt x="52003" y="0"/>
                  </a:lnTo>
                  <a:lnTo>
                    <a:pt x="29613" y="10113"/>
                  </a:lnTo>
                  <a:lnTo>
                    <a:pt x="12984" y="21459"/>
                  </a:lnTo>
                  <a:lnTo>
                    <a:pt x="1353" y="36580"/>
                  </a:lnTo>
                  <a:lnTo>
                    <a:pt x="0" y="41320"/>
                  </a:lnTo>
                  <a:lnTo>
                    <a:pt x="155" y="45538"/>
                  </a:lnTo>
                  <a:lnTo>
                    <a:pt x="3151" y="53047"/>
                  </a:lnTo>
                  <a:lnTo>
                    <a:pt x="8010" y="59913"/>
                  </a:lnTo>
                  <a:lnTo>
                    <a:pt x="13697" y="63669"/>
                  </a:lnTo>
                  <a:lnTo>
                    <a:pt x="45446" y="73950"/>
                  </a:lnTo>
                  <a:lnTo>
                    <a:pt x="90320" y="76068"/>
                  </a:lnTo>
                  <a:lnTo>
                    <a:pt x="97905" y="78964"/>
                  </a:lnTo>
                  <a:lnTo>
                    <a:pt x="106340" y="84389"/>
                  </a:lnTo>
                  <a:lnTo>
                    <a:pt x="107494" y="87954"/>
                  </a:lnTo>
                  <a:lnTo>
                    <a:pt x="107802" y="90386"/>
                  </a:lnTo>
                  <a:lnTo>
                    <a:pt x="106949" y="92007"/>
                  </a:lnTo>
                  <a:lnTo>
                    <a:pt x="105322" y="93088"/>
                  </a:lnTo>
                  <a:lnTo>
                    <a:pt x="51267"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2" name="SMARTInkShape-3163">
              <a:extLst>
                <a:ext uri="{FF2B5EF4-FFF2-40B4-BE49-F238E27FC236}">
                  <a16:creationId xmlns:a16="http://schemas.microsoft.com/office/drawing/2014/main" id="{E289031F-0B1E-6C05-8AF8-5FBB54AD7DB3}"/>
                </a:ext>
              </a:extLst>
            </p:cNvPr>
            <p:cNvSpPr/>
            <p:nvPr>
              <p:custDataLst>
                <p:tags r:id="rId229"/>
              </p:custDataLst>
            </p:nvPr>
          </p:nvSpPr>
          <p:spPr>
            <a:xfrm>
              <a:off x="7105650" y="4381500"/>
              <a:ext cx="95251" cy="19051"/>
            </a:xfrm>
            <a:custGeom>
              <a:avLst/>
              <a:gdLst/>
              <a:ahLst/>
              <a:cxnLst/>
              <a:rect l="0" t="0" r="0" b="0"/>
              <a:pathLst>
                <a:path w="95251" h="19051">
                  <a:moveTo>
                    <a:pt x="0" y="19050"/>
                  </a:moveTo>
                  <a:lnTo>
                    <a:pt x="0" y="19050"/>
                  </a:lnTo>
                  <a:lnTo>
                    <a:pt x="30397" y="17992"/>
                  </a:lnTo>
                  <a:lnTo>
                    <a:pt x="73299" y="7291"/>
                  </a:lnTo>
                  <a:lnTo>
                    <a:pt x="81260" y="324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3" name="SMARTInkShape-3164">
              <a:extLst>
                <a:ext uri="{FF2B5EF4-FFF2-40B4-BE49-F238E27FC236}">
                  <a16:creationId xmlns:a16="http://schemas.microsoft.com/office/drawing/2014/main" id="{FE0E50ED-5E1B-7A48-98E3-19FAE3963A05}"/>
                </a:ext>
              </a:extLst>
            </p:cNvPr>
            <p:cNvSpPr/>
            <p:nvPr>
              <p:custDataLst>
                <p:tags r:id="rId230"/>
              </p:custDataLst>
            </p:nvPr>
          </p:nvSpPr>
          <p:spPr>
            <a:xfrm>
              <a:off x="7181850" y="4324350"/>
              <a:ext cx="104567" cy="342901"/>
            </a:xfrm>
            <a:custGeom>
              <a:avLst/>
              <a:gdLst/>
              <a:ahLst/>
              <a:cxnLst/>
              <a:rect l="0" t="0" r="0" b="0"/>
              <a:pathLst>
                <a:path w="104567" h="342901">
                  <a:moveTo>
                    <a:pt x="47625" y="0"/>
                  </a:moveTo>
                  <a:lnTo>
                    <a:pt x="47625" y="0"/>
                  </a:lnTo>
                  <a:lnTo>
                    <a:pt x="65939" y="23370"/>
                  </a:lnTo>
                  <a:lnTo>
                    <a:pt x="83273" y="59018"/>
                  </a:lnTo>
                  <a:lnTo>
                    <a:pt x="96758" y="103094"/>
                  </a:lnTo>
                  <a:lnTo>
                    <a:pt x="102399" y="149667"/>
                  </a:lnTo>
                  <a:lnTo>
                    <a:pt x="104071" y="196981"/>
                  </a:lnTo>
                  <a:lnTo>
                    <a:pt x="104566" y="229345"/>
                  </a:lnTo>
                  <a:lnTo>
                    <a:pt x="94600" y="257396"/>
                  </a:lnTo>
                  <a:lnTo>
                    <a:pt x="71211" y="294260"/>
                  </a:lnTo>
                  <a:lnTo>
                    <a:pt x="32974" y="324592"/>
                  </a:lnTo>
                  <a:lnTo>
                    <a:pt x="0"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9" name="SMARTInkShape-Group712">
            <a:extLst>
              <a:ext uri="{FF2B5EF4-FFF2-40B4-BE49-F238E27FC236}">
                <a16:creationId xmlns:a16="http://schemas.microsoft.com/office/drawing/2014/main" id="{7B120FEE-5079-6B57-A933-5DA70F29CB61}"/>
              </a:ext>
            </a:extLst>
          </p:cNvPr>
          <p:cNvGrpSpPr/>
          <p:nvPr/>
        </p:nvGrpSpPr>
        <p:grpSpPr>
          <a:xfrm>
            <a:off x="7410618" y="4133850"/>
            <a:ext cx="1561687" cy="971551"/>
            <a:chOff x="7410618" y="4133850"/>
            <a:chExt cx="1561687" cy="971551"/>
          </a:xfrm>
        </p:grpSpPr>
        <p:sp>
          <p:nvSpPr>
            <p:cNvPr id="2145" name="SMARTInkShape-3165">
              <a:extLst>
                <a:ext uri="{FF2B5EF4-FFF2-40B4-BE49-F238E27FC236}">
                  <a16:creationId xmlns:a16="http://schemas.microsoft.com/office/drawing/2014/main" id="{4C287ADB-2841-2FCA-C9E8-F2B57E802804}"/>
                </a:ext>
              </a:extLst>
            </p:cNvPr>
            <p:cNvSpPr/>
            <p:nvPr>
              <p:custDataLst>
                <p:tags r:id="rId199"/>
              </p:custDataLst>
            </p:nvPr>
          </p:nvSpPr>
          <p:spPr>
            <a:xfrm>
              <a:off x="7410618" y="4324384"/>
              <a:ext cx="199824" cy="723867"/>
            </a:xfrm>
            <a:custGeom>
              <a:avLst/>
              <a:gdLst/>
              <a:ahLst/>
              <a:cxnLst/>
              <a:rect l="0" t="0" r="0" b="0"/>
              <a:pathLst>
                <a:path w="199824" h="723867">
                  <a:moveTo>
                    <a:pt x="190332" y="9491"/>
                  </a:moveTo>
                  <a:lnTo>
                    <a:pt x="190332" y="9491"/>
                  </a:lnTo>
                  <a:lnTo>
                    <a:pt x="199823" y="0"/>
                  </a:lnTo>
                  <a:lnTo>
                    <a:pt x="153721" y="46102"/>
                  </a:lnTo>
                  <a:lnTo>
                    <a:pt x="127126" y="77753"/>
                  </a:lnTo>
                  <a:lnTo>
                    <a:pt x="106977" y="116696"/>
                  </a:lnTo>
                  <a:lnTo>
                    <a:pt x="84495" y="157084"/>
                  </a:lnTo>
                  <a:lnTo>
                    <a:pt x="65017" y="197391"/>
                  </a:lnTo>
                  <a:lnTo>
                    <a:pt x="51014" y="242377"/>
                  </a:lnTo>
                  <a:lnTo>
                    <a:pt x="34989" y="288161"/>
                  </a:lnTo>
                  <a:lnTo>
                    <a:pt x="23065" y="330068"/>
                  </a:lnTo>
                  <a:lnTo>
                    <a:pt x="12831" y="374469"/>
                  </a:lnTo>
                  <a:lnTo>
                    <a:pt x="4153" y="414907"/>
                  </a:lnTo>
                  <a:lnTo>
                    <a:pt x="1113" y="453700"/>
                  </a:lnTo>
                  <a:lnTo>
                    <a:pt x="212" y="495180"/>
                  </a:lnTo>
                  <a:lnTo>
                    <a:pt x="0" y="532622"/>
                  </a:lnTo>
                  <a:lnTo>
                    <a:pt x="4938" y="575126"/>
                  </a:lnTo>
                  <a:lnTo>
                    <a:pt x="13105" y="617942"/>
                  </a:lnTo>
                  <a:lnTo>
                    <a:pt x="25346" y="664608"/>
                  </a:lnTo>
                  <a:lnTo>
                    <a:pt x="36065" y="709007"/>
                  </a:lnTo>
                  <a:lnTo>
                    <a:pt x="37932" y="723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6" name="SMARTInkShape-3166">
              <a:extLst>
                <a:ext uri="{FF2B5EF4-FFF2-40B4-BE49-F238E27FC236}">
                  <a16:creationId xmlns:a16="http://schemas.microsoft.com/office/drawing/2014/main" id="{6BB0932B-E0FC-600F-BE23-AD8D42558857}"/>
                </a:ext>
              </a:extLst>
            </p:cNvPr>
            <p:cNvSpPr/>
            <p:nvPr>
              <p:custDataLst>
                <p:tags r:id="rId200"/>
              </p:custDataLst>
            </p:nvPr>
          </p:nvSpPr>
          <p:spPr>
            <a:xfrm>
              <a:off x="7831024" y="4353709"/>
              <a:ext cx="26711" cy="218292"/>
            </a:xfrm>
            <a:custGeom>
              <a:avLst/>
              <a:gdLst/>
              <a:ahLst/>
              <a:cxnLst/>
              <a:rect l="0" t="0" r="0" b="0"/>
              <a:pathLst>
                <a:path w="26711" h="218292">
                  <a:moveTo>
                    <a:pt x="17576" y="18266"/>
                  </a:moveTo>
                  <a:lnTo>
                    <a:pt x="17576" y="18266"/>
                  </a:lnTo>
                  <a:lnTo>
                    <a:pt x="26710" y="0"/>
                  </a:lnTo>
                  <a:lnTo>
                    <a:pt x="24228" y="33225"/>
                  </a:lnTo>
                  <a:lnTo>
                    <a:pt x="13833" y="74608"/>
                  </a:lnTo>
                  <a:lnTo>
                    <a:pt x="8135" y="119903"/>
                  </a:lnTo>
                  <a:lnTo>
                    <a:pt x="0" y="165196"/>
                  </a:lnTo>
                  <a:lnTo>
                    <a:pt x="8051" y="2182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7" name="SMARTInkShape-3167">
              <a:extLst>
                <a:ext uri="{FF2B5EF4-FFF2-40B4-BE49-F238E27FC236}">
                  <a16:creationId xmlns:a16="http://schemas.microsoft.com/office/drawing/2014/main" id="{69D06B77-B0E3-B976-9EA2-4392DECE423E}"/>
                </a:ext>
              </a:extLst>
            </p:cNvPr>
            <p:cNvSpPr/>
            <p:nvPr>
              <p:custDataLst>
                <p:tags r:id="rId201"/>
              </p:custDataLst>
            </p:nvPr>
          </p:nvSpPr>
          <p:spPr>
            <a:xfrm>
              <a:off x="7715250" y="4629739"/>
              <a:ext cx="238126" cy="8937"/>
            </a:xfrm>
            <a:custGeom>
              <a:avLst/>
              <a:gdLst/>
              <a:ahLst/>
              <a:cxnLst/>
              <a:rect l="0" t="0" r="0" b="0"/>
              <a:pathLst>
                <a:path w="238126" h="8937">
                  <a:moveTo>
                    <a:pt x="0" y="8936"/>
                  </a:moveTo>
                  <a:lnTo>
                    <a:pt x="0" y="8936"/>
                  </a:lnTo>
                  <a:lnTo>
                    <a:pt x="44736" y="8936"/>
                  </a:lnTo>
                  <a:lnTo>
                    <a:pt x="82567" y="3879"/>
                  </a:lnTo>
                  <a:lnTo>
                    <a:pt x="130112" y="0"/>
                  </a:lnTo>
                  <a:lnTo>
                    <a:pt x="173337" y="547"/>
                  </a:lnTo>
                  <a:lnTo>
                    <a:pt x="238125"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8" name="SMARTInkShape-3168">
              <a:extLst>
                <a:ext uri="{FF2B5EF4-FFF2-40B4-BE49-F238E27FC236}">
                  <a16:creationId xmlns:a16="http://schemas.microsoft.com/office/drawing/2014/main" id="{1FC6603B-65BD-4AE0-90A2-17A51E159BFE}"/>
                </a:ext>
              </a:extLst>
            </p:cNvPr>
            <p:cNvSpPr/>
            <p:nvPr>
              <p:custDataLst>
                <p:tags r:id="rId202"/>
              </p:custDataLst>
            </p:nvPr>
          </p:nvSpPr>
          <p:spPr>
            <a:xfrm>
              <a:off x="7620697" y="4753402"/>
              <a:ext cx="132654" cy="161020"/>
            </a:xfrm>
            <a:custGeom>
              <a:avLst/>
              <a:gdLst/>
              <a:ahLst/>
              <a:cxnLst/>
              <a:rect l="0" t="0" r="0" b="0"/>
              <a:pathLst>
                <a:path w="132654" h="161020">
                  <a:moveTo>
                    <a:pt x="18353" y="18623"/>
                  </a:moveTo>
                  <a:lnTo>
                    <a:pt x="18353" y="18623"/>
                  </a:lnTo>
                  <a:lnTo>
                    <a:pt x="23409" y="13566"/>
                  </a:lnTo>
                  <a:lnTo>
                    <a:pt x="28714" y="11084"/>
                  </a:lnTo>
                  <a:lnTo>
                    <a:pt x="31610" y="10422"/>
                  </a:lnTo>
                  <a:lnTo>
                    <a:pt x="47002" y="1734"/>
                  </a:lnTo>
                  <a:lnTo>
                    <a:pt x="64699" y="0"/>
                  </a:lnTo>
                  <a:lnTo>
                    <a:pt x="73524" y="2585"/>
                  </a:lnTo>
                  <a:lnTo>
                    <a:pt x="77359" y="4756"/>
                  </a:lnTo>
                  <a:lnTo>
                    <a:pt x="87812" y="17924"/>
                  </a:lnTo>
                  <a:lnTo>
                    <a:pt x="88734" y="32071"/>
                  </a:lnTo>
                  <a:lnTo>
                    <a:pt x="84558" y="48942"/>
                  </a:lnTo>
                  <a:lnTo>
                    <a:pt x="75647" y="67023"/>
                  </a:lnTo>
                  <a:lnTo>
                    <a:pt x="37167" y="110208"/>
                  </a:lnTo>
                  <a:lnTo>
                    <a:pt x="1653" y="148589"/>
                  </a:lnTo>
                  <a:lnTo>
                    <a:pt x="0" y="156027"/>
                  </a:lnTo>
                  <a:lnTo>
                    <a:pt x="826" y="157851"/>
                  </a:lnTo>
                  <a:lnTo>
                    <a:pt x="2435" y="159067"/>
                  </a:lnTo>
                  <a:lnTo>
                    <a:pt x="7046" y="160418"/>
                  </a:lnTo>
                  <a:lnTo>
                    <a:pt x="12622" y="161019"/>
                  </a:lnTo>
                  <a:lnTo>
                    <a:pt x="54327" y="153897"/>
                  </a:lnTo>
                  <a:lnTo>
                    <a:pt x="85457" y="149720"/>
                  </a:lnTo>
                  <a:lnTo>
                    <a:pt x="132653" y="142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9" name="SMARTInkShape-3169">
              <a:extLst>
                <a:ext uri="{FF2B5EF4-FFF2-40B4-BE49-F238E27FC236}">
                  <a16:creationId xmlns:a16="http://schemas.microsoft.com/office/drawing/2014/main" id="{A080CA8E-3DAC-4AB0-B98E-30240F6E151B}"/>
                </a:ext>
              </a:extLst>
            </p:cNvPr>
            <p:cNvSpPr/>
            <p:nvPr>
              <p:custDataLst>
                <p:tags r:id="rId203"/>
              </p:custDataLst>
            </p:nvPr>
          </p:nvSpPr>
          <p:spPr>
            <a:xfrm>
              <a:off x="7806580" y="4791512"/>
              <a:ext cx="77847" cy="94093"/>
            </a:xfrm>
            <a:custGeom>
              <a:avLst/>
              <a:gdLst/>
              <a:ahLst/>
              <a:cxnLst/>
              <a:rect l="0" t="0" r="0" b="0"/>
              <a:pathLst>
                <a:path w="77847" h="94093">
                  <a:moveTo>
                    <a:pt x="61070" y="28138"/>
                  </a:moveTo>
                  <a:lnTo>
                    <a:pt x="61070" y="28138"/>
                  </a:lnTo>
                  <a:lnTo>
                    <a:pt x="61070" y="10805"/>
                  </a:lnTo>
                  <a:lnTo>
                    <a:pt x="52869" y="1038"/>
                  </a:lnTo>
                  <a:lnTo>
                    <a:pt x="41824" y="0"/>
                  </a:lnTo>
                  <a:lnTo>
                    <a:pt x="25147" y="4749"/>
                  </a:lnTo>
                  <a:lnTo>
                    <a:pt x="15824" y="12804"/>
                  </a:lnTo>
                  <a:lnTo>
                    <a:pt x="1215" y="35222"/>
                  </a:lnTo>
                  <a:lnTo>
                    <a:pt x="0" y="41328"/>
                  </a:lnTo>
                  <a:lnTo>
                    <a:pt x="1472" y="53755"/>
                  </a:lnTo>
                  <a:lnTo>
                    <a:pt x="11040" y="77923"/>
                  </a:lnTo>
                  <a:lnTo>
                    <a:pt x="16962" y="86601"/>
                  </a:lnTo>
                  <a:lnTo>
                    <a:pt x="23122" y="91162"/>
                  </a:lnTo>
                  <a:lnTo>
                    <a:pt x="32541" y="93732"/>
                  </a:lnTo>
                  <a:lnTo>
                    <a:pt x="35700" y="94092"/>
                  </a:lnTo>
                  <a:lnTo>
                    <a:pt x="42033" y="91671"/>
                  </a:lnTo>
                  <a:lnTo>
                    <a:pt x="59779" y="76436"/>
                  </a:lnTo>
                  <a:lnTo>
                    <a:pt x="72447" y="59147"/>
                  </a:lnTo>
                  <a:lnTo>
                    <a:pt x="77846" y="40618"/>
                  </a:lnTo>
                  <a:lnTo>
                    <a:pt x="76288" y="28040"/>
                  </a:lnTo>
                  <a:lnTo>
                    <a:pt x="72067" y="16453"/>
                  </a:lnTo>
                  <a:lnTo>
                    <a:pt x="66663" y="7775"/>
                  </a:lnTo>
                  <a:lnTo>
                    <a:pt x="63740" y="6096"/>
                  </a:lnTo>
                  <a:lnTo>
                    <a:pt x="60733" y="6035"/>
                  </a:lnTo>
                  <a:lnTo>
                    <a:pt x="42020" y="9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 name="SMARTInkShape-3170">
              <a:extLst>
                <a:ext uri="{FF2B5EF4-FFF2-40B4-BE49-F238E27FC236}">
                  <a16:creationId xmlns:a16="http://schemas.microsoft.com/office/drawing/2014/main" id="{6F799952-D1ED-FF76-8B82-D994DC0BF8D1}"/>
                </a:ext>
              </a:extLst>
            </p:cNvPr>
            <p:cNvSpPr/>
            <p:nvPr>
              <p:custDataLst>
                <p:tags r:id="rId204"/>
              </p:custDataLst>
            </p:nvPr>
          </p:nvSpPr>
          <p:spPr>
            <a:xfrm>
              <a:off x="7917269" y="4773937"/>
              <a:ext cx="73109" cy="118979"/>
            </a:xfrm>
            <a:custGeom>
              <a:avLst/>
              <a:gdLst/>
              <a:ahLst/>
              <a:cxnLst/>
              <a:rect l="0" t="0" r="0" b="0"/>
              <a:pathLst>
                <a:path w="73109" h="118979">
                  <a:moveTo>
                    <a:pt x="45631" y="55238"/>
                  </a:moveTo>
                  <a:lnTo>
                    <a:pt x="45631" y="55238"/>
                  </a:lnTo>
                  <a:lnTo>
                    <a:pt x="50687" y="50181"/>
                  </a:lnTo>
                  <a:lnTo>
                    <a:pt x="53171" y="42055"/>
                  </a:lnTo>
                  <a:lnTo>
                    <a:pt x="55122" y="4540"/>
                  </a:lnTo>
                  <a:lnTo>
                    <a:pt x="54075" y="2389"/>
                  </a:lnTo>
                  <a:lnTo>
                    <a:pt x="52319" y="956"/>
                  </a:lnTo>
                  <a:lnTo>
                    <a:pt x="50090" y="0"/>
                  </a:lnTo>
                  <a:lnTo>
                    <a:pt x="47546" y="421"/>
                  </a:lnTo>
                  <a:lnTo>
                    <a:pt x="41896" y="3711"/>
                  </a:lnTo>
                  <a:lnTo>
                    <a:pt x="11556" y="33332"/>
                  </a:lnTo>
                  <a:lnTo>
                    <a:pt x="4733" y="44091"/>
                  </a:lnTo>
                  <a:lnTo>
                    <a:pt x="0" y="67105"/>
                  </a:lnTo>
                  <a:lnTo>
                    <a:pt x="3653" y="94032"/>
                  </a:lnTo>
                  <a:lnTo>
                    <a:pt x="11439" y="112005"/>
                  </a:lnTo>
                  <a:lnTo>
                    <a:pt x="15428" y="115308"/>
                  </a:lnTo>
                  <a:lnTo>
                    <a:pt x="25505" y="118978"/>
                  </a:lnTo>
                  <a:lnTo>
                    <a:pt x="37039" y="117786"/>
                  </a:lnTo>
                  <a:lnTo>
                    <a:pt x="43078" y="115987"/>
                  </a:lnTo>
                  <a:lnTo>
                    <a:pt x="55433" y="105521"/>
                  </a:lnTo>
                  <a:lnTo>
                    <a:pt x="61690" y="98285"/>
                  </a:lnTo>
                  <a:lnTo>
                    <a:pt x="68644" y="81779"/>
                  </a:lnTo>
                  <a:lnTo>
                    <a:pt x="73108" y="50367"/>
                  </a:lnTo>
                  <a:lnTo>
                    <a:pt x="68073" y="36846"/>
                  </a:lnTo>
                  <a:lnTo>
                    <a:pt x="55156" y="7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 name="SMARTInkShape-3171">
              <a:extLst>
                <a:ext uri="{FF2B5EF4-FFF2-40B4-BE49-F238E27FC236}">
                  <a16:creationId xmlns:a16="http://schemas.microsoft.com/office/drawing/2014/main" id="{7C69CEEC-E1EB-AA66-F435-97071CB357C2}"/>
                </a:ext>
              </a:extLst>
            </p:cNvPr>
            <p:cNvSpPr/>
            <p:nvPr>
              <p:custDataLst>
                <p:tags r:id="rId205"/>
              </p:custDataLst>
            </p:nvPr>
          </p:nvSpPr>
          <p:spPr>
            <a:xfrm>
              <a:off x="8172450" y="4600575"/>
              <a:ext cx="180976" cy="9526"/>
            </a:xfrm>
            <a:custGeom>
              <a:avLst/>
              <a:gdLst/>
              <a:ahLst/>
              <a:cxnLst/>
              <a:rect l="0" t="0" r="0" b="0"/>
              <a:pathLst>
                <a:path w="180976" h="9526">
                  <a:moveTo>
                    <a:pt x="0" y="0"/>
                  </a:moveTo>
                  <a:lnTo>
                    <a:pt x="0" y="0"/>
                  </a:lnTo>
                  <a:lnTo>
                    <a:pt x="0" y="5057"/>
                  </a:lnTo>
                  <a:lnTo>
                    <a:pt x="2117" y="5488"/>
                  </a:lnTo>
                  <a:lnTo>
                    <a:pt x="41418" y="414"/>
                  </a:lnTo>
                  <a:lnTo>
                    <a:pt x="85104" y="54"/>
                  </a:lnTo>
                  <a:lnTo>
                    <a:pt x="126667" y="1063"/>
                  </a:lnTo>
                  <a:lnTo>
                    <a:pt x="1809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 name="SMARTInkShape-3172">
              <a:extLst>
                <a:ext uri="{FF2B5EF4-FFF2-40B4-BE49-F238E27FC236}">
                  <a16:creationId xmlns:a16="http://schemas.microsoft.com/office/drawing/2014/main" id="{D5E15D44-08E3-4D14-62F8-5C0CD59E028E}"/>
                </a:ext>
              </a:extLst>
            </p:cNvPr>
            <p:cNvSpPr/>
            <p:nvPr>
              <p:custDataLst>
                <p:tags r:id="rId206"/>
              </p:custDataLst>
            </p:nvPr>
          </p:nvSpPr>
          <p:spPr>
            <a:xfrm>
              <a:off x="8524875" y="4423637"/>
              <a:ext cx="15014" cy="157889"/>
            </a:xfrm>
            <a:custGeom>
              <a:avLst/>
              <a:gdLst/>
              <a:ahLst/>
              <a:cxnLst/>
              <a:rect l="0" t="0" r="0" b="0"/>
              <a:pathLst>
                <a:path w="15014" h="157889">
                  <a:moveTo>
                    <a:pt x="9525" y="5488"/>
                  </a:moveTo>
                  <a:lnTo>
                    <a:pt x="9525" y="5488"/>
                  </a:lnTo>
                  <a:lnTo>
                    <a:pt x="9525" y="431"/>
                  </a:lnTo>
                  <a:lnTo>
                    <a:pt x="10583" y="0"/>
                  </a:lnTo>
                  <a:lnTo>
                    <a:pt x="14581" y="2344"/>
                  </a:lnTo>
                  <a:lnTo>
                    <a:pt x="15013" y="6567"/>
                  </a:lnTo>
                  <a:lnTo>
                    <a:pt x="10146" y="48556"/>
                  </a:lnTo>
                  <a:lnTo>
                    <a:pt x="6825" y="89999"/>
                  </a:lnTo>
                  <a:lnTo>
                    <a:pt x="898" y="131074"/>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 name="SMARTInkShape-3173">
              <a:extLst>
                <a:ext uri="{FF2B5EF4-FFF2-40B4-BE49-F238E27FC236}">
                  <a16:creationId xmlns:a16="http://schemas.microsoft.com/office/drawing/2014/main" id="{CDE75D0B-CEA2-2B96-12D4-D85A018A721F}"/>
                </a:ext>
              </a:extLst>
            </p:cNvPr>
            <p:cNvSpPr/>
            <p:nvPr>
              <p:custDataLst>
                <p:tags r:id="rId207"/>
              </p:custDataLst>
            </p:nvPr>
          </p:nvSpPr>
          <p:spPr>
            <a:xfrm>
              <a:off x="8429625" y="4648200"/>
              <a:ext cx="161926" cy="9526"/>
            </a:xfrm>
            <a:custGeom>
              <a:avLst/>
              <a:gdLst/>
              <a:ahLst/>
              <a:cxnLst/>
              <a:rect l="0" t="0" r="0" b="0"/>
              <a:pathLst>
                <a:path w="161926" h="9526">
                  <a:moveTo>
                    <a:pt x="0" y="9525"/>
                  </a:moveTo>
                  <a:lnTo>
                    <a:pt x="0" y="9525"/>
                  </a:lnTo>
                  <a:lnTo>
                    <a:pt x="42918" y="9525"/>
                  </a:lnTo>
                  <a:lnTo>
                    <a:pt x="78819" y="6703"/>
                  </a:lnTo>
                  <a:lnTo>
                    <a:pt x="123218" y="58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4" name="SMARTInkShape-3174">
              <a:extLst>
                <a:ext uri="{FF2B5EF4-FFF2-40B4-BE49-F238E27FC236}">
                  <a16:creationId xmlns:a16="http://schemas.microsoft.com/office/drawing/2014/main" id="{01AA817B-8987-8EF4-8E85-2A22AC6A7524}"/>
                </a:ext>
              </a:extLst>
            </p:cNvPr>
            <p:cNvSpPr/>
            <p:nvPr>
              <p:custDataLst>
                <p:tags r:id="rId208"/>
              </p:custDataLst>
            </p:nvPr>
          </p:nvSpPr>
          <p:spPr>
            <a:xfrm>
              <a:off x="8432048" y="4724445"/>
              <a:ext cx="140453" cy="142066"/>
            </a:xfrm>
            <a:custGeom>
              <a:avLst/>
              <a:gdLst/>
              <a:ahLst/>
              <a:cxnLst/>
              <a:rect l="0" t="0" r="0" b="0"/>
              <a:pathLst>
                <a:path w="140453" h="142066">
                  <a:moveTo>
                    <a:pt x="16627" y="19005"/>
                  </a:moveTo>
                  <a:lnTo>
                    <a:pt x="16627" y="19005"/>
                  </a:lnTo>
                  <a:lnTo>
                    <a:pt x="25291" y="11401"/>
                  </a:lnTo>
                  <a:lnTo>
                    <a:pt x="39420" y="3817"/>
                  </a:lnTo>
                  <a:lnTo>
                    <a:pt x="54212" y="718"/>
                  </a:lnTo>
                  <a:lnTo>
                    <a:pt x="76922" y="0"/>
                  </a:lnTo>
                  <a:lnTo>
                    <a:pt x="79049" y="2101"/>
                  </a:lnTo>
                  <a:lnTo>
                    <a:pt x="81411" y="10081"/>
                  </a:lnTo>
                  <a:lnTo>
                    <a:pt x="77685" y="31530"/>
                  </a:lnTo>
                  <a:lnTo>
                    <a:pt x="65887" y="54130"/>
                  </a:lnTo>
                  <a:lnTo>
                    <a:pt x="38231" y="96068"/>
                  </a:lnTo>
                  <a:lnTo>
                    <a:pt x="0" y="140248"/>
                  </a:lnTo>
                  <a:lnTo>
                    <a:pt x="250" y="141109"/>
                  </a:lnTo>
                  <a:lnTo>
                    <a:pt x="1475" y="141683"/>
                  </a:lnTo>
                  <a:lnTo>
                    <a:pt x="3351" y="142065"/>
                  </a:lnTo>
                  <a:lnTo>
                    <a:pt x="8258" y="139669"/>
                  </a:lnTo>
                  <a:lnTo>
                    <a:pt x="11047" y="137547"/>
                  </a:lnTo>
                  <a:lnTo>
                    <a:pt x="37279" y="134143"/>
                  </a:lnTo>
                  <a:lnTo>
                    <a:pt x="80507" y="133415"/>
                  </a:lnTo>
                  <a:lnTo>
                    <a:pt x="140452" y="1237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5" name="SMARTInkShape-3175">
              <a:extLst>
                <a:ext uri="{FF2B5EF4-FFF2-40B4-BE49-F238E27FC236}">
                  <a16:creationId xmlns:a16="http://schemas.microsoft.com/office/drawing/2014/main" id="{95426D26-082D-5146-9A32-C7396E89EEE9}"/>
                </a:ext>
              </a:extLst>
            </p:cNvPr>
            <p:cNvSpPr/>
            <p:nvPr>
              <p:custDataLst>
                <p:tags r:id="rId209"/>
              </p:custDataLst>
            </p:nvPr>
          </p:nvSpPr>
          <p:spPr>
            <a:xfrm>
              <a:off x="8582592" y="4762685"/>
              <a:ext cx="75574" cy="130874"/>
            </a:xfrm>
            <a:custGeom>
              <a:avLst/>
              <a:gdLst/>
              <a:ahLst/>
              <a:cxnLst/>
              <a:rect l="0" t="0" r="0" b="0"/>
              <a:pathLst>
                <a:path w="75574" h="130874">
                  <a:moveTo>
                    <a:pt x="66108" y="28390"/>
                  </a:moveTo>
                  <a:lnTo>
                    <a:pt x="66108" y="28390"/>
                  </a:lnTo>
                  <a:lnTo>
                    <a:pt x="66108" y="1923"/>
                  </a:lnTo>
                  <a:lnTo>
                    <a:pt x="65050" y="1221"/>
                  </a:lnTo>
                  <a:lnTo>
                    <a:pt x="55747" y="93"/>
                  </a:lnTo>
                  <a:lnTo>
                    <a:pt x="52851" y="0"/>
                  </a:lnTo>
                  <a:lnTo>
                    <a:pt x="38662" y="4926"/>
                  </a:lnTo>
                  <a:lnTo>
                    <a:pt x="29920" y="15845"/>
                  </a:lnTo>
                  <a:lnTo>
                    <a:pt x="12385" y="56763"/>
                  </a:lnTo>
                  <a:lnTo>
                    <a:pt x="1348" y="86388"/>
                  </a:lnTo>
                  <a:lnTo>
                    <a:pt x="0" y="97551"/>
                  </a:lnTo>
                  <a:lnTo>
                    <a:pt x="4658" y="112617"/>
                  </a:lnTo>
                  <a:lnTo>
                    <a:pt x="12740" y="125431"/>
                  </a:lnTo>
                  <a:lnTo>
                    <a:pt x="16771" y="128008"/>
                  </a:lnTo>
                  <a:lnTo>
                    <a:pt x="26894" y="130873"/>
                  </a:lnTo>
                  <a:lnTo>
                    <a:pt x="31498" y="130579"/>
                  </a:lnTo>
                  <a:lnTo>
                    <a:pt x="54913" y="119707"/>
                  </a:lnTo>
                  <a:lnTo>
                    <a:pt x="63955" y="108134"/>
                  </a:lnTo>
                  <a:lnTo>
                    <a:pt x="70443" y="93465"/>
                  </a:lnTo>
                  <a:lnTo>
                    <a:pt x="75330" y="47532"/>
                  </a:lnTo>
                  <a:lnTo>
                    <a:pt x="75573" y="32171"/>
                  </a:lnTo>
                  <a:lnTo>
                    <a:pt x="72783" y="27249"/>
                  </a:lnTo>
                  <a:lnTo>
                    <a:pt x="56583" y="9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6" name="SMARTInkShape-3176">
              <a:extLst>
                <a:ext uri="{FF2B5EF4-FFF2-40B4-BE49-F238E27FC236}">
                  <a16:creationId xmlns:a16="http://schemas.microsoft.com/office/drawing/2014/main" id="{6E3364B0-0E00-869D-8E2C-4089C0799331}"/>
                </a:ext>
              </a:extLst>
            </p:cNvPr>
            <p:cNvSpPr/>
            <p:nvPr>
              <p:custDataLst>
                <p:tags r:id="rId210"/>
              </p:custDataLst>
            </p:nvPr>
          </p:nvSpPr>
          <p:spPr>
            <a:xfrm>
              <a:off x="8697761" y="4748087"/>
              <a:ext cx="73336" cy="131483"/>
            </a:xfrm>
            <a:custGeom>
              <a:avLst/>
              <a:gdLst/>
              <a:ahLst/>
              <a:cxnLst/>
              <a:rect l="0" t="0" r="0" b="0"/>
              <a:pathLst>
                <a:path w="73336" h="131483">
                  <a:moveTo>
                    <a:pt x="46189" y="33463"/>
                  </a:moveTo>
                  <a:lnTo>
                    <a:pt x="46189" y="33463"/>
                  </a:lnTo>
                  <a:lnTo>
                    <a:pt x="51246" y="33463"/>
                  </a:lnTo>
                  <a:lnTo>
                    <a:pt x="52735" y="32405"/>
                  </a:lnTo>
                  <a:lnTo>
                    <a:pt x="53727" y="30641"/>
                  </a:lnTo>
                  <a:lnTo>
                    <a:pt x="55126" y="20280"/>
                  </a:lnTo>
                  <a:lnTo>
                    <a:pt x="55599" y="7928"/>
                  </a:lnTo>
                  <a:lnTo>
                    <a:pt x="52841" y="3417"/>
                  </a:lnTo>
                  <a:lnTo>
                    <a:pt x="50624" y="732"/>
                  </a:lnTo>
                  <a:lnTo>
                    <a:pt x="47028" y="0"/>
                  </a:lnTo>
                  <a:lnTo>
                    <a:pt x="37390" y="2009"/>
                  </a:lnTo>
                  <a:lnTo>
                    <a:pt x="25121" y="9092"/>
                  </a:lnTo>
                  <a:lnTo>
                    <a:pt x="14782" y="28006"/>
                  </a:lnTo>
                  <a:lnTo>
                    <a:pt x="476" y="71332"/>
                  </a:lnTo>
                  <a:lnTo>
                    <a:pt x="0" y="100915"/>
                  </a:lnTo>
                  <a:lnTo>
                    <a:pt x="3789" y="114948"/>
                  </a:lnTo>
                  <a:lnTo>
                    <a:pt x="11822" y="125417"/>
                  </a:lnTo>
                  <a:lnTo>
                    <a:pt x="16928" y="129691"/>
                  </a:lnTo>
                  <a:lnTo>
                    <a:pt x="23507" y="131482"/>
                  </a:lnTo>
                  <a:lnTo>
                    <a:pt x="55902" y="129288"/>
                  </a:lnTo>
                  <a:lnTo>
                    <a:pt x="60071" y="125921"/>
                  </a:lnTo>
                  <a:lnTo>
                    <a:pt x="67528" y="113714"/>
                  </a:lnTo>
                  <a:lnTo>
                    <a:pt x="73335" y="73461"/>
                  </a:lnTo>
                  <a:lnTo>
                    <a:pt x="73283" y="45667"/>
                  </a:lnTo>
                  <a:lnTo>
                    <a:pt x="65239" y="23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7" name="SMARTInkShape-3177">
              <a:extLst>
                <a:ext uri="{FF2B5EF4-FFF2-40B4-BE49-F238E27FC236}">
                  <a16:creationId xmlns:a16="http://schemas.microsoft.com/office/drawing/2014/main" id="{66D04825-685F-5C9C-2CEA-7288ACE271D8}"/>
                </a:ext>
              </a:extLst>
            </p:cNvPr>
            <p:cNvSpPr/>
            <p:nvPr>
              <p:custDataLst>
                <p:tags r:id="rId211"/>
              </p:custDataLst>
            </p:nvPr>
          </p:nvSpPr>
          <p:spPr>
            <a:xfrm>
              <a:off x="8779147" y="4333875"/>
              <a:ext cx="193158" cy="771526"/>
            </a:xfrm>
            <a:custGeom>
              <a:avLst/>
              <a:gdLst/>
              <a:ahLst/>
              <a:cxnLst/>
              <a:rect l="0" t="0" r="0" b="0"/>
              <a:pathLst>
                <a:path w="193158" h="771526">
                  <a:moveTo>
                    <a:pt x="88628" y="0"/>
                  </a:moveTo>
                  <a:lnTo>
                    <a:pt x="88628" y="0"/>
                  </a:lnTo>
                  <a:lnTo>
                    <a:pt x="88628" y="5057"/>
                  </a:lnTo>
                  <a:lnTo>
                    <a:pt x="91452" y="10361"/>
                  </a:lnTo>
                  <a:lnTo>
                    <a:pt x="96234" y="18363"/>
                  </a:lnTo>
                  <a:lnTo>
                    <a:pt x="114137" y="56476"/>
                  </a:lnTo>
                  <a:lnTo>
                    <a:pt x="126750" y="102133"/>
                  </a:lnTo>
                  <a:lnTo>
                    <a:pt x="139432" y="147410"/>
                  </a:lnTo>
                  <a:lnTo>
                    <a:pt x="152129" y="190573"/>
                  </a:lnTo>
                  <a:lnTo>
                    <a:pt x="161653" y="226387"/>
                  </a:lnTo>
                  <a:lnTo>
                    <a:pt x="171178" y="263810"/>
                  </a:lnTo>
                  <a:lnTo>
                    <a:pt x="180703" y="301710"/>
                  </a:lnTo>
                  <a:lnTo>
                    <a:pt x="189170" y="339750"/>
                  </a:lnTo>
                  <a:lnTo>
                    <a:pt x="192148" y="376774"/>
                  </a:lnTo>
                  <a:lnTo>
                    <a:pt x="193157" y="421087"/>
                  </a:lnTo>
                  <a:lnTo>
                    <a:pt x="190507" y="466256"/>
                  </a:lnTo>
                  <a:lnTo>
                    <a:pt x="184707" y="501441"/>
                  </a:lnTo>
                  <a:lnTo>
                    <a:pt x="170601" y="539100"/>
                  </a:lnTo>
                  <a:lnTo>
                    <a:pt x="152994" y="580270"/>
                  </a:lnTo>
                  <a:lnTo>
                    <a:pt x="124309" y="622004"/>
                  </a:lnTo>
                  <a:lnTo>
                    <a:pt x="99966" y="662072"/>
                  </a:lnTo>
                  <a:lnTo>
                    <a:pt x="58052" y="706600"/>
                  </a:lnTo>
                  <a:lnTo>
                    <a:pt x="15985" y="748896"/>
                  </a:lnTo>
                  <a:lnTo>
                    <a:pt x="1722" y="763174"/>
                  </a:lnTo>
                  <a:lnTo>
                    <a:pt x="0" y="765958"/>
                  </a:lnTo>
                  <a:lnTo>
                    <a:pt x="2903" y="771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8" name="SMARTInkShape-3178">
              <a:extLst>
                <a:ext uri="{FF2B5EF4-FFF2-40B4-BE49-F238E27FC236}">
                  <a16:creationId xmlns:a16="http://schemas.microsoft.com/office/drawing/2014/main" id="{68E9E5A5-47B1-F288-E3F6-1A9FC070601C}"/>
                </a:ext>
              </a:extLst>
            </p:cNvPr>
            <p:cNvSpPr/>
            <p:nvPr>
              <p:custDataLst>
                <p:tags r:id="rId212"/>
              </p:custDataLst>
            </p:nvPr>
          </p:nvSpPr>
          <p:spPr>
            <a:xfrm>
              <a:off x="8229991" y="4133850"/>
              <a:ext cx="552060" cy="9526"/>
            </a:xfrm>
            <a:custGeom>
              <a:avLst/>
              <a:gdLst/>
              <a:ahLst/>
              <a:cxnLst/>
              <a:rect l="0" t="0" r="0" b="0"/>
              <a:pathLst>
                <a:path w="552060" h="9526">
                  <a:moveTo>
                    <a:pt x="9134" y="0"/>
                  </a:moveTo>
                  <a:lnTo>
                    <a:pt x="9134" y="0"/>
                  </a:lnTo>
                  <a:lnTo>
                    <a:pt x="0" y="0"/>
                  </a:lnTo>
                  <a:lnTo>
                    <a:pt x="43737" y="0"/>
                  </a:lnTo>
                  <a:lnTo>
                    <a:pt x="85663" y="0"/>
                  </a:lnTo>
                  <a:lnTo>
                    <a:pt x="128588" y="0"/>
                  </a:lnTo>
                  <a:lnTo>
                    <a:pt x="171645" y="0"/>
                  </a:lnTo>
                  <a:lnTo>
                    <a:pt x="218055" y="2822"/>
                  </a:lnTo>
                  <a:lnTo>
                    <a:pt x="250154" y="5488"/>
                  </a:lnTo>
                  <a:lnTo>
                    <a:pt x="296917" y="3155"/>
                  </a:lnTo>
                  <a:lnTo>
                    <a:pt x="335938" y="7167"/>
                  </a:lnTo>
                  <a:lnTo>
                    <a:pt x="374804" y="9059"/>
                  </a:lnTo>
                  <a:lnTo>
                    <a:pt x="417563" y="9432"/>
                  </a:lnTo>
                  <a:lnTo>
                    <a:pt x="461013" y="8448"/>
                  </a:lnTo>
                  <a:lnTo>
                    <a:pt x="504861" y="881"/>
                  </a:lnTo>
                  <a:lnTo>
                    <a:pt x="551923" y="0"/>
                  </a:lnTo>
                  <a:lnTo>
                    <a:pt x="552059"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60" name="SMARTInkShape-3179">
            <a:extLst>
              <a:ext uri="{FF2B5EF4-FFF2-40B4-BE49-F238E27FC236}">
                <a16:creationId xmlns:a16="http://schemas.microsoft.com/office/drawing/2014/main" id="{5015332F-7D8C-188E-D677-A197214BC99D}"/>
              </a:ext>
            </a:extLst>
          </p:cNvPr>
          <p:cNvSpPr/>
          <p:nvPr>
            <p:custDataLst>
              <p:tags r:id="rId4"/>
            </p:custDataLst>
          </p:nvPr>
        </p:nvSpPr>
        <p:spPr>
          <a:xfrm>
            <a:off x="8231540" y="4499837"/>
            <a:ext cx="7586" cy="176939"/>
          </a:xfrm>
          <a:custGeom>
            <a:avLst/>
            <a:gdLst/>
            <a:ahLst/>
            <a:cxnLst/>
            <a:rect l="0" t="0" r="0" b="0"/>
            <a:pathLst>
              <a:path w="7586" h="176939">
                <a:moveTo>
                  <a:pt x="7585" y="5488"/>
                </a:moveTo>
                <a:lnTo>
                  <a:pt x="7585" y="5488"/>
                </a:lnTo>
                <a:lnTo>
                  <a:pt x="7585" y="0"/>
                </a:lnTo>
                <a:lnTo>
                  <a:pt x="7585" y="47100"/>
                </a:lnTo>
                <a:lnTo>
                  <a:pt x="1039" y="84498"/>
                </a:lnTo>
                <a:lnTo>
                  <a:pt x="0" y="122502"/>
                </a:lnTo>
                <a:lnTo>
                  <a:pt x="7585"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63" name="SMARTInkShape-Group714">
            <a:extLst>
              <a:ext uri="{FF2B5EF4-FFF2-40B4-BE49-F238E27FC236}">
                <a16:creationId xmlns:a16="http://schemas.microsoft.com/office/drawing/2014/main" id="{0E40BD21-2087-AD66-B45B-E5570638A7A2}"/>
              </a:ext>
            </a:extLst>
          </p:cNvPr>
          <p:cNvGrpSpPr/>
          <p:nvPr/>
        </p:nvGrpSpPr>
        <p:grpSpPr>
          <a:xfrm>
            <a:off x="4400550" y="5391150"/>
            <a:ext cx="133351" cy="121825"/>
            <a:chOff x="4400550" y="5391150"/>
            <a:chExt cx="133351" cy="121825"/>
          </a:xfrm>
        </p:grpSpPr>
        <p:sp>
          <p:nvSpPr>
            <p:cNvPr id="2161" name="SMARTInkShape-3180">
              <a:extLst>
                <a:ext uri="{FF2B5EF4-FFF2-40B4-BE49-F238E27FC236}">
                  <a16:creationId xmlns:a16="http://schemas.microsoft.com/office/drawing/2014/main" id="{5D3740F7-3C03-FA1D-A451-55F63D879A94}"/>
                </a:ext>
              </a:extLst>
            </p:cNvPr>
            <p:cNvSpPr/>
            <p:nvPr>
              <p:custDataLst>
                <p:tags r:id="rId197"/>
              </p:custDataLst>
            </p:nvPr>
          </p:nvSpPr>
          <p:spPr>
            <a:xfrm>
              <a:off x="4429128" y="5391150"/>
              <a:ext cx="104773" cy="19051"/>
            </a:xfrm>
            <a:custGeom>
              <a:avLst/>
              <a:gdLst/>
              <a:ahLst/>
              <a:cxnLst/>
              <a:rect l="0" t="0" r="0" b="0"/>
              <a:pathLst>
                <a:path w="104773" h="19051">
                  <a:moveTo>
                    <a:pt x="9522" y="0"/>
                  </a:moveTo>
                  <a:lnTo>
                    <a:pt x="9522" y="0"/>
                  </a:lnTo>
                  <a:lnTo>
                    <a:pt x="0" y="9522"/>
                  </a:lnTo>
                  <a:lnTo>
                    <a:pt x="15207" y="10583"/>
                  </a:lnTo>
                  <a:lnTo>
                    <a:pt x="44778" y="17726"/>
                  </a:lnTo>
                  <a:lnTo>
                    <a:pt x="87858" y="18972"/>
                  </a:lnTo>
                  <a:lnTo>
                    <a:pt x="104772"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2" name="SMARTInkShape-3181">
              <a:extLst>
                <a:ext uri="{FF2B5EF4-FFF2-40B4-BE49-F238E27FC236}">
                  <a16:creationId xmlns:a16="http://schemas.microsoft.com/office/drawing/2014/main" id="{BC6BAEEA-FDC5-FC4D-717A-4E7B2B7BDCF6}"/>
                </a:ext>
              </a:extLst>
            </p:cNvPr>
            <p:cNvSpPr/>
            <p:nvPr>
              <p:custDataLst>
                <p:tags r:id="rId198"/>
              </p:custDataLst>
            </p:nvPr>
          </p:nvSpPr>
          <p:spPr>
            <a:xfrm>
              <a:off x="4400550" y="5495925"/>
              <a:ext cx="133351" cy="17050"/>
            </a:xfrm>
            <a:custGeom>
              <a:avLst/>
              <a:gdLst/>
              <a:ahLst/>
              <a:cxnLst/>
              <a:rect l="0" t="0" r="0" b="0"/>
              <a:pathLst>
                <a:path w="133351" h="17050">
                  <a:moveTo>
                    <a:pt x="0" y="0"/>
                  </a:moveTo>
                  <a:lnTo>
                    <a:pt x="0" y="0"/>
                  </a:lnTo>
                  <a:lnTo>
                    <a:pt x="0" y="5056"/>
                  </a:lnTo>
                  <a:lnTo>
                    <a:pt x="2117" y="6545"/>
                  </a:lnTo>
                  <a:lnTo>
                    <a:pt x="16267" y="8642"/>
                  </a:lnTo>
                  <a:lnTo>
                    <a:pt x="58038" y="9409"/>
                  </a:lnTo>
                  <a:lnTo>
                    <a:pt x="102070" y="17049"/>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6" name="SMARTInkShape-Group715">
            <a:extLst>
              <a:ext uri="{FF2B5EF4-FFF2-40B4-BE49-F238E27FC236}">
                <a16:creationId xmlns:a16="http://schemas.microsoft.com/office/drawing/2014/main" id="{E0609F9F-373A-3F92-3E44-8FEC82D752A3}"/>
              </a:ext>
            </a:extLst>
          </p:cNvPr>
          <p:cNvGrpSpPr/>
          <p:nvPr/>
        </p:nvGrpSpPr>
        <p:grpSpPr>
          <a:xfrm>
            <a:off x="4953315" y="5386987"/>
            <a:ext cx="218761" cy="227085"/>
            <a:chOff x="4953315" y="5386987"/>
            <a:chExt cx="218761" cy="227085"/>
          </a:xfrm>
        </p:grpSpPr>
        <p:sp>
          <p:nvSpPr>
            <p:cNvPr id="2164" name="SMARTInkShape-3182">
              <a:extLst>
                <a:ext uri="{FF2B5EF4-FFF2-40B4-BE49-F238E27FC236}">
                  <a16:creationId xmlns:a16="http://schemas.microsoft.com/office/drawing/2014/main" id="{12285EDD-772E-B9AE-FEFD-434AC2213E59}"/>
                </a:ext>
              </a:extLst>
            </p:cNvPr>
            <p:cNvSpPr/>
            <p:nvPr>
              <p:custDataLst>
                <p:tags r:id="rId195"/>
              </p:custDataLst>
            </p:nvPr>
          </p:nvSpPr>
          <p:spPr>
            <a:xfrm>
              <a:off x="4953315" y="5386987"/>
              <a:ext cx="157054" cy="227085"/>
            </a:xfrm>
            <a:custGeom>
              <a:avLst/>
              <a:gdLst/>
              <a:ahLst/>
              <a:cxnLst/>
              <a:rect l="0" t="0" r="0" b="0"/>
              <a:pathLst>
                <a:path w="157054" h="227085">
                  <a:moveTo>
                    <a:pt x="113985" y="32738"/>
                  </a:moveTo>
                  <a:lnTo>
                    <a:pt x="113985" y="32738"/>
                  </a:lnTo>
                  <a:lnTo>
                    <a:pt x="122186" y="24537"/>
                  </a:lnTo>
                  <a:lnTo>
                    <a:pt x="123117" y="18549"/>
                  </a:lnTo>
                  <a:lnTo>
                    <a:pt x="123394" y="10072"/>
                  </a:lnTo>
                  <a:lnTo>
                    <a:pt x="122374" y="8102"/>
                  </a:lnTo>
                  <a:lnTo>
                    <a:pt x="120636" y="6788"/>
                  </a:lnTo>
                  <a:lnTo>
                    <a:pt x="114824" y="5330"/>
                  </a:lnTo>
                  <a:lnTo>
                    <a:pt x="105186" y="4682"/>
                  </a:lnTo>
                  <a:lnTo>
                    <a:pt x="87858" y="9373"/>
                  </a:lnTo>
                  <a:lnTo>
                    <a:pt x="44484" y="38559"/>
                  </a:lnTo>
                  <a:lnTo>
                    <a:pt x="21352" y="59287"/>
                  </a:lnTo>
                  <a:lnTo>
                    <a:pt x="7751" y="82585"/>
                  </a:lnTo>
                  <a:lnTo>
                    <a:pt x="1278" y="126506"/>
                  </a:lnTo>
                  <a:lnTo>
                    <a:pt x="0" y="170303"/>
                  </a:lnTo>
                  <a:lnTo>
                    <a:pt x="883" y="184895"/>
                  </a:lnTo>
                  <a:lnTo>
                    <a:pt x="7903" y="206495"/>
                  </a:lnTo>
                  <a:lnTo>
                    <a:pt x="14274" y="213327"/>
                  </a:lnTo>
                  <a:lnTo>
                    <a:pt x="32583" y="223123"/>
                  </a:lnTo>
                  <a:lnTo>
                    <a:pt x="40667" y="226337"/>
                  </a:lnTo>
                  <a:lnTo>
                    <a:pt x="60938" y="227084"/>
                  </a:lnTo>
                  <a:lnTo>
                    <a:pt x="83000" y="222831"/>
                  </a:lnTo>
                  <a:lnTo>
                    <a:pt x="112213" y="208536"/>
                  </a:lnTo>
                  <a:lnTo>
                    <a:pt x="127662" y="196948"/>
                  </a:lnTo>
                  <a:lnTo>
                    <a:pt x="143202" y="173469"/>
                  </a:lnTo>
                  <a:lnTo>
                    <a:pt x="153739" y="132423"/>
                  </a:lnTo>
                  <a:lnTo>
                    <a:pt x="157053" y="110909"/>
                  </a:lnTo>
                  <a:lnTo>
                    <a:pt x="152948" y="66629"/>
                  </a:lnTo>
                  <a:lnTo>
                    <a:pt x="142227" y="41016"/>
                  </a:lnTo>
                  <a:lnTo>
                    <a:pt x="125646" y="18375"/>
                  </a:lnTo>
                  <a:lnTo>
                    <a:pt x="116346" y="10479"/>
                  </a:lnTo>
                  <a:lnTo>
                    <a:pt x="96695" y="354"/>
                  </a:lnTo>
                  <a:lnTo>
                    <a:pt x="81959" y="0"/>
                  </a:lnTo>
                  <a:lnTo>
                    <a:pt x="66943" y="3371"/>
                  </a:lnTo>
                  <a:lnTo>
                    <a:pt x="56742" y="8397"/>
                  </a:lnTo>
                  <a:lnTo>
                    <a:pt x="28260" y="32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5" name="SMARTInkShape-3183">
              <a:extLst>
                <a:ext uri="{FF2B5EF4-FFF2-40B4-BE49-F238E27FC236}">
                  <a16:creationId xmlns:a16="http://schemas.microsoft.com/office/drawing/2014/main" id="{ACA567C5-A0EC-0738-4BC4-0318642F1E6A}"/>
                </a:ext>
              </a:extLst>
            </p:cNvPr>
            <p:cNvSpPr/>
            <p:nvPr>
              <p:custDataLst>
                <p:tags r:id="rId196"/>
              </p:custDataLst>
            </p:nvPr>
          </p:nvSpPr>
          <p:spPr>
            <a:xfrm>
              <a:off x="5154349" y="5534025"/>
              <a:ext cx="17727" cy="9526"/>
            </a:xfrm>
            <a:custGeom>
              <a:avLst/>
              <a:gdLst/>
              <a:ahLst/>
              <a:cxnLst/>
              <a:rect l="0" t="0" r="0" b="0"/>
              <a:pathLst>
                <a:path w="17727" h="9526">
                  <a:moveTo>
                    <a:pt x="8201" y="9525"/>
                  </a:moveTo>
                  <a:lnTo>
                    <a:pt x="8201" y="9525"/>
                  </a:lnTo>
                  <a:lnTo>
                    <a:pt x="0" y="1324"/>
                  </a:lnTo>
                  <a:lnTo>
                    <a:pt x="617" y="883"/>
                  </a:lnTo>
                  <a:lnTo>
                    <a:pt x="177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71" name="SMARTInkShape-Group716">
            <a:extLst>
              <a:ext uri="{FF2B5EF4-FFF2-40B4-BE49-F238E27FC236}">
                <a16:creationId xmlns:a16="http://schemas.microsoft.com/office/drawing/2014/main" id="{924DB87A-4892-1810-E704-73EF4FCCA540}"/>
              </a:ext>
            </a:extLst>
          </p:cNvPr>
          <p:cNvGrpSpPr/>
          <p:nvPr/>
        </p:nvGrpSpPr>
        <p:grpSpPr>
          <a:xfrm>
            <a:off x="5441093" y="5353210"/>
            <a:ext cx="945546" cy="257016"/>
            <a:chOff x="5441093" y="5353210"/>
            <a:chExt cx="945546" cy="257016"/>
          </a:xfrm>
        </p:grpSpPr>
        <p:sp>
          <p:nvSpPr>
            <p:cNvPr id="2167" name="SMARTInkShape-3184">
              <a:extLst>
                <a:ext uri="{FF2B5EF4-FFF2-40B4-BE49-F238E27FC236}">
                  <a16:creationId xmlns:a16="http://schemas.microsoft.com/office/drawing/2014/main" id="{2CD7A4C1-6F7D-400A-3478-92F9E3217D5A}"/>
                </a:ext>
              </a:extLst>
            </p:cNvPr>
            <p:cNvSpPr/>
            <p:nvPr>
              <p:custDataLst>
                <p:tags r:id="rId191"/>
              </p:custDataLst>
            </p:nvPr>
          </p:nvSpPr>
          <p:spPr>
            <a:xfrm>
              <a:off x="5441093" y="5362575"/>
              <a:ext cx="150018" cy="247651"/>
            </a:xfrm>
            <a:custGeom>
              <a:avLst/>
              <a:gdLst/>
              <a:ahLst/>
              <a:cxnLst/>
              <a:rect l="0" t="0" r="0" b="0"/>
              <a:pathLst>
                <a:path w="150018" h="247651">
                  <a:moveTo>
                    <a:pt x="73882" y="28575"/>
                  </a:moveTo>
                  <a:lnTo>
                    <a:pt x="73882" y="28575"/>
                  </a:lnTo>
                  <a:lnTo>
                    <a:pt x="78938" y="23519"/>
                  </a:lnTo>
                  <a:lnTo>
                    <a:pt x="81421" y="18214"/>
                  </a:lnTo>
                  <a:lnTo>
                    <a:pt x="83397" y="9570"/>
                  </a:lnTo>
                  <a:lnTo>
                    <a:pt x="92932" y="0"/>
                  </a:lnTo>
                  <a:lnTo>
                    <a:pt x="85328" y="8662"/>
                  </a:lnTo>
                  <a:lnTo>
                    <a:pt x="53922" y="50768"/>
                  </a:lnTo>
                  <a:lnTo>
                    <a:pt x="29508" y="94605"/>
                  </a:lnTo>
                  <a:lnTo>
                    <a:pt x="1159" y="132291"/>
                  </a:lnTo>
                  <a:lnTo>
                    <a:pt x="0" y="135819"/>
                  </a:lnTo>
                  <a:lnTo>
                    <a:pt x="285" y="138170"/>
                  </a:lnTo>
                  <a:lnTo>
                    <a:pt x="1534" y="139739"/>
                  </a:lnTo>
                  <a:lnTo>
                    <a:pt x="3426" y="140784"/>
                  </a:lnTo>
                  <a:lnTo>
                    <a:pt x="46648" y="142691"/>
                  </a:lnTo>
                  <a:lnTo>
                    <a:pt x="89160" y="136293"/>
                  </a:lnTo>
                  <a:lnTo>
                    <a:pt x="132539" y="132550"/>
                  </a:lnTo>
                  <a:lnTo>
                    <a:pt x="149861" y="123944"/>
                  </a:lnTo>
                  <a:lnTo>
                    <a:pt x="150017" y="133973"/>
                  </a:lnTo>
                  <a:lnTo>
                    <a:pt x="136818" y="173664"/>
                  </a:lnTo>
                  <a:lnTo>
                    <a:pt x="124255" y="216545"/>
                  </a:lnTo>
                  <a:lnTo>
                    <a:pt x="121670" y="229592"/>
                  </a:lnTo>
                  <a:lnTo>
                    <a:pt x="111982"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8" name="SMARTInkShape-3185">
              <a:extLst>
                <a:ext uri="{FF2B5EF4-FFF2-40B4-BE49-F238E27FC236}">
                  <a16:creationId xmlns:a16="http://schemas.microsoft.com/office/drawing/2014/main" id="{01040632-B30C-3140-D794-6215A50C5C4F}"/>
                </a:ext>
              </a:extLst>
            </p:cNvPr>
            <p:cNvSpPr/>
            <p:nvPr>
              <p:custDataLst>
                <p:tags r:id="rId192"/>
              </p:custDataLst>
            </p:nvPr>
          </p:nvSpPr>
          <p:spPr>
            <a:xfrm>
              <a:off x="5676900" y="5382017"/>
              <a:ext cx="167033" cy="168458"/>
            </a:xfrm>
            <a:custGeom>
              <a:avLst/>
              <a:gdLst/>
              <a:ahLst/>
              <a:cxnLst/>
              <a:rect l="0" t="0" r="0" b="0"/>
              <a:pathLst>
                <a:path w="167033" h="168458">
                  <a:moveTo>
                    <a:pt x="66675" y="9133"/>
                  </a:moveTo>
                  <a:lnTo>
                    <a:pt x="66675" y="9133"/>
                  </a:lnTo>
                  <a:lnTo>
                    <a:pt x="85897" y="8075"/>
                  </a:lnTo>
                  <a:lnTo>
                    <a:pt x="130260" y="196"/>
                  </a:lnTo>
                  <a:lnTo>
                    <a:pt x="134465" y="0"/>
                  </a:lnTo>
                  <a:lnTo>
                    <a:pt x="137268" y="928"/>
                  </a:lnTo>
                  <a:lnTo>
                    <a:pt x="139137" y="2605"/>
                  </a:lnTo>
                  <a:lnTo>
                    <a:pt x="142136" y="7844"/>
                  </a:lnTo>
                  <a:lnTo>
                    <a:pt x="134610" y="17221"/>
                  </a:lnTo>
                  <a:lnTo>
                    <a:pt x="119449" y="24920"/>
                  </a:lnTo>
                  <a:lnTo>
                    <a:pt x="105409" y="28056"/>
                  </a:lnTo>
                  <a:lnTo>
                    <a:pt x="85735" y="47223"/>
                  </a:lnTo>
                  <a:lnTo>
                    <a:pt x="80672" y="47230"/>
                  </a:lnTo>
                  <a:lnTo>
                    <a:pt x="79181" y="48289"/>
                  </a:lnTo>
                  <a:lnTo>
                    <a:pt x="78187" y="50053"/>
                  </a:lnTo>
                  <a:lnTo>
                    <a:pt x="77525" y="52289"/>
                  </a:lnTo>
                  <a:lnTo>
                    <a:pt x="76025" y="53778"/>
                  </a:lnTo>
                  <a:lnTo>
                    <a:pt x="66712" y="56748"/>
                  </a:lnTo>
                  <a:lnTo>
                    <a:pt x="84580" y="49216"/>
                  </a:lnTo>
                  <a:lnTo>
                    <a:pt x="88136" y="48556"/>
                  </a:lnTo>
                  <a:lnTo>
                    <a:pt x="126268" y="57011"/>
                  </a:lnTo>
                  <a:lnTo>
                    <a:pt x="138542" y="64124"/>
                  </a:lnTo>
                  <a:lnTo>
                    <a:pt x="145536" y="69910"/>
                  </a:lnTo>
                  <a:lnTo>
                    <a:pt x="155423" y="89230"/>
                  </a:lnTo>
                  <a:lnTo>
                    <a:pt x="167032" y="126289"/>
                  </a:lnTo>
                  <a:lnTo>
                    <a:pt x="164900" y="134580"/>
                  </a:lnTo>
                  <a:lnTo>
                    <a:pt x="157750" y="150255"/>
                  </a:lnTo>
                  <a:lnTo>
                    <a:pt x="143489" y="159343"/>
                  </a:lnTo>
                  <a:lnTo>
                    <a:pt x="114482" y="167587"/>
                  </a:lnTo>
                  <a:lnTo>
                    <a:pt x="96389" y="168457"/>
                  </a:lnTo>
                  <a:lnTo>
                    <a:pt x="50780" y="162654"/>
                  </a:lnTo>
                  <a:lnTo>
                    <a:pt x="18810" y="160696"/>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9" name="SMARTInkShape-3186">
              <a:extLst>
                <a:ext uri="{FF2B5EF4-FFF2-40B4-BE49-F238E27FC236}">
                  <a16:creationId xmlns:a16="http://schemas.microsoft.com/office/drawing/2014/main" id="{5D5D04FF-6B34-A09C-3058-858E4A851215}"/>
                </a:ext>
              </a:extLst>
            </p:cNvPr>
            <p:cNvSpPr/>
            <p:nvPr>
              <p:custDataLst>
                <p:tags r:id="rId193"/>
              </p:custDataLst>
            </p:nvPr>
          </p:nvSpPr>
          <p:spPr>
            <a:xfrm>
              <a:off x="5992226" y="5362575"/>
              <a:ext cx="131798" cy="214622"/>
            </a:xfrm>
            <a:custGeom>
              <a:avLst/>
              <a:gdLst/>
              <a:ahLst/>
              <a:cxnLst/>
              <a:rect l="0" t="0" r="0" b="0"/>
              <a:pathLst>
                <a:path w="131798" h="214622">
                  <a:moveTo>
                    <a:pt x="75199" y="47625"/>
                  </a:moveTo>
                  <a:lnTo>
                    <a:pt x="75199" y="47625"/>
                  </a:lnTo>
                  <a:lnTo>
                    <a:pt x="98520" y="24304"/>
                  </a:lnTo>
                  <a:lnTo>
                    <a:pt x="101439" y="18563"/>
                  </a:lnTo>
                  <a:lnTo>
                    <a:pt x="103312" y="6254"/>
                  </a:lnTo>
                  <a:lnTo>
                    <a:pt x="101351" y="5228"/>
                  </a:lnTo>
                  <a:lnTo>
                    <a:pt x="65766" y="10066"/>
                  </a:lnTo>
                  <a:lnTo>
                    <a:pt x="51708" y="16976"/>
                  </a:lnTo>
                  <a:lnTo>
                    <a:pt x="24028" y="41680"/>
                  </a:lnTo>
                  <a:lnTo>
                    <a:pt x="20707" y="50628"/>
                  </a:lnTo>
                  <a:lnTo>
                    <a:pt x="18574" y="68562"/>
                  </a:lnTo>
                  <a:lnTo>
                    <a:pt x="23927" y="78449"/>
                  </a:lnTo>
                  <a:lnTo>
                    <a:pt x="31245" y="88841"/>
                  </a:lnTo>
                  <a:lnTo>
                    <a:pt x="34498" y="96988"/>
                  </a:lnTo>
                  <a:lnTo>
                    <a:pt x="37482" y="99583"/>
                  </a:lnTo>
                  <a:lnTo>
                    <a:pt x="49677" y="104296"/>
                  </a:lnTo>
                  <a:lnTo>
                    <a:pt x="51834" y="106572"/>
                  </a:lnTo>
                  <a:lnTo>
                    <a:pt x="53273" y="109148"/>
                  </a:lnTo>
                  <a:lnTo>
                    <a:pt x="99875" y="139701"/>
                  </a:lnTo>
                  <a:lnTo>
                    <a:pt x="116689" y="155854"/>
                  </a:lnTo>
                  <a:lnTo>
                    <a:pt x="128158" y="181422"/>
                  </a:lnTo>
                  <a:lnTo>
                    <a:pt x="131797" y="202423"/>
                  </a:lnTo>
                  <a:lnTo>
                    <a:pt x="130924" y="204798"/>
                  </a:lnTo>
                  <a:lnTo>
                    <a:pt x="129281" y="206382"/>
                  </a:lnTo>
                  <a:lnTo>
                    <a:pt x="124636" y="209201"/>
                  </a:lnTo>
                  <a:lnTo>
                    <a:pt x="119043" y="213981"/>
                  </a:lnTo>
                  <a:lnTo>
                    <a:pt x="115012" y="214621"/>
                  </a:lnTo>
                  <a:lnTo>
                    <a:pt x="67389" y="209940"/>
                  </a:lnTo>
                  <a:lnTo>
                    <a:pt x="53736" y="208665"/>
                  </a:lnTo>
                  <a:lnTo>
                    <a:pt x="35209" y="201997"/>
                  </a:lnTo>
                  <a:lnTo>
                    <a:pt x="10405" y="187166"/>
                  </a:lnTo>
                  <a:lnTo>
                    <a:pt x="6603" y="181928"/>
                  </a:lnTo>
                  <a:lnTo>
                    <a:pt x="501" y="156351"/>
                  </a:lnTo>
                  <a:lnTo>
                    <a:pt x="0" y="151859"/>
                  </a:lnTo>
                  <a:lnTo>
                    <a:pt x="5088" y="141224"/>
                  </a:lnTo>
                  <a:lnTo>
                    <a:pt x="9409" y="135424"/>
                  </a:lnTo>
                  <a:lnTo>
                    <a:pt x="25498" y="126158"/>
                  </a:lnTo>
                  <a:lnTo>
                    <a:pt x="70321" y="106529"/>
                  </a:lnTo>
                  <a:lnTo>
                    <a:pt x="115519" y="77926"/>
                  </a:lnTo>
                  <a:lnTo>
                    <a:pt x="124869" y="66031"/>
                  </a:lnTo>
                  <a:lnTo>
                    <a:pt x="130133" y="47434"/>
                  </a:lnTo>
                  <a:lnTo>
                    <a:pt x="130872" y="41147"/>
                  </a:lnTo>
                  <a:lnTo>
                    <a:pt x="126047" y="28519"/>
                  </a:lnTo>
                  <a:lnTo>
                    <a:pt x="117908" y="17967"/>
                  </a:lnTo>
                  <a:lnTo>
                    <a:pt x="110761" y="13277"/>
                  </a:lnTo>
                  <a:lnTo>
                    <a:pt x="370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0" name="SMARTInkShape-3187">
              <a:extLst>
                <a:ext uri="{FF2B5EF4-FFF2-40B4-BE49-F238E27FC236}">
                  <a16:creationId xmlns:a16="http://schemas.microsoft.com/office/drawing/2014/main" id="{46C02E25-7470-1D3B-4098-C6E0F449D18C}"/>
                </a:ext>
              </a:extLst>
            </p:cNvPr>
            <p:cNvSpPr/>
            <p:nvPr>
              <p:custDataLst>
                <p:tags r:id="rId194"/>
              </p:custDataLst>
            </p:nvPr>
          </p:nvSpPr>
          <p:spPr>
            <a:xfrm>
              <a:off x="6200775" y="5353210"/>
              <a:ext cx="185864" cy="244901"/>
            </a:xfrm>
            <a:custGeom>
              <a:avLst/>
              <a:gdLst/>
              <a:ahLst/>
              <a:cxnLst/>
              <a:rect l="0" t="0" r="0" b="0"/>
              <a:pathLst>
                <a:path w="185864" h="244901">
                  <a:moveTo>
                    <a:pt x="152400" y="28415"/>
                  </a:moveTo>
                  <a:lnTo>
                    <a:pt x="152400" y="28415"/>
                  </a:lnTo>
                  <a:lnTo>
                    <a:pt x="161062" y="20811"/>
                  </a:lnTo>
                  <a:lnTo>
                    <a:pt x="174134" y="12168"/>
                  </a:lnTo>
                  <a:lnTo>
                    <a:pt x="180006" y="3963"/>
                  </a:lnTo>
                  <a:lnTo>
                    <a:pt x="185863" y="1062"/>
                  </a:lnTo>
                  <a:lnTo>
                    <a:pt x="185291" y="654"/>
                  </a:lnTo>
                  <a:lnTo>
                    <a:pt x="176771" y="0"/>
                  </a:lnTo>
                  <a:lnTo>
                    <a:pt x="140345" y="13112"/>
                  </a:lnTo>
                  <a:lnTo>
                    <a:pt x="118606" y="27291"/>
                  </a:lnTo>
                  <a:lnTo>
                    <a:pt x="75513" y="70442"/>
                  </a:lnTo>
                  <a:lnTo>
                    <a:pt x="58962" y="93661"/>
                  </a:lnTo>
                  <a:lnTo>
                    <a:pt x="44751" y="130532"/>
                  </a:lnTo>
                  <a:lnTo>
                    <a:pt x="41129" y="166152"/>
                  </a:lnTo>
                  <a:lnTo>
                    <a:pt x="47974" y="204231"/>
                  </a:lnTo>
                  <a:lnTo>
                    <a:pt x="60789" y="226885"/>
                  </a:lnTo>
                  <a:lnTo>
                    <a:pt x="69703" y="235863"/>
                  </a:lnTo>
                  <a:lnTo>
                    <a:pt x="75043" y="239740"/>
                  </a:lnTo>
                  <a:lnTo>
                    <a:pt x="89445" y="244045"/>
                  </a:lnTo>
                  <a:lnTo>
                    <a:pt x="105370" y="244900"/>
                  </a:lnTo>
                  <a:lnTo>
                    <a:pt x="119504" y="241753"/>
                  </a:lnTo>
                  <a:lnTo>
                    <a:pt x="139360" y="228974"/>
                  </a:lnTo>
                  <a:lnTo>
                    <a:pt x="146605" y="214920"/>
                  </a:lnTo>
                  <a:lnTo>
                    <a:pt x="148766" y="199148"/>
                  </a:lnTo>
                  <a:lnTo>
                    <a:pt x="146199" y="185083"/>
                  </a:lnTo>
                  <a:lnTo>
                    <a:pt x="133747" y="165264"/>
                  </a:lnTo>
                  <a:lnTo>
                    <a:pt x="111595" y="151042"/>
                  </a:lnTo>
                  <a:lnTo>
                    <a:pt x="89981" y="140126"/>
                  </a:lnTo>
                  <a:lnTo>
                    <a:pt x="71036" y="139095"/>
                  </a:lnTo>
                  <a:lnTo>
                    <a:pt x="29436" y="142000"/>
                  </a:lnTo>
                  <a:lnTo>
                    <a:pt x="15552" y="145219"/>
                  </a:lnTo>
                  <a:lnTo>
                    <a:pt x="0" y="152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85" name="SMARTInkShape-Group717">
            <a:extLst>
              <a:ext uri="{FF2B5EF4-FFF2-40B4-BE49-F238E27FC236}">
                <a16:creationId xmlns:a16="http://schemas.microsoft.com/office/drawing/2014/main" id="{AB4AAB41-3589-858A-7E88-00F2F589E603}"/>
              </a:ext>
            </a:extLst>
          </p:cNvPr>
          <p:cNvGrpSpPr/>
          <p:nvPr/>
        </p:nvGrpSpPr>
        <p:grpSpPr>
          <a:xfrm>
            <a:off x="200067" y="176370"/>
            <a:ext cx="1673711" cy="233206"/>
            <a:chOff x="200067" y="176370"/>
            <a:chExt cx="1673711" cy="233206"/>
          </a:xfrm>
        </p:grpSpPr>
        <p:sp>
          <p:nvSpPr>
            <p:cNvPr id="2172" name="SMARTInkShape-3188">
              <a:extLst>
                <a:ext uri="{FF2B5EF4-FFF2-40B4-BE49-F238E27FC236}">
                  <a16:creationId xmlns:a16="http://schemas.microsoft.com/office/drawing/2014/main" id="{3E40EF44-B67C-F84F-DCD8-13C833E45942}"/>
                </a:ext>
              </a:extLst>
            </p:cNvPr>
            <p:cNvSpPr/>
            <p:nvPr>
              <p:custDataLst>
                <p:tags r:id="rId178"/>
              </p:custDataLst>
            </p:nvPr>
          </p:nvSpPr>
          <p:spPr>
            <a:xfrm>
              <a:off x="200067" y="247650"/>
              <a:ext cx="114259" cy="152401"/>
            </a:xfrm>
            <a:custGeom>
              <a:avLst/>
              <a:gdLst/>
              <a:ahLst/>
              <a:cxnLst/>
              <a:rect l="0" t="0" r="0" b="0"/>
              <a:pathLst>
                <a:path w="114259" h="152401">
                  <a:moveTo>
                    <a:pt x="95208" y="0"/>
                  </a:moveTo>
                  <a:lnTo>
                    <a:pt x="95208" y="0"/>
                  </a:lnTo>
                  <a:lnTo>
                    <a:pt x="103409" y="0"/>
                  </a:lnTo>
                  <a:lnTo>
                    <a:pt x="99284" y="5056"/>
                  </a:lnTo>
                  <a:lnTo>
                    <a:pt x="97925" y="5488"/>
                  </a:lnTo>
                  <a:lnTo>
                    <a:pt x="97020" y="4717"/>
                  </a:lnTo>
                  <a:lnTo>
                    <a:pt x="96416" y="3145"/>
                  </a:lnTo>
                  <a:lnTo>
                    <a:pt x="97072" y="3155"/>
                  </a:lnTo>
                  <a:lnTo>
                    <a:pt x="100622" y="5988"/>
                  </a:lnTo>
                  <a:lnTo>
                    <a:pt x="101992" y="6109"/>
                  </a:lnTo>
                  <a:lnTo>
                    <a:pt x="102906" y="5131"/>
                  </a:lnTo>
                  <a:lnTo>
                    <a:pt x="104724" y="26"/>
                  </a:lnTo>
                  <a:lnTo>
                    <a:pt x="99674" y="5064"/>
                  </a:lnTo>
                  <a:lnTo>
                    <a:pt x="98185" y="5493"/>
                  </a:lnTo>
                  <a:lnTo>
                    <a:pt x="97193" y="4720"/>
                  </a:lnTo>
                  <a:lnTo>
                    <a:pt x="96531" y="3147"/>
                  </a:lnTo>
                  <a:lnTo>
                    <a:pt x="97149" y="2098"/>
                  </a:lnTo>
                  <a:lnTo>
                    <a:pt x="100657" y="932"/>
                  </a:lnTo>
                  <a:lnTo>
                    <a:pt x="100957" y="622"/>
                  </a:lnTo>
                  <a:lnTo>
                    <a:pt x="98469" y="276"/>
                  </a:lnTo>
                  <a:lnTo>
                    <a:pt x="97382" y="1243"/>
                  </a:lnTo>
                  <a:lnTo>
                    <a:pt x="96174" y="5138"/>
                  </a:lnTo>
                  <a:lnTo>
                    <a:pt x="94794" y="6601"/>
                  </a:lnTo>
                  <a:lnTo>
                    <a:pt x="84974" y="11770"/>
                  </a:lnTo>
                  <a:lnTo>
                    <a:pt x="79018" y="15814"/>
                  </a:lnTo>
                  <a:lnTo>
                    <a:pt x="68473" y="18624"/>
                  </a:lnTo>
                  <a:lnTo>
                    <a:pt x="45006" y="35272"/>
                  </a:lnTo>
                  <a:lnTo>
                    <a:pt x="33917" y="50846"/>
                  </a:lnTo>
                  <a:lnTo>
                    <a:pt x="16505" y="64567"/>
                  </a:lnTo>
                  <a:lnTo>
                    <a:pt x="10505" y="78515"/>
                  </a:lnTo>
                  <a:lnTo>
                    <a:pt x="8048" y="80919"/>
                  </a:lnTo>
                  <a:lnTo>
                    <a:pt x="5351" y="82521"/>
                  </a:lnTo>
                  <a:lnTo>
                    <a:pt x="3553" y="85706"/>
                  </a:lnTo>
                  <a:lnTo>
                    <a:pt x="431" y="106902"/>
                  </a:lnTo>
                  <a:lnTo>
                    <a:pt x="0" y="121852"/>
                  </a:lnTo>
                  <a:lnTo>
                    <a:pt x="5027" y="128297"/>
                  </a:lnTo>
                  <a:lnTo>
                    <a:pt x="10325" y="131104"/>
                  </a:lnTo>
                  <a:lnTo>
                    <a:pt x="13219" y="131853"/>
                  </a:lnTo>
                  <a:lnTo>
                    <a:pt x="15149" y="133410"/>
                  </a:lnTo>
                  <a:lnTo>
                    <a:pt x="23556" y="146476"/>
                  </a:lnTo>
                  <a:lnTo>
                    <a:pt x="29143" y="149767"/>
                  </a:lnTo>
                  <a:lnTo>
                    <a:pt x="41354" y="151880"/>
                  </a:lnTo>
                  <a:lnTo>
                    <a:pt x="88858" y="152399"/>
                  </a:lnTo>
                  <a:lnTo>
                    <a:pt x="103440" y="152400"/>
                  </a:lnTo>
                  <a:lnTo>
                    <a:pt x="107046" y="151341"/>
                  </a:lnTo>
                  <a:lnTo>
                    <a:pt x="109450" y="149578"/>
                  </a:lnTo>
                  <a:lnTo>
                    <a:pt x="114258"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3" name="SMARTInkShape-3189">
              <a:extLst>
                <a:ext uri="{FF2B5EF4-FFF2-40B4-BE49-F238E27FC236}">
                  <a16:creationId xmlns:a16="http://schemas.microsoft.com/office/drawing/2014/main" id="{431F8674-B90D-357F-4B0B-B0E1FC56077F}"/>
                </a:ext>
              </a:extLst>
            </p:cNvPr>
            <p:cNvSpPr/>
            <p:nvPr>
              <p:custDataLst>
                <p:tags r:id="rId179"/>
              </p:custDataLst>
            </p:nvPr>
          </p:nvSpPr>
          <p:spPr>
            <a:xfrm>
              <a:off x="352425" y="271798"/>
              <a:ext cx="209551" cy="132980"/>
            </a:xfrm>
            <a:custGeom>
              <a:avLst/>
              <a:gdLst/>
              <a:ahLst/>
              <a:cxnLst/>
              <a:rect l="0" t="0" r="0" b="0"/>
              <a:pathLst>
                <a:path w="209551" h="132980">
                  <a:moveTo>
                    <a:pt x="0" y="42527"/>
                  </a:moveTo>
                  <a:lnTo>
                    <a:pt x="0" y="42527"/>
                  </a:lnTo>
                  <a:lnTo>
                    <a:pt x="28665" y="14921"/>
                  </a:lnTo>
                  <a:lnTo>
                    <a:pt x="49766" y="961"/>
                  </a:lnTo>
                  <a:lnTo>
                    <a:pt x="55403" y="0"/>
                  </a:lnTo>
                  <a:lnTo>
                    <a:pt x="70132" y="1754"/>
                  </a:lnTo>
                  <a:lnTo>
                    <a:pt x="102670" y="17450"/>
                  </a:lnTo>
                  <a:lnTo>
                    <a:pt x="111953" y="29265"/>
                  </a:lnTo>
                  <a:lnTo>
                    <a:pt x="120307" y="48122"/>
                  </a:lnTo>
                  <a:lnTo>
                    <a:pt x="123130" y="74089"/>
                  </a:lnTo>
                  <a:lnTo>
                    <a:pt x="122629" y="102188"/>
                  </a:lnTo>
                  <a:lnTo>
                    <a:pt x="115606" y="124402"/>
                  </a:lnTo>
                  <a:lnTo>
                    <a:pt x="104574" y="132168"/>
                  </a:lnTo>
                  <a:lnTo>
                    <a:pt x="100408" y="132979"/>
                  </a:lnTo>
                  <a:lnTo>
                    <a:pt x="96572" y="132462"/>
                  </a:lnTo>
                  <a:lnTo>
                    <a:pt x="89488" y="129065"/>
                  </a:lnTo>
                  <a:lnTo>
                    <a:pt x="78159" y="120297"/>
                  </a:lnTo>
                  <a:lnTo>
                    <a:pt x="76458" y="98211"/>
                  </a:lnTo>
                  <a:lnTo>
                    <a:pt x="76372" y="92350"/>
                  </a:lnTo>
                  <a:lnTo>
                    <a:pt x="81921" y="80193"/>
                  </a:lnTo>
                  <a:lnTo>
                    <a:pt x="97674" y="60198"/>
                  </a:lnTo>
                  <a:lnTo>
                    <a:pt x="126185" y="46057"/>
                  </a:lnTo>
                  <a:lnTo>
                    <a:pt x="166704" y="29874"/>
                  </a:lnTo>
                  <a:lnTo>
                    <a:pt x="209550" y="234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4" name="SMARTInkShape-3190">
              <a:extLst>
                <a:ext uri="{FF2B5EF4-FFF2-40B4-BE49-F238E27FC236}">
                  <a16:creationId xmlns:a16="http://schemas.microsoft.com/office/drawing/2014/main" id="{10E539DA-B3BC-7D29-FBBF-D677D266DF3A}"/>
                </a:ext>
              </a:extLst>
            </p:cNvPr>
            <p:cNvSpPr/>
            <p:nvPr>
              <p:custDataLst>
                <p:tags r:id="rId180"/>
              </p:custDataLst>
            </p:nvPr>
          </p:nvSpPr>
          <p:spPr>
            <a:xfrm>
              <a:off x="619125" y="309099"/>
              <a:ext cx="8202" cy="90952"/>
            </a:xfrm>
            <a:custGeom>
              <a:avLst/>
              <a:gdLst/>
              <a:ahLst/>
              <a:cxnLst/>
              <a:rect l="0" t="0" r="0" b="0"/>
              <a:pathLst>
                <a:path w="8202" h="90952">
                  <a:moveTo>
                    <a:pt x="0" y="14751"/>
                  </a:moveTo>
                  <a:lnTo>
                    <a:pt x="0" y="14751"/>
                  </a:lnTo>
                  <a:lnTo>
                    <a:pt x="0" y="9695"/>
                  </a:lnTo>
                  <a:lnTo>
                    <a:pt x="1058" y="8205"/>
                  </a:lnTo>
                  <a:lnTo>
                    <a:pt x="2822" y="7212"/>
                  </a:lnTo>
                  <a:lnTo>
                    <a:pt x="5056" y="6550"/>
                  </a:lnTo>
                  <a:lnTo>
                    <a:pt x="6546" y="5050"/>
                  </a:lnTo>
                  <a:lnTo>
                    <a:pt x="8201" y="562"/>
                  </a:lnTo>
                  <a:lnTo>
                    <a:pt x="7584" y="0"/>
                  </a:lnTo>
                  <a:lnTo>
                    <a:pt x="4076" y="2198"/>
                  </a:lnTo>
                  <a:lnTo>
                    <a:pt x="1812" y="9525"/>
                  </a:lnTo>
                  <a:lnTo>
                    <a:pt x="106" y="54984"/>
                  </a:lnTo>
                  <a:lnTo>
                    <a:pt x="0" y="909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5" name="SMARTInkShape-3191">
              <a:extLst>
                <a:ext uri="{FF2B5EF4-FFF2-40B4-BE49-F238E27FC236}">
                  <a16:creationId xmlns:a16="http://schemas.microsoft.com/office/drawing/2014/main" id="{9C93E5AE-6177-CE2C-F10B-3FE66F691A1E}"/>
                </a:ext>
              </a:extLst>
            </p:cNvPr>
            <p:cNvSpPr/>
            <p:nvPr>
              <p:custDataLst>
                <p:tags r:id="rId181"/>
              </p:custDataLst>
            </p:nvPr>
          </p:nvSpPr>
          <p:spPr>
            <a:xfrm>
              <a:off x="657225" y="257175"/>
              <a:ext cx="1" cy="28576"/>
            </a:xfrm>
            <a:custGeom>
              <a:avLst/>
              <a:gdLst/>
              <a:ahLst/>
              <a:cxnLst/>
              <a:rect l="0" t="0" r="0" b="0"/>
              <a:pathLst>
                <a:path w="1" h="28576">
                  <a:moveTo>
                    <a:pt x="0" y="28575"/>
                  </a:moveTo>
                  <a:lnTo>
                    <a:pt x="0" y="2857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6" name="SMARTInkShape-3192">
              <a:extLst>
                <a:ext uri="{FF2B5EF4-FFF2-40B4-BE49-F238E27FC236}">
                  <a16:creationId xmlns:a16="http://schemas.microsoft.com/office/drawing/2014/main" id="{A71C7C17-F581-EA68-7724-06986D4F7E02}"/>
                </a:ext>
              </a:extLst>
            </p:cNvPr>
            <p:cNvSpPr/>
            <p:nvPr>
              <p:custDataLst>
                <p:tags r:id="rId182"/>
              </p:custDataLst>
            </p:nvPr>
          </p:nvSpPr>
          <p:spPr>
            <a:xfrm>
              <a:off x="723900" y="219075"/>
              <a:ext cx="85726" cy="180923"/>
            </a:xfrm>
            <a:custGeom>
              <a:avLst/>
              <a:gdLst/>
              <a:ahLst/>
              <a:cxnLst/>
              <a:rect l="0" t="0" r="0" b="0"/>
              <a:pathLst>
                <a:path w="85726" h="180923">
                  <a:moveTo>
                    <a:pt x="0" y="0"/>
                  </a:moveTo>
                  <a:lnTo>
                    <a:pt x="0" y="0"/>
                  </a:lnTo>
                  <a:lnTo>
                    <a:pt x="5057" y="10113"/>
                  </a:lnTo>
                  <a:lnTo>
                    <a:pt x="8937" y="48957"/>
                  </a:lnTo>
                  <a:lnTo>
                    <a:pt x="8389" y="95425"/>
                  </a:lnTo>
                  <a:lnTo>
                    <a:pt x="876" y="138265"/>
                  </a:lnTo>
                  <a:lnTo>
                    <a:pt x="34" y="174135"/>
                  </a:lnTo>
                  <a:lnTo>
                    <a:pt x="1081" y="176415"/>
                  </a:lnTo>
                  <a:lnTo>
                    <a:pt x="2838" y="177935"/>
                  </a:lnTo>
                  <a:lnTo>
                    <a:pt x="7611" y="179624"/>
                  </a:lnTo>
                  <a:lnTo>
                    <a:pt x="36856" y="180922"/>
                  </a:lnTo>
                  <a:lnTo>
                    <a:pt x="45661" y="178129"/>
                  </a:lnTo>
                  <a:lnTo>
                    <a:pt x="54160" y="174419"/>
                  </a:lnTo>
                  <a:lnTo>
                    <a:pt x="64993" y="172769"/>
                  </a:lnTo>
                  <a:lnTo>
                    <a:pt x="69787" y="170213"/>
                  </a:lnTo>
                  <a:lnTo>
                    <a:pt x="85725"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7" name="SMARTInkShape-3193">
              <a:extLst>
                <a:ext uri="{FF2B5EF4-FFF2-40B4-BE49-F238E27FC236}">
                  <a16:creationId xmlns:a16="http://schemas.microsoft.com/office/drawing/2014/main" id="{90D4BC1A-E5C4-2F9B-2870-67A58FD747C3}"/>
                </a:ext>
              </a:extLst>
            </p:cNvPr>
            <p:cNvSpPr/>
            <p:nvPr>
              <p:custDataLst>
                <p:tags r:id="rId183"/>
              </p:custDataLst>
            </p:nvPr>
          </p:nvSpPr>
          <p:spPr>
            <a:xfrm>
              <a:off x="723900" y="314325"/>
              <a:ext cx="57151" cy="9526"/>
            </a:xfrm>
            <a:custGeom>
              <a:avLst/>
              <a:gdLst/>
              <a:ahLst/>
              <a:cxnLst/>
              <a:rect l="0" t="0" r="0" b="0"/>
              <a:pathLst>
                <a:path w="57151" h="9526">
                  <a:moveTo>
                    <a:pt x="0" y="9525"/>
                  </a:moveTo>
                  <a:lnTo>
                    <a:pt x="0" y="9525"/>
                  </a:lnTo>
                  <a:lnTo>
                    <a:pt x="5057" y="4469"/>
                  </a:lnTo>
                  <a:lnTo>
                    <a:pt x="13183" y="1986"/>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8" name="SMARTInkShape-3194">
              <a:extLst>
                <a:ext uri="{FF2B5EF4-FFF2-40B4-BE49-F238E27FC236}">
                  <a16:creationId xmlns:a16="http://schemas.microsoft.com/office/drawing/2014/main" id="{50562DDF-ACD3-93C8-D6DA-551E2FD8512D}"/>
                </a:ext>
              </a:extLst>
            </p:cNvPr>
            <p:cNvSpPr/>
            <p:nvPr>
              <p:custDataLst>
                <p:tags r:id="rId184"/>
              </p:custDataLst>
            </p:nvPr>
          </p:nvSpPr>
          <p:spPr>
            <a:xfrm>
              <a:off x="866775" y="361950"/>
              <a:ext cx="9526" cy="19051"/>
            </a:xfrm>
            <a:custGeom>
              <a:avLst/>
              <a:gdLst/>
              <a:ahLst/>
              <a:cxnLst/>
              <a:rect l="0" t="0" r="0" b="0"/>
              <a:pathLst>
                <a:path w="9526" h="19051">
                  <a:moveTo>
                    <a:pt x="0" y="0"/>
                  </a:moveTo>
                  <a:lnTo>
                    <a:pt x="0" y="0"/>
                  </a:lnTo>
                  <a:lnTo>
                    <a:pt x="0" y="8201"/>
                  </a:lnTo>
                  <a:lnTo>
                    <a:pt x="952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9" name="SMARTInkShape-3195">
              <a:extLst>
                <a:ext uri="{FF2B5EF4-FFF2-40B4-BE49-F238E27FC236}">
                  <a16:creationId xmlns:a16="http://schemas.microsoft.com/office/drawing/2014/main" id="{B4A31C29-31D2-DC3B-93A0-F00B0E80D439}"/>
                </a:ext>
              </a:extLst>
            </p:cNvPr>
            <p:cNvSpPr/>
            <p:nvPr>
              <p:custDataLst>
                <p:tags r:id="rId185"/>
              </p:custDataLst>
            </p:nvPr>
          </p:nvSpPr>
          <p:spPr>
            <a:xfrm>
              <a:off x="1076325" y="285750"/>
              <a:ext cx="114301" cy="102229"/>
            </a:xfrm>
            <a:custGeom>
              <a:avLst/>
              <a:gdLst/>
              <a:ahLst/>
              <a:cxnLst/>
              <a:rect l="0" t="0" r="0" b="0"/>
              <a:pathLst>
                <a:path w="114301" h="102229">
                  <a:moveTo>
                    <a:pt x="0" y="0"/>
                  </a:moveTo>
                  <a:lnTo>
                    <a:pt x="0" y="0"/>
                  </a:lnTo>
                  <a:lnTo>
                    <a:pt x="9132" y="0"/>
                  </a:lnTo>
                  <a:lnTo>
                    <a:pt x="9408" y="5056"/>
                  </a:lnTo>
                  <a:lnTo>
                    <a:pt x="10506" y="6546"/>
                  </a:lnTo>
                  <a:lnTo>
                    <a:pt x="14547" y="8201"/>
                  </a:lnTo>
                  <a:lnTo>
                    <a:pt x="16048" y="10759"/>
                  </a:lnTo>
                  <a:lnTo>
                    <a:pt x="23711" y="35924"/>
                  </a:lnTo>
                  <a:lnTo>
                    <a:pt x="49607" y="81314"/>
                  </a:lnTo>
                  <a:lnTo>
                    <a:pt x="59971" y="96177"/>
                  </a:lnTo>
                  <a:lnTo>
                    <a:pt x="66518" y="100954"/>
                  </a:lnTo>
                  <a:lnTo>
                    <a:pt x="69745" y="102228"/>
                  </a:lnTo>
                  <a:lnTo>
                    <a:pt x="72955" y="102018"/>
                  </a:lnTo>
                  <a:lnTo>
                    <a:pt x="79344" y="98964"/>
                  </a:lnTo>
                  <a:lnTo>
                    <a:pt x="81471" y="95609"/>
                  </a:lnTo>
                  <a:lnTo>
                    <a:pt x="92956" y="54311"/>
                  </a:lnTo>
                  <a:lnTo>
                    <a:pt x="104949" y="16804"/>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0" name="SMARTInkShape-3196">
              <a:extLst>
                <a:ext uri="{FF2B5EF4-FFF2-40B4-BE49-F238E27FC236}">
                  <a16:creationId xmlns:a16="http://schemas.microsoft.com/office/drawing/2014/main" id="{D930B2EE-A5F3-7617-3A44-E0D4A5FE3098}"/>
                </a:ext>
              </a:extLst>
            </p:cNvPr>
            <p:cNvSpPr/>
            <p:nvPr>
              <p:custDataLst>
                <p:tags r:id="rId186"/>
              </p:custDataLst>
            </p:nvPr>
          </p:nvSpPr>
          <p:spPr>
            <a:xfrm>
              <a:off x="1258950" y="258653"/>
              <a:ext cx="169801" cy="126194"/>
            </a:xfrm>
            <a:custGeom>
              <a:avLst/>
              <a:gdLst/>
              <a:ahLst/>
              <a:cxnLst/>
              <a:rect l="0" t="0" r="0" b="0"/>
              <a:pathLst>
                <a:path w="169801" h="126194">
                  <a:moveTo>
                    <a:pt x="93600" y="46147"/>
                  </a:moveTo>
                  <a:lnTo>
                    <a:pt x="93600" y="46147"/>
                  </a:lnTo>
                  <a:lnTo>
                    <a:pt x="93600" y="28537"/>
                  </a:lnTo>
                  <a:lnTo>
                    <a:pt x="87054" y="19777"/>
                  </a:lnTo>
                  <a:lnTo>
                    <a:pt x="85399" y="13966"/>
                  </a:lnTo>
                  <a:lnTo>
                    <a:pt x="83899" y="11993"/>
                  </a:lnTo>
                  <a:lnTo>
                    <a:pt x="66848" y="1847"/>
                  </a:lnTo>
                  <a:lnTo>
                    <a:pt x="56663" y="0"/>
                  </a:lnTo>
                  <a:lnTo>
                    <a:pt x="45081" y="4823"/>
                  </a:lnTo>
                  <a:lnTo>
                    <a:pt x="20398" y="25167"/>
                  </a:lnTo>
                  <a:lnTo>
                    <a:pt x="13441" y="34353"/>
                  </a:lnTo>
                  <a:lnTo>
                    <a:pt x="2062" y="66349"/>
                  </a:lnTo>
                  <a:lnTo>
                    <a:pt x="0" y="80173"/>
                  </a:lnTo>
                  <a:lnTo>
                    <a:pt x="3895" y="99856"/>
                  </a:lnTo>
                  <a:lnTo>
                    <a:pt x="11752" y="114037"/>
                  </a:lnTo>
                  <a:lnTo>
                    <a:pt x="25839" y="124941"/>
                  </a:lnTo>
                  <a:lnTo>
                    <a:pt x="30435" y="126193"/>
                  </a:lnTo>
                  <a:lnTo>
                    <a:pt x="34556" y="125969"/>
                  </a:lnTo>
                  <a:lnTo>
                    <a:pt x="38363" y="124762"/>
                  </a:lnTo>
                  <a:lnTo>
                    <a:pt x="66765" y="101101"/>
                  </a:lnTo>
                  <a:lnTo>
                    <a:pt x="71090" y="91385"/>
                  </a:lnTo>
                  <a:lnTo>
                    <a:pt x="82548" y="46038"/>
                  </a:lnTo>
                  <a:lnTo>
                    <a:pt x="84063" y="18153"/>
                  </a:lnTo>
                  <a:lnTo>
                    <a:pt x="84074" y="30880"/>
                  </a:lnTo>
                  <a:lnTo>
                    <a:pt x="93776" y="61175"/>
                  </a:lnTo>
                  <a:lnTo>
                    <a:pt x="98264" y="67996"/>
                  </a:lnTo>
                  <a:lnTo>
                    <a:pt x="111798" y="77785"/>
                  </a:lnTo>
                  <a:lnTo>
                    <a:pt x="124157" y="82332"/>
                  </a:lnTo>
                  <a:lnTo>
                    <a:pt x="139578" y="83680"/>
                  </a:lnTo>
                  <a:lnTo>
                    <a:pt x="169800" y="747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1" name="SMARTInkShape-3197">
              <a:extLst>
                <a:ext uri="{FF2B5EF4-FFF2-40B4-BE49-F238E27FC236}">
                  <a16:creationId xmlns:a16="http://schemas.microsoft.com/office/drawing/2014/main" id="{289FC114-A6BF-E2EA-1828-DF4226C29E70}"/>
                </a:ext>
              </a:extLst>
            </p:cNvPr>
            <p:cNvSpPr/>
            <p:nvPr>
              <p:custDataLst>
                <p:tags r:id="rId187"/>
              </p:custDataLst>
            </p:nvPr>
          </p:nvSpPr>
          <p:spPr>
            <a:xfrm>
              <a:off x="1448139" y="176370"/>
              <a:ext cx="18712" cy="185581"/>
            </a:xfrm>
            <a:custGeom>
              <a:avLst/>
              <a:gdLst/>
              <a:ahLst/>
              <a:cxnLst/>
              <a:rect l="0" t="0" r="0" b="0"/>
              <a:pathLst>
                <a:path w="18712" h="185581">
                  <a:moveTo>
                    <a:pt x="18711" y="14130"/>
                  </a:moveTo>
                  <a:lnTo>
                    <a:pt x="18711" y="14130"/>
                  </a:lnTo>
                  <a:lnTo>
                    <a:pt x="18711" y="0"/>
                  </a:lnTo>
                  <a:lnTo>
                    <a:pt x="17653" y="7004"/>
                  </a:lnTo>
                  <a:lnTo>
                    <a:pt x="8350" y="45687"/>
                  </a:lnTo>
                  <a:lnTo>
                    <a:pt x="1377" y="89038"/>
                  </a:lnTo>
                  <a:lnTo>
                    <a:pt x="0" y="132604"/>
                  </a:lnTo>
                  <a:lnTo>
                    <a:pt x="820" y="151421"/>
                  </a:lnTo>
                  <a:lnTo>
                    <a:pt x="7295" y="168874"/>
                  </a:lnTo>
                  <a:lnTo>
                    <a:pt x="18711" y="1855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2" name="SMARTInkShape-3198">
              <a:extLst>
                <a:ext uri="{FF2B5EF4-FFF2-40B4-BE49-F238E27FC236}">
                  <a16:creationId xmlns:a16="http://schemas.microsoft.com/office/drawing/2014/main" id="{4B2C614A-BBC8-92C3-4007-CDDE61EAD6C3}"/>
                </a:ext>
              </a:extLst>
            </p:cNvPr>
            <p:cNvSpPr/>
            <p:nvPr>
              <p:custDataLst>
                <p:tags r:id="rId188"/>
              </p:custDataLst>
            </p:nvPr>
          </p:nvSpPr>
          <p:spPr>
            <a:xfrm>
              <a:off x="1548146" y="257175"/>
              <a:ext cx="71105" cy="117164"/>
            </a:xfrm>
            <a:custGeom>
              <a:avLst/>
              <a:gdLst/>
              <a:ahLst/>
              <a:cxnLst/>
              <a:rect l="0" t="0" r="0" b="0"/>
              <a:pathLst>
                <a:path w="71105" h="117164">
                  <a:moveTo>
                    <a:pt x="4429" y="47625"/>
                  </a:moveTo>
                  <a:lnTo>
                    <a:pt x="4429" y="47625"/>
                  </a:lnTo>
                  <a:lnTo>
                    <a:pt x="4429" y="10460"/>
                  </a:lnTo>
                  <a:lnTo>
                    <a:pt x="4429" y="53398"/>
                  </a:lnTo>
                  <a:lnTo>
                    <a:pt x="0" y="85807"/>
                  </a:lnTo>
                  <a:lnTo>
                    <a:pt x="6341" y="100225"/>
                  </a:lnTo>
                  <a:lnTo>
                    <a:pt x="16755" y="115186"/>
                  </a:lnTo>
                  <a:lnTo>
                    <a:pt x="18996" y="117007"/>
                  </a:lnTo>
                  <a:lnTo>
                    <a:pt x="20491" y="117163"/>
                  </a:lnTo>
                  <a:lnTo>
                    <a:pt x="21487" y="116209"/>
                  </a:lnTo>
                  <a:lnTo>
                    <a:pt x="22593" y="112326"/>
                  </a:lnTo>
                  <a:lnTo>
                    <a:pt x="22889" y="109809"/>
                  </a:lnTo>
                  <a:lnTo>
                    <a:pt x="41942" y="91619"/>
                  </a:lnTo>
                  <a:lnTo>
                    <a:pt x="43196" y="87538"/>
                  </a:lnTo>
                  <a:lnTo>
                    <a:pt x="42973" y="83759"/>
                  </a:lnTo>
                  <a:lnTo>
                    <a:pt x="48371" y="73915"/>
                  </a:lnTo>
                  <a:lnTo>
                    <a:pt x="52774" y="68327"/>
                  </a:lnTo>
                  <a:lnTo>
                    <a:pt x="54650" y="62484"/>
                  </a:lnTo>
                  <a:lnTo>
                    <a:pt x="54352" y="45207"/>
                  </a:lnTo>
                  <a:lnTo>
                    <a:pt x="61863" y="22570"/>
                  </a:lnTo>
                  <a:lnTo>
                    <a:pt x="67896" y="12802"/>
                  </a:lnTo>
                  <a:lnTo>
                    <a:pt x="7110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3" name="SMARTInkShape-3199">
              <a:extLst>
                <a:ext uri="{FF2B5EF4-FFF2-40B4-BE49-F238E27FC236}">
                  <a16:creationId xmlns:a16="http://schemas.microsoft.com/office/drawing/2014/main" id="{286FFB86-02AC-CE94-086F-580A07CC32DD}"/>
                </a:ext>
              </a:extLst>
            </p:cNvPr>
            <p:cNvSpPr/>
            <p:nvPr>
              <p:custDataLst>
                <p:tags r:id="rId189"/>
              </p:custDataLst>
            </p:nvPr>
          </p:nvSpPr>
          <p:spPr>
            <a:xfrm>
              <a:off x="1668798" y="238657"/>
              <a:ext cx="78328" cy="158761"/>
            </a:xfrm>
            <a:custGeom>
              <a:avLst/>
              <a:gdLst/>
              <a:ahLst/>
              <a:cxnLst/>
              <a:rect l="0" t="0" r="0" b="0"/>
              <a:pathLst>
                <a:path w="78328" h="158761">
                  <a:moveTo>
                    <a:pt x="17127" y="56618"/>
                  </a:moveTo>
                  <a:lnTo>
                    <a:pt x="17127" y="56618"/>
                  </a:lnTo>
                  <a:lnTo>
                    <a:pt x="30384" y="56618"/>
                  </a:lnTo>
                  <a:lnTo>
                    <a:pt x="36425" y="53796"/>
                  </a:lnTo>
                  <a:lnTo>
                    <a:pt x="59490" y="38692"/>
                  </a:lnTo>
                  <a:lnTo>
                    <a:pt x="70484" y="25436"/>
                  </a:lnTo>
                  <a:lnTo>
                    <a:pt x="77177" y="21593"/>
                  </a:lnTo>
                  <a:lnTo>
                    <a:pt x="78327" y="19509"/>
                  </a:lnTo>
                  <a:lnTo>
                    <a:pt x="78035" y="17062"/>
                  </a:lnTo>
                  <a:lnTo>
                    <a:pt x="74889" y="11521"/>
                  </a:lnTo>
                  <a:lnTo>
                    <a:pt x="66296" y="1264"/>
                  </a:lnTo>
                  <a:lnTo>
                    <a:pt x="55097" y="0"/>
                  </a:lnTo>
                  <a:lnTo>
                    <a:pt x="38373" y="4682"/>
                  </a:lnTo>
                  <a:lnTo>
                    <a:pt x="25069" y="12772"/>
                  </a:lnTo>
                  <a:lnTo>
                    <a:pt x="14424" y="26929"/>
                  </a:lnTo>
                  <a:lnTo>
                    <a:pt x="4567" y="49585"/>
                  </a:lnTo>
                  <a:lnTo>
                    <a:pt x="0" y="81463"/>
                  </a:lnTo>
                  <a:lnTo>
                    <a:pt x="6061" y="121498"/>
                  </a:lnTo>
                  <a:lnTo>
                    <a:pt x="11503" y="136959"/>
                  </a:lnTo>
                  <a:lnTo>
                    <a:pt x="20272" y="148064"/>
                  </a:lnTo>
                  <a:lnTo>
                    <a:pt x="31225" y="155469"/>
                  </a:lnTo>
                  <a:lnTo>
                    <a:pt x="43148" y="158760"/>
                  </a:lnTo>
                  <a:lnTo>
                    <a:pt x="64752" y="1518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4" name="SMARTInkShape-3200">
              <a:extLst>
                <a:ext uri="{FF2B5EF4-FFF2-40B4-BE49-F238E27FC236}">
                  <a16:creationId xmlns:a16="http://schemas.microsoft.com/office/drawing/2014/main" id="{A2863A05-3FDD-2A02-5EFA-FEAF9C292DA8}"/>
                </a:ext>
              </a:extLst>
            </p:cNvPr>
            <p:cNvSpPr/>
            <p:nvPr>
              <p:custDataLst>
                <p:tags r:id="rId190"/>
              </p:custDataLst>
            </p:nvPr>
          </p:nvSpPr>
          <p:spPr>
            <a:xfrm>
              <a:off x="1771650" y="262357"/>
              <a:ext cx="102128" cy="147219"/>
            </a:xfrm>
            <a:custGeom>
              <a:avLst/>
              <a:gdLst/>
              <a:ahLst/>
              <a:cxnLst/>
              <a:rect l="0" t="0" r="0" b="0"/>
              <a:pathLst>
                <a:path w="102128" h="147219">
                  <a:moveTo>
                    <a:pt x="85725" y="23393"/>
                  </a:moveTo>
                  <a:lnTo>
                    <a:pt x="85725" y="23393"/>
                  </a:lnTo>
                  <a:lnTo>
                    <a:pt x="95838" y="18337"/>
                  </a:lnTo>
                  <a:lnTo>
                    <a:pt x="98817" y="15789"/>
                  </a:lnTo>
                  <a:lnTo>
                    <a:pt x="102127" y="10136"/>
                  </a:lnTo>
                  <a:lnTo>
                    <a:pt x="101951" y="7146"/>
                  </a:lnTo>
                  <a:lnTo>
                    <a:pt x="98934" y="1003"/>
                  </a:lnTo>
                  <a:lnTo>
                    <a:pt x="96648" y="0"/>
                  </a:lnTo>
                  <a:lnTo>
                    <a:pt x="94065" y="389"/>
                  </a:lnTo>
                  <a:lnTo>
                    <a:pt x="91285" y="1707"/>
                  </a:lnTo>
                  <a:lnTo>
                    <a:pt x="59698" y="9168"/>
                  </a:lnTo>
                  <a:lnTo>
                    <a:pt x="42406" y="20544"/>
                  </a:lnTo>
                  <a:lnTo>
                    <a:pt x="35427" y="26713"/>
                  </a:lnTo>
                  <a:lnTo>
                    <a:pt x="31620" y="32982"/>
                  </a:lnTo>
                  <a:lnTo>
                    <a:pt x="30605" y="36136"/>
                  </a:lnTo>
                  <a:lnTo>
                    <a:pt x="30987" y="39297"/>
                  </a:lnTo>
                  <a:lnTo>
                    <a:pt x="44940" y="64867"/>
                  </a:lnTo>
                  <a:lnTo>
                    <a:pt x="67972" y="93178"/>
                  </a:lnTo>
                  <a:lnTo>
                    <a:pt x="68598" y="97433"/>
                  </a:lnTo>
                  <a:lnTo>
                    <a:pt x="67055" y="106810"/>
                  </a:lnTo>
                  <a:lnTo>
                    <a:pt x="69666" y="110914"/>
                  </a:lnTo>
                  <a:lnTo>
                    <a:pt x="73296" y="116266"/>
                  </a:lnTo>
                  <a:lnTo>
                    <a:pt x="74909" y="122173"/>
                  </a:lnTo>
                  <a:lnTo>
                    <a:pt x="74281" y="124171"/>
                  </a:lnTo>
                  <a:lnTo>
                    <a:pt x="72804" y="125504"/>
                  </a:lnTo>
                  <a:lnTo>
                    <a:pt x="68341" y="128042"/>
                  </a:lnTo>
                  <a:lnTo>
                    <a:pt x="48720" y="141270"/>
                  </a:lnTo>
                  <a:lnTo>
                    <a:pt x="31134" y="145456"/>
                  </a:lnTo>
                  <a:lnTo>
                    <a:pt x="0" y="1472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89" name="SMARTInkShape-Group718">
            <a:extLst>
              <a:ext uri="{FF2B5EF4-FFF2-40B4-BE49-F238E27FC236}">
                <a16:creationId xmlns:a16="http://schemas.microsoft.com/office/drawing/2014/main" id="{230F78DD-19FA-27DB-03DC-3C14AC805AA5}"/>
              </a:ext>
            </a:extLst>
          </p:cNvPr>
          <p:cNvGrpSpPr/>
          <p:nvPr/>
        </p:nvGrpSpPr>
        <p:grpSpPr>
          <a:xfrm>
            <a:off x="2266950" y="257175"/>
            <a:ext cx="590551" cy="123826"/>
            <a:chOff x="2266950" y="257175"/>
            <a:chExt cx="590551" cy="123826"/>
          </a:xfrm>
        </p:grpSpPr>
        <p:sp>
          <p:nvSpPr>
            <p:cNvPr id="2186" name="SMARTInkShape-3201">
              <a:extLst>
                <a:ext uri="{FF2B5EF4-FFF2-40B4-BE49-F238E27FC236}">
                  <a16:creationId xmlns:a16="http://schemas.microsoft.com/office/drawing/2014/main" id="{F2DF7CE0-9B27-D4B9-AA10-1534FFD2EF3F}"/>
                </a:ext>
              </a:extLst>
            </p:cNvPr>
            <p:cNvSpPr/>
            <p:nvPr>
              <p:custDataLst>
                <p:tags r:id="rId175"/>
              </p:custDataLst>
            </p:nvPr>
          </p:nvSpPr>
          <p:spPr>
            <a:xfrm>
              <a:off x="2266950" y="257175"/>
              <a:ext cx="76201" cy="9526"/>
            </a:xfrm>
            <a:custGeom>
              <a:avLst/>
              <a:gdLst/>
              <a:ahLst/>
              <a:cxnLst/>
              <a:rect l="0" t="0" r="0" b="0"/>
              <a:pathLst>
                <a:path w="76201" h="9526">
                  <a:moveTo>
                    <a:pt x="0" y="0"/>
                  </a:moveTo>
                  <a:lnTo>
                    <a:pt x="0" y="0"/>
                  </a:lnTo>
                  <a:lnTo>
                    <a:pt x="13257" y="0"/>
                  </a:lnTo>
                  <a:lnTo>
                    <a:pt x="55478" y="9133"/>
                  </a:lnTo>
                  <a:lnTo>
                    <a:pt x="7620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7" name="SMARTInkShape-3202">
              <a:extLst>
                <a:ext uri="{FF2B5EF4-FFF2-40B4-BE49-F238E27FC236}">
                  <a16:creationId xmlns:a16="http://schemas.microsoft.com/office/drawing/2014/main" id="{0C14E51A-B678-5343-4981-96B707149E95}"/>
                </a:ext>
              </a:extLst>
            </p:cNvPr>
            <p:cNvSpPr/>
            <p:nvPr>
              <p:custDataLst>
                <p:tags r:id="rId176"/>
              </p:custDataLst>
            </p:nvPr>
          </p:nvSpPr>
          <p:spPr>
            <a:xfrm>
              <a:off x="2266950" y="323850"/>
              <a:ext cx="123826" cy="9526"/>
            </a:xfrm>
            <a:custGeom>
              <a:avLst/>
              <a:gdLst/>
              <a:ahLst/>
              <a:cxnLst/>
              <a:rect l="0" t="0" r="0" b="0"/>
              <a:pathLst>
                <a:path w="123826" h="9526">
                  <a:moveTo>
                    <a:pt x="0" y="0"/>
                  </a:moveTo>
                  <a:lnTo>
                    <a:pt x="0" y="0"/>
                  </a:lnTo>
                  <a:lnTo>
                    <a:pt x="47244" y="0"/>
                  </a:lnTo>
                  <a:lnTo>
                    <a:pt x="87643" y="1058"/>
                  </a:lnTo>
                  <a:lnTo>
                    <a:pt x="1238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8" name="SMARTInkShape-3203">
              <a:extLst>
                <a:ext uri="{FF2B5EF4-FFF2-40B4-BE49-F238E27FC236}">
                  <a16:creationId xmlns:a16="http://schemas.microsoft.com/office/drawing/2014/main" id="{23D8CEDF-EC94-FE19-3260-835353897AD0}"/>
                </a:ext>
              </a:extLst>
            </p:cNvPr>
            <p:cNvSpPr/>
            <p:nvPr>
              <p:custDataLst>
                <p:tags r:id="rId177"/>
              </p:custDataLst>
            </p:nvPr>
          </p:nvSpPr>
          <p:spPr>
            <a:xfrm>
              <a:off x="2638425" y="371475"/>
              <a:ext cx="219076" cy="9526"/>
            </a:xfrm>
            <a:custGeom>
              <a:avLst/>
              <a:gdLst/>
              <a:ahLst/>
              <a:cxnLst/>
              <a:rect l="0" t="0" r="0" b="0"/>
              <a:pathLst>
                <a:path w="219076" h="9526">
                  <a:moveTo>
                    <a:pt x="0" y="0"/>
                  </a:moveTo>
                  <a:lnTo>
                    <a:pt x="0" y="0"/>
                  </a:lnTo>
                  <a:lnTo>
                    <a:pt x="9721" y="1058"/>
                  </a:lnTo>
                  <a:lnTo>
                    <a:pt x="45664" y="7539"/>
                  </a:lnTo>
                  <a:lnTo>
                    <a:pt x="85144" y="8937"/>
                  </a:lnTo>
                  <a:lnTo>
                    <a:pt x="131354" y="9409"/>
                  </a:lnTo>
                  <a:lnTo>
                    <a:pt x="176543" y="9502"/>
                  </a:lnTo>
                  <a:lnTo>
                    <a:pt x="21907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98" name="SMARTInkShape-Group719">
            <a:extLst>
              <a:ext uri="{FF2B5EF4-FFF2-40B4-BE49-F238E27FC236}">
                <a16:creationId xmlns:a16="http://schemas.microsoft.com/office/drawing/2014/main" id="{1DCEB599-75BC-558D-DDE9-C87903AEB514}"/>
              </a:ext>
            </a:extLst>
          </p:cNvPr>
          <p:cNvGrpSpPr/>
          <p:nvPr/>
        </p:nvGrpSpPr>
        <p:grpSpPr>
          <a:xfrm>
            <a:off x="2695575" y="123941"/>
            <a:ext cx="1371601" cy="255666"/>
            <a:chOff x="2695575" y="123941"/>
            <a:chExt cx="1371601" cy="255666"/>
          </a:xfrm>
        </p:grpSpPr>
        <p:sp>
          <p:nvSpPr>
            <p:cNvPr id="2190" name="SMARTInkShape-3204">
              <a:extLst>
                <a:ext uri="{FF2B5EF4-FFF2-40B4-BE49-F238E27FC236}">
                  <a16:creationId xmlns:a16="http://schemas.microsoft.com/office/drawing/2014/main" id="{91277F07-CCDB-E33F-7D01-7CCA995B8208}"/>
                </a:ext>
              </a:extLst>
            </p:cNvPr>
            <p:cNvSpPr/>
            <p:nvPr>
              <p:custDataLst>
                <p:tags r:id="rId167"/>
              </p:custDataLst>
            </p:nvPr>
          </p:nvSpPr>
          <p:spPr>
            <a:xfrm>
              <a:off x="2771775" y="123941"/>
              <a:ext cx="9526" cy="161810"/>
            </a:xfrm>
            <a:custGeom>
              <a:avLst/>
              <a:gdLst/>
              <a:ahLst/>
              <a:cxnLst/>
              <a:rect l="0" t="0" r="0" b="0"/>
              <a:pathLst>
                <a:path w="9526" h="161810">
                  <a:moveTo>
                    <a:pt x="0" y="9409"/>
                  </a:moveTo>
                  <a:lnTo>
                    <a:pt x="0" y="9409"/>
                  </a:lnTo>
                  <a:lnTo>
                    <a:pt x="0" y="0"/>
                  </a:lnTo>
                  <a:lnTo>
                    <a:pt x="0" y="46534"/>
                  </a:lnTo>
                  <a:lnTo>
                    <a:pt x="0" y="85416"/>
                  </a:lnTo>
                  <a:lnTo>
                    <a:pt x="2822" y="111305"/>
                  </a:lnTo>
                  <a:lnTo>
                    <a:pt x="9525" y="1618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1" name="SMARTInkShape-3205">
              <a:extLst>
                <a:ext uri="{FF2B5EF4-FFF2-40B4-BE49-F238E27FC236}">
                  <a16:creationId xmlns:a16="http://schemas.microsoft.com/office/drawing/2014/main" id="{D1C8D0AA-BEB0-B3F5-56FC-96FB24A55762}"/>
                </a:ext>
              </a:extLst>
            </p:cNvPr>
            <p:cNvSpPr/>
            <p:nvPr>
              <p:custDataLst>
                <p:tags r:id="rId168"/>
              </p:custDataLst>
            </p:nvPr>
          </p:nvSpPr>
          <p:spPr>
            <a:xfrm>
              <a:off x="2695575" y="200025"/>
              <a:ext cx="180976" cy="1"/>
            </a:xfrm>
            <a:custGeom>
              <a:avLst/>
              <a:gdLst/>
              <a:ahLst/>
              <a:cxnLst/>
              <a:rect l="0" t="0" r="0" b="0"/>
              <a:pathLst>
                <a:path w="180976" h="1">
                  <a:moveTo>
                    <a:pt x="0" y="0"/>
                  </a:moveTo>
                  <a:lnTo>
                    <a:pt x="0" y="0"/>
                  </a:lnTo>
                  <a:lnTo>
                    <a:pt x="44240" y="0"/>
                  </a:lnTo>
                  <a:lnTo>
                    <a:pt x="90113" y="0"/>
                  </a:lnTo>
                  <a:lnTo>
                    <a:pt x="133394" y="0"/>
                  </a:lnTo>
                  <a:lnTo>
                    <a:pt x="1809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2" name="SMARTInkShape-3206">
              <a:extLst>
                <a:ext uri="{FF2B5EF4-FFF2-40B4-BE49-F238E27FC236}">
                  <a16:creationId xmlns:a16="http://schemas.microsoft.com/office/drawing/2014/main" id="{02F98B88-5FAC-DEF2-D6F9-DAB05B16247C}"/>
                </a:ext>
              </a:extLst>
            </p:cNvPr>
            <p:cNvSpPr/>
            <p:nvPr>
              <p:custDataLst>
                <p:tags r:id="rId169"/>
              </p:custDataLst>
            </p:nvPr>
          </p:nvSpPr>
          <p:spPr>
            <a:xfrm>
              <a:off x="3124620" y="190500"/>
              <a:ext cx="18631" cy="171451"/>
            </a:xfrm>
            <a:custGeom>
              <a:avLst/>
              <a:gdLst/>
              <a:ahLst/>
              <a:cxnLst/>
              <a:rect l="0" t="0" r="0" b="0"/>
              <a:pathLst>
                <a:path w="18631" h="171451">
                  <a:moveTo>
                    <a:pt x="18630" y="0"/>
                  </a:moveTo>
                  <a:lnTo>
                    <a:pt x="18630" y="0"/>
                  </a:lnTo>
                  <a:lnTo>
                    <a:pt x="13143" y="0"/>
                  </a:lnTo>
                  <a:lnTo>
                    <a:pt x="15486" y="0"/>
                  </a:lnTo>
                  <a:lnTo>
                    <a:pt x="15475" y="2117"/>
                  </a:lnTo>
                  <a:lnTo>
                    <a:pt x="10677" y="23545"/>
                  </a:lnTo>
                  <a:lnTo>
                    <a:pt x="4359" y="63094"/>
                  </a:lnTo>
                  <a:lnTo>
                    <a:pt x="0" y="107109"/>
                  </a:lnTo>
                  <a:lnTo>
                    <a:pt x="721" y="142278"/>
                  </a:lnTo>
                  <a:lnTo>
                    <a:pt x="9105"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3" name="SMARTInkShape-3207">
              <a:extLst>
                <a:ext uri="{FF2B5EF4-FFF2-40B4-BE49-F238E27FC236}">
                  <a16:creationId xmlns:a16="http://schemas.microsoft.com/office/drawing/2014/main" id="{272345E7-95FB-32D4-D864-FD2F228E00E1}"/>
                </a:ext>
              </a:extLst>
            </p:cNvPr>
            <p:cNvSpPr/>
            <p:nvPr>
              <p:custDataLst>
                <p:tags r:id="rId170"/>
              </p:custDataLst>
            </p:nvPr>
          </p:nvSpPr>
          <p:spPr>
            <a:xfrm>
              <a:off x="3190875" y="3524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4" name="SMARTInkShape-3208">
              <a:extLst>
                <a:ext uri="{FF2B5EF4-FFF2-40B4-BE49-F238E27FC236}">
                  <a16:creationId xmlns:a16="http://schemas.microsoft.com/office/drawing/2014/main" id="{E45F73B5-91D8-B0F1-6874-2401C2B40066}"/>
                </a:ext>
              </a:extLst>
            </p:cNvPr>
            <p:cNvSpPr/>
            <p:nvPr>
              <p:custDataLst>
                <p:tags r:id="rId171"/>
              </p:custDataLst>
            </p:nvPr>
          </p:nvSpPr>
          <p:spPr>
            <a:xfrm>
              <a:off x="3419475" y="161959"/>
              <a:ext cx="114301" cy="178407"/>
            </a:xfrm>
            <a:custGeom>
              <a:avLst/>
              <a:gdLst/>
              <a:ahLst/>
              <a:cxnLst/>
              <a:rect l="0" t="0" r="0" b="0"/>
              <a:pathLst>
                <a:path w="114301" h="178407">
                  <a:moveTo>
                    <a:pt x="114300" y="9491"/>
                  </a:moveTo>
                  <a:lnTo>
                    <a:pt x="114300" y="9491"/>
                  </a:lnTo>
                  <a:lnTo>
                    <a:pt x="114300" y="358"/>
                  </a:lnTo>
                  <a:lnTo>
                    <a:pt x="101043" y="0"/>
                  </a:lnTo>
                  <a:lnTo>
                    <a:pt x="95002" y="2804"/>
                  </a:lnTo>
                  <a:lnTo>
                    <a:pt x="91910" y="5033"/>
                  </a:lnTo>
                  <a:lnTo>
                    <a:pt x="71738" y="10727"/>
                  </a:lnTo>
                  <a:lnTo>
                    <a:pt x="53594" y="25497"/>
                  </a:lnTo>
                  <a:lnTo>
                    <a:pt x="41106" y="40946"/>
                  </a:lnTo>
                  <a:lnTo>
                    <a:pt x="34144" y="58396"/>
                  </a:lnTo>
                  <a:lnTo>
                    <a:pt x="22763" y="102793"/>
                  </a:lnTo>
                  <a:lnTo>
                    <a:pt x="20700" y="113753"/>
                  </a:lnTo>
                  <a:lnTo>
                    <a:pt x="24595" y="135986"/>
                  </a:lnTo>
                  <a:lnTo>
                    <a:pt x="32453" y="157626"/>
                  </a:lnTo>
                  <a:lnTo>
                    <a:pt x="41235" y="168109"/>
                  </a:lnTo>
                  <a:lnTo>
                    <a:pt x="51134" y="175238"/>
                  </a:lnTo>
                  <a:lnTo>
                    <a:pt x="59063" y="178406"/>
                  </a:lnTo>
                  <a:lnTo>
                    <a:pt x="68936" y="176992"/>
                  </a:lnTo>
                  <a:lnTo>
                    <a:pt x="74533" y="175134"/>
                  </a:lnTo>
                  <a:lnTo>
                    <a:pt x="83573" y="167424"/>
                  </a:lnTo>
                  <a:lnTo>
                    <a:pt x="90060" y="156942"/>
                  </a:lnTo>
                  <a:lnTo>
                    <a:pt x="92944" y="145227"/>
                  </a:lnTo>
                  <a:lnTo>
                    <a:pt x="91403" y="132966"/>
                  </a:lnTo>
                  <a:lnTo>
                    <a:pt x="87190" y="121519"/>
                  </a:lnTo>
                  <a:lnTo>
                    <a:pt x="81790" y="112903"/>
                  </a:lnTo>
                  <a:lnTo>
                    <a:pt x="62687" y="102103"/>
                  </a:lnTo>
                  <a:lnTo>
                    <a:pt x="48674" y="101099"/>
                  </a:lnTo>
                  <a:lnTo>
                    <a:pt x="22432" y="109078"/>
                  </a:lnTo>
                  <a:lnTo>
                    <a:pt x="0" y="1333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5" name="SMARTInkShape-3209">
              <a:extLst>
                <a:ext uri="{FF2B5EF4-FFF2-40B4-BE49-F238E27FC236}">
                  <a16:creationId xmlns:a16="http://schemas.microsoft.com/office/drawing/2014/main" id="{8864DE06-1D18-78F1-043D-48D3560F65BB}"/>
                </a:ext>
              </a:extLst>
            </p:cNvPr>
            <p:cNvSpPr/>
            <p:nvPr>
              <p:custDataLst>
                <p:tags r:id="rId172"/>
              </p:custDataLst>
            </p:nvPr>
          </p:nvSpPr>
          <p:spPr>
            <a:xfrm>
              <a:off x="3648234" y="161926"/>
              <a:ext cx="123550" cy="180975"/>
            </a:xfrm>
            <a:custGeom>
              <a:avLst/>
              <a:gdLst/>
              <a:ahLst/>
              <a:cxnLst/>
              <a:rect l="0" t="0" r="0" b="0"/>
              <a:pathLst>
                <a:path w="123550" h="180975">
                  <a:moveTo>
                    <a:pt x="66516" y="9524"/>
                  </a:moveTo>
                  <a:lnTo>
                    <a:pt x="66516" y="9524"/>
                  </a:lnTo>
                  <a:lnTo>
                    <a:pt x="72004" y="9524"/>
                  </a:lnTo>
                  <a:lnTo>
                    <a:pt x="69660" y="9524"/>
                  </a:lnTo>
                  <a:lnTo>
                    <a:pt x="75731" y="9524"/>
                  </a:lnTo>
                  <a:lnTo>
                    <a:pt x="76041" y="33"/>
                  </a:lnTo>
                  <a:lnTo>
                    <a:pt x="81529" y="6"/>
                  </a:lnTo>
                  <a:lnTo>
                    <a:pt x="79185" y="2"/>
                  </a:lnTo>
                  <a:lnTo>
                    <a:pt x="82029" y="0"/>
                  </a:lnTo>
                  <a:lnTo>
                    <a:pt x="83208" y="1058"/>
                  </a:lnTo>
                  <a:lnTo>
                    <a:pt x="85256" y="8200"/>
                  </a:lnTo>
                  <a:lnTo>
                    <a:pt x="85474" y="14188"/>
                  </a:lnTo>
                  <a:lnTo>
                    <a:pt x="59614" y="56745"/>
                  </a:lnTo>
                  <a:lnTo>
                    <a:pt x="12001" y="102168"/>
                  </a:lnTo>
                  <a:lnTo>
                    <a:pt x="0" y="114140"/>
                  </a:lnTo>
                  <a:lnTo>
                    <a:pt x="27292" y="114295"/>
                  </a:lnTo>
                  <a:lnTo>
                    <a:pt x="69811" y="105656"/>
                  </a:lnTo>
                  <a:lnTo>
                    <a:pt x="87719" y="103977"/>
                  </a:lnTo>
                  <a:lnTo>
                    <a:pt x="104051" y="96155"/>
                  </a:lnTo>
                  <a:lnTo>
                    <a:pt x="112603" y="95368"/>
                  </a:lnTo>
                  <a:lnTo>
                    <a:pt x="113115" y="94270"/>
                  </a:lnTo>
                  <a:lnTo>
                    <a:pt x="114006" y="87058"/>
                  </a:lnTo>
                  <a:lnTo>
                    <a:pt x="116903" y="89139"/>
                  </a:lnTo>
                  <a:lnTo>
                    <a:pt x="122330" y="94042"/>
                  </a:lnTo>
                  <a:lnTo>
                    <a:pt x="123549" y="121658"/>
                  </a:lnTo>
                  <a:lnTo>
                    <a:pt x="114401" y="167920"/>
                  </a:lnTo>
                  <a:lnTo>
                    <a:pt x="114141" y="1809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6" name="SMARTInkShape-3210">
              <a:extLst>
                <a:ext uri="{FF2B5EF4-FFF2-40B4-BE49-F238E27FC236}">
                  <a16:creationId xmlns:a16="http://schemas.microsoft.com/office/drawing/2014/main" id="{2BCA297C-ECDA-E96B-1007-76FD463E9296}"/>
                </a:ext>
              </a:extLst>
            </p:cNvPr>
            <p:cNvSpPr/>
            <p:nvPr>
              <p:custDataLst>
                <p:tags r:id="rId173"/>
              </p:custDataLst>
            </p:nvPr>
          </p:nvSpPr>
          <p:spPr>
            <a:xfrm>
              <a:off x="3867150" y="192333"/>
              <a:ext cx="112074" cy="187274"/>
            </a:xfrm>
            <a:custGeom>
              <a:avLst/>
              <a:gdLst/>
              <a:ahLst/>
              <a:cxnLst/>
              <a:rect l="0" t="0" r="0" b="0"/>
              <a:pathLst>
                <a:path w="112074" h="187274">
                  <a:moveTo>
                    <a:pt x="28575" y="26742"/>
                  </a:moveTo>
                  <a:lnTo>
                    <a:pt x="28575" y="26742"/>
                  </a:lnTo>
                  <a:lnTo>
                    <a:pt x="43763" y="10495"/>
                  </a:lnTo>
                  <a:lnTo>
                    <a:pt x="47116" y="0"/>
                  </a:lnTo>
                  <a:lnTo>
                    <a:pt x="44576" y="1804"/>
                  </a:lnTo>
                  <a:lnTo>
                    <a:pt x="42418" y="3766"/>
                  </a:lnTo>
                  <a:lnTo>
                    <a:pt x="40018" y="11592"/>
                  </a:lnTo>
                  <a:lnTo>
                    <a:pt x="37894" y="21067"/>
                  </a:lnTo>
                  <a:lnTo>
                    <a:pt x="22987" y="50002"/>
                  </a:lnTo>
                  <a:lnTo>
                    <a:pt x="19158" y="67265"/>
                  </a:lnTo>
                  <a:lnTo>
                    <a:pt x="14512" y="75797"/>
                  </a:lnTo>
                  <a:lnTo>
                    <a:pt x="13908" y="79554"/>
                  </a:lnTo>
                  <a:lnTo>
                    <a:pt x="14564" y="83116"/>
                  </a:lnTo>
                  <a:lnTo>
                    <a:pt x="16059" y="86550"/>
                  </a:lnTo>
                  <a:lnTo>
                    <a:pt x="19173" y="88839"/>
                  </a:lnTo>
                  <a:lnTo>
                    <a:pt x="32610" y="92061"/>
                  </a:lnTo>
                  <a:lnTo>
                    <a:pt x="40246" y="92814"/>
                  </a:lnTo>
                  <a:lnTo>
                    <a:pt x="47167" y="90327"/>
                  </a:lnTo>
                  <a:lnTo>
                    <a:pt x="50495" y="88182"/>
                  </a:lnTo>
                  <a:lnTo>
                    <a:pt x="81169" y="84269"/>
                  </a:lnTo>
                  <a:lnTo>
                    <a:pt x="94488" y="84004"/>
                  </a:lnTo>
                  <a:lnTo>
                    <a:pt x="98975" y="86083"/>
                  </a:lnTo>
                  <a:lnTo>
                    <a:pt x="106784" y="94038"/>
                  </a:lnTo>
                  <a:lnTo>
                    <a:pt x="110960" y="101807"/>
                  </a:lnTo>
                  <a:lnTo>
                    <a:pt x="112073" y="105360"/>
                  </a:lnTo>
                  <a:lnTo>
                    <a:pt x="110488" y="114953"/>
                  </a:lnTo>
                  <a:lnTo>
                    <a:pt x="103646" y="129431"/>
                  </a:lnTo>
                  <a:lnTo>
                    <a:pt x="75265" y="165462"/>
                  </a:lnTo>
                  <a:lnTo>
                    <a:pt x="59696" y="175089"/>
                  </a:lnTo>
                  <a:lnTo>
                    <a:pt x="13564" y="186576"/>
                  </a:lnTo>
                  <a:lnTo>
                    <a:pt x="9042" y="187273"/>
                  </a:lnTo>
                  <a:lnTo>
                    <a:pt x="6029" y="185621"/>
                  </a:lnTo>
                  <a:lnTo>
                    <a:pt x="0" y="169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7" name="SMARTInkShape-3211">
              <a:extLst>
                <a:ext uri="{FF2B5EF4-FFF2-40B4-BE49-F238E27FC236}">
                  <a16:creationId xmlns:a16="http://schemas.microsoft.com/office/drawing/2014/main" id="{BA78336B-54FE-BF15-590B-8CD2DBBC911C}"/>
                </a:ext>
              </a:extLst>
            </p:cNvPr>
            <p:cNvSpPr/>
            <p:nvPr>
              <p:custDataLst>
                <p:tags r:id="rId174"/>
              </p:custDataLst>
            </p:nvPr>
          </p:nvSpPr>
          <p:spPr>
            <a:xfrm>
              <a:off x="3905250" y="152400"/>
              <a:ext cx="161926" cy="47626"/>
            </a:xfrm>
            <a:custGeom>
              <a:avLst/>
              <a:gdLst/>
              <a:ahLst/>
              <a:cxnLst/>
              <a:rect l="0" t="0" r="0" b="0"/>
              <a:pathLst>
                <a:path w="161926" h="47626">
                  <a:moveTo>
                    <a:pt x="0" y="47625"/>
                  </a:moveTo>
                  <a:lnTo>
                    <a:pt x="0" y="47625"/>
                  </a:lnTo>
                  <a:lnTo>
                    <a:pt x="5056" y="47625"/>
                  </a:lnTo>
                  <a:lnTo>
                    <a:pt x="10361" y="44803"/>
                  </a:lnTo>
                  <a:lnTo>
                    <a:pt x="13257" y="42568"/>
                  </a:lnTo>
                  <a:lnTo>
                    <a:pt x="38602" y="38983"/>
                  </a:lnTo>
                  <a:lnTo>
                    <a:pt x="53301" y="37303"/>
                  </a:lnTo>
                  <a:lnTo>
                    <a:pt x="100112" y="18818"/>
                  </a:lnTo>
                  <a:lnTo>
                    <a:pt x="109053" y="13655"/>
                  </a:lnTo>
                  <a:lnTo>
                    <a:pt x="123416" y="10341"/>
                  </a:lnTo>
                  <a:lnTo>
                    <a:pt x="131051" y="8829"/>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8" name="SMARTInkShape-Group720">
            <a:extLst>
              <a:ext uri="{FF2B5EF4-FFF2-40B4-BE49-F238E27FC236}">
                <a16:creationId xmlns:a16="http://schemas.microsoft.com/office/drawing/2014/main" id="{E5FA2B76-2D3D-914A-EE70-CDFD634100AF}"/>
              </a:ext>
            </a:extLst>
          </p:cNvPr>
          <p:cNvGrpSpPr/>
          <p:nvPr/>
        </p:nvGrpSpPr>
        <p:grpSpPr>
          <a:xfrm>
            <a:off x="1534106" y="990600"/>
            <a:ext cx="1990145" cy="1000126"/>
            <a:chOff x="1534106" y="990600"/>
            <a:chExt cx="1990145" cy="1000126"/>
          </a:xfrm>
        </p:grpSpPr>
        <p:sp>
          <p:nvSpPr>
            <p:cNvPr id="2199" name="SMARTInkShape-3212">
              <a:extLst>
                <a:ext uri="{FF2B5EF4-FFF2-40B4-BE49-F238E27FC236}">
                  <a16:creationId xmlns:a16="http://schemas.microsoft.com/office/drawing/2014/main" id="{BA714460-BB16-9F2D-25AE-3475274F0D37}"/>
                </a:ext>
              </a:extLst>
            </p:cNvPr>
            <p:cNvSpPr/>
            <p:nvPr>
              <p:custDataLst>
                <p:tags r:id="rId128"/>
              </p:custDataLst>
            </p:nvPr>
          </p:nvSpPr>
          <p:spPr>
            <a:xfrm>
              <a:off x="1905000" y="1676415"/>
              <a:ext cx="1438276" cy="38086"/>
            </a:xfrm>
            <a:custGeom>
              <a:avLst/>
              <a:gdLst/>
              <a:ahLst/>
              <a:cxnLst/>
              <a:rect l="0" t="0" r="0" b="0"/>
              <a:pathLst>
                <a:path w="1438276" h="38086">
                  <a:moveTo>
                    <a:pt x="0" y="9510"/>
                  </a:moveTo>
                  <a:lnTo>
                    <a:pt x="0" y="9510"/>
                  </a:lnTo>
                  <a:lnTo>
                    <a:pt x="42562" y="9510"/>
                  </a:lnTo>
                  <a:lnTo>
                    <a:pt x="88322" y="9510"/>
                  </a:lnTo>
                  <a:lnTo>
                    <a:pt x="130327" y="9510"/>
                  </a:lnTo>
                  <a:lnTo>
                    <a:pt x="173345" y="9510"/>
                  </a:lnTo>
                  <a:lnTo>
                    <a:pt x="219325" y="9510"/>
                  </a:lnTo>
                  <a:lnTo>
                    <a:pt x="262281" y="9510"/>
                  </a:lnTo>
                  <a:lnTo>
                    <a:pt x="303927" y="8452"/>
                  </a:lnTo>
                  <a:lnTo>
                    <a:pt x="345550" y="1971"/>
                  </a:lnTo>
                  <a:lnTo>
                    <a:pt x="389167" y="377"/>
                  </a:lnTo>
                  <a:lnTo>
                    <a:pt x="429415" y="63"/>
                  </a:lnTo>
                  <a:lnTo>
                    <a:pt x="477033" y="0"/>
                  </a:lnTo>
                  <a:lnTo>
                    <a:pt x="520215" y="1045"/>
                  </a:lnTo>
                  <a:lnTo>
                    <a:pt x="563761" y="7524"/>
                  </a:lnTo>
                  <a:lnTo>
                    <a:pt x="600604" y="8922"/>
                  </a:lnTo>
                  <a:lnTo>
                    <a:pt x="644007" y="9432"/>
                  </a:lnTo>
                  <a:lnTo>
                    <a:pt x="687579" y="9495"/>
                  </a:lnTo>
                  <a:lnTo>
                    <a:pt x="724427" y="9505"/>
                  </a:lnTo>
                  <a:lnTo>
                    <a:pt x="762156" y="9509"/>
                  </a:lnTo>
                  <a:lnTo>
                    <a:pt x="802718" y="9510"/>
                  </a:lnTo>
                  <a:lnTo>
                    <a:pt x="846321" y="16056"/>
                  </a:lnTo>
                  <a:lnTo>
                    <a:pt x="883175" y="18152"/>
                  </a:lnTo>
                  <a:lnTo>
                    <a:pt x="927909" y="18861"/>
                  </a:lnTo>
                  <a:lnTo>
                    <a:pt x="967869" y="19001"/>
                  </a:lnTo>
                  <a:lnTo>
                    <a:pt x="1009147" y="19025"/>
                  </a:lnTo>
                  <a:lnTo>
                    <a:pt x="1049835" y="19032"/>
                  </a:lnTo>
                  <a:lnTo>
                    <a:pt x="1088702" y="19034"/>
                  </a:lnTo>
                  <a:lnTo>
                    <a:pt x="1126669" y="19035"/>
                  </a:lnTo>
                  <a:lnTo>
                    <a:pt x="1172739" y="19035"/>
                  </a:lnTo>
                  <a:lnTo>
                    <a:pt x="1210020" y="21857"/>
                  </a:lnTo>
                  <a:lnTo>
                    <a:pt x="1247877" y="26574"/>
                  </a:lnTo>
                  <a:lnTo>
                    <a:pt x="1291651" y="28298"/>
                  </a:lnTo>
                  <a:lnTo>
                    <a:pt x="1332446" y="28508"/>
                  </a:lnTo>
                  <a:lnTo>
                    <a:pt x="1361763" y="31367"/>
                  </a:lnTo>
                  <a:lnTo>
                    <a:pt x="1407273" y="37692"/>
                  </a:lnTo>
                  <a:lnTo>
                    <a:pt x="1438275" y="380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0" name="SMARTInkShape-3213">
              <a:extLst>
                <a:ext uri="{FF2B5EF4-FFF2-40B4-BE49-F238E27FC236}">
                  <a16:creationId xmlns:a16="http://schemas.microsoft.com/office/drawing/2014/main" id="{10762165-81AE-3748-8313-619C3C1A829D}"/>
                </a:ext>
              </a:extLst>
            </p:cNvPr>
            <p:cNvSpPr/>
            <p:nvPr>
              <p:custDataLst>
                <p:tags r:id="rId129"/>
              </p:custDataLst>
            </p:nvPr>
          </p:nvSpPr>
          <p:spPr>
            <a:xfrm>
              <a:off x="1943100" y="1114463"/>
              <a:ext cx="1343024" cy="466688"/>
            </a:xfrm>
            <a:custGeom>
              <a:avLst/>
              <a:gdLst/>
              <a:ahLst/>
              <a:cxnLst/>
              <a:rect l="0" t="0" r="0" b="0"/>
              <a:pathLst>
                <a:path w="1343024" h="466688">
                  <a:moveTo>
                    <a:pt x="0" y="466687"/>
                  </a:moveTo>
                  <a:lnTo>
                    <a:pt x="0" y="466687"/>
                  </a:lnTo>
                  <a:lnTo>
                    <a:pt x="13257" y="466687"/>
                  </a:lnTo>
                  <a:lnTo>
                    <a:pt x="45081" y="457424"/>
                  </a:lnTo>
                  <a:lnTo>
                    <a:pt x="51080" y="457278"/>
                  </a:lnTo>
                  <a:lnTo>
                    <a:pt x="57274" y="454392"/>
                  </a:lnTo>
                  <a:lnTo>
                    <a:pt x="63555" y="450639"/>
                  </a:lnTo>
                  <a:lnTo>
                    <a:pt x="76211" y="448230"/>
                  </a:lnTo>
                  <a:lnTo>
                    <a:pt x="83614" y="446842"/>
                  </a:lnTo>
                  <a:lnTo>
                    <a:pt x="98622" y="440111"/>
                  </a:lnTo>
                  <a:lnTo>
                    <a:pt x="136643" y="411623"/>
                  </a:lnTo>
                  <a:lnTo>
                    <a:pt x="154618" y="392467"/>
                  </a:lnTo>
                  <a:lnTo>
                    <a:pt x="200671" y="354424"/>
                  </a:lnTo>
                  <a:lnTo>
                    <a:pt x="211954" y="345884"/>
                  </a:lnTo>
                  <a:lnTo>
                    <a:pt x="230643" y="325977"/>
                  </a:lnTo>
                  <a:lnTo>
                    <a:pt x="254403" y="306483"/>
                  </a:lnTo>
                  <a:lnTo>
                    <a:pt x="278264" y="278818"/>
                  </a:lnTo>
                  <a:lnTo>
                    <a:pt x="288773" y="269948"/>
                  </a:lnTo>
                  <a:lnTo>
                    <a:pt x="323792" y="225934"/>
                  </a:lnTo>
                  <a:lnTo>
                    <a:pt x="340073" y="200592"/>
                  </a:lnTo>
                  <a:lnTo>
                    <a:pt x="342702" y="193906"/>
                  </a:lnTo>
                  <a:lnTo>
                    <a:pt x="381015" y="149541"/>
                  </a:lnTo>
                  <a:lnTo>
                    <a:pt x="400051" y="124376"/>
                  </a:lnTo>
                  <a:lnTo>
                    <a:pt x="406401" y="118757"/>
                  </a:lnTo>
                  <a:lnTo>
                    <a:pt x="412750" y="116260"/>
                  </a:lnTo>
                  <a:lnTo>
                    <a:pt x="419100" y="109505"/>
                  </a:lnTo>
                  <a:lnTo>
                    <a:pt x="425450" y="101565"/>
                  </a:lnTo>
                  <a:lnTo>
                    <a:pt x="441325" y="90992"/>
                  </a:lnTo>
                  <a:lnTo>
                    <a:pt x="454025" y="73643"/>
                  </a:lnTo>
                  <a:lnTo>
                    <a:pt x="473075" y="60706"/>
                  </a:lnTo>
                  <a:lnTo>
                    <a:pt x="479425" y="58709"/>
                  </a:lnTo>
                  <a:lnTo>
                    <a:pt x="485775" y="52177"/>
                  </a:lnTo>
                  <a:lnTo>
                    <a:pt x="492125" y="44336"/>
                  </a:lnTo>
                  <a:lnTo>
                    <a:pt x="502944" y="38888"/>
                  </a:lnTo>
                  <a:lnTo>
                    <a:pt x="509324" y="38307"/>
                  </a:lnTo>
                  <a:lnTo>
                    <a:pt x="514939" y="35349"/>
                  </a:lnTo>
                  <a:lnTo>
                    <a:pt x="532223" y="24826"/>
                  </a:lnTo>
                  <a:lnTo>
                    <a:pt x="554961" y="20160"/>
                  </a:lnTo>
                  <a:lnTo>
                    <a:pt x="568246" y="18294"/>
                  </a:lnTo>
                  <a:lnTo>
                    <a:pt x="587234" y="12567"/>
                  </a:lnTo>
                  <a:lnTo>
                    <a:pt x="632473" y="4836"/>
                  </a:lnTo>
                  <a:lnTo>
                    <a:pt x="677935" y="390"/>
                  </a:lnTo>
                  <a:lnTo>
                    <a:pt x="720313" y="0"/>
                  </a:lnTo>
                  <a:lnTo>
                    <a:pt x="739497" y="1028"/>
                  </a:lnTo>
                  <a:lnTo>
                    <a:pt x="782457" y="14151"/>
                  </a:lnTo>
                  <a:lnTo>
                    <a:pt x="810726" y="24598"/>
                  </a:lnTo>
                  <a:lnTo>
                    <a:pt x="844277" y="33075"/>
                  </a:lnTo>
                  <a:lnTo>
                    <a:pt x="887926" y="62659"/>
                  </a:lnTo>
                  <a:lnTo>
                    <a:pt x="930667" y="93887"/>
                  </a:lnTo>
                  <a:lnTo>
                    <a:pt x="974178" y="126845"/>
                  </a:lnTo>
                  <a:lnTo>
                    <a:pt x="978009" y="133260"/>
                  </a:lnTo>
                  <a:lnTo>
                    <a:pt x="980771" y="139639"/>
                  </a:lnTo>
                  <a:lnTo>
                    <a:pt x="985526" y="146002"/>
                  </a:lnTo>
                  <a:lnTo>
                    <a:pt x="1007832" y="164708"/>
                  </a:lnTo>
                  <a:lnTo>
                    <a:pt x="1037076" y="204134"/>
                  </a:lnTo>
                  <a:lnTo>
                    <a:pt x="1045175" y="210035"/>
                  </a:lnTo>
                  <a:lnTo>
                    <a:pt x="1062619" y="234261"/>
                  </a:lnTo>
                  <a:lnTo>
                    <a:pt x="1068796" y="247483"/>
                  </a:lnTo>
                  <a:lnTo>
                    <a:pt x="1104364" y="292659"/>
                  </a:lnTo>
                  <a:lnTo>
                    <a:pt x="1112070" y="300441"/>
                  </a:lnTo>
                  <a:lnTo>
                    <a:pt x="1127250" y="311831"/>
                  </a:lnTo>
                  <a:lnTo>
                    <a:pt x="1161851" y="356561"/>
                  </a:lnTo>
                  <a:lnTo>
                    <a:pt x="1191265" y="374325"/>
                  </a:lnTo>
                  <a:lnTo>
                    <a:pt x="1196201" y="380835"/>
                  </a:lnTo>
                  <a:lnTo>
                    <a:pt x="1197518" y="384052"/>
                  </a:lnTo>
                  <a:lnTo>
                    <a:pt x="1207447" y="390449"/>
                  </a:lnTo>
                  <a:lnTo>
                    <a:pt x="1255008" y="416239"/>
                  </a:lnTo>
                  <a:lnTo>
                    <a:pt x="1285965" y="426295"/>
                  </a:lnTo>
                  <a:lnTo>
                    <a:pt x="1303688" y="435464"/>
                  </a:lnTo>
                  <a:lnTo>
                    <a:pt x="1343023" y="447637"/>
                  </a:lnTo>
                  <a:lnTo>
                    <a:pt x="1333500" y="4571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1" name="SMARTInkShape-3214">
              <a:extLst>
                <a:ext uri="{FF2B5EF4-FFF2-40B4-BE49-F238E27FC236}">
                  <a16:creationId xmlns:a16="http://schemas.microsoft.com/office/drawing/2014/main" id="{D2FD140F-ECF9-95BF-F103-DA4469497CB7}"/>
                </a:ext>
              </a:extLst>
            </p:cNvPr>
            <p:cNvSpPr/>
            <p:nvPr>
              <p:custDataLst>
                <p:tags r:id="rId130"/>
              </p:custDataLst>
            </p:nvPr>
          </p:nvSpPr>
          <p:spPr>
            <a:xfrm>
              <a:off x="2202491" y="1411153"/>
              <a:ext cx="34919" cy="322398"/>
            </a:xfrm>
            <a:custGeom>
              <a:avLst/>
              <a:gdLst/>
              <a:ahLst/>
              <a:cxnLst/>
              <a:rect l="0" t="0" r="0" b="0"/>
              <a:pathLst>
                <a:path w="34919" h="322398">
                  <a:moveTo>
                    <a:pt x="26359" y="36647"/>
                  </a:moveTo>
                  <a:lnTo>
                    <a:pt x="26359" y="36647"/>
                  </a:lnTo>
                  <a:lnTo>
                    <a:pt x="26359" y="23390"/>
                  </a:lnTo>
                  <a:lnTo>
                    <a:pt x="27417" y="21459"/>
                  </a:lnTo>
                  <a:lnTo>
                    <a:pt x="29181" y="20172"/>
                  </a:lnTo>
                  <a:lnTo>
                    <a:pt x="31415" y="19313"/>
                  </a:lnTo>
                  <a:lnTo>
                    <a:pt x="32905" y="17683"/>
                  </a:lnTo>
                  <a:lnTo>
                    <a:pt x="34560" y="13049"/>
                  </a:lnTo>
                  <a:lnTo>
                    <a:pt x="33943" y="11390"/>
                  </a:lnTo>
                  <a:lnTo>
                    <a:pt x="32473" y="10284"/>
                  </a:lnTo>
                  <a:lnTo>
                    <a:pt x="30435" y="9547"/>
                  </a:lnTo>
                  <a:lnTo>
                    <a:pt x="30135" y="7997"/>
                  </a:lnTo>
                  <a:lnTo>
                    <a:pt x="34918" y="0"/>
                  </a:lnTo>
                  <a:lnTo>
                    <a:pt x="30541" y="4034"/>
                  </a:lnTo>
                  <a:lnTo>
                    <a:pt x="28218" y="11922"/>
                  </a:lnTo>
                  <a:lnTo>
                    <a:pt x="18999" y="48992"/>
                  </a:lnTo>
                  <a:lnTo>
                    <a:pt x="11243" y="83932"/>
                  </a:lnTo>
                  <a:lnTo>
                    <a:pt x="7417" y="124153"/>
                  </a:lnTo>
                  <a:lnTo>
                    <a:pt x="0" y="163960"/>
                  </a:lnTo>
                  <a:lnTo>
                    <a:pt x="1263" y="196783"/>
                  </a:lnTo>
                  <a:lnTo>
                    <a:pt x="6513" y="239415"/>
                  </a:lnTo>
                  <a:lnTo>
                    <a:pt x="12260" y="284658"/>
                  </a:lnTo>
                  <a:lnTo>
                    <a:pt x="16831" y="322340"/>
                  </a:lnTo>
                  <a:lnTo>
                    <a:pt x="26359" y="3223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2" name="SMARTInkShape-3215">
              <a:extLst>
                <a:ext uri="{FF2B5EF4-FFF2-40B4-BE49-F238E27FC236}">
                  <a16:creationId xmlns:a16="http://schemas.microsoft.com/office/drawing/2014/main" id="{2B9EF362-1ED2-2D6A-33C1-68B20ACCDA91}"/>
                </a:ext>
              </a:extLst>
            </p:cNvPr>
            <p:cNvSpPr/>
            <p:nvPr>
              <p:custDataLst>
                <p:tags r:id="rId131"/>
              </p:custDataLst>
            </p:nvPr>
          </p:nvSpPr>
          <p:spPr>
            <a:xfrm>
              <a:off x="3067050" y="1476536"/>
              <a:ext cx="28576" cy="247427"/>
            </a:xfrm>
            <a:custGeom>
              <a:avLst/>
              <a:gdLst/>
              <a:ahLst/>
              <a:cxnLst/>
              <a:rect l="0" t="0" r="0" b="0"/>
              <a:pathLst>
                <a:path w="28576" h="247427">
                  <a:moveTo>
                    <a:pt x="0" y="28414"/>
                  </a:moveTo>
                  <a:lnTo>
                    <a:pt x="0" y="28414"/>
                  </a:lnTo>
                  <a:lnTo>
                    <a:pt x="5056" y="23358"/>
                  </a:lnTo>
                  <a:lnTo>
                    <a:pt x="7538" y="18053"/>
                  </a:lnTo>
                  <a:lnTo>
                    <a:pt x="9515" y="0"/>
                  </a:lnTo>
                  <a:lnTo>
                    <a:pt x="9524" y="46492"/>
                  </a:lnTo>
                  <a:lnTo>
                    <a:pt x="9525" y="91016"/>
                  </a:lnTo>
                  <a:lnTo>
                    <a:pt x="9525" y="131982"/>
                  </a:lnTo>
                  <a:lnTo>
                    <a:pt x="12347" y="170931"/>
                  </a:lnTo>
                  <a:lnTo>
                    <a:pt x="18167" y="212987"/>
                  </a:lnTo>
                  <a:lnTo>
                    <a:pt x="18934" y="239313"/>
                  </a:lnTo>
                  <a:lnTo>
                    <a:pt x="20031" y="242038"/>
                  </a:lnTo>
                  <a:lnTo>
                    <a:pt x="21820" y="243855"/>
                  </a:lnTo>
                  <a:lnTo>
                    <a:pt x="24072" y="245066"/>
                  </a:lnTo>
                  <a:lnTo>
                    <a:pt x="24515" y="245874"/>
                  </a:lnTo>
                  <a:lnTo>
                    <a:pt x="23751" y="246412"/>
                  </a:lnTo>
                  <a:lnTo>
                    <a:pt x="22184" y="246771"/>
                  </a:lnTo>
                  <a:lnTo>
                    <a:pt x="22198" y="247011"/>
                  </a:lnTo>
                  <a:lnTo>
                    <a:pt x="27526" y="247426"/>
                  </a:lnTo>
                  <a:lnTo>
                    <a:pt x="28575" y="2379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3" name="SMARTInkShape-3216">
              <a:extLst>
                <a:ext uri="{FF2B5EF4-FFF2-40B4-BE49-F238E27FC236}">
                  <a16:creationId xmlns:a16="http://schemas.microsoft.com/office/drawing/2014/main" id="{EFC4C3B1-D03E-87C3-8935-8BC0440550BC}"/>
                </a:ext>
              </a:extLst>
            </p:cNvPr>
            <p:cNvSpPr/>
            <p:nvPr>
              <p:custDataLst>
                <p:tags r:id="rId132"/>
              </p:custDataLst>
            </p:nvPr>
          </p:nvSpPr>
          <p:spPr>
            <a:xfrm>
              <a:off x="2952750" y="1838325"/>
              <a:ext cx="38101" cy="114301"/>
            </a:xfrm>
            <a:custGeom>
              <a:avLst/>
              <a:gdLst/>
              <a:ahLst/>
              <a:cxnLst/>
              <a:rect l="0" t="0" r="0" b="0"/>
              <a:pathLst>
                <a:path w="38101" h="114301">
                  <a:moveTo>
                    <a:pt x="38100" y="0"/>
                  </a:moveTo>
                  <a:lnTo>
                    <a:pt x="38100" y="0"/>
                  </a:lnTo>
                  <a:lnTo>
                    <a:pt x="37042" y="15209"/>
                  </a:lnTo>
                  <a:lnTo>
                    <a:pt x="18803" y="62013"/>
                  </a:lnTo>
                  <a:lnTo>
                    <a:pt x="13648" y="70953"/>
                  </a:lnTo>
                  <a:lnTo>
                    <a:pt x="10339" y="85316"/>
                  </a:lnTo>
                  <a:lnTo>
                    <a:pt x="9686" y="93288"/>
                  </a:lnTo>
                  <a:lnTo>
                    <a:pt x="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4" name="SMARTInkShape-3217">
              <a:extLst>
                <a:ext uri="{FF2B5EF4-FFF2-40B4-BE49-F238E27FC236}">
                  <a16:creationId xmlns:a16="http://schemas.microsoft.com/office/drawing/2014/main" id="{B335826F-CE2A-AA8A-0DE0-599F7A7A8D7B}"/>
                </a:ext>
              </a:extLst>
            </p:cNvPr>
            <p:cNvSpPr/>
            <p:nvPr>
              <p:custDataLst>
                <p:tags r:id="rId133"/>
              </p:custDataLst>
            </p:nvPr>
          </p:nvSpPr>
          <p:spPr>
            <a:xfrm>
              <a:off x="3028950" y="1952625"/>
              <a:ext cx="9526" cy="9526"/>
            </a:xfrm>
            <a:custGeom>
              <a:avLst/>
              <a:gdLst/>
              <a:ahLst/>
              <a:cxnLst/>
              <a:rect l="0" t="0" r="0" b="0"/>
              <a:pathLst>
                <a:path w="9526" h="9526">
                  <a:moveTo>
                    <a:pt x="0" y="9525"/>
                  </a:moveTo>
                  <a:lnTo>
                    <a:pt x="0" y="9525"/>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5" name="SMARTInkShape-3218">
              <a:extLst>
                <a:ext uri="{FF2B5EF4-FFF2-40B4-BE49-F238E27FC236}">
                  <a16:creationId xmlns:a16="http://schemas.microsoft.com/office/drawing/2014/main" id="{834A5FDF-9240-F479-4319-4D0D310A40E6}"/>
                </a:ext>
              </a:extLst>
            </p:cNvPr>
            <p:cNvSpPr/>
            <p:nvPr>
              <p:custDataLst>
                <p:tags r:id="rId134"/>
              </p:custDataLst>
            </p:nvPr>
          </p:nvSpPr>
          <p:spPr>
            <a:xfrm>
              <a:off x="3095625" y="1838359"/>
              <a:ext cx="94899" cy="132282"/>
            </a:xfrm>
            <a:custGeom>
              <a:avLst/>
              <a:gdLst/>
              <a:ahLst/>
              <a:cxnLst/>
              <a:rect l="0" t="0" r="0" b="0"/>
              <a:pathLst>
                <a:path w="94899" h="132282">
                  <a:moveTo>
                    <a:pt x="76200" y="9491"/>
                  </a:moveTo>
                  <a:lnTo>
                    <a:pt x="76200" y="9491"/>
                  </a:lnTo>
                  <a:lnTo>
                    <a:pt x="76200" y="0"/>
                  </a:lnTo>
                  <a:lnTo>
                    <a:pt x="54080" y="19265"/>
                  </a:lnTo>
                  <a:lnTo>
                    <a:pt x="43086" y="27593"/>
                  </a:lnTo>
                  <a:lnTo>
                    <a:pt x="27112" y="49074"/>
                  </a:lnTo>
                  <a:lnTo>
                    <a:pt x="21438" y="70373"/>
                  </a:lnTo>
                  <a:lnTo>
                    <a:pt x="19365" y="104644"/>
                  </a:lnTo>
                  <a:lnTo>
                    <a:pt x="24834" y="115634"/>
                  </a:lnTo>
                  <a:lnTo>
                    <a:pt x="33262" y="125457"/>
                  </a:lnTo>
                  <a:lnTo>
                    <a:pt x="40536" y="129823"/>
                  </a:lnTo>
                  <a:lnTo>
                    <a:pt x="60694" y="132281"/>
                  </a:lnTo>
                  <a:lnTo>
                    <a:pt x="81718" y="127953"/>
                  </a:lnTo>
                  <a:lnTo>
                    <a:pt x="86229" y="125507"/>
                  </a:lnTo>
                  <a:lnTo>
                    <a:pt x="89236" y="122818"/>
                  </a:lnTo>
                  <a:lnTo>
                    <a:pt x="92577" y="117009"/>
                  </a:lnTo>
                  <a:lnTo>
                    <a:pt x="94458" y="106729"/>
                  </a:lnTo>
                  <a:lnTo>
                    <a:pt x="94898" y="96452"/>
                  </a:lnTo>
                  <a:lnTo>
                    <a:pt x="89449" y="84829"/>
                  </a:lnTo>
                  <a:lnTo>
                    <a:pt x="85033" y="78767"/>
                  </a:lnTo>
                  <a:lnTo>
                    <a:pt x="74481" y="72030"/>
                  </a:lnTo>
                  <a:lnTo>
                    <a:pt x="63794" y="67978"/>
                  </a:lnTo>
                  <a:lnTo>
                    <a:pt x="55517" y="62649"/>
                  </a:lnTo>
                  <a:lnTo>
                    <a:pt x="42666" y="62397"/>
                  </a:lnTo>
                  <a:lnTo>
                    <a:pt x="18658" y="65803"/>
                  </a:lnTo>
                  <a:lnTo>
                    <a:pt x="14556" y="68199"/>
                  </a:lnTo>
                  <a:lnTo>
                    <a:pt x="0" y="856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6" name="SMARTInkShape-3219">
              <a:extLst>
                <a:ext uri="{FF2B5EF4-FFF2-40B4-BE49-F238E27FC236}">
                  <a16:creationId xmlns:a16="http://schemas.microsoft.com/office/drawing/2014/main" id="{D795DDFA-4B72-05AA-2E90-CB091E9C6CDD}"/>
                </a:ext>
              </a:extLst>
            </p:cNvPr>
            <p:cNvSpPr/>
            <p:nvPr>
              <p:custDataLst>
                <p:tags r:id="rId135"/>
              </p:custDataLst>
            </p:nvPr>
          </p:nvSpPr>
          <p:spPr>
            <a:xfrm>
              <a:off x="3229021" y="1819275"/>
              <a:ext cx="95191" cy="165998"/>
            </a:xfrm>
            <a:custGeom>
              <a:avLst/>
              <a:gdLst/>
              <a:ahLst/>
              <a:cxnLst/>
              <a:rect l="0" t="0" r="0" b="0"/>
              <a:pathLst>
                <a:path w="95191" h="165998">
                  <a:moveTo>
                    <a:pt x="47579" y="9525"/>
                  </a:moveTo>
                  <a:lnTo>
                    <a:pt x="47579" y="9525"/>
                  </a:lnTo>
                  <a:lnTo>
                    <a:pt x="57104" y="0"/>
                  </a:lnTo>
                  <a:lnTo>
                    <a:pt x="56046" y="24472"/>
                  </a:lnTo>
                  <a:lnTo>
                    <a:pt x="49500" y="40883"/>
                  </a:lnTo>
                  <a:lnTo>
                    <a:pt x="14388" y="80812"/>
                  </a:lnTo>
                  <a:lnTo>
                    <a:pt x="8838" y="83541"/>
                  </a:lnTo>
                  <a:lnTo>
                    <a:pt x="5877" y="84269"/>
                  </a:lnTo>
                  <a:lnTo>
                    <a:pt x="3903" y="85813"/>
                  </a:lnTo>
                  <a:lnTo>
                    <a:pt x="0" y="95122"/>
                  </a:lnTo>
                  <a:lnTo>
                    <a:pt x="13216" y="95239"/>
                  </a:lnTo>
                  <a:lnTo>
                    <a:pt x="53677" y="85986"/>
                  </a:lnTo>
                  <a:lnTo>
                    <a:pt x="79319" y="85735"/>
                  </a:lnTo>
                  <a:lnTo>
                    <a:pt x="85675" y="82907"/>
                  </a:lnTo>
                  <a:lnTo>
                    <a:pt x="95155" y="76234"/>
                  </a:lnTo>
                  <a:lnTo>
                    <a:pt x="95190" y="81267"/>
                  </a:lnTo>
                  <a:lnTo>
                    <a:pt x="90143" y="94517"/>
                  </a:lnTo>
                  <a:lnTo>
                    <a:pt x="70752" y="133513"/>
                  </a:lnTo>
                  <a:lnTo>
                    <a:pt x="66793" y="147392"/>
                  </a:lnTo>
                  <a:lnTo>
                    <a:pt x="62116" y="154760"/>
                  </a:lnTo>
                  <a:lnTo>
                    <a:pt x="61504" y="158207"/>
                  </a:lnTo>
                  <a:lnTo>
                    <a:pt x="62154" y="161563"/>
                  </a:lnTo>
                  <a:lnTo>
                    <a:pt x="63645" y="164859"/>
                  </a:lnTo>
                  <a:lnTo>
                    <a:pt x="64640" y="165997"/>
                  </a:lnTo>
                  <a:lnTo>
                    <a:pt x="66629"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7" name="SMARTInkShape-3220">
              <a:extLst>
                <a:ext uri="{FF2B5EF4-FFF2-40B4-BE49-F238E27FC236}">
                  <a16:creationId xmlns:a16="http://schemas.microsoft.com/office/drawing/2014/main" id="{A87DD457-3A78-C01F-8CF6-3A3640251A93}"/>
                </a:ext>
              </a:extLst>
            </p:cNvPr>
            <p:cNvSpPr/>
            <p:nvPr>
              <p:custDataLst>
                <p:tags r:id="rId136"/>
              </p:custDataLst>
            </p:nvPr>
          </p:nvSpPr>
          <p:spPr>
            <a:xfrm>
              <a:off x="3362325" y="1840192"/>
              <a:ext cx="102853" cy="150534"/>
            </a:xfrm>
            <a:custGeom>
              <a:avLst/>
              <a:gdLst/>
              <a:ahLst/>
              <a:cxnLst/>
              <a:rect l="0" t="0" r="0" b="0"/>
              <a:pathLst>
                <a:path w="102853" h="150534">
                  <a:moveTo>
                    <a:pt x="47625" y="36233"/>
                  </a:moveTo>
                  <a:lnTo>
                    <a:pt x="47625" y="36233"/>
                  </a:lnTo>
                  <a:lnTo>
                    <a:pt x="62813" y="19986"/>
                  </a:lnTo>
                  <a:lnTo>
                    <a:pt x="65531" y="10723"/>
                  </a:lnTo>
                  <a:lnTo>
                    <a:pt x="66524" y="0"/>
                  </a:lnTo>
                  <a:lnTo>
                    <a:pt x="65517" y="436"/>
                  </a:lnTo>
                  <a:lnTo>
                    <a:pt x="61573" y="3743"/>
                  </a:lnTo>
                  <a:lnTo>
                    <a:pt x="59115" y="8740"/>
                  </a:lnTo>
                  <a:lnTo>
                    <a:pt x="58460" y="11554"/>
                  </a:lnTo>
                  <a:lnTo>
                    <a:pt x="34455" y="41743"/>
                  </a:lnTo>
                  <a:lnTo>
                    <a:pt x="34611" y="45198"/>
                  </a:lnTo>
                  <a:lnTo>
                    <a:pt x="37066" y="55117"/>
                  </a:lnTo>
                  <a:lnTo>
                    <a:pt x="37411" y="58347"/>
                  </a:lnTo>
                  <a:lnTo>
                    <a:pt x="39758" y="60501"/>
                  </a:lnTo>
                  <a:lnTo>
                    <a:pt x="77806" y="72841"/>
                  </a:lnTo>
                  <a:lnTo>
                    <a:pt x="88435" y="73891"/>
                  </a:lnTo>
                  <a:lnTo>
                    <a:pt x="91765" y="76155"/>
                  </a:lnTo>
                  <a:lnTo>
                    <a:pt x="98287" y="84315"/>
                  </a:lnTo>
                  <a:lnTo>
                    <a:pt x="101891" y="92175"/>
                  </a:lnTo>
                  <a:lnTo>
                    <a:pt x="102852" y="95752"/>
                  </a:lnTo>
                  <a:lnTo>
                    <a:pt x="102435" y="99196"/>
                  </a:lnTo>
                  <a:lnTo>
                    <a:pt x="99149" y="105844"/>
                  </a:lnTo>
                  <a:lnTo>
                    <a:pt x="86292" y="120594"/>
                  </a:lnTo>
                  <a:lnTo>
                    <a:pt x="75041" y="126643"/>
                  </a:lnTo>
                  <a:lnTo>
                    <a:pt x="62985" y="131449"/>
                  </a:lnTo>
                  <a:lnTo>
                    <a:pt x="44297" y="143938"/>
                  </a:lnTo>
                  <a:lnTo>
                    <a:pt x="25355" y="148579"/>
                  </a:lnTo>
                  <a:lnTo>
                    <a:pt x="0" y="1505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8" name="SMARTInkShape-3221">
              <a:extLst>
                <a:ext uri="{FF2B5EF4-FFF2-40B4-BE49-F238E27FC236}">
                  <a16:creationId xmlns:a16="http://schemas.microsoft.com/office/drawing/2014/main" id="{753DBDD2-F58A-CAC6-88F1-0B659CCB6925}"/>
                </a:ext>
              </a:extLst>
            </p:cNvPr>
            <p:cNvSpPr/>
            <p:nvPr>
              <p:custDataLst>
                <p:tags r:id="rId137"/>
              </p:custDataLst>
            </p:nvPr>
          </p:nvSpPr>
          <p:spPr>
            <a:xfrm>
              <a:off x="3429000" y="1819275"/>
              <a:ext cx="95251" cy="38101"/>
            </a:xfrm>
            <a:custGeom>
              <a:avLst/>
              <a:gdLst/>
              <a:ahLst/>
              <a:cxnLst/>
              <a:rect l="0" t="0" r="0" b="0"/>
              <a:pathLst>
                <a:path w="95251" h="38101">
                  <a:moveTo>
                    <a:pt x="0" y="38100"/>
                  </a:moveTo>
                  <a:lnTo>
                    <a:pt x="0" y="38100"/>
                  </a:lnTo>
                  <a:lnTo>
                    <a:pt x="25439" y="27739"/>
                  </a:lnTo>
                  <a:lnTo>
                    <a:pt x="33531" y="22912"/>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9" name="SMARTInkShape-3222">
              <a:extLst>
                <a:ext uri="{FF2B5EF4-FFF2-40B4-BE49-F238E27FC236}">
                  <a16:creationId xmlns:a16="http://schemas.microsoft.com/office/drawing/2014/main" id="{AF307CEA-F3CF-E6F1-5B44-EC87F22427E6}"/>
                </a:ext>
              </a:extLst>
            </p:cNvPr>
            <p:cNvSpPr/>
            <p:nvPr>
              <p:custDataLst>
                <p:tags r:id="rId138"/>
              </p:custDataLst>
            </p:nvPr>
          </p:nvSpPr>
          <p:spPr>
            <a:xfrm>
              <a:off x="1781175" y="1866900"/>
              <a:ext cx="104776" cy="1"/>
            </a:xfrm>
            <a:custGeom>
              <a:avLst/>
              <a:gdLst/>
              <a:ahLst/>
              <a:cxnLst/>
              <a:rect l="0" t="0" r="0" b="0"/>
              <a:pathLst>
                <a:path w="104776" h="1">
                  <a:moveTo>
                    <a:pt x="0" y="0"/>
                  </a:moveTo>
                  <a:lnTo>
                    <a:pt x="0" y="0"/>
                  </a:lnTo>
                  <a:lnTo>
                    <a:pt x="42815" y="0"/>
                  </a:lnTo>
                  <a:lnTo>
                    <a:pt x="87002" y="0"/>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0" name="SMARTInkShape-3223">
              <a:extLst>
                <a:ext uri="{FF2B5EF4-FFF2-40B4-BE49-F238E27FC236}">
                  <a16:creationId xmlns:a16="http://schemas.microsoft.com/office/drawing/2014/main" id="{C3399244-0E58-4BB5-2FBB-7EB0CA641633}"/>
                </a:ext>
              </a:extLst>
            </p:cNvPr>
            <p:cNvSpPr/>
            <p:nvPr>
              <p:custDataLst>
                <p:tags r:id="rId139"/>
              </p:custDataLst>
            </p:nvPr>
          </p:nvSpPr>
          <p:spPr>
            <a:xfrm>
              <a:off x="1905000" y="1790700"/>
              <a:ext cx="28576" cy="133351"/>
            </a:xfrm>
            <a:custGeom>
              <a:avLst/>
              <a:gdLst/>
              <a:ahLst/>
              <a:cxnLst/>
              <a:rect l="0" t="0" r="0" b="0"/>
              <a:pathLst>
                <a:path w="28576" h="133351">
                  <a:moveTo>
                    <a:pt x="28575" y="0"/>
                  </a:moveTo>
                  <a:lnTo>
                    <a:pt x="28575" y="0"/>
                  </a:lnTo>
                  <a:lnTo>
                    <a:pt x="28575" y="5056"/>
                  </a:lnTo>
                  <a:lnTo>
                    <a:pt x="14386" y="51045"/>
                  </a:lnTo>
                  <a:lnTo>
                    <a:pt x="6892" y="95724"/>
                  </a:lnTo>
                  <a:lnTo>
                    <a:pt x="0"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1" name="SMARTInkShape-3224">
              <a:extLst>
                <a:ext uri="{FF2B5EF4-FFF2-40B4-BE49-F238E27FC236}">
                  <a16:creationId xmlns:a16="http://schemas.microsoft.com/office/drawing/2014/main" id="{C9EAB0F2-F300-8798-34B3-473A679E2CDC}"/>
                </a:ext>
              </a:extLst>
            </p:cNvPr>
            <p:cNvSpPr/>
            <p:nvPr>
              <p:custDataLst>
                <p:tags r:id="rId140"/>
              </p:custDataLst>
            </p:nvPr>
          </p:nvSpPr>
          <p:spPr>
            <a:xfrm>
              <a:off x="1990725" y="1895475"/>
              <a:ext cx="9526" cy="9526"/>
            </a:xfrm>
            <a:custGeom>
              <a:avLst/>
              <a:gdLst/>
              <a:ahLst/>
              <a:cxnLst/>
              <a:rect l="0" t="0" r="0" b="0"/>
              <a:pathLst>
                <a:path w="9526" h="9526">
                  <a:moveTo>
                    <a:pt x="0" y="9525"/>
                  </a:moveTo>
                  <a:lnTo>
                    <a:pt x="0" y="9525"/>
                  </a:lnTo>
                  <a:lnTo>
                    <a:pt x="0" y="4469"/>
                  </a:lnTo>
                  <a:lnTo>
                    <a:pt x="1058" y="2979"/>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2" name="SMARTInkShape-3225">
              <a:extLst>
                <a:ext uri="{FF2B5EF4-FFF2-40B4-BE49-F238E27FC236}">
                  <a16:creationId xmlns:a16="http://schemas.microsoft.com/office/drawing/2014/main" id="{4D588CBE-1048-BBE7-43B0-A3CE7C4A054B}"/>
                </a:ext>
              </a:extLst>
            </p:cNvPr>
            <p:cNvSpPr/>
            <p:nvPr>
              <p:custDataLst>
                <p:tags r:id="rId141"/>
              </p:custDataLst>
            </p:nvPr>
          </p:nvSpPr>
          <p:spPr>
            <a:xfrm>
              <a:off x="2057400" y="1763600"/>
              <a:ext cx="85726" cy="166997"/>
            </a:xfrm>
            <a:custGeom>
              <a:avLst/>
              <a:gdLst/>
              <a:ahLst/>
              <a:cxnLst/>
              <a:rect l="0" t="0" r="0" b="0"/>
              <a:pathLst>
                <a:path w="85726" h="166997">
                  <a:moveTo>
                    <a:pt x="85725" y="27100"/>
                  </a:moveTo>
                  <a:lnTo>
                    <a:pt x="85725" y="27100"/>
                  </a:lnTo>
                  <a:lnTo>
                    <a:pt x="85725" y="0"/>
                  </a:lnTo>
                  <a:lnTo>
                    <a:pt x="82903" y="2003"/>
                  </a:lnTo>
                  <a:lnTo>
                    <a:pt x="36637" y="40036"/>
                  </a:lnTo>
                  <a:lnTo>
                    <a:pt x="16191" y="70430"/>
                  </a:lnTo>
                  <a:lnTo>
                    <a:pt x="12488" y="86574"/>
                  </a:lnTo>
                  <a:lnTo>
                    <a:pt x="15460" y="113514"/>
                  </a:lnTo>
                  <a:lnTo>
                    <a:pt x="25945" y="148944"/>
                  </a:lnTo>
                  <a:lnTo>
                    <a:pt x="31992" y="159923"/>
                  </a:lnTo>
                  <a:lnTo>
                    <a:pt x="38208" y="165507"/>
                  </a:lnTo>
                  <a:lnTo>
                    <a:pt x="41347" y="166996"/>
                  </a:lnTo>
                  <a:lnTo>
                    <a:pt x="60934" y="164036"/>
                  </a:lnTo>
                  <a:lnTo>
                    <a:pt x="72237" y="156399"/>
                  </a:lnTo>
                  <a:lnTo>
                    <a:pt x="76733" y="151400"/>
                  </a:lnTo>
                  <a:lnTo>
                    <a:pt x="81729" y="140200"/>
                  </a:lnTo>
                  <a:lnTo>
                    <a:pt x="84936" y="115763"/>
                  </a:lnTo>
                  <a:lnTo>
                    <a:pt x="80435" y="96880"/>
                  </a:lnTo>
                  <a:lnTo>
                    <a:pt x="72438" y="87041"/>
                  </a:lnTo>
                  <a:lnTo>
                    <a:pt x="67342" y="82936"/>
                  </a:lnTo>
                  <a:lnTo>
                    <a:pt x="61828" y="81257"/>
                  </a:lnTo>
                  <a:lnTo>
                    <a:pt x="50057" y="82214"/>
                  </a:lnTo>
                  <a:lnTo>
                    <a:pt x="19766" y="91452"/>
                  </a:lnTo>
                  <a:lnTo>
                    <a:pt x="9490" y="97328"/>
                  </a:lnTo>
                  <a:lnTo>
                    <a:pt x="0" y="112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3" name="SMARTInkShape-3226">
              <a:extLst>
                <a:ext uri="{FF2B5EF4-FFF2-40B4-BE49-F238E27FC236}">
                  <a16:creationId xmlns:a16="http://schemas.microsoft.com/office/drawing/2014/main" id="{056CEB42-761B-F906-C326-F2FA14E3FE61}"/>
                </a:ext>
              </a:extLst>
            </p:cNvPr>
            <p:cNvSpPr/>
            <p:nvPr>
              <p:custDataLst>
                <p:tags r:id="rId142"/>
              </p:custDataLst>
            </p:nvPr>
          </p:nvSpPr>
          <p:spPr>
            <a:xfrm>
              <a:off x="2195181" y="1762126"/>
              <a:ext cx="109822" cy="180975"/>
            </a:xfrm>
            <a:custGeom>
              <a:avLst/>
              <a:gdLst/>
              <a:ahLst/>
              <a:cxnLst/>
              <a:rect l="0" t="0" r="0" b="0"/>
              <a:pathLst>
                <a:path w="109822" h="180975">
                  <a:moveTo>
                    <a:pt x="52719" y="9524"/>
                  </a:moveTo>
                  <a:lnTo>
                    <a:pt x="52719" y="9524"/>
                  </a:lnTo>
                  <a:lnTo>
                    <a:pt x="62243" y="0"/>
                  </a:lnTo>
                  <a:lnTo>
                    <a:pt x="62244" y="5056"/>
                  </a:lnTo>
                  <a:lnTo>
                    <a:pt x="59422" y="10360"/>
                  </a:lnTo>
                  <a:lnTo>
                    <a:pt x="54640" y="18362"/>
                  </a:lnTo>
                  <a:lnTo>
                    <a:pt x="44939" y="38601"/>
                  </a:lnTo>
                  <a:lnTo>
                    <a:pt x="5365" y="85222"/>
                  </a:lnTo>
                  <a:lnTo>
                    <a:pt x="628" y="90087"/>
                  </a:lnTo>
                  <a:lnTo>
                    <a:pt x="0" y="91808"/>
                  </a:lnTo>
                  <a:lnTo>
                    <a:pt x="639" y="92955"/>
                  </a:lnTo>
                  <a:lnTo>
                    <a:pt x="2124" y="93719"/>
                  </a:lnTo>
                  <a:lnTo>
                    <a:pt x="17886" y="95047"/>
                  </a:lnTo>
                  <a:lnTo>
                    <a:pt x="23147" y="95115"/>
                  </a:lnTo>
                  <a:lnTo>
                    <a:pt x="31815" y="92367"/>
                  </a:lnTo>
                  <a:lnTo>
                    <a:pt x="40253" y="88676"/>
                  </a:lnTo>
                  <a:lnTo>
                    <a:pt x="79673" y="84925"/>
                  </a:lnTo>
                  <a:lnTo>
                    <a:pt x="83388" y="83075"/>
                  </a:lnTo>
                  <a:lnTo>
                    <a:pt x="85865" y="80783"/>
                  </a:lnTo>
                  <a:lnTo>
                    <a:pt x="91439" y="78236"/>
                  </a:lnTo>
                  <a:lnTo>
                    <a:pt x="109821" y="76202"/>
                  </a:lnTo>
                  <a:lnTo>
                    <a:pt x="104798" y="81256"/>
                  </a:lnTo>
                  <a:lnTo>
                    <a:pt x="81220" y="125543"/>
                  </a:lnTo>
                  <a:lnTo>
                    <a:pt x="56950" y="172574"/>
                  </a:lnTo>
                  <a:lnTo>
                    <a:pt x="52719" y="1809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4" name="SMARTInkShape-3227">
              <a:extLst>
                <a:ext uri="{FF2B5EF4-FFF2-40B4-BE49-F238E27FC236}">
                  <a16:creationId xmlns:a16="http://schemas.microsoft.com/office/drawing/2014/main" id="{5649E4A2-3309-3722-85F7-C00D3ACA4235}"/>
                </a:ext>
              </a:extLst>
            </p:cNvPr>
            <p:cNvSpPr/>
            <p:nvPr>
              <p:custDataLst>
                <p:tags r:id="rId143"/>
              </p:custDataLst>
            </p:nvPr>
          </p:nvSpPr>
          <p:spPr>
            <a:xfrm>
              <a:off x="2352675" y="1790851"/>
              <a:ext cx="66110" cy="133200"/>
            </a:xfrm>
            <a:custGeom>
              <a:avLst/>
              <a:gdLst/>
              <a:ahLst/>
              <a:cxnLst/>
              <a:rect l="0" t="0" r="0" b="0"/>
              <a:pathLst>
                <a:path w="66110" h="133200">
                  <a:moveTo>
                    <a:pt x="38100" y="18899"/>
                  </a:moveTo>
                  <a:lnTo>
                    <a:pt x="38100" y="18899"/>
                  </a:lnTo>
                  <a:lnTo>
                    <a:pt x="38100" y="13843"/>
                  </a:lnTo>
                  <a:lnTo>
                    <a:pt x="40922" y="8538"/>
                  </a:lnTo>
                  <a:lnTo>
                    <a:pt x="47509" y="0"/>
                  </a:lnTo>
                  <a:lnTo>
                    <a:pt x="29709" y="10230"/>
                  </a:lnTo>
                  <a:lnTo>
                    <a:pt x="6416" y="31649"/>
                  </a:lnTo>
                  <a:lnTo>
                    <a:pt x="5336" y="34808"/>
                  </a:lnTo>
                  <a:lnTo>
                    <a:pt x="5674" y="37971"/>
                  </a:lnTo>
                  <a:lnTo>
                    <a:pt x="8384" y="47481"/>
                  </a:lnTo>
                  <a:lnTo>
                    <a:pt x="8764" y="50653"/>
                  </a:lnTo>
                  <a:lnTo>
                    <a:pt x="10076" y="52769"/>
                  </a:lnTo>
                  <a:lnTo>
                    <a:pt x="12009" y="54179"/>
                  </a:lnTo>
                  <a:lnTo>
                    <a:pt x="18038" y="55746"/>
                  </a:lnTo>
                  <a:lnTo>
                    <a:pt x="50451" y="56950"/>
                  </a:lnTo>
                  <a:lnTo>
                    <a:pt x="56995" y="59799"/>
                  </a:lnTo>
                  <a:lnTo>
                    <a:pt x="60222" y="62041"/>
                  </a:lnTo>
                  <a:lnTo>
                    <a:pt x="63807" y="67354"/>
                  </a:lnTo>
                  <a:lnTo>
                    <a:pt x="65400" y="74301"/>
                  </a:lnTo>
                  <a:lnTo>
                    <a:pt x="66109" y="84444"/>
                  </a:lnTo>
                  <a:lnTo>
                    <a:pt x="60779" y="96008"/>
                  </a:lnTo>
                  <a:lnTo>
                    <a:pt x="35137" y="126345"/>
                  </a:lnTo>
                  <a:lnTo>
                    <a:pt x="25847" y="130153"/>
                  </a:lnTo>
                  <a:lnTo>
                    <a:pt x="0" y="1331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5" name="SMARTInkShape-3228">
              <a:extLst>
                <a:ext uri="{FF2B5EF4-FFF2-40B4-BE49-F238E27FC236}">
                  <a16:creationId xmlns:a16="http://schemas.microsoft.com/office/drawing/2014/main" id="{0A72CD66-D7BB-9784-FA32-8BB5DD3C2BE6}"/>
                </a:ext>
              </a:extLst>
            </p:cNvPr>
            <p:cNvSpPr/>
            <p:nvPr>
              <p:custDataLst>
                <p:tags r:id="rId144"/>
              </p:custDataLst>
            </p:nvPr>
          </p:nvSpPr>
          <p:spPr>
            <a:xfrm>
              <a:off x="2390775" y="1762125"/>
              <a:ext cx="57151" cy="38101"/>
            </a:xfrm>
            <a:custGeom>
              <a:avLst/>
              <a:gdLst/>
              <a:ahLst/>
              <a:cxnLst/>
              <a:rect l="0" t="0" r="0" b="0"/>
              <a:pathLst>
                <a:path w="57151" h="38101">
                  <a:moveTo>
                    <a:pt x="0" y="38100"/>
                  </a:moveTo>
                  <a:lnTo>
                    <a:pt x="0" y="38100"/>
                  </a:lnTo>
                  <a:lnTo>
                    <a:pt x="5056" y="27987"/>
                  </a:lnTo>
                  <a:lnTo>
                    <a:pt x="7604" y="25008"/>
                  </a:lnTo>
                  <a:lnTo>
                    <a:pt x="36188" y="4321"/>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6" name="SMARTInkShape-3229">
              <a:extLst>
                <a:ext uri="{FF2B5EF4-FFF2-40B4-BE49-F238E27FC236}">
                  <a16:creationId xmlns:a16="http://schemas.microsoft.com/office/drawing/2014/main" id="{108F291E-5D7C-ACF7-4FA5-C9B625EE44CF}"/>
                </a:ext>
              </a:extLst>
            </p:cNvPr>
            <p:cNvSpPr/>
            <p:nvPr>
              <p:custDataLst>
                <p:tags r:id="rId145"/>
              </p:custDataLst>
            </p:nvPr>
          </p:nvSpPr>
          <p:spPr>
            <a:xfrm>
              <a:off x="2028825" y="16192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7" name="SMARTInkShape-3230">
              <a:extLst>
                <a:ext uri="{FF2B5EF4-FFF2-40B4-BE49-F238E27FC236}">
                  <a16:creationId xmlns:a16="http://schemas.microsoft.com/office/drawing/2014/main" id="{204DA915-2D30-30F6-D913-D8F5264BA198}"/>
                </a:ext>
              </a:extLst>
            </p:cNvPr>
            <p:cNvSpPr/>
            <p:nvPr>
              <p:custDataLst>
                <p:tags r:id="rId146"/>
              </p:custDataLst>
            </p:nvPr>
          </p:nvSpPr>
          <p:spPr>
            <a:xfrm>
              <a:off x="2114550" y="164782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8" name="SMARTInkShape-3231">
              <a:extLst>
                <a:ext uri="{FF2B5EF4-FFF2-40B4-BE49-F238E27FC236}">
                  <a16:creationId xmlns:a16="http://schemas.microsoft.com/office/drawing/2014/main" id="{932F1C48-3D1F-438A-74D7-2306A20D7584}"/>
                </a:ext>
              </a:extLst>
            </p:cNvPr>
            <p:cNvSpPr/>
            <p:nvPr>
              <p:custDataLst>
                <p:tags r:id="rId147"/>
              </p:custDataLst>
            </p:nvPr>
          </p:nvSpPr>
          <p:spPr>
            <a:xfrm>
              <a:off x="2162175" y="1562100"/>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9" name="SMARTInkShape-3232">
              <a:extLst>
                <a:ext uri="{FF2B5EF4-FFF2-40B4-BE49-F238E27FC236}">
                  <a16:creationId xmlns:a16="http://schemas.microsoft.com/office/drawing/2014/main" id="{78ADED78-11CB-DBE4-E6A9-AA60FBE05F15}"/>
                </a:ext>
              </a:extLst>
            </p:cNvPr>
            <p:cNvSpPr/>
            <p:nvPr>
              <p:custDataLst>
                <p:tags r:id="rId148"/>
              </p:custDataLst>
            </p:nvPr>
          </p:nvSpPr>
          <p:spPr>
            <a:xfrm>
              <a:off x="2095500" y="1600200"/>
              <a:ext cx="1" cy="9526"/>
            </a:xfrm>
            <a:custGeom>
              <a:avLst/>
              <a:gdLst/>
              <a:ahLst/>
              <a:cxnLst/>
              <a:rect l="0" t="0" r="0" b="0"/>
              <a:pathLst>
                <a:path w="1" h="9526">
                  <a:moveTo>
                    <a:pt x="0" y="0"/>
                  </a:moveTo>
                  <a:lnTo>
                    <a:pt x="0" y="0"/>
                  </a:ln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0" name="SMARTInkShape-3233">
              <a:extLst>
                <a:ext uri="{FF2B5EF4-FFF2-40B4-BE49-F238E27FC236}">
                  <a16:creationId xmlns:a16="http://schemas.microsoft.com/office/drawing/2014/main" id="{563DDE42-0512-982F-7BA9-69F62CFB695F}"/>
                </a:ext>
              </a:extLst>
            </p:cNvPr>
            <p:cNvSpPr/>
            <p:nvPr>
              <p:custDataLst>
                <p:tags r:id="rId149"/>
              </p:custDataLst>
            </p:nvPr>
          </p:nvSpPr>
          <p:spPr>
            <a:xfrm>
              <a:off x="3228975" y="16668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1" name="SMARTInkShape-3234">
              <a:extLst>
                <a:ext uri="{FF2B5EF4-FFF2-40B4-BE49-F238E27FC236}">
                  <a16:creationId xmlns:a16="http://schemas.microsoft.com/office/drawing/2014/main" id="{FC96203A-1550-C2A2-F2F5-3383EA01CABB}"/>
                </a:ext>
              </a:extLst>
            </p:cNvPr>
            <p:cNvSpPr/>
            <p:nvPr>
              <p:custDataLst>
                <p:tags r:id="rId150"/>
              </p:custDataLst>
            </p:nvPr>
          </p:nvSpPr>
          <p:spPr>
            <a:xfrm>
              <a:off x="3228975" y="162877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2" name="SMARTInkShape-3235">
              <a:extLst>
                <a:ext uri="{FF2B5EF4-FFF2-40B4-BE49-F238E27FC236}">
                  <a16:creationId xmlns:a16="http://schemas.microsoft.com/office/drawing/2014/main" id="{38094F20-3477-C874-7DE0-67F317911B4F}"/>
                </a:ext>
              </a:extLst>
            </p:cNvPr>
            <p:cNvSpPr/>
            <p:nvPr>
              <p:custDataLst>
                <p:tags r:id="rId151"/>
              </p:custDataLst>
            </p:nvPr>
          </p:nvSpPr>
          <p:spPr>
            <a:xfrm>
              <a:off x="3171825" y="157162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3" name="SMARTInkShape-3236">
              <a:extLst>
                <a:ext uri="{FF2B5EF4-FFF2-40B4-BE49-F238E27FC236}">
                  <a16:creationId xmlns:a16="http://schemas.microsoft.com/office/drawing/2014/main" id="{6C79D5E4-4A55-8DDA-B842-0E452740FFFE}"/>
                </a:ext>
              </a:extLst>
            </p:cNvPr>
            <p:cNvSpPr/>
            <p:nvPr>
              <p:custDataLst>
                <p:tags r:id="rId152"/>
              </p:custDataLst>
            </p:nvPr>
          </p:nvSpPr>
          <p:spPr>
            <a:xfrm>
              <a:off x="3200400" y="16668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4" name="SMARTInkShape-3237">
              <a:extLst>
                <a:ext uri="{FF2B5EF4-FFF2-40B4-BE49-F238E27FC236}">
                  <a16:creationId xmlns:a16="http://schemas.microsoft.com/office/drawing/2014/main" id="{72F8E967-06CB-B647-3D76-35F78ED84672}"/>
                </a:ext>
              </a:extLst>
            </p:cNvPr>
            <p:cNvSpPr/>
            <p:nvPr>
              <p:custDataLst>
                <p:tags r:id="rId153"/>
              </p:custDataLst>
            </p:nvPr>
          </p:nvSpPr>
          <p:spPr>
            <a:xfrm>
              <a:off x="2019300" y="1324518"/>
              <a:ext cx="47626" cy="313783"/>
            </a:xfrm>
            <a:custGeom>
              <a:avLst/>
              <a:gdLst/>
              <a:ahLst/>
              <a:cxnLst/>
              <a:rect l="0" t="0" r="0" b="0"/>
              <a:pathLst>
                <a:path w="47626" h="313783">
                  <a:moveTo>
                    <a:pt x="0" y="28032"/>
                  </a:moveTo>
                  <a:lnTo>
                    <a:pt x="0" y="28032"/>
                  </a:lnTo>
                  <a:lnTo>
                    <a:pt x="0" y="22975"/>
                  </a:lnTo>
                  <a:lnTo>
                    <a:pt x="2822" y="17671"/>
                  </a:lnTo>
                  <a:lnTo>
                    <a:pt x="5057" y="14775"/>
                  </a:lnTo>
                  <a:lnTo>
                    <a:pt x="5488" y="11785"/>
                  </a:lnTo>
                  <a:lnTo>
                    <a:pt x="276" y="0"/>
                  </a:lnTo>
                  <a:lnTo>
                    <a:pt x="6601" y="25552"/>
                  </a:lnTo>
                  <a:lnTo>
                    <a:pt x="9717" y="66808"/>
                  </a:lnTo>
                  <a:lnTo>
                    <a:pt x="17612" y="114055"/>
                  </a:lnTo>
                  <a:lnTo>
                    <a:pt x="23680" y="157590"/>
                  </a:lnTo>
                  <a:lnTo>
                    <a:pt x="28666" y="199830"/>
                  </a:lnTo>
                  <a:lnTo>
                    <a:pt x="36649" y="242096"/>
                  </a:lnTo>
                  <a:lnTo>
                    <a:pt x="45448" y="282979"/>
                  </a:lnTo>
                  <a:lnTo>
                    <a:pt x="47625" y="3137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5" name="SMARTInkShape-3238">
              <a:extLst>
                <a:ext uri="{FF2B5EF4-FFF2-40B4-BE49-F238E27FC236}">
                  <a16:creationId xmlns:a16="http://schemas.microsoft.com/office/drawing/2014/main" id="{EA906A24-AE84-F64E-AF49-BA2178F1C25C}"/>
                </a:ext>
              </a:extLst>
            </p:cNvPr>
            <p:cNvSpPr/>
            <p:nvPr>
              <p:custDataLst>
                <p:tags r:id="rId154"/>
              </p:custDataLst>
            </p:nvPr>
          </p:nvSpPr>
          <p:spPr>
            <a:xfrm>
              <a:off x="1943692" y="1296616"/>
              <a:ext cx="142284" cy="130209"/>
            </a:xfrm>
            <a:custGeom>
              <a:avLst/>
              <a:gdLst/>
              <a:ahLst/>
              <a:cxnLst/>
              <a:rect l="0" t="0" r="0" b="0"/>
              <a:pathLst>
                <a:path w="142284" h="130209">
                  <a:moveTo>
                    <a:pt x="75608" y="55934"/>
                  </a:moveTo>
                  <a:lnTo>
                    <a:pt x="75608" y="55934"/>
                  </a:lnTo>
                  <a:lnTo>
                    <a:pt x="75608" y="41745"/>
                  </a:lnTo>
                  <a:lnTo>
                    <a:pt x="74550" y="41183"/>
                  </a:lnTo>
                  <a:lnTo>
                    <a:pt x="72786" y="41867"/>
                  </a:lnTo>
                  <a:lnTo>
                    <a:pt x="53218" y="59401"/>
                  </a:lnTo>
                  <a:lnTo>
                    <a:pt x="16602" y="105025"/>
                  </a:lnTo>
                  <a:lnTo>
                    <a:pt x="3902" y="119096"/>
                  </a:lnTo>
                  <a:lnTo>
                    <a:pt x="0" y="130208"/>
                  </a:lnTo>
                  <a:lnTo>
                    <a:pt x="861" y="129792"/>
                  </a:lnTo>
                  <a:lnTo>
                    <a:pt x="4640" y="126507"/>
                  </a:lnTo>
                  <a:lnTo>
                    <a:pt x="7025" y="118697"/>
                  </a:lnTo>
                  <a:lnTo>
                    <a:pt x="11190" y="102400"/>
                  </a:lnTo>
                  <a:lnTo>
                    <a:pt x="22079" y="62761"/>
                  </a:lnTo>
                  <a:lnTo>
                    <a:pt x="30028" y="19569"/>
                  </a:lnTo>
                  <a:lnTo>
                    <a:pt x="37071" y="0"/>
                  </a:lnTo>
                  <a:lnTo>
                    <a:pt x="40136" y="2147"/>
                  </a:lnTo>
                  <a:lnTo>
                    <a:pt x="85449" y="43922"/>
                  </a:lnTo>
                  <a:lnTo>
                    <a:pt x="142283" y="749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6" name="SMARTInkShape-3239">
              <a:extLst>
                <a:ext uri="{FF2B5EF4-FFF2-40B4-BE49-F238E27FC236}">
                  <a16:creationId xmlns:a16="http://schemas.microsoft.com/office/drawing/2014/main" id="{276DD711-B938-02DD-8022-20B7361D716C}"/>
                </a:ext>
              </a:extLst>
            </p:cNvPr>
            <p:cNvSpPr/>
            <p:nvPr>
              <p:custDataLst>
                <p:tags r:id="rId155"/>
              </p:custDataLst>
            </p:nvPr>
          </p:nvSpPr>
          <p:spPr>
            <a:xfrm>
              <a:off x="1534106" y="1104900"/>
              <a:ext cx="118414" cy="149769"/>
            </a:xfrm>
            <a:custGeom>
              <a:avLst/>
              <a:gdLst/>
              <a:ahLst/>
              <a:cxnLst/>
              <a:rect l="0" t="0" r="0" b="0"/>
              <a:pathLst>
                <a:path w="118414" h="149769">
                  <a:moveTo>
                    <a:pt x="47044" y="19050"/>
                  </a:moveTo>
                  <a:lnTo>
                    <a:pt x="47044" y="19050"/>
                  </a:lnTo>
                  <a:lnTo>
                    <a:pt x="52101" y="19050"/>
                  </a:lnTo>
                  <a:lnTo>
                    <a:pt x="53590" y="17992"/>
                  </a:lnTo>
                  <a:lnTo>
                    <a:pt x="54583" y="16228"/>
                  </a:lnTo>
                  <a:lnTo>
                    <a:pt x="55245" y="13994"/>
                  </a:lnTo>
                  <a:lnTo>
                    <a:pt x="54628" y="12504"/>
                  </a:lnTo>
                  <a:lnTo>
                    <a:pt x="53158" y="11511"/>
                  </a:lnTo>
                  <a:lnTo>
                    <a:pt x="47402" y="9641"/>
                  </a:lnTo>
                  <a:lnTo>
                    <a:pt x="38875" y="9535"/>
                  </a:lnTo>
                  <a:lnTo>
                    <a:pt x="27808" y="14585"/>
                  </a:lnTo>
                  <a:lnTo>
                    <a:pt x="19797" y="22710"/>
                  </a:lnTo>
                  <a:lnTo>
                    <a:pt x="9337" y="42007"/>
                  </a:lnTo>
                  <a:lnTo>
                    <a:pt x="2358" y="65010"/>
                  </a:lnTo>
                  <a:lnTo>
                    <a:pt x="0" y="96803"/>
                  </a:lnTo>
                  <a:lnTo>
                    <a:pt x="2499" y="109346"/>
                  </a:lnTo>
                  <a:lnTo>
                    <a:pt x="8196" y="119507"/>
                  </a:lnTo>
                  <a:lnTo>
                    <a:pt x="30025" y="144436"/>
                  </a:lnTo>
                  <a:lnTo>
                    <a:pt x="48299" y="148860"/>
                  </a:lnTo>
                  <a:lnTo>
                    <a:pt x="70886" y="149768"/>
                  </a:lnTo>
                  <a:lnTo>
                    <a:pt x="87979" y="146644"/>
                  </a:lnTo>
                  <a:lnTo>
                    <a:pt x="109503" y="133879"/>
                  </a:lnTo>
                  <a:lnTo>
                    <a:pt x="117136" y="114182"/>
                  </a:lnTo>
                  <a:lnTo>
                    <a:pt x="118413" y="88848"/>
                  </a:lnTo>
                  <a:lnTo>
                    <a:pt x="104808" y="43734"/>
                  </a:lnTo>
                  <a:lnTo>
                    <a:pt x="91616" y="18869"/>
                  </a:lnTo>
                  <a:lnTo>
                    <a:pt x="76949" y="7237"/>
                  </a:lnTo>
                  <a:lnTo>
                    <a:pt x="64254" y="2144"/>
                  </a:lnTo>
                  <a:lnTo>
                    <a:pt x="279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7" name="SMARTInkShape-3240">
              <a:extLst>
                <a:ext uri="{FF2B5EF4-FFF2-40B4-BE49-F238E27FC236}">
                  <a16:creationId xmlns:a16="http://schemas.microsoft.com/office/drawing/2014/main" id="{F740CAC2-3D20-21D1-69C6-9DBCE50FC5FD}"/>
                </a:ext>
              </a:extLst>
            </p:cNvPr>
            <p:cNvSpPr/>
            <p:nvPr>
              <p:custDataLst>
                <p:tags r:id="rId156"/>
              </p:custDataLst>
            </p:nvPr>
          </p:nvSpPr>
          <p:spPr>
            <a:xfrm>
              <a:off x="1695450" y="1209675"/>
              <a:ext cx="9526" cy="1"/>
            </a:xfrm>
            <a:custGeom>
              <a:avLst/>
              <a:gdLst/>
              <a:ahLst/>
              <a:cxnLst/>
              <a:rect l="0" t="0" r="0" b="0"/>
              <a:pathLst>
                <a:path w="9526" h="1">
                  <a:moveTo>
                    <a:pt x="9525" y="0"/>
                  </a:moveTo>
                  <a:lnTo>
                    <a:pt x="9525" y="0"/>
                  </a:lnTo>
                  <a:lnTo>
                    <a:pt x="35" y="0"/>
                  </a:lnTo>
                  <a:lnTo>
                    <a:pt x="5494"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8" name="SMARTInkShape-3241">
              <a:extLst>
                <a:ext uri="{FF2B5EF4-FFF2-40B4-BE49-F238E27FC236}">
                  <a16:creationId xmlns:a16="http://schemas.microsoft.com/office/drawing/2014/main" id="{567499D3-6B0C-135C-50A5-BFE7A3FCA347}"/>
                </a:ext>
              </a:extLst>
            </p:cNvPr>
            <p:cNvSpPr/>
            <p:nvPr>
              <p:custDataLst>
                <p:tags r:id="rId157"/>
              </p:custDataLst>
            </p:nvPr>
          </p:nvSpPr>
          <p:spPr>
            <a:xfrm>
              <a:off x="1762125" y="1091348"/>
              <a:ext cx="51498" cy="106768"/>
            </a:xfrm>
            <a:custGeom>
              <a:avLst/>
              <a:gdLst/>
              <a:ahLst/>
              <a:cxnLst/>
              <a:rect l="0" t="0" r="0" b="0"/>
              <a:pathLst>
                <a:path w="51498" h="106768">
                  <a:moveTo>
                    <a:pt x="28575" y="23077"/>
                  </a:moveTo>
                  <a:lnTo>
                    <a:pt x="28575" y="23077"/>
                  </a:lnTo>
                  <a:lnTo>
                    <a:pt x="28575" y="13944"/>
                  </a:lnTo>
                  <a:lnTo>
                    <a:pt x="23518" y="13668"/>
                  </a:lnTo>
                  <a:lnTo>
                    <a:pt x="22029" y="14688"/>
                  </a:lnTo>
                  <a:lnTo>
                    <a:pt x="21036" y="16426"/>
                  </a:lnTo>
                  <a:lnTo>
                    <a:pt x="20374" y="18643"/>
                  </a:lnTo>
                  <a:lnTo>
                    <a:pt x="4146" y="40393"/>
                  </a:lnTo>
                  <a:lnTo>
                    <a:pt x="1843" y="48765"/>
                  </a:lnTo>
                  <a:lnTo>
                    <a:pt x="72" y="91181"/>
                  </a:lnTo>
                  <a:lnTo>
                    <a:pt x="2164" y="94938"/>
                  </a:lnTo>
                  <a:lnTo>
                    <a:pt x="10134" y="101935"/>
                  </a:lnTo>
                  <a:lnTo>
                    <a:pt x="17909" y="105750"/>
                  </a:lnTo>
                  <a:lnTo>
                    <a:pt x="21465" y="106767"/>
                  </a:lnTo>
                  <a:lnTo>
                    <a:pt x="24893" y="106387"/>
                  </a:lnTo>
                  <a:lnTo>
                    <a:pt x="31525" y="103143"/>
                  </a:lnTo>
                  <a:lnTo>
                    <a:pt x="41208" y="90309"/>
                  </a:lnTo>
                  <a:lnTo>
                    <a:pt x="50780" y="68045"/>
                  </a:lnTo>
                  <a:lnTo>
                    <a:pt x="51497" y="50471"/>
                  </a:lnTo>
                  <a:lnTo>
                    <a:pt x="47076" y="19080"/>
                  </a:lnTo>
                  <a:lnTo>
                    <a:pt x="40172" y="7899"/>
                  </a:lnTo>
                  <a:lnTo>
                    <a:pt x="34435" y="1162"/>
                  </a:lnTo>
                  <a:lnTo>
                    <a:pt x="30365" y="0"/>
                  </a:lnTo>
                  <a:lnTo>
                    <a:pt x="20198" y="1532"/>
                  </a:lnTo>
                  <a:lnTo>
                    <a:pt x="7631" y="8344"/>
                  </a:lnTo>
                  <a:lnTo>
                    <a:pt x="3392" y="14060"/>
                  </a:lnTo>
                  <a:lnTo>
                    <a:pt x="0" y="230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9" name="SMARTInkShape-3242">
              <a:extLst>
                <a:ext uri="{FF2B5EF4-FFF2-40B4-BE49-F238E27FC236}">
                  <a16:creationId xmlns:a16="http://schemas.microsoft.com/office/drawing/2014/main" id="{6F1FE99B-5E05-6D2E-1CE5-49CFC3731078}"/>
                </a:ext>
              </a:extLst>
            </p:cNvPr>
            <p:cNvSpPr/>
            <p:nvPr>
              <p:custDataLst>
                <p:tags r:id="rId158"/>
              </p:custDataLst>
            </p:nvPr>
          </p:nvSpPr>
          <p:spPr>
            <a:xfrm>
              <a:off x="1857928" y="1066916"/>
              <a:ext cx="70280" cy="133235"/>
            </a:xfrm>
            <a:custGeom>
              <a:avLst/>
              <a:gdLst/>
              <a:ahLst/>
              <a:cxnLst/>
              <a:rect l="0" t="0" r="0" b="0"/>
              <a:pathLst>
                <a:path w="70280" h="133235">
                  <a:moveTo>
                    <a:pt x="37547" y="9409"/>
                  </a:moveTo>
                  <a:lnTo>
                    <a:pt x="37547" y="9409"/>
                  </a:lnTo>
                  <a:lnTo>
                    <a:pt x="32490" y="9409"/>
                  </a:lnTo>
                  <a:lnTo>
                    <a:pt x="32059" y="8351"/>
                  </a:lnTo>
                  <a:lnTo>
                    <a:pt x="37271" y="276"/>
                  </a:lnTo>
                  <a:lnTo>
                    <a:pt x="32409" y="0"/>
                  </a:lnTo>
                  <a:lnTo>
                    <a:pt x="27149" y="2758"/>
                  </a:lnTo>
                  <a:lnTo>
                    <a:pt x="12032" y="15079"/>
                  </a:lnTo>
                  <a:lnTo>
                    <a:pt x="5746" y="17221"/>
                  </a:lnTo>
                  <a:lnTo>
                    <a:pt x="3647" y="19908"/>
                  </a:lnTo>
                  <a:lnTo>
                    <a:pt x="1313" y="28539"/>
                  </a:lnTo>
                  <a:lnTo>
                    <a:pt x="0" y="45299"/>
                  </a:lnTo>
                  <a:lnTo>
                    <a:pt x="2515" y="54640"/>
                  </a:lnTo>
                  <a:lnTo>
                    <a:pt x="4667" y="58613"/>
                  </a:lnTo>
                  <a:lnTo>
                    <a:pt x="7160" y="61262"/>
                  </a:lnTo>
                  <a:lnTo>
                    <a:pt x="12753" y="64205"/>
                  </a:lnTo>
                  <a:lnTo>
                    <a:pt x="52550" y="76219"/>
                  </a:lnTo>
                  <a:lnTo>
                    <a:pt x="69182" y="89220"/>
                  </a:lnTo>
                  <a:lnTo>
                    <a:pt x="70279" y="93308"/>
                  </a:lnTo>
                  <a:lnTo>
                    <a:pt x="68675" y="103495"/>
                  </a:lnTo>
                  <a:lnTo>
                    <a:pt x="61822" y="116073"/>
                  </a:lnTo>
                  <a:lnTo>
                    <a:pt x="56097" y="120315"/>
                  </a:lnTo>
                  <a:lnTo>
                    <a:pt x="18497" y="1332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0" name="SMARTInkShape-3243">
              <a:extLst>
                <a:ext uri="{FF2B5EF4-FFF2-40B4-BE49-F238E27FC236}">
                  <a16:creationId xmlns:a16="http://schemas.microsoft.com/office/drawing/2014/main" id="{3A97DAA0-F1E1-B6B6-9096-FB9C7A82D4A6}"/>
                </a:ext>
              </a:extLst>
            </p:cNvPr>
            <p:cNvSpPr/>
            <p:nvPr>
              <p:custDataLst>
                <p:tags r:id="rId159"/>
              </p:custDataLst>
            </p:nvPr>
          </p:nvSpPr>
          <p:spPr>
            <a:xfrm>
              <a:off x="1885950" y="1019175"/>
              <a:ext cx="66676" cy="57151"/>
            </a:xfrm>
            <a:custGeom>
              <a:avLst/>
              <a:gdLst/>
              <a:ahLst/>
              <a:cxnLst/>
              <a:rect l="0" t="0" r="0" b="0"/>
              <a:pathLst>
                <a:path w="66676" h="57151">
                  <a:moveTo>
                    <a:pt x="0" y="57150"/>
                  </a:moveTo>
                  <a:lnTo>
                    <a:pt x="0" y="57150"/>
                  </a:lnTo>
                  <a:lnTo>
                    <a:pt x="44698" y="12452"/>
                  </a:lnTo>
                  <a:lnTo>
                    <a:pt x="54048" y="4160"/>
                  </a:lnTo>
                  <a:lnTo>
                    <a:pt x="666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1" name="SMARTInkShape-3244">
              <a:extLst>
                <a:ext uri="{FF2B5EF4-FFF2-40B4-BE49-F238E27FC236}">
                  <a16:creationId xmlns:a16="http://schemas.microsoft.com/office/drawing/2014/main" id="{D29A7C48-2130-A290-BD1A-4C673B633796}"/>
                </a:ext>
              </a:extLst>
            </p:cNvPr>
            <p:cNvSpPr/>
            <p:nvPr>
              <p:custDataLst>
                <p:tags r:id="rId160"/>
              </p:custDataLst>
            </p:nvPr>
          </p:nvSpPr>
          <p:spPr>
            <a:xfrm>
              <a:off x="3162300" y="1372924"/>
              <a:ext cx="114301" cy="255852"/>
            </a:xfrm>
            <a:custGeom>
              <a:avLst/>
              <a:gdLst/>
              <a:ahLst/>
              <a:cxnLst/>
              <a:rect l="0" t="0" r="0" b="0"/>
              <a:pathLst>
                <a:path w="114301" h="255852">
                  <a:moveTo>
                    <a:pt x="114300" y="8201"/>
                  </a:moveTo>
                  <a:lnTo>
                    <a:pt x="114300" y="8201"/>
                  </a:lnTo>
                  <a:lnTo>
                    <a:pt x="114300" y="0"/>
                  </a:lnTo>
                  <a:lnTo>
                    <a:pt x="114300" y="4125"/>
                  </a:lnTo>
                  <a:lnTo>
                    <a:pt x="105638" y="23663"/>
                  </a:lnTo>
                  <a:lnTo>
                    <a:pt x="83709" y="66133"/>
                  </a:lnTo>
                  <a:lnTo>
                    <a:pt x="62475" y="109093"/>
                  </a:lnTo>
                  <a:lnTo>
                    <a:pt x="32914" y="155748"/>
                  </a:lnTo>
                  <a:lnTo>
                    <a:pt x="19280" y="197429"/>
                  </a:lnTo>
                  <a:lnTo>
                    <a:pt x="7559" y="235017"/>
                  </a:lnTo>
                  <a:lnTo>
                    <a:pt x="3360" y="242358"/>
                  </a:lnTo>
                  <a:lnTo>
                    <a:pt x="0" y="2558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2" name="SMARTInkShape-3245">
              <a:extLst>
                <a:ext uri="{FF2B5EF4-FFF2-40B4-BE49-F238E27FC236}">
                  <a16:creationId xmlns:a16="http://schemas.microsoft.com/office/drawing/2014/main" id="{A7AFF44D-4DE4-7CA8-6D75-B182AA1F36D9}"/>
                </a:ext>
              </a:extLst>
            </p:cNvPr>
            <p:cNvSpPr/>
            <p:nvPr>
              <p:custDataLst>
                <p:tags r:id="rId161"/>
              </p:custDataLst>
            </p:nvPr>
          </p:nvSpPr>
          <p:spPr>
            <a:xfrm>
              <a:off x="3177043" y="1343596"/>
              <a:ext cx="166233" cy="113730"/>
            </a:xfrm>
            <a:custGeom>
              <a:avLst/>
              <a:gdLst/>
              <a:ahLst/>
              <a:cxnLst/>
              <a:rect l="0" t="0" r="0" b="0"/>
              <a:pathLst>
                <a:path w="166233" h="113730">
                  <a:moveTo>
                    <a:pt x="109082" y="37529"/>
                  </a:moveTo>
                  <a:lnTo>
                    <a:pt x="109082" y="37529"/>
                  </a:lnTo>
                  <a:lnTo>
                    <a:pt x="109082" y="28014"/>
                  </a:lnTo>
                  <a:lnTo>
                    <a:pt x="61550" y="47302"/>
                  </a:lnTo>
                  <a:lnTo>
                    <a:pt x="25290" y="62962"/>
                  </a:lnTo>
                  <a:lnTo>
                    <a:pt x="7234" y="80924"/>
                  </a:lnTo>
                  <a:lnTo>
                    <a:pt x="0" y="83900"/>
                  </a:lnTo>
                  <a:lnTo>
                    <a:pt x="378" y="84318"/>
                  </a:lnTo>
                  <a:lnTo>
                    <a:pt x="1688" y="84597"/>
                  </a:lnTo>
                  <a:lnTo>
                    <a:pt x="5965" y="82084"/>
                  </a:lnTo>
                  <a:lnTo>
                    <a:pt x="47077" y="52030"/>
                  </a:lnTo>
                  <a:lnTo>
                    <a:pt x="92274" y="15808"/>
                  </a:lnTo>
                  <a:lnTo>
                    <a:pt x="96320" y="9178"/>
                  </a:lnTo>
                  <a:lnTo>
                    <a:pt x="99367" y="0"/>
                  </a:lnTo>
                  <a:lnTo>
                    <a:pt x="99501" y="4655"/>
                  </a:lnTo>
                  <a:lnTo>
                    <a:pt x="100577" y="6088"/>
                  </a:lnTo>
                  <a:lnTo>
                    <a:pt x="104597" y="7680"/>
                  </a:lnTo>
                  <a:lnTo>
                    <a:pt x="107088" y="16854"/>
                  </a:lnTo>
                  <a:lnTo>
                    <a:pt x="111313" y="37048"/>
                  </a:lnTo>
                  <a:lnTo>
                    <a:pt x="126381" y="81951"/>
                  </a:lnTo>
                  <a:lnTo>
                    <a:pt x="130140" y="87252"/>
                  </a:lnTo>
                  <a:lnTo>
                    <a:pt x="166232" y="1137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3" name="SMARTInkShape-3246">
              <a:extLst>
                <a:ext uri="{FF2B5EF4-FFF2-40B4-BE49-F238E27FC236}">
                  <a16:creationId xmlns:a16="http://schemas.microsoft.com/office/drawing/2014/main" id="{A52BB9AB-B9E3-AD18-089A-162C4B268644}"/>
                </a:ext>
              </a:extLst>
            </p:cNvPr>
            <p:cNvSpPr/>
            <p:nvPr>
              <p:custDataLst>
                <p:tags r:id="rId162"/>
              </p:custDataLst>
            </p:nvPr>
          </p:nvSpPr>
          <p:spPr>
            <a:xfrm>
              <a:off x="3051216" y="1066800"/>
              <a:ext cx="90318" cy="138863"/>
            </a:xfrm>
            <a:custGeom>
              <a:avLst/>
              <a:gdLst/>
              <a:ahLst/>
              <a:cxnLst/>
              <a:rect l="0" t="0" r="0" b="0"/>
              <a:pathLst>
                <a:path w="90318" h="138863">
                  <a:moveTo>
                    <a:pt x="63459" y="19050"/>
                  </a:moveTo>
                  <a:lnTo>
                    <a:pt x="63459" y="19050"/>
                  </a:lnTo>
                  <a:lnTo>
                    <a:pt x="63459" y="10849"/>
                  </a:lnTo>
                  <a:lnTo>
                    <a:pt x="62401" y="10408"/>
                  </a:lnTo>
                  <a:lnTo>
                    <a:pt x="58403" y="9917"/>
                  </a:lnTo>
                  <a:lnTo>
                    <a:pt x="22527" y="32857"/>
                  </a:lnTo>
                  <a:lnTo>
                    <a:pt x="7704" y="51716"/>
                  </a:lnTo>
                  <a:lnTo>
                    <a:pt x="1637" y="71315"/>
                  </a:lnTo>
                  <a:lnTo>
                    <a:pt x="0" y="92021"/>
                  </a:lnTo>
                  <a:lnTo>
                    <a:pt x="2799" y="108279"/>
                  </a:lnTo>
                  <a:lnTo>
                    <a:pt x="15382" y="129332"/>
                  </a:lnTo>
                  <a:lnTo>
                    <a:pt x="22941" y="133846"/>
                  </a:lnTo>
                  <a:lnTo>
                    <a:pt x="42629" y="138862"/>
                  </a:lnTo>
                  <a:lnTo>
                    <a:pt x="59845" y="138269"/>
                  </a:lnTo>
                  <a:lnTo>
                    <a:pt x="72436" y="134478"/>
                  </a:lnTo>
                  <a:lnTo>
                    <a:pt x="75794" y="131985"/>
                  </a:lnTo>
                  <a:lnTo>
                    <a:pt x="86239" y="120381"/>
                  </a:lnTo>
                  <a:lnTo>
                    <a:pt x="90317" y="90819"/>
                  </a:lnTo>
                  <a:lnTo>
                    <a:pt x="84269" y="49132"/>
                  </a:lnTo>
                  <a:lnTo>
                    <a:pt x="83683" y="42280"/>
                  </a:lnTo>
                  <a:lnTo>
                    <a:pt x="77386" y="29022"/>
                  </a:lnTo>
                  <a:lnTo>
                    <a:pt x="67533" y="17132"/>
                  </a:lnTo>
                  <a:lnTo>
                    <a:pt x="56097" y="8320"/>
                  </a:lnTo>
                  <a:lnTo>
                    <a:pt x="2535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4" name="SMARTInkShape-3247">
              <a:extLst>
                <a:ext uri="{FF2B5EF4-FFF2-40B4-BE49-F238E27FC236}">
                  <a16:creationId xmlns:a16="http://schemas.microsoft.com/office/drawing/2014/main" id="{5ED6E28E-6ADE-4D73-506E-1DF6283BC893}"/>
                </a:ext>
              </a:extLst>
            </p:cNvPr>
            <p:cNvSpPr/>
            <p:nvPr>
              <p:custDataLst>
                <p:tags r:id="rId163"/>
              </p:custDataLst>
            </p:nvPr>
          </p:nvSpPr>
          <p:spPr>
            <a:xfrm>
              <a:off x="3213963" y="1162050"/>
              <a:ext cx="5488" cy="19051"/>
            </a:xfrm>
            <a:custGeom>
              <a:avLst/>
              <a:gdLst/>
              <a:ahLst/>
              <a:cxnLst/>
              <a:rect l="0" t="0" r="0" b="0"/>
              <a:pathLst>
                <a:path w="5488" h="19051">
                  <a:moveTo>
                    <a:pt x="5487" y="19050"/>
                  </a:moveTo>
                  <a:lnTo>
                    <a:pt x="5487" y="19050"/>
                  </a:lnTo>
                  <a:lnTo>
                    <a:pt x="431" y="19050"/>
                  </a:lnTo>
                  <a:lnTo>
                    <a:pt x="0" y="17992"/>
                  </a:lnTo>
                  <a:lnTo>
                    <a:pt x="54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5" name="SMARTInkShape-3248">
              <a:extLst>
                <a:ext uri="{FF2B5EF4-FFF2-40B4-BE49-F238E27FC236}">
                  <a16:creationId xmlns:a16="http://schemas.microsoft.com/office/drawing/2014/main" id="{9360206A-CFC5-08F9-C1A2-DFA75987A610}"/>
                </a:ext>
              </a:extLst>
            </p:cNvPr>
            <p:cNvSpPr/>
            <p:nvPr>
              <p:custDataLst>
                <p:tags r:id="rId164"/>
              </p:custDataLst>
            </p:nvPr>
          </p:nvSpPr>
          <p:spPr>
            <a:xfrm>
              <a:off x="3267665" y="1057275"/>
              <a:ext cx="55237" cy="93326"/>
            </a:xfrm>
            <a:custGeom>
              <a:avLst/>
              <a:gdLst/>
              <a:ahLst/>
              <a:cxnLst/>
              <a:rect l="0" t="0" r="0" b="0"/>
              <a:pathLst>
                <a:path w="55237" h="93326">
                  <a:moveTo>
                    <a:pt x="47035" y="28575"/>
                  </a:moveTo>
                  <a:lnTo>
                    <a:pt x="47035" y="28575"/>
                  </a:lnTo>
                  <a:lnTo>
                    <a:pt x="52091" y="28575"/>
                  </a:lnTo>
                  <a:lnTo>
                    <a:pt x="53581" y="27517"/>
                  </a:lnTo>
                  <a:lnTo>
                    <a:pt x="54574" y="25753"/>
                  </a:lnTo>
                  <a:lnTo>
                    <a:pt x="55236" y="23518"/>
                  </a:lnTo>
                  <a:lnTo>
                    <a:pt x="54619" y="22029"/>
                  </a:lnTo>
                  <a:lnTo>
                    <a:pt x="53149" y="21036"/>
                  </a:lnTo>
                  <a:lnTo>
                    <a:pt x="51111" y="20374"/>
                  </a:lnTo>
                  <a:lnTo>
                    <a:pt x="43186" y="14386"/>
                  </a:lnTo>
                  <a:lnTo>
                    <a:pt x="39177" y="13824"/>
                  </a:lnTo>
                  <a:lnTo>
                    <a:pt x="29079" y="16022"/>
                  </a:lnTo>
                  <a:lnTo>
                    <a:pt x="16550" y="23209"/>
                  </a:lnTo>
                  <a:lnTo>
                    <a:pt x="6135" y="37098"/>
                  </a:lnTo>
                  <a:lnTo>
                    <a:pt x="1403" y="54619"/>
                  </a:lnTo>
                  <a:lnTo>
                    <a:pt x="0" y="68159"/>
                  </a:lnTo>
                  <a:lnTo>
                    <a:pt x="2495" y="75449"/>
                  </a:lnTo>
                  <a:lnTo>
                    <a:pt x="6072" y="82216"/>
                  </a:lnTo>
                  <a:lnTo>
                    <a:pt x="7663" y="88752"/>
                  </a:lnTo>
                  <a:lnTo>
                    <a:pt x="10204" y="90918"/>
                  </a:lnTo>
                  <a:lnTo>
                    <a:pt x="18671" y="93325"/>
                  </a:lnTo>
                  <a:lnTo>
                    <a:pt x="22834" y="92908"/>
                  </a:lnTo>
                  <a:lnTo>
                    <a:pt x="30282" y="89623"/>
                  </a:lnTo>
                  <a:lnTo>
                    <a:pt x="40425" y="76767"/>
                  </a:lnTo>
                  <a:lnTo>
                    <a:pt x="53703" y="42565"/>
                  </a:lnTo>
                  <a:lnTo>
                    <a:pt x="54655" y="37902"/>
                  </a:lnTo>
                  <a:lnTo>
                    <a:pt x="52892" y="27076"/>
                  </a:lnTo>
                  <a:lnTo>
                    <a:pt x="45948" y="11903"/>
                  </a:lnTo>
                  <a:lnTo>
                    <a:pt x="375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6" name="SMARTInkShape-3249">
              <a:extLst>
                <a:ext uri="{FF2B5EF4-FFF2-40B4-BE49-F238E27FC236}">
                  <a16:creationId xmlns:a16="http://schemas.microsoft.com/office/drawing/2014/main" id="{B9C53302-735D-E78C-E0B8-5338E6030F4F}"/>
                </a:ext>
              </a:extLst>
            </p:cNvPr>
            <p:cNvSpPr/>
            <p:nvPr>
              <p:custDataLst>
                <p:tags r:id="rId165"/>
              </p:custDataLst>
            </p:nvPr>
          </p:nvSpPr>
          <p:spPr>
            <a:xfrm>
              <a:off x="3362731" y="1048027"/>
              <a:ext cx="60904" cy="103942"/>
            </a:xfrm>
            <a:custGeom>
              <a:avLst/>
              <a:gdLst/>
              <a:ahLst/>
              <a:cxnLst/>
              <a:rect l="0" t="0" r="0" b="0"/>
              <a:pathLst>
                <a:path w="60904" h="103942">
                  <a:moveTo>
                    <a:pt x="28169" y="37823"/>
                  </a:moveTo>
                  <a:lnTo>
                    <a:pt x="28169" y="37823"/>
                  </a:lnTo>
                  <a:lnTo>
                    <a:pt x="33225" y="32766"/>
                  </a:lnTo>
                  <a:lnTo>
                    <a:pt x="35708" y="27462"/>
                  </a:lnTo>
                  <a:lnTo>
                    <a:pt x="37301" y="10376"/>
                  </a:lnTo>
                  <a:lnTo>
                    <a:pt x="36374" y="6825"/>
                  </a:lnTo>
                  <a:lnTo>
                    <a:pt x="34697" y="4458"/>
                  </a:lnTo>
                  <a:lnTo>
                    <a:pt x="29458" y="658"/>
                  </a:lnTo>
                  <a:lnTo>
                    <a:pt x="23495" y="0"/>
                  </a:lnTo>
                  <a:lnTo>
                    <a:pt x="17978" y="2668"/>
                  </a:lnTo>
                  <a:lnTo>
                    <a:pt x="4216" y="14190"/>
                  </a:lnTo>
                  <a:lnTo>
                    <a:pt x="1648" y="19559"/>
                  </a:lnTo>
                  <a:lnTo>
                    <a:pt x="0" y="26572"/>
                  </a:lnTo>
                  <a:lnTo>
                    <a:pt x="4770" y="32843"/>
                  </a:lnTo>
                  <a:lnTo>
                    <a:pt x="16923" y="44444"/>
                  </a:lnTo>
                  <a:lnTo>
                    <a:pt x="59807" y="79101"/>
                  </a:lnTo>
                  <a:lnTo>
                    <a:pt x="60903" y="82275"/>
                  </a:lnTo>
                  <a:lnTo>
                    <a:pt x="60574" y="85449"/>
                  </a:lnTo>
                  <a:lnTo>
                    <a:pt x="57879" y="94973"/>
                  </a:lnTo>
                  <a:lnTo>
                    <a:pt x="57500" y="98148"/>
                  </a:lnTo>
                  <a:lnTo>
                    <a:pt x="56190" y="100265"/>
                  </a:lnTo>
                  <a:lnTo>
                    <a:pt x="54258" y="101676"/>
                  </a:lnTo>
                  <a:lnTo>
                    <a:pt x="49289" y="103244"/>
                  </a:lnTo>
                  <a:lnTo>
                    <a:pt x="43553" y="103941"/>
                  </a:lnTo>
                  <a:lnTo>
                    <a:pt x="28169" y="949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7" name="SMARTInkShape-3250">
              <a:extLst>
                <a:ext uri="{FF2B5EF4-FFF2-40B4-BE49-F238E27FC236}">
                  <a16:creationId xmlns:a16="http://schemas.microsoft.com/office/drawing/2014/main" id="{0B574E7C-D4CC-15A3-5A6C-23B887A5CEEC}"/>
                </a:ext>
              </a:extLst>
            </p:cNvPr>
            <p:cNvSpPr/>
            <p:nvPr>
              <p:custDataLst>
                <p:tags r:id="rId166"/>
              </p:custDataLst>
            </p:nvPr>
          </p:nvSpPr>
          <p:spPr>
            <a:xfrm>
              <a:off x="3371850" y="990600"/>
              <a:ext cx="104776" cy="85726"/>
            </a:xfrm>
            <a:custGeom>
              <a:avLst/>
              <a:gdLst/>
              <a:ahLst/>
              <a:cxnLst/>
              <a:rect l="0" t="0" r="0" b="0"/>
              <a:pathLst>
                <a:path w="104776" h="85726">
                  <a:moveTo>
                    <a:pt x="0" y="85725"/>
                  </a:moveTo>
                  <a:lnTo>
                    <a:pt x="0" y="85725"/>
                  </a:lnTo>
                  <a:lnTo>
                    <a:pt x="0" y="80668"/>
                  </a:lnTo>
                  <a:lnTo>
                    <a:pt x="2822" y="75364"/>
                  </a:lnTo>
                  <a:lnTo>
                    <a:pt x="9721" y="68420"/>
                  </a:lnTo>
                  <a:lnTo>
                    <a:pt x="56883" y="35844"/>
                  </a:lnTo>
                  <a:lnTo>
                    <a:pt x="73299" y="24026"/>
                  </a:lnTo>
                  <a:lnTo>
                    <a:pt x="82319" y="19145"/>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39" name="SMARTInkShape-3251">
            <a:extLst>
              <a:ext uri="{FF2B5EF4-FFF2-40B4-BE49-F238E27FC236}">
                <a16:creationId xmlns:a16="http://schemas.microsoft.com/office/drawing/2014/main" id="{E629380D-B682-71FB-668B-9F772EA79419}"/>
              </a:ext>
            </a:extLst>
          </p:cNvPr>
          <p:cNvSpPr/>
          <p:nvPr>
            <p:custDataLst>
              <p:tags r:id="rId5"/>
            </p:custDataLst>
          </p:nvPr>
        </p:nvSpPr>
        <p:spPr>
          <a:xfrm>
            <a:off x="2737712" y="1619643"/>
            <a:ext cx="24147" cy="161533"/>
          </a:xfrm>
          <a:custGeom>
            <a:avLst/>
            <a:gdLst/>
            <a:ahLst/>
            <a:cxnLst/>
            <a:rect l="0" t="0" r="0" b="0"/>
            <a:pathLst>
              <a:path w="24147" h="161533">
                <a:moveTo>
                  <a:pt x="15013" y="9132"/>
                </a:moveTo>
                <a:lnTo>
                  <a:pt x="15013" y="9132"/>
                </a:lnTo>
                <a:lnTo>
                  <a:pt x="24146" y="0"/>
                </a:lnTo>
                <a:lnTo>
                  <a:pt x="16302" y="7843"/>
                </a:lnTo>
                <a:lnTo>
                  <a:pt x="7524" y="52394"/>
                </a:lnTo>
                <a:lnTo>
                  <a:pt x="5511" y="98178"/>
                </a:lnTo>
                <a:lnTo>
                  <a:pt x="5488" y="137029"/>
                </a:lnTo>
                <a:lnTo>
                  <a:pt x="6546" y="138846"/>
                </a:lnTo>
                <a:lnTo>
                  <a:pt x="8310" y="140058"/>
                </a:lnTo>
                <a:lnTo>
                  <a:pt x="14621" y="142340"/>
                </a:lnTo>
                <a:lnTo>
                  <a:pt x="5870" y="142478"/>
                </a:lnTo>
                <a:lnTo>
                  <a:pt x="5488" y="161531"/>
                </a:lnTo>
                <a:lnTo>
                  <a:pt x="432" y="161532"/>
                </a:lnTo>
                <a:lnTo>
                  <a:pt x="0" y="160474"/>
                </a:lnTo>
                <a:lnTo>
                  <a:pt x="5488" y="1520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48" name="SMARTInkShape-Group722">
            <a:extLst>
              <a:ext uri="{FF2B5EF4-FFF2-40B4-BE49-F238E27FC236}">
                <a16:creationId xmlns:a16="http://schemas.microsoft.com/office/drawing/2014/main" id="{AFAB21E4-C859-B371-E7AF-62D9A9F25621}"/>
              </a:ext>
            </a:extLst>
          </p:cNvPr>
          <p:cNvGrpSpPr/>
          <p:nvPr/>
        </p:nvGrpSpPr>
        <p:grpSpPr>
          <a:xfrm>
            <a:off x="2733675" y="1628775"/>
            <a:ext cx="1332992" cy="851907"/>
            <a:chOff x="2733675" y="1628775"/>
            <a:chExt cx="1332992" cy="851907"/>
          </a:xfrm>
        </p:grpSpPr>
        <p:sp>
          <p:nvSpPr>
            <p:cNvPr id="2240" name="SMARTInkShape-3252">
              <a:extLst>
                <a:ext uri="{FF2B5EF4-FFF2-40B4-BE49-F238E27FC236}">
                  <a16:creationId xmlns:a16="http://schemas.microsoft.com/office/drawing/2014/main" id="{FADDAF93-EE48-EE69-AF02-D1E4F27CF2BF}"/>
                </a:ext>
              </a:extLst>
            </p:cNvPr>
            <p:cNvSpPr/>
            <p:nvPr>
              <p:custDataLst>
                <p:tags r:id="rId120"/>
              </p:custDataLst>
            </p:nvPr>
          </p:nvSpPr>
          <p:spPr>
            <a:xfrm>
              <a:off x="2733675" y="1628775"/>
              <a:ext cx="37508" cy="176937"/>
            </a:xfrm>
            <a:custGeom>
              <a:avLst/>
              <a:gdLst/>
              <a:ahLst/>
              <a:cxnLst/>
              <a:rect l="0" t="0" r="0" b="0"/>
              <a:pathLst>
                <a:path w="37508" h="176937">
                  <a:moveTo>
                    <a:pt x="19050" y="28575"/>
                  </a:moveTo>
                  <a:lnTo>
                    <a:pt x="19050" y="28575"/>
                  </a:lnTo>
                  <a:lnTo>
                    <a:pt x="19050" y="14110"/>
                  </a:lnTo>
                  <a:lnTo>
                    <a:pt x="20108" y="12582"/>
                  </a:lnTo>
                  <a:lnTo>
                    <a:pt x="21872" y="11563"/>
                  </a:lnTo>
                  <a:lnTo>
                    <a:pt x="27251" y="9927"/>
                  </a:lnTo>
                  <a:lnTo>
                    <a:pt x="27986" y="6882"/>
                  </a:lnTo>
                  <a:lnTo>
                    <a:pt x="28575" y="0"/>
                  </a:lnTo>
                  <a:lnTo>
                    <a:pt x="28575" y="22390"/>
                  </a:lnTo>
                  <a:lnTo>
                    <a:pt x="25753" y="28648"/>
                  </a:lnTo>
                  <a:lnTo>
                    <a:pt x="22029" y="34958"/>
                  </a:lnTo>
                  <a:lnTo>
                    <a:pt x="19639" y="47631"/>
                  </a:lnTo>
                  <a:lnTo>
                    <a:pt x="19085" y="69850"/>
                  </a:lnTo>
                  <a:lnTo>
                    <a:pt x="16243" y="76200"/>
                  </a:lnTo>
                  <a:lnTo>
                    <a:pt x="12511" y="82550"/>
                  </a:lnTo>
                  <a:lnTo>
                    <a:pt x="10115" y="95250"/>
                  </a:lnTo>
                  <a:lnTo>
                    <a:pt x="8729" y="102658"/>
                  </a:lnTo>
                  <a:lnTo>
                    <a:pt x="906" y="122746"/>
                  </a:lnTo>
                  <a:lnTo>
                    <a:pt x="0" y="161924"/>
                  </a:lnTo>
                  <a:lnTo>
                    <a:pt x="9409" y="171334"/>
                  </a:lnTo>
                  <a:lnTo>
                    <a:pt x="17716" y="171440"/>
                  </a:lnTo>
                  <a:lnTo>
                    <a:pt x="18161" y="172501"/>
                  </a:lnTo>
                  <a:lnTo>
                    <a:pt x="18786" y="176936"/>
                  </a:lnTo>
                  <a:lnTo>
                    <a:pt x="19015" y="172382"/>
                  </a:lnTo>
                  <a:lnTo>
                    <a:pt x="25589" y="164030"/>
                  </a:lnTo>
                  <a:lnTo>
                    <a:pt x="27248" y="158274"/>
                  </a:lnTo>
                  <a:lnTo>
                    <a:pt x="31345" y="111212"/>
                  </a:lnTo>
                  <a:lnTo>
                    <a:pt x="37507" y="67240"/>
                  </a:lnTo>
                  <a:lnTo>
                    <a:pt x="36778" y="55285"/>
                  </a:lnTo>
                  <a:lnTo>
                    <a:pt x="28584" y="28628"/>
                  </a:lnTo>
                  <a:lnTo>
                    <a:pt x="23522" y="28591"/>
                  </a:lnTo>
                  <a:lnTo>
                    <a:pt x="22031" y="30702"/>
                  </a:lnTo>
                  <a:lnTo>
                    <a:pt x="11685" y="69993"/>
                  </a:lnTo>
                  <a:lnTo>
                    <a:pt x="9715" y="116577"/>
                  </a:lnTo>
                  <a:lnTo>
                    <a:pt x="9525"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1" name="SMARTInkShape-3253">
              <a:extLst>
                <a:ext uri="{FF2B5EF4-FFF2-40B4-BE49-F238E27FC236}">
                  <a16:creationId xmlns:a16="http://schemas.microsoft.com/office/drawing/2014/main" id="{A6072BD4-56D4-A6B1-30F3-FB4A52D7C262}"/>
                </a:ext>
              </a:extLst>
            </p:cNvPr>
            <p:cNvSpPr/>
            <p:nvPr>
              <p:custDataLst>
                <p:tags r:id="rId121"/>
              </p:custDataLst>
            </p:nvPr>
          </p:nvSpPr>
          <p:spPr>
            <a:xfrm>
              <a:off x="2771775" y="1828800"/>
              <a:ext cx="342389" cy="476251"/>
            </a:xfrm>
            <a:custGeom>
              <a:avLst/>
              <a:gdLst/>
              <a:ahLst/>
              <a:cxnLst/>
              <a:rect l="0" t="0" r="0" b="0"/>
              <a:pathLst>
                <a:path w="342389" h="476251">
                  <a:moveTo>
                    <a:pt x="0" y="0"/>
                  </a:moveTo>
                  <a:lnTo>
                    <a:pt x="0" y="0"/>
                  </a:lnTo>
                  <a:lnTo>
                    <a:pt x="5056" y="5056"/>
                  </a:lnTo>
                  <a:lnTo>
                    <a:pt x="7539" y="10361"/>
                  </a:lnTo>
                  <a:lnTo>
                    <a:pt x="22666" y="53257"/>
                  </a:lnTo>
                  <a:lnTo>
                    <a:pt x="45697" y="95992"/>
                  </a:lnTo>
                  <a:lnTo>
                    <a:pt x="59401" y="121222"/>
                  </a:lnTo>
                  <a:lnTo>
                    <a:pt x="89197" y="168324"/>
                  </a:lnTo>
                  <a:lnTo>
                    <a:pt x="121539" y="214289"/>
                  </a:lnTo>
                  <a:lnTo>
                    <a:pt x="152765" y="260804"/>
                  </a:lnTo>
                  <a:lnTo>
                    <a:pt x="188980" y="305278"/>
                  </a:lnTo>
                  <a:lnTo>
                    <a:pt x="228467" y="351631"/>
                  </a:lnTo>
                  <a:lnTo>
                    <a:pt x="271165" y="399193"/>
                  </a:lnTo>
                  <a:lnTo>
                    <a:pt x="276199" y="409522"/>
                  </a:lnTo>
                  <a:lnTo>
                    <a:pt x="285634" y="418984"/>
                  </a:lnTo>
                  <a:lnTo>
                    <a:pt x="293941" y="419090"/>
                  </a:lnTo>
                  <a:lnTo>
                    <a:pt x="289524" y="419098"/>
                  </a:lnTo>
                  <a:lnTo>
                    <a:pt x="295268" y="419100"/>
                  </a:lnTo>
                  <a:lnTo>
                    <a:pt x="300330" y="414044"/>
                  </a:lnTo>
                  <a:lnTo>
                    <a:pt x="302813" y="408739"/>
                  </a:lnTo>
                  <a:lnTo>
                    <a:pt x="304777" y="364940"/>
                  </a:lnTo>
                  <a:lnTo>
                    <a:pt x="305851" y="349313"/>
                  </a:lnTo>
                  <a:lnTo>
                    <a:pt x="313000" y="330627"/>
                  </a:lnTo>
                  <a:lnTo>
                    <a:pt x="314290" y="314893"/>
                  </a:lnTo>
                  <a:lnTo>
                    <a:pt x="315376" y="324158"/>
                  </a:lnTo>
                  <a:lnTo>
                    <a:pt x="322967" y="371280"/>
                  </a:lnTo>
                  <a:lnTo>
                    <a:pt x="328790" y="411013"/>
                  </a:lnTo>
                  <a:lnTo>
                    <a:pt x="342388" y="451489"/>
                  </a:lnTo>
                  <a:lnTo>
                    <a:pt x="341501" y="453392"/>
                  </a:lnTo>
                  <a:lnTo>
                    <a:pt x="339851" y="454662"/>
                  </a:lnTo>
                  <a:lnTo>
                    <a:pt x="335195" y="456072"/>
                  </a:lnTo>
                  <a:lnTo>
                    <a:pt x="325565" y="457924"/>
                  </a:lnTo>
                  <a:lnTo>
                    <a:pt x="308718" y="463647"/>
                  </a:lnTo>
                  <a:lnTo>
                    <a:pt x="264288" y="473001"/>
                  </a:lnTo>
                  <a:lnTo>
                    <a:pt x="217812" y="476123"/>
                  </a:lnTo>
                  <a:lnTo>
                    <a:pt x="209550" y="476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2" name="SMARTInkShape-3254">
              <a:extLst>
                <a:ext uri="{FF2B5EF4-FFF2-40B4-BE49-F238E27FC236}">
                  <a16:creationId xmlns:a16="http://schemas.microsoft.com/office/drawing/2014/main" id="{3FADDA99-E29A-3A93-E093-5F927ED29549}"/>
                </a:ext>
              </a:extLst>
            </p:cNvPr>
            <p:cNvSpPr/>
            <p:nvPr>
              <p:custDataLst>
                <p:tags r:id="rId122"/>
              </p:custDataLst>
            </p:nvPr>
          </p:nvSpPr>
          <p:spPr>
            <a:xfrm>
              <a:off x="3172337" y="2277100"/>
              <a:ext cx="131657" cy="186348"/>
            </a:xfrm>
            <a:custGeom>
              <a:avLst/>
              <a:gdLst/>
              <a:ahLst/>
              <a:cxnLst/>
              <a:rect l="0" t="0" r="0" b="0"/>
              <a:pathLst>
                <a:path w="131657" h="186348">
                  <a:moveTo>
                    <a:pt x="66163" y="47000"/>
                  </a:moveTo>
                  <a:lnTo>
                    <a:pt x="66163" y="47000"/>
                  </a:lnTo>
                  <a:lnTo>
                    <a:pt x="66163" y="13912"/>
                  </a:lnTo>
                  <a:lnTo>
                    <a:pt x="64046" y="13299"/>
                  </a:lnTo>
                  <a:lnTo>
                    <a:pt x="56050" y="15441"/>
                  </a:lnTo>
                  <a:lnTo>
                    <a:pt x="24527" y="36477"/>
                  </a:lnTo>
                  <a:lnTo>
                    <a:pt x="15908" y="45146"/>
                  </a:lnTo>
                  <a:lnTo>
                    <a:pt x="3375" y="70235"/>
                  </a:lnTo>
                  <a:lnTo>
                    <a:pt x="0" y="96051"/>
                  </a:lnTo>
                  <a:lnTo>
                    <a:pt x="7734" y="141299"/>
                  </a:lnTo>
                  <a:lnTo>
                    <a:pt x="14089" y="152764"/>
                  </a:lnTo>
                  <a:lnTo>
                    <a:pt x="32389" y="171118"/>
                  </a:lnTo>
                  <a:lnTo>
                    <a:pt x="40472" y="177370"/>
                  </a:lnTo>
                  <a:lnTo>
                    <a:pt x="60742" y="184317"/>
                  </a:lnTo>
                  <a:lnTo>
                    <a:pt x="81745" y="186347"/>
                  </a:lnTo>
                  <a:lnTo>
                    <a:pt x="98136" y="183721"/>
                  </a:lnTo>
                  <a:lnTo>
                    <a:pt x="114207" y="176292"/>
                  </a:lnTo>
                  <a:lnTo>
                    <a:pt x="125671" y="167389"/>
                  </a:lnTo>
                  <a:lnTo>
                    <a:pt x="129653" y="161184"/>
                  </a:lnTo>
                  <a:lnTo>
                    <a:pt x="131422" y="153840"/>
                  </a:lnTo>
                  <a:lnTo>
                    <a:pt x="131656" y="116474"/>
                  </a:lnTo>
                  <a:lnTo>
                    <a:pt x="124139" y="80167"/>
                  </a:lnTo>
                  <a:lnTo>
                    <a:pt x="114508" y="58566"/>
                  </a:lnTo>
                  <a:lnTo>
                    <a:pt x="75503" y="17868"/>
                  </a:lnTo>
                  <a:lnTo>
                    <a:pt x="53761" y="6501"/>
                  </a:lnTo>
                  <a:lnTo>
                    <a:pt x="22606" y="0"/>
                  </a:lnTo>
                  <a:lnTo>
                    <a:pt x="17524" y="2475"/>
                  </a:lnTo>
                  <a:lnTo>
                    <a:pt x="14687" y="4617"/>
                  </a:lnTo>
                  <a:lnTo>
                    <a:pt x="13854" y="6045"/>
                  </a:lnTo>
                  <a:lnTo>
                    <a:pt x="14357" y="6996"/>
                  </a:lnTo>
                  <a:lnTo>
                    <a:pt x="18538" y="89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3" name="SMARTInkShape-3255">
              <a:extLst>
                <a:ext uri="{FF2B5EF4-FFF2-40B4-BE49-F238E27FC236}">
                  <a16:creationId xmlns:a16="http://schemas.microsoft.com/office/drawing/2014/main" id="{84906810-19FF-9323-E23B-2D39605EA795}"/>
                </a:ext>
              </a:extLst>
            </p:cNvPr>
            <p:cNvSpPr/>
            <p:nvPr>
              <p:custDataLst>
                <p:tags r:id="rId123"/>
              </p:custDataLst>
            </p:nvPr>
          </p:nvSpPr>
          <p:spPr>
            <a:xfrm>
              <a:off x="3352800" y="2428875"/>
              <a:ext cx="28576" cy="1"/>
            </a:xfrm>
            <a:custGeom>
              <a:avLst/>
              <a:gdLst/>
              <a:ahLst/>
              <a:cxnLst/>
              <a:rect l="0" t="0" r="0" b="0"/>
              <a:pathLst>
                <a:path w="28576" h="1">
                  <a:moveTo>
                    <a:pt x="28575" y="0"/>
                  </a:moveTo>
                  <a:lnTo>
                    <a:pt x="28575"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4" name="SMARTInkShape-3256">
              <a:extLst>
                <a:ext uri="{FF2B5EF4-FFF2-40B4-BE49-F238E27FC236}">
                  <a16:creationId xmlns:a16="http://schemas.microsoft.com/office/drawing/2014/main" id="{E03B1B48-1FE6-97CB-51F4-52E28418688C}"/>
                </a:ext>
              </a:extLst>
            </p:cNvPr>
            <p:cNvSpPr/>
            <p:nvPr>
              <p:custDataLst>
                <p:tags r:id="rId124"/>
              </p:custDataLst>
            </p:nvPr>
          </p:nvSpPr>
          <p:spPr>
            <a:xfrm>
              <a:off x="3476825" y="2286000"/>
              <a:ext cx="95051" cy="194682"/>
            </a:xfrm>
            <a:custGeom>
              <a:avLst/>
              <a:gdLst/>
              <a:ahLst/>
              <a:cxnLst/>
              <a:rect l="0" t="0" r="0" b="0"/>
              <a:pathLst>
                <a:path w="95051" h="194682">
                  <a:moveTo>
                    <a:pt x="66475" y="9525"/>
                  </a:moveTo>
                  <a:lnTo>
                    <a:pt x="66475" y="9525"/>
                  </a:lnTo>
                  <a:lnTo>
                    <a:pt x="57343" y="9525"/>
                  </a:lnTo>
                  <a:lnTo>
                    <a:pt x="66093" y="9525"/>
                  </a:lnTo>
                  <a:lnTo>
                    <a:pt x="66475" y="34"/>
                  </a:lnTo>
                  <a:lnTo>
                    <a:pt x="75607" y="1"/>
                  </a:lnTo>
                  <a:lnTo>
                    <a:pt x="67764" y="0"/>
                  </a:lnTo>
                  <a:lnTo>
                    <a:pt x="61801" y="5056"/>
                  </a:lnTo>
                  <a:lnTo>
                    <a:pt x="37842" y="47946"/>
                  </a:lnTo>
                  <a:lnTo>
                    <a:pt x="30466" y="59410"/>
                  </a:lnTo>
                  <a:lnTo>
                    <a:pt x="4914" y="82191"/>
                  </a:lnTo>
                  <a:lnTo>
                    <a:pt x="2072" y="88740"/>
                  </a:lnTo>
                  <a:lnTo>
                    <a:pt x="0" y="102880"/>
                  </a:lnTo>
                  <a:lnTo>
                    <a:pt x="44278" y="95479"/>
                  </a:lnTo>
                  <a:lnTo>
                    <a:pt x="91674" y="95251"/>
                  </a:lnTo>
                  <a:lnTo>
                    <a:pt x="93550" y="95250"/>
                  </a:lnTo>
                  <a:lnTo>
                    <a:pt x="94050" y="94192"/>
                  </a:lnTo>
                  <a:lnTo>
                    <a:pt x="94754" y="89762"/>
                  </a:lnTo>
                  <a:lnTo>
                    <a:pt x="94918" y="92105"/>
                  </a:lnTo>
                  <a:lnTo>
                    <a:pt x="94962" y="92095"/>
                  </a:lnTo>
                  <a:lnTo>
                    <a:pt x="95024" y="89141"/>
                  </a:lnTo>
                  <a:lnTo>
                    <a:pt x="95050" y="122607"/>
                  </a:lnTo>
                  <a:lnTo>
                    <a:pt x="76707" y="166253"/>
                  </a:lnTo>
                  <a:lnTo>
                    <a:pt x="68810" y="180576"/>
                  </a:lnTo>
                  <a:lnTo>
                    <a:pt x="66936" y="193596"/>
                  </a:lnTo>
                  <a:lnTo>
                    <a:pt x="67841" y="194681"/>
                  </a:lnTo>
                  <a:lnTo>
                    <a:pt x="69502" y="194346"/>
                  </a:lnTo>
                  <a:lnTo>
                    <a:pt x="7600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5" name="SMARTInkShape-3257">
              <a:extLst>
                <a:ext uri="{FF2B5EF4-FFF2-40B4-BE49-F238E27FC236}">
                  <a16:creationId xmlns:a16="http://schemas.microsoft.com/office/drawing/2014/main" id="{473AE663-DE7D-CFB8-0D3D-E8C05E648D4A}"/>
                </a:ext>
              </a:extLst>
            </p:cNvPr>
            <p:cNvSpPr/>
            <p:nvPr>
              <p:custDataLst>
                <p:tags r:id="rId125"/>
              </p:custDataLst>
            </p:nvPr>
          </p:nvSpPr>
          <p:spPr>
            <a:xfrm>
              <a:off x="3648075" y="2305050"/>
              <a:ext cx="100422" cy="133351"/>
            </a:xfrm>
            <a:custGeom>
              <a:avLst/>
              <a:gdLst/>
              <a:ahLst/>
              <a:cxnLst/>
              <a:rect l="0" t="0" r="0" b="0"/>
              <a:pathLst>
                <a:path w="100422" h="133351">
                  <a:moveTo>
                    <a:pt x="28575" y="28575"/>
                  </a:moveTo>
                  <a:lnTo>
                    <a:pt x="28575" y="28575"/>
                  </a:lnTo>
                  <a:lnTo>
                    <a:pt x="28575" y="20374"/>
                  </a:lnTo>
                  <a:lnTo>
                    <a:pt x="42764" y="4895"/>
                  </a:lnTo>
                  <a:lnTo>
                    <a:pt x="48287" y="2176"/>
                  </a:lnTo>
                  <a:lnTo>
                    <a:pt x="74330" y="38"/>
                  </a:lnTo>
                  <a:lnTo>
                    <a:pt x="95003" y="0"/>
                  </a:lnTo>
                  <a:lnTo>
                    <a:pt x="95177" y="10113"/>
                  </a:lnTo>
                  <a:lnTo>
                    <a:pt x="92396" y="17900"/>
                  </a:lnTo>
                  <a:lnTo>
                    <a:pt x="63451" y="59913"/>
                  </a:lnTo>
                  <a:lnTo>
                    <a:pt x="57128" y="63670"/>
                  </a:lnTo>
                  <a:lnTo>
                    <a:pt x="47818" y="66279"/>
                  </a:lnTo>
                  <a:lnTo>
                    <a:pt x="38541" y="66659"/>
                  </a:lnTo>
                  <a:lnTo>
                    <a:pt x="74959" y="66675"/>
                  </a:lnTo>
                  <a:lnTo>
                    <a:pt x="78548" y="67733"/>
                  </a:lnTo>
                  <a:lnTo>
                    <a:pt x="80940" y="69497"/>
                  </a:lnTo>
                  <a:lnTo>
                    <a:pt x="91641" y="82921"/>
                  </a:lnTo>
                  <a:lnTo>
                    <a:pt x="97359" y="95323"/>
                  </a:lnTo>
                  <a:lnTo>
                    <a:pt x="99831" y="98474"/>
                  </a:lnTo>
                  <a:lnTo>
                    <a:pt x="100421" y="101633"/>
                  </a:lnTo>
                  <a:lnTo>
                    <a:pt x="99755" y="104797"/>
                  </a:lnTo>
                  <a:lnTo>
                    <a:pt x="97252" y="111134"/>
                  </a:lnTo>
                  <a:lnTo>
                    <a:pt x="96140" y="117479"/>
                  </a:lnTo>
                  <a:lnTo>
                    <a:pt x="93727" y="119594"/>
                  </a:lnTo>
                  <a:lnTo>
                    <a:pt x="56690" y="131116"/>
                  </a:lnTo>
                  <a:lnTo>
                    <a:pt x="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6" name="SMARTInkShape-3258">
              <a:extLst>
                <a:ext uri="{FF2B5EF4-FFF2-40B4-BE49-F238E27FC236}">
                  <a16:creationId xmlns:a16="http://schemas.microsoft.com/office/drawing/2014/main" id="{380EB2C6-304A-C75F-8490-6A1F0717A624}"/>
                </a:ext>
              </a:extLst>
            </p:cNvPr>
            <p:cNvSpPr/>
            <p:nvPr>
              <p:custDataLst>
                <p:tags r:id="rId126"/>
              </p:custDataLst>
            </p:nvPr>
          </p:nvSpPr>
          <p:spPr>
            <a:xfrm>
              <a:off x="3807059" y="2305334"/>
              <a:ext cx="97683" cy="138444"/>
            </a:xfrm>
            <a:custGeom>
              <a:avLst/>
              <a:gdLst/>
              <a:ahLst/>
              <a:cxnLst/>
              <a:rect l="0" t="0" r="0" b="0"/>
              <a:pathLst>
                <a:path w="97683" h="138444">
                  <a:moveTo>
                    <a:pt x="79141" y="18766"/>
                  </a:moveTo>
                  <a:lnTo>
                    <a:pt x="79141" y="18766"/>
                  </a:lnTo>
                  <a:lnTo>
                    <a:pt x="84197" y="13710"/>
                  </a:lnTo>
                  <a:lnTo>
                    <a:pt x="89502" y="11227"/>
                  </a:lnTo>
                  <a:lnTo>
                    <a:pt x="92398" y="10565"/>
                  </a:lnTo>
                  <a:lnTo>
                    <a:pt x="94329" y="9065"/>
                  </a:lnTo>
                  <a:lnTo>
                    <a:pt x="97682" y="1156"/>
                  </a:lnTo>
                  <a:lnTo>
                    <a:pt x="82882" y="0"/>
                  </a:lnTo>
                  <a:lnTo>
                    <a:pt x="65668" y="859"/>
                  </a:lnTo>
                  <a:lnTo>
                    <a:pt x="34589" y="12985"/>
                  </a:lnTo>
                  <a:lnTo>
                    <a:pt x="9840" y="31516"/>
                  </a:lnTo>
                  <a:lnTo>
                    <a:pt x="9657" y="35733"/>
                  </a:lnTo>
                  <a:lnTo>
                    <a:pt x="15098" y="46062"/>
                  </a:lnTo>
                  <a:lnTo>
                    <a:pt x="34643" y="69175"/>
                  </a:lnTo>
                  <a:lnTo>
                    <a:pt x="81530" y="98131"/>
                  </a:lnTo>
                  <a:lnTo>
                    <a:pt x="85494" y="104486"/>
                  </a:lnTo>
                  <a:lnTo>
                    <a:pt x="88040" y="117190"/>
                  </a:lnTo>
                  <a:lnTo>
                    <a:pt x="88611" y="131185"/>
                  </a:lnTo>
                  <a:lnTo>
                    <a:pt x="82997" y="132230"/>
                  </a:lnTo>
                  <a:lnTo>
                    <a:pt x="78537" y="132508"/>
                  </a:lnTo>
                  <a:lnTo>
                    <a:pt x="70759" y="135640"/>
                  </a:lnTo>
                  <a:lnTo>
                    <a:pt x="67203" y="137957"/>
                  </a:lnTo>
                  <a:lnTo>
                    <a:pt x="63774" y="138443"/>
                  </a:lnTo>
                  <a:lnTo>
                    <a:pt x="16427" y="133338"/>
                  </a:lnTo>
                  <a:lnTo>
                    <a:pt x="6113" y="130364"/>
                  </a:lnTo>
                  <a:lnTo>
                    <a:pt x="1881" y="128090"/>
                  </a:lnTo>
                  <a:lnTo>
                    <a:pt x="118" y="125515"/>
                  </a:lnTo>
                  <a:lnTo>
                    <a:pt x="0" y="122740"/>
                  </a:lnTo>
                  <a:lnTo>
                    <a:pt x="2069" y="113779"/>
                  </a:lnTo>
                  <a:lnTo>
                    <a:pt x="2360" y="110683"/>
                  </a:lnTo>
                  <a:lnTo>
                    <a:pt x="17938" y="96213"/>
                  </a:lnTo>
                  <a:lnTo>
                    <a:pt x="62042" y="63741"/>
                  </a:lnTo>
                  <a:lnTo>
                    <a:pt x="71541" y="53572"/>
                  </a:lnTo>
                  <a:lnTo>
                    <a:pt x="83197" y="35043"/>
                  </a:lnTo>
                  <a:lnTo>
                    <a:pt x="82903" y="31734"/>
                  </a:lnTo>
                  <a:lnTo>
                    <a:pt x="80590" y="28470"/>
                  </a:lnTo>
                  <a:lnTo>
                    <a:pt x="71784" y="20683"/>
                  </a:lnTo>
                  <a:lnTo>
                    <a:pt x="67758" y="19618"/>
                  </a:lnTo>
                  <a:lnTo>
                    <a:pt x="50566" y="187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 name="SMARTInkShape-3259">
              <a:extLst>
                <a:ext uri="{FF2B5EF4-FFF2-40B4-BE49-F238E27FC236}">
                  <a16:creationId xmlns:a16="http://schemas.microsoft.com/office/drawing/2014/main" id="{F51D2811-8CC7-F33B-B318-E4E35520DEED}"/>
                </a:ext>
              </a:extLst>
            </p:cNvPr>
            <p:cNvSpPr/>
            <p:nvPr>
              <p:custDataLst>
                <p:tags r:id="rId127"/>
              </p:custDataLst>
            </p:nvPr>
          </p:nvSpPr>
          <p:spPr>
            <a:xfrm>
              <a:off x="3952875" y="2267111"/>
              <a:ext cx="113792" cy="198316"/>
            </a:xfrm>
            <a:custGeom>
              <a:avLst/>
              <a:gdLst/>
              <a:ahLst/>
              <a:cxnLst/>
              <a:rect l="0" t="0" r="0" b="0"/>
              <a:pathLst>
                <a:path w="113792" h="198316">
                  <a:moveTo>
                    <a:pt x="95250" y="28414"/>
                  </a:moveTo>
                  <a:lnTo>
                    <a:pt x="95250" y="28414"/>
                  </a:lnTo>
                  <a:lnTo>
                    <a:pt x="110438" y="12168"/>
                  </a:lnTo>
                  <a:lnTo>
                    <a:pt x="113791" y="1671"/>
                  </a:lnTo>
                  <a:lnTo>
                    <a:pt x="112902" y="1061"/>
                  </a:lnTo>
                  <a:lnTo>
                    <a:pt x="100998" y="0"/>
                  </a:lnTo>
                  <a:lnTo>
                    <a:pt x="81783" y="10000"/>
                  </a:lnTo>
                  <a:lnTo>
                    <a:pt x="54451" y="33400"/>
                  </a:lnTo>
                  <a:lnTo>
                    <a:pt x="28670" y="70321"/>
                  </a:lnTo>
                  <a:lnTo>
                    <a:pt x="15197" y="100097"/>
                  </a:lnTo>
                  <a:lnTo>
                    <a:pt x="10272" y="142315"/>
                  </a:lnTo>
                  <a:lnTo>
                    <a:pt x="9857" y="157001"/>
                  </a:lnTo>
                  <a:lnTo>
                    <a:pt x="19736" y="182225"/>
                  </a:lnTo>
                  <a:lnTo>
                    <a:pt x="24799" y="188105"/>
                  </a:lnTo>
                  <a:lnTo>
                    <a:pt x="36070" y="194637"/>
                  </a:lnTo>
                  <a:lnTo>
                    <a:pt x="59370" y="198315"/>
                  </a:lnTo>
                  <a:lnTo>
                    <a:pt x="67096" y="195657"/>
                  </a:lnTo>
                  <a:lnTo>
                    <a:pt x="81326" y="184235"/>
                  </a:lnTo>
                  <a:lnTo>
                    <a:pt x="89062" y="171398"/>
                  </a:lnTo>
                  <a:lnTo>
                    <a:pt x="94027" y="145911"/>
                  </a:lnTo>
                  <a:lnTo>
                    <a:pt x="91260" y="139554"/>
                  </a:lnTo>
                  <a:lnTo>
                    <a:pt x="79718" y="126845"/>
                  </a:lnTo>
                  <a:lnTo>
                    <a:pt x="64005" y="119786"/>
                  </a:lnTo>
                  <a:lnTo>
                    <a:pt x="47497" y="117707"/>
                  </a:lnTo>
                  <a:lnTo>
                    <a:pt x="26303" y="122487"/>
                  </a:lnTo>
                  <a:lnTo>
                    <a:pt x="0" y="1331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6" name="SMARTInkShape-Group723">
            <a:extLst>
              <a:ext uri="{FF2B5EF4-FFF2-40B4-BE49-F238E27FC236}">
                <a16:creationId xmlns:a16="http://schemas.microsoft.com/office/drawing/2014/main" id="{43C371AC-5AA3-0DB2-A616-1A738CD6FDAC}"/>
              </a:ext>
            </a:extLst>
          </p:cNvPr>
          <p:cNvGrpSpPr/>
          <p:nvPr/>
        </p:nvGrpSpPr>
        <p:grpSpPr>
          <a:xfrm>
            <a:off x="2918695" y="4114824"/>
            <a:ext cx="548406" cy="274126"/>
            <a:chOff x="2918695" y="4114824"/>
            <a:chExt cx="548406" cy="274126"/>
          </a:xfrm>
        </p:grpSpPr>
        <p:sp>
          <p:nvSpPr>
            <p:cNvPr id="2249" name="SMARTInkShape-3260">
              <a:extLst>
                <a:ext uri="{FF2B5EF4-FFF2-40B4-BE49-F238E27FC236}">
                  <a16:creationId xmlns:a16="http://schemas.microsoft.com/office/drawing/2014/main" id="{558CE2D3-C4D5-7FF2-815E-DD423F50B2E4}"/>
                </a:ext>
              </a:extLst>
            </p:cNvPr>
            <p:cNvSpPr/>
            <p:nvPr>
              <p:custDataLst>
                <p:tags r:id="rId113"/>
              </p:custDataLst>
            </p:nvPr>
          </p:nvSpPr>
          <p:spPr>
            <a:xfrm>
              <a:off x="2918695" y="4133860"/>
              <a:ext cx="34056" cy="238116"/>
            </a:xfrm>
            <a:custGeom>
              <a:avLst/>
              <a:gdLst/>
              <a:ahLst/>
              <a:cxnLst/>
              <a:rect l="0" t="0" r="0" b="0"/>
              <a:pathLst>
                <a:path w="34056" h="238116">
                  <a:moveTo>
                    <a:pt x="24530" y="9515"/>
                  </a:moveTo>
                  <a:lnTo>
                    <a:pt x="24530" y="9515"/>
                  </a:lnTo>
                  <a:lnTo>
                    <a:pt x="33663" y="9515"/>
                  </a:lnTo>
                  <a:lnTo>
                    <a:pt x="34055" y="0"/>
                  </a:lnTo>
                  <a:lnTo>
                    <a:pt x="34055" y="13248"/>
                  </a:lnTo>
                  <a:lnTo>
                    <a:pt x="22297" y="57409"/>
                  </a:lnTo>
                  <a:lnTo>
                    <a:pt x="17166" y="76270"/>
                  </a:lnTo>
                  <a:lnTo>
                    <a:pt x="7656" y="121836"/>
                  </a:lnTo>
                  <a:lnTo>
                    <a:pt x="5608" y="168149"/>
                  </a:lnTo>
                  <a:lnTo>
                    <a:pt x="4447" y="187096"/>
                  </a:lnTo>
                  <a:lnTo>
                    <a:pt x="435" y="198154"/>
                  </a:lnTo>
                  <a:lnTo>
                    <a:pt x="0" y="203007"/>
                  </a:lnTo>
                  <a:lnTo>
                    <a:pt x="5480" y="2381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0" name="SMARTInkShape-3261">
              <a:extLst>
                <a:ext uri="{FF2B5EF4-FFF2-40B4-BE49-F238E27FC236}">
                  <a16:creationId xmlns:a16="http://schemas.microsoft.com/office/drawing/2014/main" id="{3FEC105B-A707-E693-A6F0-1CAE819504F0}"/>
                </a:ext>
              </a:extLst>
            </p:cNvPr>
            <p:cNvSpPr/>
            <p:nvPr>
              <p:custDataLst>
                <p:tags r:id="rId114"/>
              </p:custDataLst>
            </p:nvPr>
          </p:nvSpPr>
          <p:spPr>
            <a:xfrm>
              <a:off x="2933700" y="41719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1" name="SMARTInkShape-3262">
              <a:extLst>
                <a:ext uri="{FF2B5EF4-FFF2-40B4-BE49-F238E27FC236}">
                  <a16:creationId xmlns:a16="http://schemas.microsoft.com/office/drawing/2014/main" id="{83AAE6EA-4F86-9DA9-E8E1-443EF6D678AF}"/>
                </a:ext>
              </a:extLst>
            </p:cNvPr>
            <p:cNvSpPr/>
            <p:nvPr>
              <p:custDataLst>
                <p:tags r:id="rId115"/>
              </p:custDataLst>
            </p:nvPr>
          </p:nvSpPr>
          <p:spPr>
            <a:xfrm>
              <a:off x="2933700" y="4114824"/>
              <a:ext cx="123826" cy="38077"/>
            </a:xfrm>
            <a:custGeom>
              <a:avLst/>
              <a:gdLst/>
              <a:ahLst/>
              <a:cxnLst/>
              <a:rect l="0" t="0" r="0" b="0"/>
              <a:pathLst>
                <a:path w="123826" h="38077">
                  <a:moveTo>
                    <a:pt x="0" y="38076"/>
                  </a:moveTo>
                  <a:lnTo>
                    <a:pt x="0" y="38076"/>
                  </a:lnTo>
                  <a:lnTo>
                    <a:pt x="5056" y="33019"/>
                  </a:lnTo>
                  <a:lnTo>
                    <a:pt x="7538" y="27715"/>
                  </a:lnTo>
                  <a:lnTo>
                    <a:pt x="8200" y="24819"/>
                  </a:lnTo>
                  <a:lnTo>
                    <a:pt x="19246" y="10630"/>
                  </a:lnTo>
                  <a:lnTo>
                    <a:pt x="27251" y="4711"/>
                  </a:lnTo>
                  <a:lnTo>
                    <a:pt x="37708" y="1379"/>
                  </a:lnTo>
                  <a:lnTo>
                    <a:pt x="78976" y="0"/>
                  </a:lnTo>
                  <a:lnTo>
                    <a:pt x="85547" y="2809"/>
                  </a:lnTo>
                  <a:lnTo>
                    <a:pt x="88781" y="5040"/>
                  </a:lnTo>
                  <a:lnTo>
                    <a:pt x="103446" y="8179"/>
                  </a:lnTo>
                  <a:lnTo>
                    <a:pt x="123825" y="95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2" name="SMARTInkShape-3263">
              <a:extLst>
                <a:ext uri="{FF2B5EF4-FFF2-40B4-BE49-F238E27FC236}">
                  <a16:creationId xmlns:a16="http://schemas.microsoft.com/office/drawing/2014/main" id="{21C7A380-72BD-ED1C-DB0B-F21877D42BFF}"/>
                </a:ext>
              </a:extLst>
            </p:cNvPr>
            <p:cNvSpPr/>
            <p:nvPr>
              <p:custDataLst>
                <p:tags r:id="rId116"/>
              </p:custDataLst>
            </p:nvPr>
          </p:nvSpPr>
          <p:spPr>
            <a:xfrm>
              <a:off x="2952750" y="4257675"/>
              <a:ext cx="114301" cy="9526"/>
            </a:xfrm>
            <a:custGeom>
              <a:avLst/>
              <a:gdLst/>
              <a:ahLst/>
              <a:cxnLst/>
              <a:rect l="0" t="0" r="0" b="0"/>
              <a:pathLst>
                <a:path w="114301" h="9526">
                  <a:moveTo>
                    <a:pt x="0" y="0"/>
                  </a:moveTo>
                  <a:lnTo>
                    <a:pt x="0" y="0"/>
                  </a:lnTo>
                  <a:lnTo>
                    <a:pt x="0" y="5057"/>
                  </a:lnTo>
                  <a:lnTo>
                    <a:pt x="1058" y="6546"/>
                  </a:lnTo>
                  <a:lnTo>
                    <a:pt x="2822" y="7539"/>
                  </a:lnTo>
                  <a:lnTo>
                    <a:pt x="13183" y="8936"/>
                  </a:lnTo>
                  <a:lnTo>
                    <a:pt x="56038" y="9502"/>
                  </a:lnTo>
                  <a:lnTo>
                    <a:pt x="99363" y="9522"/>
                  </a:lnTo>
                  <a:lnTo>
                    <a:pt x="11430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 name="SMARTInkShape-3264">
              <a:extLst>
                <a:ext uri="{FF2B5EF4-FFF2-40B4-BE49-F238E27FC236}">
                  <a16:creationId xmlns:a16="http://schemas.microsoft.com/office/drawing/2014/main" id="{A8DBCBEF-1535-9F41-0B71-BF353C16FCC7}"/>
                </a:ext>
              </a:extLst>
            </p:cNvPr>
            <p:cNvSpPr/>
            <p:nvPr>
              <p:custDataLst>
                <p:tags r:id="rId117"/>
              </p:custDataLst>
            </p:nvPr>
          </p:nvSpPr>
          <p:spPr>
            <a:xfrm>
              <a:off x="3126383" y="4201071"/>
              <a:ext cx="254993" cy="187879"/>
            </a:xfrm>
            <a:custGeom>
              <a:avLst/>
              <a:gdLst/>
              <a:ahLst/>
              <a:cxnLst/>
              <a:rect l="0" t="0" r="0" b="0"/>
              <a:pathLst>
                <a:path w="254993" h="187879">
                  <a:moveTo>
                    <a:pt x="112117" y="47079"/>
                  </a:moveTo>
                  <a:lnTo>
                    <a:pt x="112117" y="47079"/>
                  </a:lnTo>
                  <a:lnTo>
                    <a:pt x="112117" y="29469"/>
                  </a:lnTo>
                  <a:lnTo>
                    <a:pt x="105571" y="20709"/>
                  </a:lnTo>
                  <a:lnTo>
                    <a:pt x="102416" y="11866"/>
                  </a:lnTo>
                  <a:lnTo>
                    <a:pt x="94507" y="1298"/>
                  </a:lnTo>
                  <a:lnTo>
                    <a:pt x="83381" y="0"/>
                  </a:lnTo>
                  <a:lnTo>
                    <a:pt x="66678" y="4673"/>
                  </a:lnTo>
                  <a:lnTo>
                    <a:pt x="43268" y="17816"/>
                  </a:lnTo>
                  <a:lnTo>
                    <a:pt x="21279" y="40172"/>
                  </a:lnTo>
                  <a:lnTo>
                    <a:pt x="13536" y="54946"/>
                  </a:lnTo>
                  <a:lnTo>
                    <a:pt x="347" y="102097"/>
                  </a:lnTo>
                  <a:lnTo>
                    <a:pt x="0" y="115982"/>
                  </a:lnTo>
                  <a:lnTo>
                    <a:pt x="3373" y="129208"/>
                  </a:lnTo>
                  <a:lnTo>
                    <a:pt x="11222" y="139320"/>
                  </a:lnTo>
                  <a:lnTo>
                    <a:pt x="16279" y="143498"/>
                  </a:lnTo>
                  <a:lnTo>
                    <a:pt x="20708" y="145225"/>
                  </a:lnTo>
                  <a:lnTo>
                    <a:pt x="24719" y="145318"/>
                  </a:lnTo>
                  <a:lnTo>
                    <a:pt x="31999" y="142599"/>
                  </a:lnTo>
                  <a:lnTo>
                    <a:pt x="48519" y="129246"/>
                  </a:lnTo>
                  <a:lnTo>
                    <a:pt x="82246" y="81799"/>
                  </a:lnTo>
                  <a:lnTo>
                    <a:pt x="101918" y="57404"/>
                  </a:lnTo>
                  <a:lnTo>
                    <a:pt x="102292" y="59782"/>
                  </a:lnTo>
                  <a:lnTo>
                    <a:pt x="102392" y="61898"/>
                  </a:lnTo>
                  <a:lnTo>
                    <a:pt x="99681" y="67070"/>
                  </a:lnTo>
                  <a:lnTo>
                    <a:pt x="97476" y="69931"/>
                  </a:lnTo>
                  <a:lnTo>
                    <a:pt x="94374" y="89128"/>
                  </a:lnTo>
                  <a:lnTo>
                    <a:pt x="93239" y="130502"/>
                  </a:lnTo>
                  <a:lnTo>
                    <a:pt x="94202" y="142364"/>
                  </a:lnTo>
                  <a:lnTo>
                    <a:pt x="95940" y="145527"/>
                  </a:lnTo>
                  <a:lnTo>
                    <a:pt x="98157" y="147636"/>
                  </a:lnTo>
                  <a:lnTo>
                    <a:pt x="103443" y="149979"/>
                  </a:lnTo>
                  <a:lnTo>
                    <a:pt x="115460" y="151483"/>
                  </a:lnTo>
                  <a:lnTo>
                    <a:pt x="121717" y="148867"/>
                  </a:lnTo>
                  <a:lnTo>
                    <a:pt x="144073" y="134528"/>
                  </a:lnTo>
                  <a:lnTo>
                    <a:pt x="164773" y="108252"/>
                  </a:lnTo>
                  <a:lnTo>
                    <a:pt x="171201" y="94871"/>
                  </a:lnTo>
                  <a:lnTo>
                    <a:pt x="187793" y="76214"/>
                  </a:lnTo>
                  <a:lnTo>
                    <a:pt x="188303" y="98059"/>
                  </a:lnTo>
                  <a:lnTo>
                    <a:pt x="173128" y="142907"/>
                  </a:lnTo>
                  <a:lnTo>
                    <a:pt x="170983" y="157049"/>
                  </a:lnTo>
                  <a:lnTo>
                    <a:pt x="172852" y="167569"/>
                  </a:lnTo>
                  <a:lnTo>
                    <a:pt x="174832" y="171855"/>
                  </a:lnTo>
                  <a:lnTo>
                    <a:pt x="182676" y="179441"/>
                  </a:lnTo>
                  <a:lnTo>
                    <a:pt x="193218" y="185281"/>
                  </a:lnTo>
                  <a:lnTo>
                    <a:pt x="204959" y="187878"/>
                  </a:lnTo>
                  <a:lnTo>
                    <a:pt x="217233" y="186209"/>
                  </a:lnTo>
                  <a:lnTo>
                    <a:pt x="228685" y="181939"/>
                  </a:lnTo>
                  <a:lnTo>
                    <a:pt x="254992" y="1613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 name="SMARTInkShape-3265">
              <a:extLst>
                <a:ext uri="{FF2B5EF4-FFF2-40B4-BE49-F238E27FC236}">
                  <a16:creationId xmlns:a16="http://schemas.microsoft.com/office/drawing/2014/main" id="{11E95D48-F3B0-BCD3-58B3-3834A56FE9E0}"/>
                </a:ext>
              </a:extLst>
            </p:cNvPr>
            <p:cNvSpPr/>
            <p:nvPr>
              <p:custDataLst>
                <p:tags r:id="rId118"/>
              </p:custDataLst>
            </p:nvPr>
          </p:nvSpPr>
          <p:spPr>
            <a:xfrm>
              <a:off x="3371850" y="421957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5" name="SMARTInkShape-3266">
              <a:extLst>
                <a:ext uri="{FF2B5EF4-FFF2-40B4-BE49-F238E27FC236}">
                  <a16:creationId xmlns:a16="http://schemas.microsoft.com/office/drawing/2014/main" id="{576D6F73-47D9-E57B-B72B-F5530050C6D9}"/>
                </a:ext>
              </a:extLst>
            </p:cNvPr>
            <p:cNvSpPr/>
            <p:nvPr>
              <p:custDataLst>
                <p:tags r:id="rId119"/>
              </p:custDataLst>
            </p:nvPr>
          </p:nvSpPr>
          <p:spPr>
            <a:xfrm>
              <a:off x="3421801" y="4162425"/>
              <a:ext cx="45300" cy="219076"/>
            </a:xfrm>
            <a:custGeom>
              <a:avLst/>
              <a:gdLst/>
              <a:ahLst/>
              <a:cxnLst/>
              <a:rect l="0" t="0" r="0" b="0"/>
              <a:pathLst>
                <a:path w="45300" h="219076">
                  <a:moveTo>
                    <a:pt x="45299" y="0"/>
                  </a:moveTo>
                  <a:lnTo>
                    <a:pt x="45299" y="0"/>
                  </a:lnTo>
                  <a:lnTo>
                    <a:pt x="45299" y="18314"/>
                  </a:lnTo>
                  <a:lnTo>
                    <a:pt x="27399" y="63024"/>
                  </a:lnTo>
                  <a:lnTo>
                    <a:pt x="13776" y="101467"/>
                  </a:lnTo>
                  <a:lnTo>
                    <a:pt x="1952" y="148767"/>
                  </a:lnTo>
                  <a:lnTo>
                    <a:pt x="0" y="179899"/>
                  </a:lnTo>
                  <a:lnTo>
                    <a:pt x="7199"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9" name="SMARTInkShape-Group724">
            <a:extLst>
              <a:ext uri="{FF2B5EF4-FFF2-40B4-BE49-F238E27FC236}">
                <a16:creationId xmlns:a16="http://schemas.microsoft.com/office/drawing/2014/main" id="{EE81BE99-487F-4AFD-BFCD-B3245EB22D73}"/>
              </a:ext>
            </a:extLst>
          </p:cNvPr>
          <p:cNvGrpSpPr/>
          <p:nvPr/>
        </p:nvGrpSpPr>
        <p:grpSpPr>
          <a:xfrm>
            <a:off x="3752980" y="4145483"/>
            <a:ext cx="1485771" cy="340762"/>
            <a:chOff x="3752980" y="4145483"/>
            <a:chExt cx="1485771" cy="340762"/>
          </a:xfrm>
        </p:grpSpPr>
        <p:sp>
          <p:nvSpPr>
            <p:cNvPr id="2257" name="SMARTInkShape-3267">
              <a:extLst>
                <a:ext uri="{FF2B5EF4-FFF2-40B4-BE49-F238E27FC236}">
                  <a16:creationId xmlns:a16="http://schemas.microsoft.com/office/drawing/2014/main" id="{1E7BEF27-2596-9266-5520-AEF52A04A469}"/>
                </a:ext>
              </a:extLst>
            </p:cNvPr>
            <p:cNvSpPr/>
            <p:nvPr>
              <p:custDataLst>
                <p:tags r:id="rId101"/>
              </p:custDataLst>
            </p:nvPr>
          </p:nvSpPr>
          <p:spPr>
            <a:xfrm>
              <a:off x="3752980" y="4172343"/>
              <a:ext cx="114171" cy="217210"/>
            </a:xfrm>
            <a:custGeom>
              <a:avLst/>
              <a:gdLst/>
              <a:ahLst/>
              <a:cxnLst/>
              <a:rect l="0" t="0" r="0" b="0"/>
              <a:pathLst>
                <a:path w="114171" h="217210">
                  <a:moveTo>
                    <a:pt x="9395" y="9132"/>
                  </a:moveTo>
                  <a:lnTo>
                    <a:pt x="9395" y="9132"/>
                  </a:lnTo>
                  <a:lnTo>
                    <a:pt x="17596" y="931"/>
                  </a:lnTo>
                  <a:lnTo>
                    <a:pt x="23584" y="0"/>
                  </a:lnTo>
                  <a:lnTo>
                    <a:pt x="25205" y="927"/>
                  </a:lnTo>
                  <a:lnTo>
                    <a:pt x="26285" y="2604"/>
                  </a:lnTo>
                  <a:lnTo>
                    <a:pt x="27485" y="8348"/>
                  </a:lnTo>
                  <a:lnTo>
                    <a:pt x="27102" y="24540"/>
                  </a:lnTo>
                  <a:lnTo>
                    <a:pt x="15150" y="72113"/>
                  </a:lnTo>
                  <a:lnTo>
                    <a:pt x="7330" y="115407"/>
                  </a:lnTo>
                  <a:lnTo>
                    <a:pt x="852" y="161730"/>
                  </a:lnTo>
                  <a:lnTo>
                    <a:pt x="0" y="199070"/>
                  </a:lnTo>
                  <a:lnTo>
                    <a:pt x="2750" y="207496"/>
                  </a:lnTo>
                  <a:lnTo>
                    <a:pt x="4965" y="211225"/>
                  </a:lnTo>
                  <a:lnTo>
                    <a:pt x="8558" y="213711"/>
                  </a:lnTo>
                  <a:lnTo>
                    <a:pt x="23729" y="217209"/>
                  </a:lnTo>
                  <a:lnTo>
                    <a:pt x="41629" y="217188"/>
                  </a:lnTo>
                  <a:lnTo>
                    <a:pt x="79287" y="207885"/>
                  </a:lnTo>
                  <a:lnTo>
                    <a:pt x="114170" y="1805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 name="SMARTInkShape-3268">
              <a:extLst>
                <a:ext uri="{FF2B5EF4-FFF2-40B4-BE49-F238E27FC236}">
                  <a16:creationId xmlns:a16="http://schemas.microsoft.com/office/drawing/2014/main" id="{26CE65BB-D0D5-B168-494A-706A32A1557B}"/>
                </a:ext>
              </a:extLst>
            </p:cNvPr>
            <p:cNvSpPr/>
            <p:nvPr>
              <p:custDataLst>
                <p:tags r:id="rId102"/>
              </p:custDataLst>
            </p:nvPr>
          </p:nvSpPr>
          <p:spPr>
            <a:xfrm>
              <a:off x="3762375" y="4267200"/>
              <a:ext cx="161465" cy="98786"/>
            </a:xfrm>
            <a:custGeom>
              <a:avLst/>
              <a:gdLst/>
              <a:ahLst/>
              <a:cxnLst/>
              <a:rect l="0" t="0" r="0" b="0"/>
              <a:pathLst>
                <a:path w="161465" h="98786">
                  <a:moveTo>
                    <a:pt x="0" y="28575"/>
                  </a:moveTo>
                  <a:lnTo>
                    <a:pt x="0" y="28575"/>
                  </a:lnTo>
                  <a:lnTo>
                    <a:pt x="21754" y="27517"/>
                  </a:lnTo>
                  <a:lnTo>
                    <a:pt x="69082" y="15318"/>
                  </a:lnTo>
                  <a:lnTo>
                    <a:pt x="111836" y="9611"/>
                  </a:lnTo>
                  <a:lnTo>
                    <a:pt x="154040" y="194"/>
                  </a:lnTo>
                  <a:lnTo>
                    <a:pt x="161464" y="11"/>
                  </a:lnTo>
                  <a:lnTo>
                    <a:pt x="151675" y="5060"/>
                  </a:lnTo>
                  <a:lnTo>
                    <a:pt x="143964" y="13185"/>
                  </a:lnTo>
                  <a:lnTo>
                    <a:pt x="116381" y="58308"/>
                  </a:lnTo>
                  <a:lnTo>
                    <a:pt x="110992" y="74598"/>
                  </a:lnTo>
                  <a:lnTo>
                    <a:pt x="112124" y="85366"/>
                  </a:lnTo>
                  <a:lnTo>
                    <a:pt x="118712" y="97378"/>
                  </a:lnTo>
                  <a:lnTo>
                    <a:pt x="122532" y="98785"/>
                  </a:lnTo>
                  <a:lnTo>
                    <a:pt x="132423" y="97527"/>
                  </a:lnTo>
                  <a:lnTo>
                    <a:pt x="135908" y="95709"/>
                  </a:lnTo>
                  <a:lnTo>
                    <a:pt x="138231" y="93440"/>
                  </a:lnTo>
                  <a:lnTo>
                    <a:pt x="147014" y="72079"/>
                  </a:lnTo>
                  <a:lnTo>
                    <a:pt x="151336" y="51437"/>
                  </a:lnTo>
                  <a:lnTo>
                    <a:pt x="151027" y="34173"/>
                  </a:lnTo>
                  <a:lnTo>
                    <a:pt x="144157" y="8132"/>
                  </a:lnTo>
                  <a:lnTo>
                    <a:pt x="141613" y="5422"/>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9" name="SMARTInkShape-3269">
              <a:extLst>
                <a:ext uri="{FF2B5EF4-FFF2-40B4-BE49-F238E27FC236}">
                  <a16:creationId xmlns:a16="http://schemas.microsoft.com/office/drawing/2014/main" id="{AF6DAC49-DE98-20D4-91D2-41E670A4EC8C}"/>
                </a:ext>
              </a:extLst>
            </p:cNvPr>
            <p:cNvSpPr/>
            <p:nvPr>
              <p:custDataLst>
                <p:tags r:id="rId103"/>
              </p:custDataLst>
            </p:nvPr>
          </p:nvSpPr>
          <p:spPr>
            <a:xfrm>
              <a:off x="4181475" y="4252527"/>
              <a:ext cx="209551" cy="116978"/>
            </a:xfrm>
            <a:custGeom>
              <a:avLst/>
              <a:gdLst/>
              <a:ahLst/>
              <a:cxnLst/>
              <a:rect l="0" t="0" r="0" b="0"/>
              <a:pathLst>
                <a:path w="209551" h="116978">
                  <a:moveTo>
                    <a:pt x="0" y="24198"/>
                  </a:moveTo>
                  <a:lnTo>
                    <a:pt x="0" y="24198"/>
                  </a:lnTo>
                  <a:lnTo>
                    <a:pt x="0" y="19141"/>
                  </a:lnTo>
                  <a:lnTo>
                    <a:pt x="2822" y="13837"/>
                  </a:lnTo>
                  <a:lnTo>
                    <a:pt x="5056" y="10941"/>
                  </a:lnTo>
                  <a:lnTo>
                    <a:pt x="13183" y="7723"/>
                  </a:lnTo>
                  <a:lnTo>
                    <a:pt x="22793" y="5234"/>
                  </a:lnTo>
                  <a:lnTo>
                    <a:pt x="30591" y="600"/>
                  </a:lnTo>
                  <a:lnTo>
                    <a:pt x="34153" y="0"/>
                  </a:lnTo>
                  <a:lnTo>
                    <a:pt x="37585" y="657"/>
                  </a:lnTo>
                  <a:lnTo>
                    <a:pt x="47473" y="3817"/>
                  </a:lnTo>
                  <a:lnTo>
                    <a:pt x="50699" y="4261"/>
                  </a:lnTo>
                  <a:lnTo>
                    <a:pt x="57105" y="10398"/>
                  </a:lnTo>
                  <a:lnTo>
                    <a:pt x="76197" y="46531"/>
                  </a:lnTo>
                  <a:lnTo>
                    <a:pt x="82902" y="69973"/>
                  </a:lnTo>
                  <a:lnTo>
                    <a:pt x="83412" y="83701"/>
                  </a:lnTo>
                  <a:lnTo>
                    <a:pt x="77749" y="102271"/>
                  </a:lnTo>
                  <a:lnTo>
                    <a:pt x="72302" y="111109"/>
                  </a:lnTo>
                  <a:lnTo>
                    <a:pt x="66354" y="115741"/>
                  </a:lnTo>
                  <a:lnTo>
                    <a:pt x="63286" y="116977"/>
                  </a:lnTo>
                  <a:lnTo>
                    <a:pt x="54233" y="115528"/>
                  </a:lnTo>
                  <a:lnTo>
                    <a:pt x="40058" y="108761"/>
                  </a:lnTo>
                  <a:lnTo>
                    <a:pt x="36230" y="105973"/>
                  </a:lnTo>
                  <a:lnTo>
                    <a:pt x="33678" y="101998"/>
                  </a:lnTo>
                  <a:lnTo>
                    <a:pt x="30843" y="91937"/>
                  </a:lnTo>
                  <a:lnTo>
                    <a:pt x="34304" y="69316"/>
                  </a:lnTo>
                  <a:lnTo>
                    <a:pt x="42057" y="57303"/>
                  </a:lnTo>
                  <a:lnTo>
                    <a:pt x="64282" y="40968"/>
                  </a:lnTo>
                  <a:lnTo>
                    <a:pt x="108536" y="24316"/>
                  </a:lnTo>
                  <a:lnTo>
                    <a:pt x="155866" y="12697"/>
                  </a:lnTo>
                  <a:lnTo>
                    <a:pt x="186331" y="6142"/>
                  </a:lnTo>
                  <a:lnTo>
                    <a:pt x="209550" y="5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0" name="SMARTInkShape-3270">
              <a:extLst>
                <a:ext uri="{FF2B5EF4-FFF2-40B4-BE49-F238E27FC236}">
                  <a16:creationId xmlns:a16="http://schemas.microsoft.com/office/drawing/2014/main" id="{1642D00F-A610-4931-3A90-624E4836F432}"/>
                </a:ext>
              </a:extLst>
            </p:cNvPr>
            <p:cNvSpPr/>
            <p:nvPr>
              <p:custDataLst>
                <p:tags r:id="rId104"/>
              </p:custDataLst>
            </p:nvPr>
          </p:nvSpPr>
          <p:spPr>
            <a:xfrm>
              <a:off x="4393528" y="4248707"/>
              <a:ext cx="149898" cy="122773"/>
            </a:xfrm>
            <a:custGeom>
              <a:avLst/>
              <a:gdLst/>
              <a:ahLst/>
              <a:cxnLst/>
              <a:rect l="0" t="0" r="0" b="0"/>
              <a:pathLst>
                <a:path w="149898" h="122773">
                  <a:moveTo>
                    <a:pt x="7022" y="47068"/>
                  </a:moveTo>
                  <a:lnTo>
                    <a:pt x="7022" y="47068"/>
                  </a:lnTo>
                  <a:lnTo>
                    <a:pt x="7022" y="52125"/>
                  </a:lnTo>
                  <a:lnTo>
                    <a:pt x="8080" y="53614"/>
                  </a:lnTo>
                  <a:lnTo>
                    <a:pt x="9844" y="54607"/>
                  </a:lnTo>
                  <a:lnTo>
                    <a:pt x="20205" y="56004"/>
                  </a:lnTo>
                  <a:lnTo>
                    <a:pt x="62002" y="55512"/>
                  </a:lnTo>
                  <a:lnTo>
                    <a:pt x="83284" y="48981"/>
                  </a:lnTo>
                  <a:lnTo>
                    <a:pt x="101030" y="37294"/>
                  </a:lnTo>
                  <a:lnTo>
                    <a:pt x="107011" y="31083"/>
                  </a:lnTo>
                  <a:lnTo>
                    <a:pt x="109670" y="24794"/>
                  </a:lnTo>
                  <a:lnTo>
                    <a:pt x="111166" y="15304"/>
                  </a:lnTo>
                  <a:lnTo>
                    <a:pt x="108694" y="8961"/>
                  </a:lnTo>
                  <a:lnTo>
                    <a:pt x="106554" y="5789"/>
                  </a:lnTo>
                  <a:lnTo>
                    <a:pt x="103010" y="3673"/>
                  </a:lnTo>
                  <a:lnTo>
                    <a:pt x="85794" y="696"/>
                  </a:lnTo>
                  <a:lnTo>
                    <a:pt x="66020" y="0"/>
                  </a:lnTo>
                  <a:lnTo>
                    <a:pt x="48766" y="5335"/>
                  </a:lnTo>
                  <a:lnTo>
                    <a:pt x="20441" y="26007"/>
                  </a:lnTo>
                  <a:lnTo>
                    <a:pt x="5942" y="54351"/>
                  </a:lnTo>
                  <a:lnTo>
                    <a:pt x="0" y="79447"/>
                  </a:lnTo>
                  <a:lnTo>
                    <a:pt x="1282" y="86646"/>
                  </a:lnTo>
                  <a:lnTo>
                    <a:pt x="8352" y="100288"/>
                  </a:lnTo>
                  <a:lnTo>
                    <a:pt x="15727" y="107763"/>
                  </a:lnTo>
                  <a:lnTo>
                    <a:pt x="35525" y="120757"/>
                  </a:lnTo>
                  <a:lnTo>
                    <a:pt x="53340" y="122772"/>
                  </a:lnTo>
                  <a:lnTo>
                    <a:pt x="91391" y="121053"/>
                  </a:lnTo>
                  <a:lnTo>
                    <a:pt x="149897" y="946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1" name="SMARTInkShape-3271">
              <a:extLst>
                <a:ext uri="{FF2B5EF4-FFF2-40B4-BE49-F238E27FC236}">
                  <a16:creationId xmlns:a16="http://schemas.microsoft.com/office/drawing/2014/main" id="{399B605B-E924-7FE8-43CB-D02896661038}"/>
                </a:ext>
              </a:extLst>
            </p:cNvPr>
            <p:cNvSpPr/>
            <p:nvPr>
              <p:custDataLst>
                <p:tags r:id="rId105"/>
              </p:custDataLst>
            </p:nvPr>
          </p:nvSpPr>
          <p:spPr>
            <a:xfrm>
              <a:off x="4538286" y="4257675"/>
              <a:ext cx="128965" cy="228570"/>
            </a:xfrm>
            <a:custGeom>
              <a:avLst/>
              <a:gdLst/>
              <a:ahLst/>
              <a:cxnLst/>
              <a:rect l="0" t="0" r="0" b="0"/>
              <a:pathLst>
                <a:path w="128965" h="228570">
                  <a:moveTo>
                    <a:pt x="62289" y="0"/>
                  </a:moveTo>
                  <a:lnTo>
                    <a:pt x="62289" y="0"/>
                  </a:lnTo>
                  <a:lnTo>
                    <a:pt x="62289" y="41912"/>
                  </a:lnTo>
                  <a:lnTo>
                    <a:pt x="62289" y="84239"/>
                  </a:lnTo>
                  <a:lnTo>
                    <a:pt x="63347" y="129541"/>
                  </a:lnTo>
                  <a:lnTo>
                    <a:pt x="70931" y="176935"/>
                  </a:lnTo>
                  <a:lnTo>
                    <a:pt x="70494" y="200592"/>
                  </a:lnTo>
                  <a:lnTo>
                    <a:pt x="63579" y="224494"/>
                  </a:lnTo>
                  <a:lnTo>
                    <a:pt x="62091" y="225862"/>
                  </a:lnTo>
                  <a:lnTo>
                    <a:pt x="57615" y="227383"/>
                  </a:lnTo>
                  <a:lnTo>
                    <a:pt x="30500" y="228569"/>
                  </a:lnTo>
                  <a:lnTo>
                    <a:pt x="28396" y="227521"/>
                  </a:lnTo>
                  <a:lnTo>
                    <a:pt x="26994" y="225763"/>
                  </a:lnTo>
                  <a:lnTo>
                    <a:pt x="11096" y="182838"/>
                  </a:lnTo>
                  <a:lnTo>
                    <a:pt x="5258" y="159510"/>
                  </a:lnTo>
                  <a:lnTo>
                    <a:pt x="3102" y="157140"/>
                  </a:lnTo>
                  <a:lnTo>
                    <a:pt x="605" y="155560"/>
                  </a:lnTo>
                  <a:lnTo>
                    <a:pt x="0" y="153448"/>
                  </a:lnTo>
                  <a:lnTo>
                    <a:pt x="654" y="150982"/>
                  </a:lnTo>
                  <a:lnTo>
                    <a:pt x="3146" y="145420"/>
                  </a:lnTo>
                  <a:lnTo>
                    <a:pt x="5606" y="136339"/>
                  </a:lnTo>
                  <a:lnTo>
                    <a:pt x="9934" y="130092"/>
                  </a:lnTo>
                  <a:lnTo>
                    <a:pt x="15384" y="126610"/>
                  </a:lnTo>
                  <a:lnTo>
                    <a:pt x="18318" y="125682"/>
                  </a:lnTo>
                  <a:lnTo>
                    <a:pt x="55244" y="102530"/>
                  </a:lnTo>
                  <a:lnTo>
                    <a:pt x="100826" y="87995"/>
                  </a:lnTo>
                  <a:lnTo>
                    <a:pt x="112225" y="85675"/>
                  </a:lnTo>
                  <a:lnTo>
                    <a:pt x="128964"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2" name="SMARTInkShape-3272">
              <a:extLst>
                <a:ext uri="{FF2B5EF4-FFF2-40B4-BE49-F238E27FC236}">
                  <a16:creationId xmlns:a16="http://schemas.microsoft.com/office/drawing/2014/main" id="{1A851A8B-9517-AEFA-D9F4-B448D24638C9}"/>
                </a:ext>
              </a:extLst>
            </p:cNvPr>
            <p:cNvSpPr/>
            <p:nvPr>
              <p:custDataLst>
                <p:tags r:id="rId106"/>
              </p:custDataLst>
            </p:nvPr>
          </p:nvSpPr>
          <p:spPr>
            <a:xfrm>
              <a:off x="4639460" y="4171950"/>
              <a:ext cx="18266" cy="19051"/>
            </a:xfrm>
            <a:custGeom>
              <a:avLst/>
              <a:gdLst/>
              <a:ahLst/>
              <a:cxnLst/>
              <a:rect l="0" t="0" r="0" b="0"/>
              <a:pathLst>
                <a:path w="18266" h="19051">
                  <a:moveTo>
                    <a:pt x="18265" y="19050"/>
                  </a:moveTo>
                  <a:lnTo>
                    <a:pt x="18265" y="19050"/>
                  </a:lnTo>
                  <a:lnTo>
                    <a:pt x="0" y="785"/>
                  </a:lnTo>
                  <a:lnTo>
                    <a:pt x="874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3" name="SMARTInkShape-3273">
              <a:extLst>
                <a:ext uri="{FF2B5EF4-FFF2-40B4-BE49-F238E27FC236}">
                  <a16:creationId xmlns:a16="http://schemas.microsoft.com/office/drawing/2014/main" id="{9F53EFAF-036E-EF8D-3A5C-4C8132A05B24}"/>
                </a:ext>
              </a:extLst>
            </p:cNvPr>
            <p:cNvSpPr/>
            <p:nvPr>
              <p:custDataLst>
                <p:tags r:id="rId107"/>
              </p:custDataLst>
            </p:nvPr>
          </p:nvSpPr>
          <p:spPr>
            <a:xfrm>
              <a:off x="4743450" y="4352925"/>
              <a:ext cx="9526" cy="9526"/>
            </a:xfrm>
            <a:custGeom>
              <a:avLst/>
              <a:gdLst/>
              <a:ahLst/>
              <a:cxnLst/>
              <a:rect l="0" t="0" r="0" b="0"/>
              <a:pathLst>
                <a:path w="9526" h="9526">
                  <a:moveTo>
                    <a:pt x="0" y="0"/>
                  </a:moveTo>
                  <a:lnTo>
                    <a:pt x="0" y="0"/>
                  </a:lnTo>
                  <a:lnTo>
                    <a:pt x="0" y="5057"/>
                  </a:lnTo>
                  <a:lnTo>
                    <a:pt x="1058" y="6546"/>
                  </a:lnTo>
                  <a:lnTo>
                    <a:pt x="95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4" name="SMARTInkShape-3274">
              <a:extLst>
                <a:ext uri="{FF2B5EF4-FFF2-40B4-BE49-F238E27FC236}">
                  <a16:creationId xmlns:a16="http://schemas.microsoft.com/office/drawing/2014/main" id="{B3055465-CC85-2E8C-766E-790E241DABFE}"/>
                </a:ext>
              </a:extLst>
            </p:cNvPr>
            <p:cNvSpPr/>
            <p:nvPr>
              <p:custDataLst>
                <p:tags r:id="rId108"/>
              </p:custDataLst>
            </p:nvPr>
          </p:nvSpPr>
          <p:spPr>
            <a:xfrm>
              <a:off x="4905375" y="4145483"/>
              <a:ext cx="47510" cy="255068"/>
            </a:xfrm>
            <a:custGeom>
              <a:avLst/>
              <a:gdLst/>
              <a:ahLst/>
              <a:cxnLst/>
              <a:rect l="0" t="0" r="0" b="0"/>
              <a:pathLst>
                <a:path w="47510" h="255068">
                  <a:moveTo>
                    <a:pt x="38100" y="26467"/>
                  </a:moveTo>
                  <a:lnTo>
                    <a:pt x="38100" y="26467"/>
                  </a:lnTo>
                  <a:lnTo>
                    <a:pt x="45639" y="8567"/>
                  </a:lnTo>
                  <a:lnTo>
                    <a:pt x="47232" y="0"/>
                  </a:lnTo>
                  <a:lnTo>
                    <a:pt x="47363" y="356"/>
                  </a:lnTo>
                  <a:lnTo>
                    <a:pt x="47509" y="3573"/>
                  </a:lnTo>
                  <a:lnTo>
                    <a:pt x="37249" y="40817"/>
                  </a:lnTo>
                  <a:lnTo>
                    <a:pt x="25231" y="87745"/>
                  </a:lnTo>
                  <a:lnTo>
                    <a:pt x="12667" y="130176"/>
                  </a:lnTo>
                  <a:lnTo>
                    <a:pt x="2815" y="171953"/>
                  </a:lnTo>
                  <a:lnTo>
                    <a:pt x="556" y="215601"/>
                  </a:lnTo>
                  <a:lnTo>
                    <a:pt x="0" y="2550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5" name="SMARTInkShape-3275">
              <a:extLst>
                <a:ext uri="{FF2B5EF4-FFF2-40B4-BE49-F238E27FC236}">
                  <a16:creationId xmlns:a16="http://schemas.microsoft.com/office/drawing/2014/main" id="{C215D8DA-7ECB-4D3B-1F46-E72359A43140}"/>
                </a:ext>
              </a:extLst>
            </p:cNvPr>
            <p:cNvSpPr/>
            <p:nvPr>
              <p:custDataLst>
                <p:tags r:id="rId109"/>
              </p:custDataLst>
            </p:nvPr>
          </p:nvSpPr>
          <p:spPr>
            <a:xfrm>
              <a:off x="5040074" y="4154617"/>
              <a:ext cx="26834" cy="245934"/>
            </a:xfrm>
            <a:custGeom>
              <a:avLst/>
              <a:gdLst/>
              <a:ahLst/>
              <a:cxnLst/>
              <a:rect l="0" t="0" r="0" b="0"/>
              <a:pathLst>
                <a:path w="26834" h="245934">
                  <a:moveTo>
                    <a:pt x="17701" y="17333"/>
                  </a:moveTo>
                  <a:lnTo>
                    <a:pt x="17701" y="17333"/>
                  </a:lnTo>
                  <a:lnTo>
                    <a:pt x="22757" y="12276"/>
                  </a:lnTo>
                  <a:lnTo>
                    <a:pt x="25240" y="6972"/>
                  </a:lnTo>
                  <a:lnTo>
                    <a:pt x="26833" y="0"/>
                  </a:lnTo>
                  <a:lnTo>
                    <a:pt x="13933" y="38206"/>
                  </a:lnTo>
                  <a:lnTo>
                    <a:pt x="8255" y="81389"/>
                  </a:lnTo>
                  <a:lnTo>
                    <a:pt x="863" y="124413"/>
                  </a:lnTo>
                  <a:lnTo>
                    <a:pt x="0" y="170703"/>
                  </a:lnTo>
                  <a:lnTo>
                    <a:pt x="7604" y="214407"/>
                  </a:lnTo>
                  <a:lnTo>
                    <a:pt x="7795" y="218566"/>
                  </a:lnTo>
                  <a:lnTo>
                    <a:pt x="10829" y="226009"/>
                  </a:lnTo>
                  <a:lnTo>
                    <a:pt x="14647" y="232844"/>
                  </a:lnTo>
                  <a:lnTo>
                    <a:pt x="17701" y="245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6" name="SMARTInkShape-3276">
              <a:extLst>
                <a:ext uri="{FF2B5EF4-FFF2-40B4-BE49-F238E27FC236}">
                  <a16:creationId xmlns:a16="http://schemas.microsoft.com/office/drawing/2014/main" id="{2DC5B90C-06E8-9340-1ECE-A2A9626E4248}"/>
                </a:ext>
              </a:extLst>
            </p:cNvPr>
            <p:cNvSpPr/>
            <p:nvPr>
              <p:custDataLst>
                <p:tags r:id="rId110"/>
              </p:custDataLst>
            </p:nvPr>
          </p:nvSpPr>
          <p:spPr>
            <a:xfrm>
              <a:off x="4933950" y="4286250"/>
              <a:ext cx="114301" cy="19051"/>
            </a:xfrm>
            <a:custGeom>
              <a:avLst/>
              <a:gdLst/>
              <a:ahLst/>
              <a:cxnLst/>
              <a:rect l="0" t="0" r="0" b="0"/>
              <a:pathLst>
                <a:path w="114301" h="19051">
                  <a:moveTo>
                    <a:pt x="0" y="19050"/>
                  </a:moveTo>
                  <a:lnTo>
                    <a:pt x="0" y="19050"/>
                  </a:lnTo>
                  <a:lnTo>
                    <a:pt x="0" y="13993"/>
                  </a:lnTo>
                  <a:lnTo>
                    <a:pt x="2117" y="12504"/>
                  </a:lnTo>
                  <a:lnTo>
                    <a:pt x="45586" y="3241"/>
                  </a:lnTo>
                  <a:lnTo>
                    <a:pt x="88442" y="284"/>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7" name="SMARTInkShape-3277">
              <a:extLst>
                <a:ext uri="{FF2B5EF4-FFF2-40B4-BE49-F238E27FC236}">
                  <a16:creationId xmlns:a16="http://schemas.microsoft.com/office/drawing/2014/main" id="{F5043127-1E47-E03D-FCBA-6A5F1C101871}"/>
                </a:ext>
              </a:extLst>
            </p:cNvPr>
            <p:cNvSpPr/>
            <p:nvPr>
              <p:custDataLst>
                <p:tags r:id="rId111"/>
              </p:custDataLst>
            </p:nvPr>
          </p:nvSpPr>
          <p:spPr>
            <a:xfrm>
              <a:off x="5101418" y="4319124"/>
              <a:ext cx="77858" cy="96916"/>
            </a:xfrm>
            <a:custGeom>
              <a:avLst/>
              <a:gdLst/>
              <a:ahLst/>
              <a:cxnLst/>
              <a:rect l="0" t="0" r="0" b="0"/>
              <a:pathLst>
                <a:path w="77858" h="96916">
                  <a:moveTo>
                    <a:pt x="51607" y="14751"/>
                  </a:moveTo>
                  <a:lnTo>
                    <a:pt x="51607" y="14751"/>
                  </a:lnTo>
                  <a:lnTo>
                    <a:pt x="51607" y="6550"/>
                  </a:lnTo>
                  <a:lnTo>
                    <a:pt x="46551" y="562"/>
                  </a:lnTo>
                  <a:lnTo>
                    <a:pt x="44003" y="0"/>
                  </a:lnTo>
                  <a:lnTo>
                    <a:pt x="41246" y="684"/>
                  </a:lnTo>
                  <a:lnTo>
                    <a:pt x="38350" y="2198"/>
                  </a:lnTo>
                  <a:lnTo>
                    <a:pt x="24161" y="4329"/>
                  </a:lnTo>
                  <a:lnTo>
                    <a:pt x="19551" y="6745"/>
                  </a:lnTo>
                  <a:lnTo>
                    <a:pt x="11606" y="15073"/>
                  </a:lnTo>
                  <a:lnTo>
                    <a:pt x="1184" y="31662"/>
                  </a:lnTo>
                  <a:lnTo>
                    <a:pt x="0" y="37667"/>
                  </a:lnTo>
                  <a:lnTo>
                    <a:pt x="1507" y="49983"/>
                  </a:lnTo>
                  <a:lnTo>
                    <a:pt x="8305" y="68817"/>
                  </a:lnTo>
                  <a:lnTo>
                    <a:pt x="27135" y="87803"/>
                  </a:lnTo>
                  <a:lnTo>
                    <a:pt x="42710" y="96721"/>
                  </a:lnTo>
                  <a:lnTo>
                    <a:pt x="46734" y="96915"/>
                  </a:lnTo>
                  <a:lnTo>
                    <a:pt x="64084" y="91945"/>
                  </a:lnTo>
                  <a:lnTo>
                    <a:pt x="70558" y="82926"/>
                  </a:lnTo>
                  <a:lnTo>
                    <a:pt x="75904" y="68335"/>
                  </a:lnTo>
                  <a:lnTo>
                    <a:pt x="77857" y="43328"/>
                  </a:lnTo>
                  <a:lnTo>
                    <a:pt x="74563" y="28863"/>
                  </a:lnTo>
                  <a:lnTo>
                    <a:pt x="66748" y="18201"/>
                  </a:lnTo>
                  <a:lnTo>
                    <a:pt x="57278" y="10993"/>
                  </a:lnTo>
                  <a:lnTo>
                    <a:pt x="32557" y="5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8" name="SMARTInkShape-3278">
              <a:extLst>
                <a:ext uri="{FF2B5EF4-FFF2-40B4-BE49-F238E27FC236}">
                  <a16:creationId xmlns:a16="http://schemas.microsoft.com/office/drawing/2014/main" id="{B3AF0B41-EB58-9313-CE66-49E4BE9BEB44}"/>
                </a:ext>
              </a:extLst>
            </p:cNvPr>
            <p:cNvSpPr/>
            <p:nvPr>
              <p:custDataLst>
                <p:tags r:id="rId112"/>
              </p:custDataLst>
            </p:nvPr>
          </p:nvSpPr>
          <p:spPr>
            <a:xfrm>
              <a:off x="5238750" y="4333992"/>
              <a:ext cx="1" cy="9409"/>
            </a:xfrm>
            <a:custGeom>
              <a:avLst/>
              <a:gdLst/>
              <a:ahLst/>
              <a:cxnLst/>
              <a:rect l="0" t="0" r="0" b="0"/>
              <a:pathLst>
                <a:path w="1" h="9409">
                  <a:moveTo>
                    <a:pt x="0" y="9408"/>
                  </a:moveTo>
                  <a:lnTo>
                    <a:pt x="0" y="9408"/>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5" name="SMARTInkShape-Group725">
            <a:extLst>
              <a:ext uri="{FF2B5EF4-FFF2-40B4-BE49-F238E27FC236}">
                <a16:creationId xmlns:a16="http://schemas.microsoft.com/office/drawing/2014/main" id="{33343925-FF67-E934-CF78-604895E656ED}"/>
              </a:ext>
            </a:extLst>
          </p:cNvPr>
          <p:cNvGrpSpPr/>
          <p:nvPr/>
        </p:nvGrpSpPr>
        <p:grpSpPr>
          <a:xfrm>
            <a:off x="2343151" y="3019937"/>
            <a:ext cx="1370974" cy="331823"/>
            <a:chOff x="2343151" y="3019937"/>
            <a:chExt cx="1370974" cy="331823"/>
          </a:xfrm>
        </p:grpSpPr>
        <p:sp>
          <p:nvSpPr>
            <p:cNvPr id="2270" name="SMARTInkShape-3279">
              <a:extLst>
                <a:ext uri="{FF2B5EF4-FFF2-40B4-BE49-F238E27FC236}">
                  <a16:creationId xmlns:a16="http://schemas.microsoft.com/office/drawing/2014/main" id="{361042B0-51B9-0EAF-1941-DDFCE725F156}"/>
                </a:ext>
              </a:extLst>
            </p:cNvPr>
            <p:cNvSpPr/>
            <p:nvPr>
              <p:custDataLst>
                <p:tags r:id="rId96"/>
              </p:custDataLst>
            </p:nvPr>
          </p:nvSpPr>
          <p:spPr>
            <a:xfrm>
              <a:off x="2343151" y="3095629"/>
              <a:ext cx="523225" cy="256131"/>
            </a:xfrm>
            <a:custGeom>
              <a:avLst/>
              <a:gdLst/>
              <a:ahLst/>
              <a:cxnLst/>
              <a:rect l="0" t="0" r="0" b="0"/>
              <a:pathLst>
                <a:path w="523225" h="256131">
                  <a:moveTo>
                    <a:pt x="9524" y="247646"/>
                  </a:moveTo>
                  <a:lnTo>
                    <a:pt x="9524" y="247646"/>
                  </a:lnTo>
                  <a:lnTo>
                    <a:pt x="4468" y="252703"/>
                  </a:lnTo>
                  <a:lnTo>
                    <a:pt x="2978" y="253134"/>
                  </a:lnTo>
                  <a:lnTo>
                    <a:pt x="1985" y="252363"/>
                  </a:lnTo>
                  <a:lnTo>
                    <a:pt x="391" y="248578"/>
                  </a:lnTo>
                  <a:lnTo>
                    <a:pt x="77" y="253317"/>
                  </a:lnTo>
                  <a:lnTo>
                    <a:pt x="34" y="250872"/>
                  </a:lnTo>
                  <a:lnTo>
                    <a:pt x="22" y="250855"/>
                  </a:lnTo>
                  <a:lnTo>
                    <a:pt x="2" y="256130"/>
                  </a:lnTo>
                  <a:lnTo>
                    <a:pt x="0" y="251806"/>
                  </a:lnTo>
                  <a:lnTo>
                    <a:pt x="1058" y="250420"/>
                  </a:lnTo>
                  <a:lnTo>
                    <a:pt x="13256" y="242955"/>
                  </a:lnTo>
                  <a:lnTo>
                    <a:pt x="57992" y="206706"/>
                  </a:lnTo>
                  <a:lnTo>
                    <a:pt x="82716" y="188641"/>
                  </a:lnTo>
                  <a:lnTo>
                    <a:pt x="128865" y="163331"/>
                  </a:lnTo>
                  <a:lnTo>
                    <a:pt x="172113" y="143475"/>
                  </a:lnTo>
                  <a:lnTo>
                    <a:pt x="209680" y="130290"/>
                  </a:lnTo>
                  <a:lnTo>
                    <a:pt x="254221" y="117494"/>
                  </a:lnTo>
                  <a:lnTo>
                    <a:pt x="294691" y="107598"/>
                  </a:lnTo>
                  <a:lnTo>
                    <a:pt x="341764" y="97539"/>
                  </a:lnTo>
                  <a:lnTo>
                    <a:pt x="373445" y="88369"/>
                  </a:lnTo>
                  <a:lnTo>
                    <a:pt x="397811" y="83683"/>
                  </a:lnTo>
                  <a:lnTo>
                    <a:pt x="418436" y="78414"/>
                  </a:lnTo>
                  <a:lnTo>
                    <a:pt x="449602" y="73568"/>
                  </a:lnTo>
                  <a:lnTo>
                    <a:pt x="465527" y="67579"/>
                  </a:lnTo>
                  <a:lnTo>
                    <a:pt x="474628" y="66791"/>
                  </a:lnTo>
                  <a:lnTo>
                    <a:pt x="475168" y="65693"/>
                  </a:lnTo>
                  <a:lnTo>
                    <a:pt x="476247" y="48955"/>
                  </a:lnTo>
                  <a:lnTo>
                    <a:pt x="475190" y="48510"/>
                  </a:lnTo>
                  <a:lnTo>
                    <a:pt x="468047" y="47738"/>
                  </a:lnTo>
                  <a:lnTo>
                    <a:pt x="467312" y="44851"/>
                  </a:lnTo>
                  <a:lnTo>
                    <a:pt x="467116" y="42600"/>
                  </a:lnTo>
                  <a:lnTo>
                    <a:pt x="465927" y="41098"/>
                  </a:lnTo>
                  <a:lnTo>
                    <a:pt x="447441" y="30733"/>
                  </a:lnTo>
                  <a:lnTo>
                    <a:pt x="444344" y="30012"/>
                  </a:lnTo>
                  <a:lnTo>
                    <a:pt x="434928" y="23941"/>
                  </a:lnTo>
                  <a:lnTo>
                    <a:pt x="425435" y="15440"/>
                  </a:lnTo>
                  <a:lnTo>
                    <a:pt x="416271" y="12152"/>
                  </a:lnTo>
                  <a:lnTo>
                    <a:pt x="406201" y="9632"/>
                  </a:lnTo>
                  <a:lnTo>
                    <a:pt x="390724" y="126"/>
                  </a:lnTo>
                  <a:lnTo>
                    <a:pt x="421121" y="0"/>
                  </a:lnTo>
                  <a:lnTo>
                    <a:pt x="468283" y="9697"/>
                  </a:lnTo>
                  <a:lnTo>
                    <a:pt x="493644" y="16864"/>
                  </a:lnTo>
                  <a:lnTo>
                    <a:pt x="512768" y="28767"/>
                  </a:lnTo>
                  <a:lnTo>
                    <a:pt x="518938" y="35008"/>
                  </a:lnTo>
                  <a:lnTo>
                    <a:pt x="521680" y="41310"/>
                  </a:lnTo>
                  <a:lnTo>
                    <a:pt x="523224" y="55864"/>
                  </a:lnTo>
                  <a:lnTo>
                    <a:pt x="513568" y="78638"/>
                  </a:lnTo>
                  <a:lnTo>
                    <a:pt x="503066" y="90687"/>
                  </a:lnTo>
                  <a:lnTo>
                    <a:pt x="459031" y="124257"/>
                  </a:lnTo>
                  <a:lnTo>
                    <a:pt x="409574" y="1619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1" name="SMARTInkShape-3280">
              <a:extLst>
                <a:ext uri="{FF2B5EF4-FFF2-40B4-BE49-F238E27FC236}">
                  <a16:creationId xmlns:a16="http://schemas.microsoft.com/office/drawing/2014/main" id="{6E835FAB-BD87-2FFA-5B9D-DF175788E916}"/>
                </a:ext>
              </a:extLst>
            </p:cNvPr>
            <p:cNvSpPr/>
            <p:nvPr>
              <p:custDataLst>
                <p:tags r:id="rId97"/>
              </p:custDataLst>
            </p:nvPr>
          </p:nvSpPr>
          <p:spPr>
            <a:xfrm>
              <a:off x="3040979" y="3052690"/>
              <a:ext cx="99723" cy="165370"/>
            </a:xfrm>
            <a:custGeom>
              <a:avLst/>
              <a:gdLst/>
              <a:ahLst/>
              <a:cxnLst/>
              <a:rect l="0" t="0" r="0" b="0"/>
              <a:pathLst>
                <a:path w="99723" h="165370">
                  <a:moveTo>
                    <a:pt x="73696" y="52460"/>
                  </a:moveTo>
                  <a:lnTo>
                    <a:pt x="73696" y="52460"/>
                  </a:lnTo>
                  <a:lnTo>
                    <a:pt x="81234" y="34560"/>
                  </a:lnTo>
                  <a:lnTo>
                    <a:pt x="81896" y="31001"/>
                  </a:lnTo>
                  <a:lnTo>
                    <a:pt x="81280" y="27571"/>
                  </a:lnTo>
                  <a:lnTo>
                    <a:pt x="77772" y="20937"/>
                  </a:lnTo>
                  <a:lnTo>
                    <a:pt x="75355" y="18745"/>
                  </a:lnTo>
                  <a:lnTo>
                    <a:pt x="69847" y="16309"/>
                  </a:lnTo>
                  <a:lnTo>
                    <a:pt x="60796" y="14937"/>
                  </a:lnTo>
                  <a:lnTo>
                    <a:pt x="41299" y="24644"/>
                  </a:lnTo>
                  <a:lnTo>
                    <a:pt x="20470" y="40926"/>
                  </a:lnTo>
                  <a:lnTo>
                    <a:pt x="5949" y="64212"/>
                  </a:lnTo>
                  <a:lnTo>
                    <a:pt x="0" y="91220"/>
                  </a:lnTo>
                  <a:lnTo>
                    <a:pt x="3295" y="124387"/>
                  </a:lnTo>
                  <a:lnTo>
                    <a:pt x="11009" y="142989"/>
                  </a:lnTo>
                  <a:lnTo>
                    <a:pt x="16030" y="150912"/>
                  </a:lnTo>
                  <a:lnTo>
                    <a:pt x="27253" y="159717"/>
                  </a:lnTo>
                  <a:lnTo>
                    <a:pt x="40355" y="163630"/>
                  </a:lnTo>
                  <a:lnTo>
                    <a:pt x="56761" y="165369"/>
                  </a:lnTo>
                  <a:lnTo>
                    <a:pt x="64523" y="162658"/>
                  </a:lnTo>
                  <a:lnTo>
                    <a:pt x="78791" y="151179"/>
                  </a:lnTo>
                  <a:lnTo>
                    <a:pt x="93668" y="121809"/>
                  </a:lnTo>
                  <a:lnTo>
                    <a:pt x="99722" y="76183"/>
                  </a:lnTo>
                  <a:lnTo>
                    <a:pt x="95494" y="49245"/>
                  </a:lnTo>
                  <a:lnTo>
                    <a:pt x="80589" y="11138"/>
                  </a:lnTo>
                  <a:lnTo>
                    <a:pt x="75116" y="5862"/>
                  </a:lnTo>
                  <a:lnTo>
                    <a:pt x="60569" y="0"/>
                  </a:lnTo>
                  <a:lnTo>
                    <a:pt x="16546" y="48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2" name="SMARTInkShape-3281">
              <a:extLst>
                <a:ext uri="{FF2B5EF4-FFF2-40B4-BE49-F238E27FC236}">
                  <a16:creationId xmlns:a16="http://schemas.microsoft.com/office/drawing/2014/main" id="{682045C0-A82F-3815-F234-3C9DEE9E7DFC}"/>
                </a:ext>
              </a:extLst>
            </p:cNvPr>
            <p:cNvSpPr/>
            <p:nvPr>
              <p:custDataLst>
                <p:tags r:id="rId98"/>
              </p:custDataLst>
            </p:nvPr>
          </p:nvSpPr>
          <p:spPr>
            <a:xfrm>
              <a:off x="3219450" y="3200400"/>
              <a:ext cx="19051" cy="9526"/>
            </a:xfrm>
            <a:custGeom>
              <a:avLst/>
              <a:gdLst/>
              <a:ahLst/>
              <a:cxnLst/>
              <a:rect l="0" t="0" r="0" b="0"/>
              <a:pathLst>
                <a:path w="19051" h="9526">
                  <a:moveTo>
                    <a:pt x="19050" y="9525"/>
                  </a:moveTo>
                  <a:lnTo>
                    <a:pt x="19050" y="9525"/>
                  </a:lnTo>
                  <a:lnTo>
                    <a:pt x="13994" y="446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3" name="SMARTInkShape-3282">
              <a:extLst>
                <a:ext uri="{FF2B5EF4-FFF2-40B4-BE49-F238E27FC236}">
                  <a16:creationId xmlns:a16="http://schemas.microsoft.com/office/drawing/2014/main" id="{1B13FE56-1E4F-0C10-23A5-67FBD7A6C64D}"/>
                </a:ext>
              </a:extLst>
            </p:cNvPr>
            <p:cNvSpPr/>
            <p:nvPr>
              <p:custDataLst>
                <p:tags r:id="rId99"/>
              </p:custDataLst>
            </p:nvPr>
          </p:nvSpPr>
          <p:spPr>
            <a:xfrm>
              <a:off x="3362325" y="3029078"/>
              <a:ext cx="119128" cy="180848"/>
            </a:xfrm>
            <a:custGeom>
              <a:avLst/>
              <a:gdLst/>
              <a:ahLst/>
              <a:cxnLst/>
              <a:rect l="0" t="0" r="0" b="0"/>
              <a:pathLst>
                <a:path w="119128" h="180848">
                  <a:moveTo>
                    <a:pt x="0" y="28447"/>
                  </a:moveTo>
                  <a:lnTo>
                    <a:pt x="0" y="28447"/>
                  </a:lnTo>
                  <a:lnTo>
                    <a:pt x="0" y="20246"/>
                  </a:lnTo>
                  <a:lnTo>
                    <a:pt x="5056" y="14258"/>
                  </a:lnTo>
                  <a:lnTo>
                    <a:pt x="10361" y="11557"/>
                  </a:lnTo>
                  <a:lnTo>
                    <a:pt x="13257" y="10837"/>
                  </a:lnTo>
                  <a:lnTo>
                    <a:pt x="28685" y="3135"/>
                  </a:lnTo>
                  <a:lnTo>
                    <a:pt x="75874" y="159"/>
                  </a:lnTo>
                  <a:lnTo>
                    <a:pt x="81347" y="0"/>
                  </a:lnTo>
                  <a:lnTo>
                    <a:pt x="86602" y="2751"/>
                  </a:lnTo>
                  <a:lnTo>
                    <a:pt x="89484" y="4966"/>
                  </a:lnTo>
                  <a:lnTo>
                    <a:pt x="92687" y="10250"/>
                  </a:lnTo>
                  <a:lnTo>
                    <a:pt x="93541" y="13141"/>
                  </a:lnTo>
                  <a:lnTo>
                    <a:pt x="89687" y="32379"/>
                  </a:lnTo>
                  <a:lnTo>
                    <a:pt x="76786" y="53130"/>
                  </a:lnTo>
                  <a:lnTo>
                    <a:pt x="51020" y="87496"/>
                  </a:lnTo>
                  <a:lnTo>
                    <a:pt x="40010" y="94118"/>
                  </a:lnTo>
                  <a:lnTo>
                    <a:pt x="40432" y="94452"/>
                  </a:lnTo>
                  <a:lnTo>
                    <a:pt x="57395" y="95096"/>
                  </a:lnTo>
                  <a:lnTo>
                    <a:pt x="78992" y="89629"/>
                  </a:lnTo>
                  <a:lnTo>
                    <a:pt x="103013" y="94190"/>
                  </a:lnTo>
                  <a:lnTo>
                    <a:pt x="106775" y="96617"/>
                  </a:lnTo>
                  <a:lnTo>
                    <a:pt x="109284" y="100352"/>
                  </a:lnTo>
                  <a:lnTo>
                    <a:pt x="113128" y="109088"/>
                  </a:lnTo>
                  <a:lnTo>
                    <a:pt x="118365" y="116498"/>
                  </a:lnTo>
                  <a:lnTo>
                    <a:pt x="119127" y="121014"/>
                  </a:lnTo>
                  <a:lnTo>
                    <a:pt x="117151" y="131677"/>
                  </a:lnTo>
                  <a:lnTo>
                    <a:pt x="107100" y="143472"/>
                  </a:lnTo>
                  <a:lnTo>
                    <a:pt x="79834" y="163234"/>
                  </a:lnTo>
                  <a:lnTo>
                    <a:pt x="46461" y="176270"/>
                  </a:lnTo>
                  <a:lnTo>
                    <a:pt x="9525" y="180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4" name="SMARTInkShape-3283">
              <a:extLst>
                <a:ext uri="{FF2B5EF4-FFF2-40B4-BE49-F238E27FC236}">
                  <a16:creationId xmlns:a16="http://schemas.microsoft.com/office/drawing/2014/main" id="{E6BC40D9-BC69-9001-B93E-D0ED98B214BD}"/>
                </a:ext>
              </a:extLst>
            </p:cNvPr>
            <p:cNvSpPr/>
            <p:nvPr>
              <p:custDataLst>
                <p:tags r:id="rId100"/>
              </p:custDataLst>
            </p:nvPr>
          </p:nvSpPr>
          <p:spPr>
            <a:xfrm>
              <a:off x="3552825" y="3019937"/>
              <a:ext cx="161300" cy="180464"/>
            </a:xfrm>
            <a:custGeom>
              <a:avLst/>
              <a:gdLst/>
              <a:ahLst/>
              <a:cxnLst/>
              <a:rect l="0" t="0" r="0" b="0"/>
              <a:pathLst>
                <a:path w="161300" h="180464">
                  <a:moveTo>
                    <a:pt x="57150" y="28063"/>
                  </a:moveTo>
                  <a:lnTo>
                    <a:pt x="57150" y="28063"/>
                  </a:lnTo>
                  <a:lnTo>
                    <a:pt x="65351" y="19862"/>
                  </a:lnTo>
                  <a:lnTo>
                    <a:pt x="107345" y="5315"/>
                  </a:lnTo>
                  <a:lnTo>
                    <a:pt x="134838" y="255"/>
                  </a:lnTo>
                  <a:lnTo>
                    <a:pt x="140692" y="0"/>
                  </a:lnTo>
                  <a:lnTo>
                    <a:pt x="145654" y="1946"/>
                  </a:lnTo>
                  <a:lnTo>
                    <a:pt x="153988" y="9752"/>
                  </a:lnTo>
                  <a:lnTo>
                    <a:pt x="158397" y="20278"/>
                  </a:lnTo>
                  <a:lnTo>
                    <a:pt x="159573" y="26048"/>
                  </a:lnTo>
                  <a:lnTo>
                    <a:pt x="158240" y="32011"/>
                  </a:lnTo>
                  <a:lnTo>
                    <a:pt x="146252" y="50517"/>
                  </a:lnTo>
                  <a:lnTo>
                    <a:pt x="117410" y="80804"/>
                  </a:lnTo>
                  <a:lnTo>
                    <a:pt x="101698" y="90139"/>
                  </a:lnTo>
                  <a:lnTo>
                    <a:pt x="86411" y="94559"/>
                  </a:lnTo>
                  <a:lnTo>
                    <a:pt x="90985" y="89628"/>
                  </a:lnTo>
                  <a:lnTo>
                    <a:pt x="96176" y="87175"/>
                  </a:lnTo>
                  <a:lnTo>
                    <a:pt x="99042" y="86521"/>
                  </a:lnTo>
                  <a:lnTo>
                    <a:pt x="113364" y="78926"/>
                  </a:lnTo>
                  <a:lnTo>
                    <a:pt x="127642" y="77127"/>
                  </a:lnTo>
                  <a:lnTo>
                    <a:pt x="138927" y="79149"/>
                  </a:lnTo>
                  <a:lnTo>
                    <a:pt x="151230" y="86239"/>
                  </a:lnTo>
                  <a:lnTo>
                    <a:pt x="154795" y="89071"/>
                  </a:lnTo>
                  <a:lnTo>
                    <a:pt x="158756" y="100686"/>
                  </a:lnTo>
                  <a:lnTo>
                    <a:pt x="161299" y="128957"/>
                  </a:lnTo>
                  <a:lnTo>
                    <a:pt x="159391" y="134484"/>
                  </a:lnTo>
                  <a:lnTo>
                    <a:pt x="151627" y="143447"/>
                  </a:lnTo>
                  <a:lnTo>
                    <a:pt x="135355" y="154444"/>
                  </a:lnTo>
                  <a:lnTo>
                    <a:pt x="90197" y="166582"/>
                  </a:lnTo>
                  <a:lnTo>
                    <a:pt x="43745" y="170364"/>
                  </a:lnTo>
                  <a:lnTo>
                    <a:pt x="0" y="180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83" name="SMARTInkShape-Group726">
            <a:extLst>
              <a:ext uri="{FF2B5EF4-FFF2-40B4-BE49-F238E27FC236}">
                <a16:creationId xmlns:a16="http://schemas.microsoft.com/office/drawing/2014/main" id="{6D9E5DBB-CDCD-BA6B-6194-04CFB55F90D5}"/>
              </a:ext>
            </a:extLst>
          </p:cNvPr>
          <p:cNvGrpSpPr/>
          <p:nvPr/>
        </p:nvGrpSpPr>
        <p:grpSpPr>
          <a:xfrm>
            <a:off x="1191437" y="4858177"/>
            <a:ext cx="1302084" cy="256452"/>
            <a:chOff x="1191437" y="4858177"/>
            <a:chExt cx="1302084" cy="256452"/>
          </a:xfrm>
        </p:grpSpPr>
        <p:sp>
          <p:nvSpPr>
            <p:cNvPr id="2276" name="SMARTInkShape-3284">
              <a:extLst>
                <a:ext uri="{FF2B5EF4-FFF2-40B4-BE49-F238E27FC236}">
                  <a16:creationId xmlns:a16="http://schemas.microsoft.com/office/drawing/2014/main" id="{A8167917-7F09-8474-9C9A-D3C17506BB84}"/>
                </a:ext>
              </a:extLst>
            </p:cNvPr>
            <p:cNvSpPr/>
            <p:nvPr>
              <p:custDataLst>
                <p:tags r:id="rId89"/>
              </p:custDataLst>
            </p:nvPr>
          </p:nvSpPr>
          <p:spPr>
            <a:xfrm>
              <a:off x="1191437" y="4924592"/>
              <a:ext cx="142064" cy="190037"/>
            </a:xfrm>
            <a:custGeom>
              <a:avLst/>
              <a:gdLst/>
              <a:ahLst/>
              <a:cxnLst/>
              <a:rect l="0" t="0" r="0" b="0"/>
              <a:pathLst>
                <a:path w="142064" h="190037">
                  <a:moveTo>
                    <a:pt x="8713" y="47458"/>
                  </a:moveTo>
                  <a:lnTo>
                    <a:pt x="8713" y="47458"/>
                  </a:lnTo>
                  <a:lnTo>
                    <a:pt x="16252" y="29558"/>
                  </a:lnTo>
                  <a:lnTo>
                    <a:pt x="16914" y="25999"/>
                  </a:lnTo>
                  <a:lnTo>
                    <a:pt x="23294" y="19224"/>
                  </a:lnTo>
                  <a:lnTo>
                    <a:pt x="46421" y="2685"/>
                  </a:lnTo>
                  <a:lnTo>
                    <a:pt x="59044" y="678"/>
                  </a:lnTo>
                  <a:lnTo>
                    <a:pt x="77216" y="0"/>
                  </a:lnTo>
                  <a:lnTo>
                    <a:pt x="84314" y="2729"/>
                  </a:lnTo>
                  <a:lnTo>
                    <a:pt x="87689" y="4939"/>
                  </a:lnTo>
                  <a:lnTo>
                    <a:pt x="91438" y="18683"/>
                  </a:lnTo>
                  <a:lnTo>
                    <a:pt x="94043" y="59936"/>
                  </a:lnTo>
                  <a:lnTo>
                    <a:pt x="94262" y="77345"/>
                  </a:lnTo>
                  <a:lnTo>
                    <a:pt x="84273" y="104997"/>
                  </a:lnTo>
                  <a:lnTo>
                    <a:pt x="46509" y="148535"/>
                  </a:lnTo>
                  <a:lnTo>
                    <a:pt x="32919" y="158703"/>
                  </a:lnTo>
                  <a:lnTo>
                    <a:pt x="18413" y="167809"/>
                  </a:lnTo>
                  <a:lnTo>
                    <a:pt x="0" y="189330"/>
                  </a:lnTo>
                  <a:lnTo>
                    <a:pt x="9542" y="190036"/>
                  </a:lnTo>
                  <a:lnTo>
                    <a:pt x="49046" y="177050"/>
                  </a:lnTo>
                  <a:lnTo>
                    <a:pt x="94732" y="172043"/>
                  </a:lnTo>
                  <a:lnTo>
                    <a:pt x="142063" y="171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7" name="SMARTInkShape-3285">
              <a:extLst>
                <a:ext uri="{FF2B5EF4-FFF2-40B4-BE49-F238E27FC236}">
                  <a16:creationId xmlns:a16="http://schemas.microsoft.com/office/drawing/2014/main" id="{88BEDB95-8646-5F7B-F893-7659CF4BC895}"/>
                </a:ext>
              </a:extLst>
            </p:cNvPr>
            <p:cNvSpPr/>
            <p:nvPr>
              <p:custDataLst>
                <p:tags r:id="rId90"/>
              </p:custDataLst>
            </p:nvPr>
          </p:nvSpPr>
          <p:spPr>
            <a:xfrm>
              <a:off x="1476375" y="4935274"/>
              <a:ext cx="133351" cy="103452"/>
            </a:xfrm>
            <a:custGeom>
              <a:avLst/>
              <a:gdLst/>
              <a:ahLst/>
              <a:cxnLst/>
              <a:rect l="0" t="0" r="0" b="0"/>
              <a:pathLst>
                <a:path w="133351" h="103452">
                  <a:moveTo>
                    <a:pt x="0" y="8201"/>
                  </a:moveTo>
                  <a:lnTo>
                    <a:pt x="0" y="8201"/>
                  </a:lnTo>
                  <a:lnTo>
                    <a:pt x="0" y="0"/>
                  </a:lnTo>
                  <a:lnTo>
                    <a:pt x="43848" y="34358"/>
                  </a:lnTo>
                  <a:lnTo>
                    <a:pt x="87806" y="67337"/>
                  </a:lnTo>
                  <a:lnTo>
                    <a:pt x="133350" y="103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8" name="SMARTInkShape-3286">
              <a:extLst>
                <a:ext uri="{FF2B5EF4-FFF2-40B4-BE49-F238E27FC236}">
                  <a16:creationId xmlns:a16="http://schemas.microsoft.com/office/drawing/2014/main" id="{B435B39D-98A5-31EC-4C54-2FD93DEB715E}"/>
                </a:ext>
              </a:extLst>
            </p:cNvPr>
            <p:cNvSpPr/>
            <p:nvPr>
              <p:custDataLst>
                <p:tags r:id="rId91"/>
              </p:custDataLst>
            </p:nvPr>
          </p:nvSpPr>
          <p:spPr>
            <a:xfrm>
              <a:off x="1514475" y="4934066"/>
              <a:ext cx="95251" cy="133235"/>
            </a:xfrm>
            <a:custGeom>
              <a:avLst/>
              <a:gdLst/>
              <a:ahLst/>
              <a:cxnLst/>
              <a:rect l="0" t="0" r="0" b="0"/>
              <a:pathLst>
                <a:path w="95251" h="133235">
                  <a:moveTo>
                    <a:pt x="95250" y="9409"/>
                  </a:moveTo>
                  <a:lnTo>
                    <a:pt x="95250" y="9409"/>
                  </a:lnTo>
                  <a:lnTo>
                    <a:pt x="85842" y="0"/>
                  </a:lnTo>
                  <a:lnTo>
                    <a:pt x="53239" y="39989"/>
                  </a:lnTo>
                  <a:lnTo>
                    <a:pt x="17927" y="86647"/>
                  </a:lnTo>
                  <a:lnTo>
                    <a:pt x="2478" y="113874"/>
                  </a:lnTo>
                  <a:lnTo>
                    <a:pt x="0"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9" name="SMARTInkShape-3287">
              <a:extLst>
                <a:ext uri="{FF2B5EF4-FFF2-40B4-BE49-F238E27FC236}">
                  <a16:creationId xmlns:a16="http://schemas.microsoft.com/office/drawing/2014/main" id="{1BC7B74E-70BE-67DC-5268-7D47D408B5FB}"/>
                </a:ext>
              </a:extLst>
            </p:cNvPr>
            <p:cNvSpPr/>
            <p:nvPr>
              <p:custDataLst>
                <p:tags r:id="rId92"/>
              </p:custDataLst>
            </p:nvPr>
          </p:nvSpPr>
          <p:spPr>
            <a:xfrm>
              <a:off x="1762339" y="4907242"/>
              <a:ext cx="142011" cy="187898"/>
            </a:xfrm>
            <a:custGeom>
              <a:avLst/>
              <a:gdLst/>
              <a:ahLst/>
              <a:cxnLst/>
              <a:rect l="0" t="0" r="0" b="0"/>
              <a:pathLst>
                <a:path w="142011" h="187898">
                  <a:moveTo>
                    <a:pt x="95036" y="36233"/>
                  </a:moveTo>
                  <a:lnTo>
                    <a:pt x="95036" y="36233"/>
                  </a:lnTo>
                  <a:lnTo>
                    <a:pt x="95036" y="13843"/>
                  </a:lnTo>
                  <a:lnTo>
                    <a:pt x="92214" y="7585"/>
                  </a:lnTo>
                  <a:lnTo>
                    <a:pt x="86835" y="0"/>
                  </a:lnTo>
                  <a:lnTo>
                    <a:pt x="80455" y="1785"/>
                  </a:lnTo>
                  <a:lnTo>
                    <a:pt x="53095" y="15547"/>
                  </a:lnTo>
                  <a:lnTo>
                    <a:pt x="28229" y="39986"/>
                  </a:lnTo>
                  <a:lnTo>
                    <a:pt x="7992" y="70018"/>
                  </a:lnTo>
                  <a:lnTo>
                    <a:pt x="2217" y="94927"/>
                  </a:lnTo>
                  <a:lnTo>
                    <a:pt x="106" y="138389"/>
                  </a:lnTo>
                  <a:lnTo>
                    <a:pt x="0" y="145612"/>
                  </a:lnTo>
                  <a:lnTo>
                    <a:pt x="5525" y="159282"/>
                  </a:lnTo>
                  <a:lnTo>
                    <a:pt x="21264" y="180248"/>
                  </a:lnTo>
                  <a:lnTo>
                    <a:pt x="30851" y="184906"/>
                  </a:lnTo>
                  <a:lnTo>
                    <a:pt x="54253" y="187897"/>
                  </a:lnTo>
                  <a:lnTo>
                    <a:pt x="78013" y="178302"/>
                  </a:lnTo>
                  <a:lnTo>
                    <a:pt x="105162" y="162053"/>
                  </a:lnTo>
                  <a:lnTo>
                    <a:pt x="118233" y="147186"/>
                  </a:lnTo>
                  <a:lnTo>
                    <a:pt x="135249" y="106716"/>
                  </a:lnTo>
                  <a:lnTo>
                    <a:pt x="141685" y="63323"/>
                  </a:lnTo>
                  <a:lnTo>
                    <a:pt x="142010" y="54293"/>
                  </a:lnTo>
                  <a:lnTo>
                    <a:pt x="136728" y="38615"/>
                  </a:lnTo>
                  <a:lnTo>
                    <a:pt x="132355" y="31471"/>
                  </a:lnTo>
                  <a:lnTo>
                    <a:pt x="126265" y="26708"/>
                  </a:lnTo>
                  <a:lnTo>
                    <a:pt x="104642" y="20006"/>
                  </a:lnTo>
                  <a:lnTo>
                    <a:pt x="94719" y="18438"/>
                  </a:lnTo>
                  <a:lnTo>
                    <a:pt x="86781" y="20563"/>
                  </a:lnTo>
                  <a:lnTo>
                    <a:pt x="75986" y="26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0" name="SMARTInkShape-3288">
              <a:extLst>
                <a:ext uri="{FF2B5EF4-FFF2-40B4-BE49-F238E27FC236}">
                  <a16:creationId xmlns:a16="http://schemas.microsoft.com/office/drawing/2014/main" id="{87C0F569-D1A2-2499-1566-2417833CA451}"/>
                </a:ext>
              </a:extLst>
            </p:cNvPr>
            <p:cNvSpPr/>
            <p:nvPr>
              <p:custDataLst>
                <p:tags r:id="rId93"/>
              </p:custDataLst>
            </p:nvPr>
          </p:nvSpPr>
          <p:spPr>
            <a:xfrm>
              <a:off x="2000250" y="50387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1" name="SMARTInkShape-3289">
              <a:extLst>
                <a:ext uri="{FF2B5EF4-FFF2-40B4-BE49-F238E27FC236}">
                  <a16:creationId xmlns:a16="http://schemas.microsoft.com/office/drawing/2014/main" id="{F1DCBA35-3DE6-C320-B882-4158DBB2003B}"/>
                </a:ext>
              </a:extLst>
            </p:cNvPr>
            <p:cNvSpPr/>
            <p:nvPr>
              <p:custDataLst>
                <p:tags r:id="rId94"/>
              </p:custDataLst>
            </p:nvPr>
          </p:nvSpPr>
          <p:spPr>
            <a:xfrm>
              <a:off x="2171700" y="4886752"/>
              <a:ext cx="121390" cy="161499"/>
            </a:xfrm>
            <a:custGeom>
              <a:avLst/>
              <a:gdLst/>
              <a:ahLst/>
              <a:cxnLst/>
              <a:rect l="0" t="0" r="0" b="0"/>
              <a:pathLst>
                <a:path w="121390" h="161499">
                  <a:moveTo>
                    <a:pt x="0" y="28148"/>
                  </a:moveTo>
                  <a:lnTo>
                    <a:pt x="0" y="28148"/>
                  </a:lnTo>
                  <a:lnTo>
                    <a:pt x="9133" y="19015"/>
                  </a:lnTo>
                  <a:lnTo>
                    <a:pt x="9490" y="10456"/>
                  </a:lnTo>
                  <a:lnTo>
                    <a:pt x="19628" y="4444"/>
                  </a:lnTo>
                  <a:lnTo>
                    <a:pt x="36037" y="1016"/>
                  </a:lnTo>
                  <a:lnTo>
                    <a:pt x="59361" y="0"/>
                  </a:lnTo>
                  <a:lnTo>
                    <a:pt x="74361" y="5407"/>
                  </a:lnTo>
                  <a:lnTo>
                    <a:pt x="85966" y="13808"/>
                  </a:lnTo>
                  <a:lnTo>
                    <a:pt x="91124" y="21069"/>
                  </a:lnTo>
                  <a:lnTo>
                    <a:pt x="94027" y="36163"/>
                  </a:lnTo>
                  <a:lnTo>
                    <a:pt x="91260" y="41958"/>
                  </a:lnTo>
                  <a:lnTo>
                    <a:pt x="49506" y="83490"/>
                  </a:lnTo>
                  <a:lnTo>
                    <a:pt x="37525" y="89786"/>
                  </a:lnTo>
                  <a:lnTo>
                    <a:pt x="27261" y="93642"/>
                  </a:lnTo>
                  <a:lnTo>
                    <a:pt x="24524" y="96153"/>
                  </a:lnTo>
                  <a:lnTo>
                    <a:pt x="22699" y="98884"/>
                  </a:lnTo>
                  <a:lnTo>
                    <a:pt x="21483" y="99647"/>
                  </a:lnTo>
                  <a:lnTo>
                    <a:pt x="20672" y="99097"/>
                  </a:lnTo>
                  <a:lnTo>
                    <a:pt x="20131" y="97672"/>
                  </a:lnTo>
                  <a:lnTo>
                    <a:pt x="21887" y="96722"/>
                  </a:lnTo>
                  <a:lnTo>
                    <a:pt x="63858" y="86696"/>
                  </a:lnTo>
                  <a:lnTo>
                    <a:pt x="88971" y="86632"/>
                  </a:lnTo>
                  <a:lnTo>
                    <a:pt x="101632" y="90477"/>
                  </a:lnTo>
                  <a:lnTo>
                    <a:pt x="111492" y="98536"/>
                  </a:lnTo>
                  <a:lnTo>
                    <a:pt x="118344" y="108115"/>
                  </a:lnTo>
                  <a:lnTo>
                    <a:pt x="121389" y="115900"/>
                  </a:lnTo>
                  <a:lnTo>
                    <a:pt x="119920" y="125710"/>
                  </a:lnTo>
                  <a:lnTo>
                    <a:pt x="118047" y="131289"/>
                  </a:lnTo>
                  <a:lnTo>
                    <a:pt x="100241" y="149255"/>
                  </a:lnTo>
                  <a:lnTo>
                    <a:pt x="86532" y="156056"/>
                  </a:lnTo>
                  <a:lnTo>
                    <a:pt x="47536" y="160781"/>
                  </a:lnTo>
                  <a:lnTo>
                    <a:pt x="19050" y="1614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2" name="SMARTInkShape-3290">
              <a:extLst>
                <a:ext uri="{FF2B5EF4-FFF2-40B4-BE49-F238E27FC236}">
                  <a16:creationId xmlns:a16="http://schemas.microsoft.com/office/drawing/2014/main" id="{559737BF-BF67-E5DD-C262-6A0FD12ACC86}"/>
                </a:ext>
              </a:extLst>
            </p:cNvPr>
            <p:cNvSpPr/>
            <p:nvPr>
              <p:custDataLst>
                <p:tags r:id="rId95"/>
              </p:custDataLst>
            </p:nvPr>
          </p:nvSpPr>
          <p:spPr>
            <a:xfrm>
              <a:off x="2352675" y="4858177"/>
              <a:ext cx="140846" cy="180549"/>
            </a:xfrm>
            <a:custGeom>
              <a:avLst/>
              <a:gdLst/>
              <a:ahLst/>
              <a:cxnLst/>
              <a:rect l="0" t="0" r="0" b="0"/>
              <a:pathLst>
                <a:path w="140846" h="180549">
                  <a:moveTo>
                    <a:pt x="28575" y="18623"/>
                  </a:moveTo>
                  <a:lnTo>
                    <a:pt x="28575" y="18623"/>
                  </a:lnTo>
                  <a:lnTo>
                    <a:pt x="33631" y="18623"/>
                  </a:lnTo>
                  <a:lnTo>
                    <a:pt x="38936" y="15801"/>
                  </a:lnTo>
                  <a:lnTo>
                    <a:pt x="44821" y="12077"/>
                  </a:lnTo>
                  <a:lnTo>
                    <a:pt x="82703" y="1734"/>
                  </a:lnTo>
                  <a:lnTo>
                    <a:pt x="113115" y="0"/>
                  </a:lnTo>
                  <a:lnTo>
                    <a:pt x="121887" y="2585"/>
                  </a:lnTo>
                  <a:lnTo>
                    <a:pt x="125708" y="4756"/>
                  </a:lnTo>
                  <a:lnTo>
                    <a:pt x="127197" y="9378"/>
                  </a:lnTo>
                  <a:lnTo>
                    <a:pt x="126029" y="22981"/>
                  </a:lnTo>
                  <a:lnTo>
                    <a:pt x="115598" y="51038"/>
                  </a:lnTo>
                  <a:lnTo>
                    <a:pt x="88234" y="90273"/>
                  </a:lnTo>
                  <a:lnTo>
                    <a:pt x="78726" y="98092"/>
                  </a:lnTo>
                  <a:lnTo>
                    <a:pt x="69056" y="103112"/>
                  </a:lnTo>
                  <a:lnTo>
                    <a:pt x="69321" y="102466"/>
                  </a:lnTo>
                  <a:lnTo>
                    <a:pt x="72437" y="98925"/>
                  </a:lnTo>
                  <a:lnTo>
                    <a:pt x="77350" y="96646"/>
                  </a:lnTo>
                  <a:lnTo>
                    <a:pt x="111750" y="86729"/>
                  </a:lnTo>
                  <a:lnTo>
                    <a:pt x="121280" y="88756"/>
                  </a:lnTo>
                  <a:lnTo>
                    <a:pt x="125304" y="90778"/>
                  </a:lnTo>
                  <a:lnTo>
                    <a:pt x="132596" y="98670"/>
                  </a:lnTo>
                  <a:lnTo>
                    <a:pt x="138306" y="109233"/>
                  </a:lnTo>
                  <a:lnTo>
                    <a:pt x="140845" y="120983"/>
                  </a:lnTo>
                  <a:lnTo>
                    <a:pt x="139150" y="130438"/>
                  </a:lnTo>
                  <a:lnTo>
                    <a:pt x="133811" y="139228"/>
                  </a:lnTo>
                  <a:lnTo>
                    <a:pt x="119964" y="153959"/>
                  </a:lnTo>
                  <a:lnTo>
                    <a:pt x="77495" y="171418"/>
                  </a:lnTo>
                  <a:lnTo>
                    <a:pt x="63017" y="176490"/>
                  </a:lnTo>
                  <a:lnTo>
                    <a:pt x="17867" y="180191"/>
                  </a:lnTo>
                  <a:lnTo>
                    <a:pt x="0" y="180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90" name="SMARTInkShape-Group727">
            <a:extLst>
              <a:ext uri="{FF2B5EF4-FFF2-40B4-BE49-F238E27FC236}">
                <a16:creationId xmlns:a16="http://schemas.microsoft.com/office/drawing/2014/main" id="{637760AB-E399-10B5-FDA9-309C84ECD1CD}"/>
              </a:ext>
            </a:extLst>
          </p:cNvPr>
          <p:cNvGrpSpPr/>
          <p:nvPr/>
        </p:nvGrpSpPr>
        <p:grpSpPr>
          <a:xfrm>
            <a:off x="2724150" y="4812233"/>
            <a:ext cx="865452" cy="242575"/>
            <a:chOff x="2724150" y="4812233"/>
            <a:chExt cx="865452" cy="242575"/>
          </a:xfrm>
        </p:grpSpPr>
        <p:sp>
          <p:nvSpPr>
            <p:cNvPr id="2284" name="SMARTInkShape-3291">
              <a:extLst>
                <a:ext uri="{FF2B5EF4-FFF2-40B4-BE49-F238E27FC236}">
                  <a16:creationId xmlns:a16="http://schemas.microsoft.com/office/drawing/2014/main" id="{677F1A27-E892-14E8-A1C8-04076F628D94}"/>
                </a:ext>
              </a:extLst>
            </p:cNvPr>
            <p:cNvSpPr/>
            <p:nvPr>
              <p:custDataLst>
                <p:tags r:id="rId83"/>
              </p:custDataLst>
            </p:nvPr>
          </p:nvSpPr>
          <p:spPr>
            <a:xfrm>
              <a:off x="2733675" y="4886441"/>
              <a:ext cx="85726" cy="9410"/>
            </a:xfrm>
            <a:custGeom>
              <a:avLst/>
              <a:gdLst/>
              <a:ahLst/>
              <a:cxnLst/>
              <a:rect l="0" t="0" r="0" b="0"/>
              <a:pathLst>
                <a:path w="85726" h="9410">
                  <a:moveTo>
                    <a:pt x="0" y="9409"/>
                  </a:moveTo>
                  <a:lnTo>
                    <a:pt x="0" y="9409"/>
                  </a:lnTo>
                  <a:lnTo>
                    <a:pt x="5056" y="4353"/>
                  </a:lnTo>
                  <a:lnTo>
                    <a:pt x="13183" y="1870"/>
                  </a:lnTo>
                  <a:lnTo>
                    <a:pt x="59245" y="0"/>
                  </a:lnTo>
                  <a:lnTo>
                    <a:pt x="85725"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5" name="SMARTInkShape-3292">
              <a:extLst>
                <a:ext uri="{FF2B5EF4-FFF2-40B4-BE49-F238E27FC236}">
                  <a16:creationId xmlns:a16="http://schemas.microsoft.com/office/drawing/2014/main" id="{EDEC4B9D-5A88-F5FF-0866-7CDE702903AE}"/>
                </a:ext>
              </a:extLst>
            </p:cNvPr>
            <p:cNvSpPr/>
            <p:nvPr>
              <p:custDataLst>
                <p:tags r:id="rId84"/>
              </p:custDataLst>
            </p:nvPr>
          </p:nvSpPr>
          <p:spPr>
            <a:xfrm>
              <a:off x="2724150" y="4943475"/>
              <a:ext cx="123826" cy="28576"/>
            </a:xfrm>
            <a:custGeom>
              <a:avLst/>
              <a:gdLst/>
              <a:ahLst/>
              <a:cxnLst/>
              <a:rect l="0" t="0" r="0" b="0"/>
              <a:pathLst>
                <a:path w="123826" h="28576">
                  <a:moveTo>
                    <a:pt x="0" y="28575"/>
                  </a:moveTo>
                  <a:lnTo>
                    <a:pt x="0" y="28575"/>
                  </a:lnTo>
                  <a:lnTo>
                    <a:pt x="5056" y="23519"/>
                  </a:lnTo>
                  <a:lnTo>
                    <a:pt x="42842" y="16816"/>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6" name="SMARTInkShape-3293">
              <a:extLst>
                <a:ext uri="{FF2B5EF4-FFF2-40B4-BE49-F238E27FC236}">
                  <a16:creationId xmlns:a16="http://schemas.microsoft.com/office/drawing/2014/main" id="{634FE5B5-4A98-14BB-EFE2-A7BF7CB949FA}"/>
                </a:ext>
              </a:extLst>
            </p:cNvPr>
            <p:cNvSpPr/>
            <p:nvPr>
              <p:custDataLst>
                <p:tags r:id="rId85"/>
              </p:custDataLst>
            </p:nvPr>
          </p:nvSpPr>
          <p:spPr>
            <a:xfrm>
              <a:off x="2975149" y="4840567"/>
              <a:ext cx="127345" cy="174246"/>
            </a:xfrm>
            <a:custGeom>
              <a:avLst/>
              <a:gdLst/>
              <a:ahLst/>
              <a:cxnLst/>
              <a:rect l="0" t="0" r="0" b="0"/>
              <a:pathLst>
                <a:path w="127345" h="174246">
                  <a:moveTo>
                    <a:pt x="82376" y="36233"/>
                  </a:moveTo>
                  <a:lnTo>
                    <a:pt x="82376" y="36233"/>
                  </a:lnTo>
                  <a:lnTo>
                    <a:pt x="82376" y="22976"/>
                  </a:lnTo>
                  <a:lnTo>
                    <a:pt x="79554" y="16935"/>
                  </a:lnTo>
                  <a:lnTo>
                    <a:pt x="69119" y="4434"/>
                  </a:lnTo>
                  <a:lnTo>
                    <a:pt x="63079" y="933"/>
                  </a:lnTo>
                  <a:lnTo>
                    <a:pt x="59986" y="0"/>
                  </a:lnTo>
                  <a:lnTo>
                    <a:pt x="40464" y="3742"/>
                  </a:lnTo>
                  <a:lnTo>
                    <a:pt x="29176" y="11563"/>
                  </a:lnTo>
                  <a:lnTo>
                    <a:pt x="8250" y="33830"/>
                  </a:lnTo>
                  <a:lnTo>
                    <a:pt x="1806" y="51745"/>
                  </a:lnTo>
                  <a:lnTo>
                    <a:pt x="0" y="74877"/>
                  </a:lnTo>
                  <a:lnTo>
                    <a:pt x="2726" y="102797"/>
                  </a:lnTo>
                  <a:lnTo>
                    <a:pt x="13109" y="124378"/>
                  </a:lnTo>
                  <a:lnTo>
                    <a:pt x="45645" y="155480"/>
                  </a:lnTo>
                  <a:lnTo>
                    <a:pt x="75031" y="173401"/>
                  </a:lnTo>
                  <a:lnTo>
                    <a:pt x="79596" y="174245"/>
                  </a:lnTo>
                  <a:lnTo>
                    <a:pt x="90313" y="172361"/>
                  </a:lnTo>
                  <a:lnTo>
                    <a:pt x="108246" y="165350"/>
                  </a:lnTo>
                  <a:lnTo>
                    <a:pt x="117863" y="153943"/>
                  </a:lnTo>
                  <a:lnTo>
                    <a:pt x="124607" y="137232"/>
                  </a:lnTo>
                  <a:lnTo>
                    <a:pt x="127344" y="106140"/>
                  </a:lnTo>
                  <a:lnTo>
                    <a:pt x="121590" y="58714"/>
                  </a:lnTo>
                  <a:lnTo>
                    <a:pt x="115327" y="40580"/>
                  </a:lnTo>
                  <a:lnTo>
                    <a:pt x="106546" y="27582"/>
                  </a:lnTo>
                  <a:lnTo>
                    <a:pt x="99115" y="21804"/>
                  </a:lnTo>
                  <a:lnTo>
                    <a:pt x="78869" y="13496"/>
                  </a:lnTo>
                  <a:lnTo>
                    <a:pt x="64589" y="13075"/>
                  </a:lnTo>
                  <a:lnTo>
                    <a:pt x="53304" y="16415"/>
                  </a:lnTo>
                  <a:lnTo>
                    <a:pt x="44276" y="26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7" name="SMARTInkShape-3294">
              <a:extLst>
                <a:ext uri="{FF2B5EF4-FFF2-40B4-BE49-F238E27FC236}">
                  <a16:creationId xmlns:a16="http://schemas.microsoft.com/office/drawing/2014/main" id="{D76F96E6-6CF5-53B3-C381-F17CCCD10783}"/>
                </a:ext>
              </a:extLst>
            </p:cNvPr>
            <p:cNvSpPr/>
            <p:nvPr>
              <p:custDataLst>
                <p:tags r:id="rId86"/>
              </p:custDataLst>
            </p:nvPr>
          </p:nvSpPr>
          <p:spPr>
            <a:xfrm>
              <a:off x="3152775" y="50006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8" name="SMARTInkShape-3295">
              <a:extLst>
                <a:ext uri="{FF2B5EF4-FFF2-40B4-BE49-F238E27FC236}">
                  <a16:creationId xmlns:a16="http://schemas.microsoft.com/office/drawing/2014/main" id="{FB1EE0B1-80FA-BDC0-364A-10B6CE11A5B7}"/>
                </a:ext>
              </a:extLst>
            </p:cNvPr>
            <p:cNvSpPr/>
            <p:nvPr>
              <p:custDataLst>
                <p:tags r:id="rId87"/>
              </p:custDataLst>
            </p:nvPr>
          </p:nvSpPr>
          <p:spPr>
            <a:xfrm>
              <a:off x="3286125" y="4839243"/>
              <a:ext cx="114185" cy="214578"/>
            </a:xfrm>
            <a:custGeom>
              <a:avLst/>
              <a:gdLst/>
              <a:ahLst/>
              <a:cxnLst/>
              <a:rect l="0" t="0" r="0" b="0"/>
              <a:pathLst>
                <a:path w="114185" h="214578">
                  <a:moveTo>
                    <a:pt x="104775" y="28032"/>
                  </a:moveTo>
                  <a:lnTo>
                    <a:pt x="104775" y="28032"/>
                  </a:lnTo>
                  <a:lnTo>
                    <a:pt x="109831" y="22975"/>
                  </a:lnTo>
                  <a:lnTo>
                    <a:pt x="112314" y="17671"/>
                  </a:lnTo>
                  <a:lnTo>
                    <a:pt x="114184" y="1289"/>
                  </a:lnTo>
                  <a:lnTo>
                    <a:pt x="113164" y="679"/>
                  </a:lnTo>
                  <a:lnTo>
                    <a:pt x="109209" y="0"/>
                  </a:lnTo>
                  <a:lnTo>
                    <a:pt x="78649" y="12762"/>
                  </a:lnTo>
                  <a:lnTo>
                    <a:pt x="60110" y="26918"/>
                  </a:lnTo>
                  <a:lnTo>
                    <a:pt x="53174" y="35651"/>
                  </a:lnTo>
                  <a:lnTo>
                    <a:pt x="30212" y="81879"/>
                  </a:lnTo>
                  <a:lnTo>
                    <a:pt x="16199" y="120043"/>
                  </a:lnTo>
                  <a:lnTo>
                    <a:pt x="11502" y="150897"/>
                  </a:lnTo>
                  <a:lnTo>
                    <a:pt x="15167" y="180148"/>
                  </a:lnTo>
                  <a:lnTo>
                    <a:pt x="28013" y="203867"/>
                  </a:lnTo>
                  <a:lnTo>
                    <a:pt x="36439" y="212013"/>
                  </a:lnTo>
                  <a:lnTo>
                    <a:pt x="40168" y="214187"/>
                  </a:lnTo>
                  <a:lnTo>
                    <a:pt x="44770" y="214577"/>
                  </a:lnTo>
                  <a:lnTo>
                    <a:pt x="55528" y="212188"/>
                  </a:lnTo>
                  <a:lnTo>
                    <a:pt x="64543" y="204776"/>
                  </a:lnTo>
                  <a:lnTo>
                    <a:pt x="72077" y="193368"/>
                  </a:lnTo>
                  <a:lnTo>
                    <a:pt x="83719" y="161165"/>
                  </a:lnTo>
                  <a:lnTo>
                    <a:pt x="82011" y="150349"/>
                  </a:lnTo>
                  <a:lnTo>
                    <a:pt x="72291" y="126159"/>
                  </a:lnTo>
                  <a:lnTo>
                    <a:pt x="60704" y="116447"/>
                  </a:lnTo>
                  <a:lnTo>
                    <a:pt x="44971" y="109661"/>
                  </a:lnTo>
                  <a:lnTo>
                    <a:pt x="0" y="104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9" name="SMARTInkShape-3296">
              <a:extLst>
                <a:ext uri="{FF2B5EF4-FFF2-40B4-BE49-F238E27FC236}">
                  <a16:creationId xmlns:a16="http://schemas.microsoft.com/office/drawing/2014/main" id="{0623B6A2-C74D-C1DF-290D-E1D9348EFF3E}"/>
                </a:ext>
              </a:extLst>
            </p:cNvPr>
            <p:cNvSpPr/>
            <p:nvPr>
              <p:custDataLst>
                <p:tags r:id="rId88"/>
              </p:custDataLst>
            </p:nvPr>
          </p:nvSpPr>
          <p:spPr>
            <a:xfrm>
              <a:off x="3381375" y="4812233"/>
              <a:ext cx="208227" cy="242575"/>
            </a:xfrm>
            <a:custGeom>
              <a:avLst/>
              <a:gdLst/>
              <a:ahLst/>
              <a:cxnLst/>
              <a:rect l="0" t="0" r="0" b="0"/>
              <a:pathLst>
                <a:path w="208227" h="242575">
                  <a:moveTo>
                    <a:pt x="200025" y="26467"/>
                  </a:moveTo>
                  <a:lnTo>
                    <a:pt x="200025" y="26467"/>
                  </a:lnTo>
                  <a:lnTo>
                    <a:pt x="207564" y="8567"/>
                  </a:lnTo>
                  <a:lnTo>
                    <a:pt x="208226" y="5008"/>
                  </a:lnTo>
                  <a:lnTo>
                    <a:pt x="207609" y="2636"/>
                  </a:lnTo>
                  <a:lnTo>
                    <a:pt x="206139" y="1055"/>
                  </a:lnTo>
                  <a:lnTo>
                    <a:pt x="204101" y="0"/>
                  </a:lnTo>
                  <a:lnTo>
                    <a:pt x="186063" y="8630"/>
                  </a:lnTo>
                  <a:lnTo>
                    <a:pt x="145113" y="44109"/>
                  </a:lnTo>
                  <a:lnTo>
                    <a:pt x="106757" y="89885"/>
                  </a:lnTo>
                  <a:lnTo>
                    <a:pt x="100364" y="102630"/>
                  </a:lnTo>
                  <a:lnTo>
                    <a:pt x="82831" y="147503"/>
                  </a:lnTo>
                  <a:lnTo>
                    <a:pt x="77073" y="189488"/>
                  </a:lnTo>
                  <a:lnTo>
                    <a:pt x="82233" y="207929"/>
                  </a:lnTo>
                  <a:lnTo>
                    <a:pt x="86572" y="217292"/>
                  </a:lnTo>
                  <a:lnTo>
                    <a:pt x="99859" y="230518"/>
                  </a:lnTo>
                  <a:lnTo>
                    <a:pt x="116349" y="238864"/>
                  </a:lnTo>
                  <a:lnTo>
                    <a:pt x="134260" y="242574"/>
                  </a:lnTo>
                  <a:lnTo>
                    <a:pt x="142424" y="241446"/>
                  </a:lnTo>
                  <a:lnTo>
                    <a:pt x="157139" y="234549"/>
                  </a:lnTo>
                  <a:lnTo>
                    <a:pt x="167912" y="224429"/>
                  </a:lnTo>
                  <a:lnTo>
                    <a:pt x="172266" y="218767"/>
                  </a:lnTo>
                  <a:lnTo>
                    <a:pt x="174110" y="211817"/>
                  </a:lnTo>
                  <a:lnTo>
                    <a:pt x="173338" y="195628"/>
                  </a:lnTo>
                  <a:lnTo>
                    <a:pt x="169534" y="188983"/>
                  </a:lnTo>
                  <a:lnTo>
                    <a:pt x="156840" y="178777"/>
                  </a:lnTo>
                  <a:lnTo>
                    <a:pt x="126787" y="172137"/>
                  </a:lnTo>
                  <a:lnTo>
                    <a:pt x="96127" y="175227"/>
                  </a:lnTo>
                  <a:lnTo>
                    <a:pt x="55279" y="188749"/>
                  </a:lnTo>
                  <a:lnTo>
                    <a:pt x="17941" y="204314"/>
                  </a:lnTo>
                  <a:lnTo>
                    <a:pt x="0" y="216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2" name="SMARTInkShape-Group728">
            <a:extLst>
              <a:ext uri="{FF2B5EF4-FFF2-40B4-BE49-F238E27FC236}">
                <a16:creationId xmlns:a16="http://schemas.microsoft.com/office/drawing/2014/main" id="{4D072E97-33F3-93F5-5C3A-7BFD04092C62}"/>
              </a:ext>
            </a:extLst>
          </p:cNvPr>
          <p:cNvGrpSpPr/>
          <p:nvPr/>
        </p:nvGrpSpPr>
        <p:grpSpPr>
          <a:xfrm>
            <a:off x="161925" y="5315937"/>
            <a:ext cx="990601" cy="320168"/>
            <a:chOff x="161925" y="5315937"/>
            <a:chExt cx="990601" cy="320168"/>
          </a:xfrm>
        </p:grpSpPr>
        <p:sp>
          <p:nvSpPr>
            <p:cNvPr id="2291" name="SMARTInkShape-3297">
              <a:extLst>
                <a:ext uri="{FF2B5EF4-FFF2-40B4-BE49-F238E27FC236}">
                  <a16:creationId xmlns:a16="http://schemas.microsoft.com/office/drawing/2014/main" id="{A7304C50-9F4D-ED80-4F96-C3E7F0B72FF0}"/>
                </a:ext>
              </a:extLst>
            </p:cNvPr>
            <p:cNvSpPr/>
            <p:nvPr>
              <p:custDataLst>
                <p:tags r:id="rId72"/>
              </p:custDataLst>
            </p:nvPr>
          </p:nvSpPr>
          <p:spPr>
            <a:xfrm>
              <a:off x="161925" y="5334000"/>
              <a:ext cx="180976" cy="28576"/>
            </a:xfrm>
            <a:custGeom>
              <a:avLst/>
              <a:gdLst/>
              <a:ahLst/>
              <a:cxnLst/>
              <a:rect l="0" t="0" r="0" b="0"/>
              <a:pathLst>
                <a:path w="180976" h="28576">
                  <a:moveTo>
                    <a:pt x="0" y="28575"/>
                  </a:moveTo>
                  <a:lnTo>
                    <a:pt x="0" y="28575"/>
                  </a:lnTo>
                  <a:lnTo>
                    <a:pt x="13257" y="28575"/>
                  </a:lnTo>
                  <a:lnTo>
                    <a:pt x="55479" y="19442"/>
                  </a:lnTo>
                  <a:lnTo>
                    <a:pt x="96284" y="8741"/>
                  </a:lnTo>
                  <a:lnTo>
                    <a:pt x="128498" y="1726"/>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2" name="SMARTInkShape-3298">
              <a:extLst>
                <a:ext uri="{FF2B5EF4-FFF2-40B4-BE49-F238E27FC236}">
                  <a16:creationId xmlns:a16="http://schemas.microsoft.com/office/drawing/2014/main" id="{85D0C19E-BB40-1ED0-654F-EC6E63037C1F}"/>
                </a:ext>
              </a:extLst>
            </p:cNvPr>
            <p:cNvSpPr/>
            <p:nvPr>
              <p:custDataLst>
                <p:tags r:id="rId73"/>
              </p:custDataLst>
            </p:nvPr>
          </p:nvSpPr>
          <p:spPr>
            <a:xfrm>
              <a:off x="219075" y="5362967"/>
              <a:ext cx="28576" cy="152009"/>
            </a:xfrm>
            <a:custGeom>
              <a:avLst/>
              <a:gdLst/>
              <a:ahLst/>
              <a:cxnLst/>
              <a:rect l="0" t="0" r="0" b="0"/>
              <a:pathLst>
                <a:path w="28576" h="152009">
                  <a:moveTo>
                    <a:pt x="28575" y="9133"/>
                  </a:moveTo>
                  <a:lnTo>
                    <a:pt x="28575" y="9133"/>
                  </a:lnTo>
                  <a:lnTo>
                    <a:pt x="28575" y="0"/>
                  </a:lnTo>
                  <a:lnTo>
                    <a:pt x="22029" y="45216"/>
                  </a:lnTo>
                  <a:lnTo>
                    <a:pt x="16816" y="74783"/>
                  </a:lnTo>
                  <a:lnTo>
                    <a:pt x="11685" y="94554"/>
                  </a:lnTo>
                  <a:lnTo>
                    <a:pt x="9427" y="106365"/>
                  </a:lnTo>
                  <a:lnTo>
                    <a:pt x="2176" y="125392"/>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3" name="SMARTInkShape-3299">
              <a:extLst>
                <a:ext uri="{FF2B5EF4-FFF2-40B4-BE49-F238E27FC236}">
                  <a16:creationId xmlns:a16="http://schemas.microsoft.com/office/drawing/2014/main" id="{16FD7B4F-1E64-E1CA-A027-D97EEF2E89F9}"/>
                </a:ext>
              </a:extLst>
            </p:cNvPr>
            <p:cNvSpPr/>
            <p:nvPr>
              <p:custDataLst>
                <p:tags r:id="rId74"/>
              </p:custDataLst>
            </p:nvPr>
          </p:nvSpPr>
          <p:spPr>
            <a:xfrm>
              <a:off x="161925" y="5543550"/>
              <a:ext cx="104776" cy="9526"/>
            </a:xfrm>
            <a:custGeom>
              <a:avLst/>
              <a:gdLst/>
              <a:ahLst/>
              <a:cxnLst/>
              <a:rect l="0" t="0" r="0" b="0"/>
              <a:pathLst>
                <a:path w="104776" h="9526">
                  <a:moveTo>
                    <a:pt x="0" y="9525"/>
                  </a:moveTo>
                  <a:lnTo>
                    <a:pt x="0" y="9525"/>
                  </a:lnTo>
                  <a:lnTo>
                    <a:pt x="0" y="4469"/>
                  </a:lnTo>
                  <a:lnTo>
                    <a:pt x="2117" y="2980"/>
                  </a:lnTo>
                  <a:lnTo>
                    <a:pt x="16267" y="883"/>
                  </a:lnTo>
                  <a:lnTo>
                    <a:pt x="58038" y="11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4" name="SMARTInkShape-3300">
              <a:extLst>
                <a:ext uri="{FF2B5EF4-FFF2-40B4-BE49-F238E27FC236}">
                  <a16:creationId xmlns:a16="http://schemas.microsoft.com/office/drawing/2014/main" id="{C5809B99-3FE2-9718-007F-3ADD82AC87E1}"/>
                </a:ext>
              </a:extLst>
            </p:cNvPr>
            <p:cNvSpPr/>
            <p:nvPr>
              <p:custDataLst>
                <p:tags r:id="rId75"/>
              </p:custDataLst>
            </p:nvPr>
          </p:nvSpPr>
          <p:spPr>
            <a:xfrm>
              <a:off x="342900" y="5435003"/>
              <a:ext cx="142876" cy="137123"/>
            </a:xfrm>
            <a:custGeom>
              <a:avLst/>
              <a:gdLst/>
              <a:ahLst/>
              <a:cxnLst/>
              <a:rect l="0" t="0" r="0" b="0"/>
              <a:pathLst>
                <a:path w="142876" h="137123">
                  <a:moveTo>
                    <a:pt x="0" y="41872"/>
                  </a:moveTo>
                  <a:lnTo>
                    <a:pt x="0" y="41872"/>
                  </a:lnTo>
                  <a:lnTo>
                    <a:pt x="45538" y="16046"/>
                  </a:lnTo>
                  <a:lnTo>
                    <a:pt x="49409" y="15129"/>
                  </a:lnTo>
                  <a:lnTo>
                    <a:pt x="51989" y="13460"/>
                  </a:lnTo>
                  <a:lnTo>
                    <a:pt x="53710" y="11289"/>
                  </a:lnTo>
                  <a:lnTo>
                    <a:pt x="54856" y="8784"/>
                  </a:lnTo>
                  <a:lnTo>
                    <a:pt x="56679" y="8172"/>
                  </a:lnTo>
                  <a:lnTo>
                    <a:pt x="58953" y="8822"/>
                  </a:lnTo>
                  <a:lnTo>
                    <a:pt x="61527" y="10313"/>
                  </a:lnTo>
                  <a:lnTo>
                    <a:pt x="63243" y="13425"/>
                  </a:lnTo>
                  <a:lnTo>
                    <a:pt x="65150" y="22526"/>
                  </a:lnTo>
                  <a:lnTo>
                    <a:pt x="63175" y="33626"/>
                  </a:lnTo>
                  <a:lnTo>
                    <a:pt x="49302" y="80017"/>
                  </a:lnTo>
                  <a:lnTo>
                    <a:pt x="47638" y="107966"/>
                  </a:lnTo>
                  <a:lnTo>
                    <a:pt x="47629" y="103318"/>
                  </a:lnTo>
                  <a:lnTo>
                    <a:pt x="50449" y="98109"/>
                  </a:lnTo>
                  <a:lnTo>
                    <a:pt x="77284" y="59169"/>
                  </a:lnTo>
                  <a:lnTo>
                    <a:pt x="101814" y="27532"/>
                  </a:lnTo>
                  <a:lnTo>
                    <a:pt x="134662" y="1290"/>
                  </a:lnTo>
                  <a:lnTo>
                    <a:pt x="137400" y="0"/>
                  </a:lnTo>
                  <a:lnTo>
                    <a:pt x="139225" y="199"/>
                  </a:lnTo>
                  <a:lnTo>
                    <a:pt x="140442" y="1390"/>
                  </a:lnTo>
                  <a:lnTo>
                    <a:pt x="142154" y="13180"/>
                  </a:lnTo>
                  <a:lnTo>
                    <a:pt x="135241" y="60175"/>
                  </a:lnTo>
                  <a:lnTo>
                    <a:pt x="136732" y="89275"/>
                  </a:lnTo>
                  <a:lnTo>
                    <a:pt x="142875" y="137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5" name="SMARTInkShape-3301">
              <a:extLst>
                <a:ext uri="{FF2B5EF4-FFF2-40B4-BE49-F238E27FC236}">
                  <a16:creationId xmlns:a16="http://schemas.microsoft.com/office/drawing/2014/main" id="{3F3C90D7-2DD7-58C1-52D2-3273D330D387}"/>
                </a:ext>
              </a:extLst>
            </p:cNvPr>
            <p:cNvSpPr/>
            <p:nvPr>
              <p:custDataLst>
                <p:tags r:id="rId76"/>
              </p:custDataLst>
            </p:nvPr>
          </p:nvSpPr>
          <p:spPr>
            <a:xfrm>
              <a:off x="581025" y="5410708"/>
              <a:ext cx="108122" cy="132843"/>
            </a:xfrm>
            <a:custGeom>
              <a:avLst/>
              <a:gdLst/>
              <a:ahLst/>
              <a:cxnLst/>
              <a:rect l="0" t="0" r="0" b="0"/>
              <a:pathLst>
                <a:path w="108122" h="132843">
                  <a:moveTo>
                    <a:pt x="85725" y="18542"/>
                  </a:moveTo>
                  <a:lnTo>
                    <a:pt x="85725" y="18542"/>
                  </a:lnTo>
                  <a:lnTo>
                    <a:pt x="90782" y="13486"/>
                  </a:lnTo>
                  <a:lnTo>
                    <a:pt x="93264" y="8181"/>
                  </a:lnTo>
                  <a:lnTo>
                    <a:pt x="94858" y="1209"/>
                  </a:lnTo>
                  <a:lnTo>
                    <a:pt x="85021" y="0"/>
                  </a:lnTo>
                  <a:lnTo>
                    <a:pt x="62734" y="650"/>
                  </a:lnTo>
                  <a:lnTo>
                    <a:pt x="45281" y="7127"/>
                  </a:lnTo>
                  <a:lnTo>
                    <a:pt x="36706" y="12763"/>
                  </a:lnTo>
                  <a:lnTo>
                    <a:pt x="32188" y="18795"/>
                  </a:lnTo>
                  <a:lnTo>
                    <a:pt x="30984" y="21886"/>
                  </a:lnTo>
                  <a:lnTo>
                    <a:pt x="31239" y="25005"/>
                  </a:lnTo>
                  <a:lnTo>
                    <a:pt x="36988" y="40782"/>
                  </a:lnTo>
                  <a:lnTo>
                    <a:pt x="43250" y="47124"/>
                  </a:lnTo>
                  <a:lnTo>
                    <a:pt x="88513" y="85217"/>
                  </a:lnTo>
                  <a:lnTo>
                    <a:pt x="102779" y="91920"/>
                  </a:lnTo>
                  <a:lnTo>
                    <a:pt x="106619" y="92861"/>
                  </a:lnTo>
                  <a:lnTo>
                    <a:pt x="108121" y="95605"/>
                  </a:lnTo>
                  <a:lnTo>
                    <a:pt x="106968" y="104298"/>
                  </a:lnTo>
                  <a:lnTo>
                    <a:pt x="104120" y="107462"/>
                  </a:lnTo>
                  <a:lnTo>
                    <a:pt x="60620" y="123782"/>
                  </a:lnTo>
                  <a:lnTo>
                    <a:pt x="0" y="132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 name="SMARTInkShape-3302">
              <a:extLst>
                <a:ext uri="{FF2B5EF4-FFF2-40B4-BE49-F238E27FC236}">
                  <a16:creationId xmlns:a16="http://schemas.microsoft.com/office/drawing/2014/main" id="{F3AC4EC8-1898-8355-C291-64078A1823BC}"/>
                </a:ext>
              </a:extLst>
            </p:cNvPr>
            <p:cNvSpPr/>
            <p:nvPr>
              <p:custDataLst>
                <p:tags r:id="rId77"/>
              </p:custDataLst>
            </p:nvPr>
          </p:nvSpPr>
          <p:spPr>
            <a:xfrm>
              <a:off x="742950" y="5419725"/>
              <a:ext cx="57151" cy="80336"/>
            </a:xfrm>
            <a:custGeom>
              <a:avLst/>
              <a:gdLst/>
              <a:ahLst/>
              <a:cxnLst/>
              <a:rect l="0" t="0" r="0" b="0"/>
              <a:pathLst>
                <a:path w="57151" h="80336">
                  <a:moveTo>
                    <a:pt x="0" y="28575"/>
                  </a:moveTo>
                  <a:lnTo>
                    <a:pt x="0" y="28575"/>
                  </a:lnTo>
                  <a:lnTo>
                    <a:pt x="5057" y="23519"/>
                  </a:lnTo>
                  <a:lnTo>
                    <a:pt x="7539" y="18214"/>
                  </a:lnTo>
                  <a:lnTo>
                    <a:pt x="9448" y="4376"/>
                  </a:lnTo>
                  <a:lnTo>
                    <a:pt x="9515" y="8638"/>
                  </a:lnTo>
                  <a:lnTo>
                    <a:pt x="4466" y="14319"/>
                  </a:lnTo>
                  <a:lnTo>
                    <a:pt x="4035" y="18012"/>
                  </a:lnTo>
                  <a:lnTo>
                    <a:pt x="9962" y="50208"/>
                  </a:lnTo>
                  <a:lnTo>
                    <a:pt x="16945" y="62384"/>
                  </a:lnTo>
                  <a:lnTo>
                    <a:pt x="31891" y="79228"/>
                  </a:lnTo>
                  <a:lnTo>
                    <a:pt x="35019" y="80335"/>
                  </a:lnTo>
                  <a:lnTo>
                    <a:pt x="38163" y="80015"/>
                  </a:lnTo>
                  <a:lnTo>
                    <a:pt x="41317" y="78744"/>
                  </a:lnTo>
                  <a:lnTo>
                    <a:pt x="43419" y="76838"/>
                  </a:lnTo>
                  <a:lnTo>
                    <a:pt x="45756" y="71898"/>
                  </a:lnTo>
                  <a:lnTo>
                    <a:pt x="52517" y="27361"/>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7" name="SMARTInkShape-3303">
              <a:extLst>
                <a:ext uri="{FF2B5EF4-FFF2-40B4-BE49-F238E27FC236}">
                  <a16:creationId xmlns:a16="http://schemas.microsoft.com/office/drawing/2014/main" id="{C640A9D2-3C9D-15A8-C0FF-2842B44533AB}"/>
                </a:ext>
              </a:extLst>
            </p:cNvPr>
            <p:cNvSpPr/>
            <p:nvPr>
              <p:custDataLst>
                <p:tags r:id="rId78"/>
              </p:custDataLst>
            </p:nvPr>
          </p:nvSpPr>
          <p:spPr>
            <a:xfrm>
              <a:off x="877676" y="5315937"/>
              <a:ext cx="92400" cy="320168"/>
            </a:xfrm>
            <a:custGeom>
              <a:avLst/>
              <a:gdLst/>
              <a:ahLst/>
              <a:cxnLst/>
              <a:rect l="0" t="0" r="0" b="0"/>
              <a:pathLst>
                <a:path w="92400" h="320168">
                  <a:moveTo>
                    <a:pt x="65299" y="84738"/>
                  </a:moveTo>
                  <a:lnTo>
                    <a:pt x="65299" y="84738"/>
                  </a:lnTo>
                  <a:lnTo>
                    <a:pt x="72903" y="76076"/>
                  </a:lnTo>
                  <a:lnTo>
                    <a:pt x="80487" y="61945"/>
                  </a:lnTo>
                  <a:lnTo>
                    <a:pt x="92399" y="25839"/>
                  </a:lnTo>
                  <a:lnTo>
                    <a:pt x="90396" y="15875"/>
                  </a:lnTo>
                  <a:lnTo>
                    <a:pt x="85544" y="2343"/>
                  </a:lnTo>
                  <a:lnTo>
                    <a:pt x="84087" y="1233"/>
                  </a:lnTo>
                  <a:lnTo>
                    <a:pt x="79646" y="0"/>
                  </a:lnTo>
                  <a:lnTo>
                    <a:pt x="71323" y="5096"/>
                  </a:lnTo>
                  <a:lnTo>
                    <a:pt x="66140" y="9418"/>
                  </a:lnTo>
                  <a:lnTo>
                    <a:pt x="43956" y="50831"/>
                  </a:lnTo>
                  <a:lnTo>
                    <a:pt x="29342" y="91624"/>
                  </a:lnTo>
                  <a:lnTo>
                    <a:pt x="18309" y="135462"/>
                  </a:lnTo>
                  <a:lnTo>
                    <a:pt x="11159" y="174203"/>
                  </a:lnTo>
                  <a:lnTo>
                    <a:pt x="9041" y="219196"/>
                  </a:lnTo>
                  <a:lnTo>
                    <a:pt x="5591" y="260397"/>
                  </a:lnTo>
                  <a:lnTo>
                    <a:pt x="0" y="297706"/>
                  </a:lnTo>
                  <a:lnTo>
                    <a:pt x="2058" y="309213"/>
                  </a:lnTo>
                  <a:lnTo>
                    <a:pt x="6946" y="320167"/>
                  </a:lnTo>
                  <a:lnTo>
                    <a:pt x="7347" y="320007"/>
                  </a:lnTo>
                  <a:lnTo>
                    <a:pt x="8149" y="313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8" name="SMARTInkShape-3304">
              <a:extLst>
                <a:ext uri="{FF2B5EF4-FFF2-40B4-BE49-F238E27FC236}">
                  <a16:creationId xmlns:a16="http://schemas.microsoft.com/office/drawing/2014/main" id="{52F7B75B-1D4A-FBFB-600C-EAE7261E1DB4}"/>
                </a:ext>
              </a:extLst>
            </p:cNvPr>
            <p:cNvSpPr/>
            <p:nvPr>
              <p:custDataLst>
                <p:tags r:id="rId79"/>
              </p:custDataLst>
            </p:nvPr>
          </p:nvSpPr>
          <p:spPr>
            <a:xfrm>
              <a:off x="866775" y="5467350"/>
              <a:ext cx="85726" cy="38101"/>
            </a:xfrm>
            <a:custGeom>
              <a:avLst/>
              <a:gdLst/>
              <a:ahLst/>
              <a:cxnLst/>
              <a:rect l="0" t="0" r="0" b="0"/>
              <a:pathLst>
                <a:path w="85726" h="38101">
                  <a:moveTo>
                    <a:pt x="0" y="38100"/>
                  </a:moveTo>
                  <a:lnTo>
                    <a:pt x="0" y="38100"/>
                  </a:lnTo>
                  <a:lnTo>
                    <a:pt x="0" y="29899"/>
                  </a:lnTo>
                  <a:lnTo>
                    <a:pt x="5057" y="23911"/>
                  </a:lnTo>
                  <a:lnTo>
                    <a:pt x="10361" y="21210"/>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9" name="SMARTInkShape-3305">
              <a:extLst>
                <a:ext uri="{FF2B5EF4-FFF2-40B4-BE49-F238E27FC236}">
                  <a16:creationId xmlns:a16="http://schemas.microsoft.com/office/drawing/2014/main" id="{E7FE82F0-7B35-A170-BC12-BDF321EF6014}"/>
                </a:ext>
              </a:extLst>
            </p:cNvPr>
            <p:cNvSpPr/>
            <p:nvPr>
              <p:custDataLst>
                <p:tags r:id="rId80"/>
              </p:custDataLst>
            </p:nvPr>
          </p:nvSpPr>
          <p:spPr>
            <a:xfrm>
              <a:off x="1057275" y="5325044"/>
              <a:ext cx="38101" cy="309582"/>
            </a:xfrm>
            <a:custGeom>
              <a:avLst/>
              <a:gdLst/>
              <a:ahLst/>
              <a:cxnLst/>
              <a:rect l="0" t="0" r="0" b="0"/>
              <a:pathLst>
                <a:path w="38101" h="309582">
                  <a:moveTo>
                    <a:pt x="38100" y="66106"/>
                  </a:moveTo>
                  <a:lnTo>
                    <a:pt x="38100" y="66106"/>
                  </a:lnTo>
                  <a:lnTo>
                    <a:pt x="38100" y="19171"/>
                  </a:lnTo>
                  <a:lnTo>
                    <a:pt x="38100" y="15766"/>
                  </a:lnTo>
                  <a:lnTo>
                    <a:pt x="35278" y="9161"/>
                  </a:lnTo>
                  <a:lnTo>
                    <a:pt x="28968" y="0"/>
                  </a:lnTo>
                  <a:lnTo>
                    <a:pt x="23635" y="4657"/>
                  </a:lnTo>
                  <a:lnTo>
                    <a:pt x="6195" y="38238"/>
                  </a:lnTo>
                  <a:lnTo>
                    <a:pt x="1224" y="83336"/>
                  </a:lnTo>
                  <a:lnTo>
                    <a:pt x="362" y="127773"/>
                  </a:lnTo>
                  <a:lnTo>
                    <a:pt x="1166" y="171279"/>
                  </a:lnTo>
                  <a:lnTo>
                    <a:pt x="7560" y="212195"/>
                  </a:lnTo>
                  <a:lnTo>
                    <a:pt x="9266" y="256637"/>
                  </a:lnTo>
                  <a:lnTo>
                    <a:pt x="9524" y="303535"/>
                  </a:lnTo>
                  <a:lnTo>
                    <a:pt x="4468" y="309082"/>
                  </a:lnTo>
                  <a:lnTo>
                    <a:pt x="2979" y="309581"/>
                  </a:lnTo>
                  <a:lnTo>
                    <a:pt x="0" y="304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0" name="SMARTInkShape-3306">
              <a:extLst>
                <a:ext uri="{FF2B5EF4-FFF2-40B4-BE49-F238E27FC236}">
                  <a16:creationId xmlns:a16="http://schemas.microsoft.com/office/drawing/2014/main" id="{B3045625-B727-D79D-F68B-DE5EEC96F3A2}"/>
                </a:ext>
              </a:extLst>
            </p:cNvPr>
            <p:cNvSpPr/>
            <p:nvPr>
              <p:custDataLst>
                <p:tags r:id="rId81"/>
              </p:custDataLst>
            </p:nvPr>
          </p:nvSpPr>
          <p:spPr>
            <a:xfrm>
              <a:off x="990600" y="5495925"/>
              <a:ext cx="66676" cy="19051"/>
            </a:xfrm>
            <a:custGeom>
              <a:avLst/>
              <a:gdLst/>
              <a:ahLst/>
              <a:cxnLst/>
              <a:rect l="0" t="0" r="0" b="0"/>
              <a:pathLst>
                <a:path w="66676" h="19051">
                  <a:moveTo>
                    <a:pt x="0" y="19050"/>
                  </a:moveTo>
                  <a:lnTo>
                    <a:pt x="0" y="19050"/>
                  </a:lnTo>
                  <a:lnTo>
                    <a:pt x="0" y="13994"/>
                  </a:lnTo>
                  <a:lnTo>
                    <a:pt x="1058" y="12505"/>
                  </a:lnTo>
                  <a:lnTo>
                    <a:pt x="2822" y="11511"/>
                  </a:lnTo>
                  <a:lnTo>
                    <a:pt x="5057" y="10849"/>
                  </a:lnTo>
                  <a:lnTo>
                    <a:pt x="13258" y="4861"/>
                  </a:lnTo>
                  <a:lnTo>
                    <a:pt x="32503" y="1441"/>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1" name="SMARTInkShape-3307">
              <a:extLst>
                <a:ext uri="{FF2B5EF4-FFF2-40B4-BE49-F238E27FC236}">
                  <a16:creationId xmlns:a16="http://schemas.microsoft.com/office/drawing/2014/main" id="{C92D6117-71FF-125E-54EA-6432B9E26332}"/>
                </a:ext>
              </a:extLst>
            </p:cNvPr>
            <p:cNvSpPr/>
            <p:nvPr>
              <p:custDataLst>
                <p:tags r:id="rId82"/>
              </p:custDataLst>
            </p:nvPr>
          </p:nvSpPr>
          <p:spPr>
            <a:xfrm>
              <a:off x="1143000" y="5534025"/>
              <a:ext cx="9526" cy="9526"/>
            </a:xfrm>
            <a:custGeom>
              <a:avLst/>
              <a:gdLst/>
              <a:ahLst/>
              <a:cxnLst/>
              <a:rect l="0" t="0" r="0" b="0"/>
              <a:pathLst>
                <a:path w="9526" h="9526">
                  <a:moveTo>
                    <a:pt x="0" y="0"/>
                  </a:moveTo>
                  <a:lnTo>
                    <a:pt x="0" y="0"/>
                  </a:lnTo>
                  <a:lnTo>
                    <a:pt x="0" y="5056"/>
                  </a:lnTo>
                  <a:lnTo>
                    <a:pt x="1058" y="6545"/>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1" name="SMARTInkShape-Group729">
            <a:extLst>
              <a:ext uri="{FF2B5EF4-FFF2-40B4-BE49-F238E27FC236}">
                <a16:creationId xmlns:a16="http://schemas.microsoft.com/office/drawing/2014/main" id="{8F10D06F-EC11-D30B-A506-0BCB8E7E566C}"/>
              </a:ext>
            </a:extLst>
          </p:cNvPr>
          <p:cNvGrpSpPr/>
          <p:nvPr/>
        </p:nvGrpSpPr>
        <p:grpSpPr>
          <a:xfrm>
            <a:off x="1453813" y="5324475"/>
            <a:ext cx="1247891" cy="276226"/>
            <a:chOff x="1453813" y="5324475"/>
            <a:chExt cx="1247891" cy="276226"/>
          </a:xfrm>
        </p:grpSpPr>
        <p:sp>
          <p:nvSpPr>
            <p:cNvPr id="2303" name="SMARTInkShape-3308">
              <a:extLst>
                <a:ext uri="{FF2B5EF4-FFF2-40B4-BE49-F238E27FC236}">
                  <a16:creationId xmlns:a16="http://schemas.microsoft.com/office/drawing/2014/main" id="{E6DC6636-3A64-2B25-D9E2-43477D5C0679}"/>
                </a:ext>
              </a:extLst>
            </p:cNvPr>
            <p:cNvSpPr/>
            <p:nvPr>
              <p:custDataLst>
                <p:tags r:id="rId64"/>
              </p:custDataLst>
            </p:nvPr>
          </p:nvSpPr>
          <p:spPr>
            <a:xfrm>
              <a:off x="1453813" y="5440450"/>
              <a:ext cx="146388" cy="121135"/>
            </a:xfrm>
            <a:custGeom>
              <a:avLst/>
              <a:gdLst/>
              <a:ahLst/>
              <a:cxnLst/>
              <a:rect l="0" t="0" r="0" b="0"/>
              <a:pathLst>
                <a:path w="146388" h="121135">
                  <a:moveTo>
                    <a:pt x="13037" y="45950"/>
                  </a:moveTo>
                  <a:lnTo>
                    <a:pt x="13037" y="45950"/>
                  </a:lnTo>
                  <a:lnTo>
                    <a:pt x="21238" y="54151"/>
                  </a:lnTo>
                  <a:lnTo>
                    <a:pt x="27226" y="55083"/>
                  </a:lnTo>
                  <a:lnTo>
                    <a:pt x="71900" y="55452"/>
                  </a:lnTo>
                  <a:lnTo>
                    <a:pt x="98211" y="54410"/>
                  </a:lnTo>
                  <a:lnTo>
                    <a:pt x="112981" y="50415"/>
                  </a:lnTo>
                  <a:lnTo>
                    <a:pt x="123779" y="42290"/>
                  </a:lnTo>
                  <a:lnTo>
                    <a:pt x="134278" y="29940"/>
                  </a:lnTo>
                  <a:lnTo>
                    <a:pt x="135713" y="25429"/>
                  </a:lnTo>
                  <a:lnTo>
                    <a:pt x="136096" y="22744"/>
                  </a:lnTo>
                  <a:lnTo>
                    <a:pt x="131579" y="8853"/>
                  </a:lnTo>
                  <a:lnTo>
                    <a:pt x="126990" y="5344"/>
                  </a:lnTo>
                  <a:lnTo>
                    <a:pt x="113424" y="1445"/>
                  </a:lnTo>
                  <a:lnTo>
                    <a:pt x="77787" y="0"/>
                  </a:lnTo>
                  <a:lnTo>
                    <a:pt x="45392" y="7171"/>
                  </a:lnTo>
                  <a:lnTo>
                    <a:pt x="12659" y="28940"/>
                  </a:lnTo>
                  <a:lnTo>
                    <a:pt x="1166" y="54433"/>
                  </a:lnTo>
                  <a:lnTo>
                    <a:pt x="0" y="71240"/>
                  </a:lnTo>
                  <a:lnTo>
                    <a:pt x="3009" y="84707"/>
                  </a:lnTo>
                  <a:lnTo>
                    <a:pt x="7875" y="94220"/>
                  </a:lnTo>
                  <a:lnTo>
                    <a:pt x="26677" y="110582"/>
                  </a:lnTo>
                  <a:lnTo>
                    <a:pt x="42243" y="118722"/>
                  </a:lnTo>
                  <a:lnTo>
                    <a:pt x="63671" y="121134"/>
                  </a:lnTo>
                  <a:lnTo>
                    <a:pt x="108683" y="111656"/>
                  </a:lnTo>
                  <a:lnTo>
                    <a:pt x="146387" y="103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4" name="SMARTInkShape-3309">
              <a:extLst>
                <a:ext uri="{FF2B5EF4-FFF2-40B4-BE49-F238E27FC236}">
                  <a16:creationId xmlns:a16="http://schemas.microsoft.com/office/drawing/2014/main" id="{527F2EEA-9421-1BBB-CF40-F6F537305856}"/>
                </a:ext>
              </a:extLst>
            </p:cNvPr>
            <p:cNvSpPr/>
            <p:nvPr>
              <p:custDataLst>
                <p:tags r:id="rId65"/>
              </p:custDataLst>
            </p:nvPr>
          </p:nvSpPr>
          <p:spPr>
            <a:xfrm>
              <a:off x="1657350" y="5467742"/>
              <a:ext cx="123826" cy="69981"/>
            </a:xfrm>
            <a:custGeom>
              <a:avLst/>
              <a:gdLst/>
              <a:ahLst/>
              <a:cxnLst/>
              <a:rect l="0" t="0" r="0" b="0"/>
              <a:pathLst>
                <a:path w="123826" h="69981">
                  <a:moveTo>
                    <a:pt x="0" y="9133"/>
                  </a:moveTo>
                  <a:lnTo>
                    <a:pt x="0" y="9133"/>
                  </a:lnTo>
                  <a:lnTo>
                    <a:pt x="0" y="932"/>
                  </a:lnTo>
                  <a:lnTo>
                    <a:pt x="1058" y="491"/>
                  </a:lnTo>
                  <a:lnTo>
                    <a:pt x="5057" y="0"/>
                  </a:lnTo>
                  <a:lnTo>
                    <a:pt x="6546" y="1986"/>
                  </a:lnTo>
                  <a:lnTo>
                    <a:pt x="11759" y="17560"/>
                  </a:lnTo>
                  <a:lnTo>
                    <a:pt x="19712" y="33502"/>
                  </a:lnTo>
                  <a:lnTo>
                    <a:pt x="26752" y="47480"/>
                  </a:lnTo>
                  <a:lnTo>
                    <a:pt x="42616" y="61300"/>
                  </a:lnTo>
                  <a:lnTo>
                    <a:pt x="54571" y="68655"/>
                  </a:lnTo>
                  <a:lnTo>
                    <a:pt x="60722" y="69980"/>
                  </a:lnTo>
                  <a:lnTo>
                    <a:pt x="73201" y="68632"/>
                  </a:lnTo>
                  <a:lnTo>
                    <a:pt x="92127" y="61922"/>
                  </a:lnTo>
                  <a:lnTo>
                    <a:pt x="101976" y="53409"/>
                  </a:lnTo>
                  <a:lnTo>
                    <a:pt x="109881" y="41511"/>
                  </a:lnTo>
                  <a:lnTo>
                    <a:pt x="12382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5" name="SMARTInkShape-3310">
              <a:extLst>
                <a:ext uri="{FF2B5EF4-FFF2-40B4-BE49-F238E27FC236}">
                  <a16:creationId xmlns:a16="http://schemas.microsoft.com/office/drawing/2014/main" id="{53ABAA98-C4B4-964C-B496-D24B4684591A}"/>
                </a:ext>
              </a:extLst>
            </p:cNvPr>
            <p:cNvSpPr/>
            <p:nvPr>
              <p:custDataLst>
                <p:tags r:id="rId66"/>
              </p:custDataLst>
            </p:nvPr>
          </p:nvSpPr>
          <p:spPr>
            <a:xfrm>
              <a:off x="1833097" y="5469067"/>
              <a:ext cx="14754" cy="84009"/>
            </a:xfrm>
            <a:custGeom>
              <a:avLst/>
              <a:gdLst/>
              <a:ahLst/>
              <a:cxnLst/>
              <a:rect l="0" t="0" r="0" b="0"/>
              <a:pathLst>
                <a:path w="14754" h="84009">
                  <a:moveTo>
                    <a:pt x="14753" y="17333"/>
                  </a:moveTo>
                  <a:lnTo>
                    <a:pt x="14753" y="17333"/>
                  </a:lnTo>
                  <a:lnTo>
                    <a:pt x="9696" y="17333"/>
                  </a:lnTo>
                  <a:lnTo>
                    <a:pt x="9265" y="16275"/>
                  </a:lnTo>
                  <a:lnTo>
                    <a:pt x="13355" y="6972"/>
                  </a:lnTo>
                  <a:lnTo>
                    <a:pt x="14477" y="0"/>
                  </a:lnTo>
                  <a:lnTo>
                    <a:pt x="14671" y="3849"/>
                  </a:lnTo>
                  <a:lnTo>
                    <a:pt x="2991" y="49071"/>
                  </a:lnTo>
                  <a:lnTo>
                    <a:pt x="0" y="64247"/>
                  </a:lnTo>
                  <a:lnTo>
                    <a:pt x="5228" y="84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6" name="SMARTInkShape-3311">
              <a:extLst>
                <a:ext uri="{FF2B5EF4-FFF2-40B4-BE49-F238E27FC236}">
                  <a16:creationId xmlns:a16="http://schemas.microsoft.com/office/drawing/2014/main" id="{0D60D658-8885-1E42-1ECB-55926CCE045F}"/>
                </a:ext>
              </a:extLst>
            </p:cNvPr>
            <p:cNvSpPr/>
            <p:nvPr>
              <p:custDataLst>
                <p:tags r:id="rId67"/>
              </p:custDataLst>
            </p:nvPr>
          </p:nvSpPr>
          <p:spPr>
            <a:xfrm>
              <a:off x="1876425" y="5400675"/>
              <a:ext cx="47626" cy="28576"/>
            </a:xfrm>
            <a:custGeom>
              <a:avLst/>
              <a:gdLst/>
              <a:ahLst/>
              <a:cxnLst/>
              <a:rect l="0" t="0" r="0" b="0"/>
              <a:pathLst>
                <a:path w="47626" h="28576">
                  <a:moveTo>
                    <a:pt x="47625" y="28575"/>
                  </a:moveTo>
                  <a:lnTo>
                    <a:pt x="47625" y="28575"/>
                  </a:lnTo>
                  <a:lnTo>
                    <a:pt x="26903" y="15392"/>
                  </a:lnTo>
                  <a:lnTo>
                    <a:pt x="16190" y="684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7" name="SMARTInkShape-3312">
              <a:extLst>
                <a:ext uri="{FF2B5EF4-FFF2-40B4-BE49-F238E27FC236}">
                  <a16:creationId xmlns:a16="http://schemas.microsoft.com/office/drawing/2014/main" id="{85B84BBB-1E0B-660D-64FD-7531D05C8A9E}"/>
                </a:ext>
              </a:extLst>
            </p:cNvPr>
            <p:cNvSpPr/>
            <p:nvPr>
              <p:custDataLst>
                <p:tags r:id="rId68"/>
              </p:custDataLst>
            </p:nvPr>
          </p:nvSpPr>
          <p:spPr>
            <a:xfrm>
              <a:off x="1984831" y="5324475"/>
              <a:ext cx="110670" cy="260928"/>
            </a:xfrm>
            <a:custGeom>
              <a:avLst/>
              <a:gdLst/>
              <a:ahLst/>
              <a:cxnLst/>
              <a:rect l="0" t="0" r="0" b="0"/>
              <a:pathLst>
                <a:path w="110670" h="260928">
                  <a:moveTo>
                    <a:pt x="82094" y="171450"/>
                  </a:moveTo>
                  <a:lnTo>
                    <a:pt x="82094" y="171450"/>
                  </a:lnTo>
                  <a:lnTo>
                    <a:pt x="68837" y="149991"/>
                  </a:lnTo>
                  <a:lnTo>
                    <a:pt x="42094" y="130243"/>
                  </a:lnTo>
                  <a:lnTo>
                    <a:pt x="37436" y="129162"/>
                  </a:lnTo>
                  <a:lnTo>
                    <a:pt x="26616" y="130783"/>
                  </a:lnTo>
                  <a:lnTo>
                    <a:pt x="14751" y="143498"/>
                  </a:lnTo>
                  <a:lnTo>
                    <a:pt x="4538" y="162202"/>
                  </a:lnTo>
                  <a:lnTo>
                    <a:pt x="0" y="181098"/>
                  </a:lnTo>
                  <a:lnTo>
                    <a:pt x="2501" y="209586"/>
                  </a:lnTo>
                  <a:lnTo>
                    <a:pt x="10030" y="225793"/>
                  </a:lnTo>
                  <a:lnTo>
                    <a:pt x="15002" y="233079"/>
                  </a:lnTo>
                  <a:lnTo>
                    <a:pt x="28992" y="243996"/>
                  </a:lnTo>
                  <a:lnTo>
                    <a:pt x="53731" y="259629"/>
                  </a:lnTo>
                  <a:lnTo>
                    <a:pt x="58952" y="260927"/>
                  </a:lnTo>
                  <a:lnTo>
                    <a:pt x="70397" y="259548"/>
                  </a:lnTo>
                  <a:lnTo>
                    <a:pt x="75355" y="255582"/>
                  </a:lnTo>
                  <a:lnTo>
                    <a:pt x="83685" y="242709"/>
                  </a:lnTo>
                  <a:lnTo>
                    <a:pt x="97656" y="202028"/>
                  </a:lnTo>
                  <a:lnTo>
                    <a:pt x="107785" y="159498"/>
                  </a:lnTo>
                  <a:lnTo>
                    <a:pt x="109814" y="123107"/>
                  </a:lnTo>
                  <a:lnTo>
                    <a:pt x="110416" y="79867"/>
                  </a:lnTo>
                  <a:lnTo>
                    <a:pt x="110594" y="38128"/>
                  </a:lnTo>
                  <a:lnTo>
                    <a:pt x="1106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8" name="SMARTInkShape-3313">
              <a:extLst>
                <a:ext uri="{FF2B5EF4-FFF2-40B4-BE49-F238E27FC236}">
                  <a16:creationId xmlns:a16="http://schemas.microsoft.com/office/drawing/2014/main" id="{49360247-7040-8119-6A82-475543B21AAD}"/>
                </a:ext>
              </a:extLst>
            </p:cNvPr>
            <p:cNvSpPr/>
            <p:nvPr>
              <p:custDataLst>
                <p:tags r:id="rId69"/>
              </p:custDataLst>
            </p:nvPr>
          </p:nvSpPr>
          <p:spPr>
            <a:xfrm>
              <a:off x="2126985" y="5448704"/>
              <a:ext cx="272912" cy="151997"/>
            </a:xfrm>
            <a:custGeom>
              <a:avLst/>
              <a:gdLst/>
              <a:ahLst/>
              <a:cxnLst/>
              <a:rect l="0" t="0" r="0" b="0"/>
              <a:pathLst>
                <a:path w="272912" h="151997">
                  <a:moveTo>
                    <a:pt x="16140" y="66271"/>
                  </a:moveTo>
                  <a:lnTo>
                    <a:pt x="16140" y="66271"/>
                  </a:lnTo>
                  <a:lnTo>
                    <a:pt x="42655" y="66271"/>
                  </a:lnTo>
                  <a:lnTo>
                    <a:pt x="47575" y="64154"/>
                  </a:lnTo>
                  <a:lnTo>
                    <a:pt x="63076" y="51193"/>
                  </a:lnTo>
                  <a:lnTo>
                    <a:pt x="66481" y="49869"/>
                  </a:lnTo>
                  <a:lnTo>
                    <a:pt x="73086" y="42754"/>
                  </a:lnTo>
                  <a:lnTo>
                    <a:pt x="78491" y="33594"/>
                  </a:lnTo>
                  <a:lnTo>
                    <a:pt x="80893" y="25995"/>
                  </a:lnTo>
                  <a:lnTo>
                    <a:pt x="80476" y="23545"/>
                  </a:lnTo>
                  <a:lnTo>
                    <a:pt x="79139" y="21912"/>
                  </a:lnTo>
                  <a:lnTo>
                    <a:pt x="77189" y="20824"/>
                  </a:lnTo>
                  <a:lnTo>
                    <a:pt x="75890" y="19039"/>
                  </a:lnTo>
                  <a:lnTo>
                    <a:pt x="73391" y="9571"/>
                  </a:lnTo>
                  <a:lnTo>
                    <a:pt x="68263" y="4197"/>
                  </a:lnTo>
                  <a:lnTo>
                    <a:pt x="62942" y="1641"/>
                  </a:lnTo>
                  <a:lnTo>
                    <a:pt x="45846" y="0"/>
                  </a:lnTo>
                  <a:lnTo>
                    <a:pt x="23178" y="9828"/>
                  </a:lnTo>
                  <a:lnTo>
                    <a:pt x="11154" y="20372"/>
                  </a:lnTo>
                  <a:lnTo>
                    <a:pt x="6466" y="26147"/>
                  </a:lnTo>
                  <a:lnTo>
                    <a:pt x="1257" y="43852"/>
                  </a:lnTo>
                  <a:lnTo>
                    <a:pt x="0" y="63715"/>
                  </a:lnTo>
                  <a:lnTo>
                    <a:pt x="2969" y="79599"/>
                  </a:lnTo>
                  <a:lnTo>
                    <a:pt x="15648" y="100441"/>
                  </a:lnTo>
                  <a:lnTo>
                    <a:pt x="32810" y="114966"/>
                  </a:lnTo>
                  <a:lnTo>
                    <a:pt x="53535" y="116840"/>
                  </a:lnTo>
                  <a:lnTo>
                    <a:pt x="94788" y="109421"/>
                  </a:lnTo>
                  <a:lnTo>
                    <a:pt x="106833" y="100971"/>
                  </a:lnTo>
                  <a:lnTo>
                    <a:pt x="132152" y="72173"/>
                  </a:lnTo>
                  <a:lnTo>
                    <a:pt x="149869" y="28145"/>
                  </a:lnTo>
                  <a:lnTo>
                    <a:pt x="158480" y="10234"/>
                  </a:lnTo>
                  <a:lnTo>
                    <a:pt x="158857" y="14507"/>
                  </a:lnTo>
                  <a:lnTo>
                    <a:pt x="159001" y="31540"/>
                  </a:lnTo>
                  <a:lnTo>
                    <a:pt x="167215" y="73783"/>
                  </a:lnTo>
                  <a:lnTo>
                    <a:pt x="173204" y="98719"/>
                  </a:lnTo>
                  <a:lnTo>
                    <a:pt x="178726" y="107150"/>
                  </a:lnTo>
                  <a:lnTo>
                    <a:pt x="181681" y="109399"/>
                  </a:lnTo>
                  <a:lnTo>
                    <a:pt x="184709" y="109839"/>
                  </a:lnTo>
                  <a:lnTo>
                    <a:pt x="190896" y="107507"/>
                  </a:lnTo>
                  <a:lnTo>
                    <a:pt x="214883" y="86333"/>
                  </a:lnTo>
                  <a:lnTo>
                    <a:pt x="236647" y="57181"/>
                  </a:lnTo>
                  <a:lnTo>
                    <a:pt x="254230" y="19901"/>
                  </a:lnTo>
                  <a:lnTo>
                    <a:pt x="262322" y="10750"/>
                  </a:lnTo>
                  <a:lnTo>
                    <a:pt x="262812" y="11265"/>
                  </a:lnTo>
                  <a:lnTo>
                    <a:pt x="263355" y="14660"/>
                  </a:lnTo>
                  <a:lnTo>
                    <a:pt x="271272" y="28482"/>
                  </a:lnTo>
                  <a:lnTo>
                    <a:pt x="272911" y="56102"/>
                  </a:lnTo>
                  <a:lnTo>
                    <a:pt x="268139" y="80074"/>
                  </a:lnTo>
                  <a:lnTo>
                    <a:pt x="250914" y="125120"/>
                  </a:lnTo>
                  <a:lnTo>
                    <a:pt x="235215" y="1519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9" name="SMARTInkShape-3314">
              <a:extLst>
                <a:ext uri="{FF2B5EF4-FFF2-40B4-BE49-F238E27FC236}">
                  <a16:creationId xmlns:a16="http://schemas.microsoft.com/office/drawing/2014/main" id="{7D110247-5307-C327-B0AE-5BF2D8ACC862}"/>
                </a:ext>
              </a:extLst>
            </p:cNvPr>
            <p:cNvSpPr/>
            <p:nvPr>
              <p:custDataLst>
                <p:tags r:id="rId70"/>
              </p:custDataLst>
            </p:nvPr>
          </p:nvSpPr>
          <p:spPr>
            <a:xfrm>
              <a:off x="2477091" y="5459774"/>
              <a:ext cx="61165" cy="135279"/>
            </a:xfrm>
            <a:custGeom>
              <a:avLst/>
              <a:gdLst/>
              <a:ahLst/>
              <a:cxnLst/>
              <a:rect l="0" t="0" r="0" b="0"/>
              <a:pathLst>
                <a:path w="61165" h="135279">
                  <a:moveTo>
                    <a:pt x="47034" y="36151"/>
                  </a:moveTo>
                  <a:lnTo>
                    <a:pt x="47034" y="36151"/>
                  </a:lnTo>
                  <a:lnTo>
                    <a:pt x="61164" y="11261"/>
                  </a:lnTo>
                  <a:lnTo>
                    <a:pt x="60687" y="7917"/>
                  </a:lnTo>
                  <a:lnTo>
                    <a:pt x="59311" y="4628"/>
                  </a:lnTo>
                  <a:lnTo>
                    <a:pt x="57336" y="2436"/>
                  </a:lnTo>
                  <a:lnTo>
                    <a:pt x="52318" y="0"/>
                  </a:lnTo>
                  <a:lnTo>
                    <a:pt x="49498" y="409"/>
                  </a:lnTo>
                  <a:lnTo>
                    <a:pt x="29184" y="11479"/>
                  </a:lnTo>
                  <a:lnTo>
                    <a:pt x="20404" y="23068"/>
                  </a:lnTo>
                  <a:lnTo>
                    <a:pt x="2402" y="69131"/>
                  </a:lnTo>
                  <a:lnTo>
                    <a:pt x="0" y="90996"/>
                  </a:lnTo>
                  <a:lnTo>
                    <a:pt x="4641" y="109435"/>
                  </a:lnTo>
                  <a:lnTo>
                    <a:pt x="12670" y="119168"/>
                  </a:lnTo>
                  <a:lnTo>
                    <a:pt x="30016" y="134041"/>
                  </a:lnTo>
                  <a:lnTo>
                    <a:pt x="33571" y="135278"/>
                  </a:lnTo>
                  <a:lnTo>
                    <a:pt x="47034" y="131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0" name="SMARTInkShape-3315">
              <a:extLst>
                <a:ext uri="{FF2B5EF4-FFF2-40B4-BE49-F238E27FC236}">
                  <a16:creationId xmlns:a16="http://schemas.microsoft.com/office/drawing/2014/main" id="{3501D4F1-224B-C6ED-45BC-A7D938DEF0E4}"/>
                </a:ext>
              </a:extLst>
            </p:cNvPr>
            <p:cNvSpPr/>
            <p:nvPr>
              <p:custDataLst>
                <p:tags r:id="rId71"/>
              </p:custDataLst>
            </p:nvPr>
          </p:nvSpPr>
          <p:spPr>
            <a:xfrm>
              <a:off x="2563439" y="5459174"/>
              <a:ext cx="138265" cy="91966"/>
            </a:xfrm>
            <a:custGeom>
              <a:avLst/>
              <a:gdLst/>
              <a:ahLst/>
              <a:cxnLst/>
              <a:rect l="0" t="0" r="0" b="0"/>
              <a:pathLst>
                <a:path w="138265" h="91966">
                  <a:moveTo>
                    <a:pt x="27361" y="36751"/>
                  </a:moveTo>
                  <a:lnTo>
                    <a:pt x="27361" y="36751"/>
                  </a:lnTo>
                  <a:lnTo>
                    <a:pt x="45261" y="29212"/>
                  </a:lnTo>
                  <a:lnTo>
                    <a:pt x="86082" y="24578"/>
                  </a:lnTo>
                  <a:lnTo>
                    <a:pt x="107907" y="16917"/>
                  </a:lnTo>
                  <a:lnTo>
                    <a:pt x="118193" y="12061"/>
                  </a:lnTo>
                  <a:lnTo>
                    <a:pt x="133767" y="8269"/>
                  </a:lnTo>
                  <a:lnTo>
                    <a:pt x="136398" y="6121"/>
                  </a:lnTo>
                  <a:lnTo>
                    <a:pt x="138152" y="3632"/>
                  </a:lnTo>
                  <a:lnTo>
                    <a:pt x="138264" y="1971"/>
                  </a:lnTo>
                  <a:lnTo>
                    <a:pt x="137279" y="864"/>
                  </a:lnTo>
                  <a:lnTo>
                    <a:pt x="135565" y="126"/>
                  </a:lnTo>
                  <a:lnTo>
                    <a:pt x="96908" y="0"/>
                  </a:lnTo>
                  <a:lnTo>
                    <a:pt x="68429" y="6342"/>
                  </a:lnTo>
                  <a:lnTo>
                    <a:pt x="56902" y="11947"/>
                  </a:lnTo>
                  <a:lnTo>
                    <a:pt x="12616" y="51912"/>
                  </a:lnTo>
                  <a:lnTo>
                    <a:pt x="4933" y="62187"/>
                  </a:lnTo>
                  <a:lnTo>
                    <a:pt x="607" y="73921"/>
                  </a:lnTo>
                  <a:lnTo>
                    <a:pt x="0" y="77406"/>
                  </a:lnTo>
                  <a:lnTo>
                    <a:pt x="654" y="80787"/>
                  </a:lnTo>
                  <a:lnTo>
                    <a:pt x="4202" y="87367"/>
                  </a:lnTo>
                  <a:lnTo>
                    <a:pt x="7689" y="89546"/>
                  </a:lnTo>
                  <a:lnTo>
                    <a:pt x="17207" y="91965"/>
                  </a:lnTo>
                  <a:lnTo>
                    <a:pt x="62415" y="85145"/>
                  </a:lnTo>
                  <a:lnTo>
                    <a:pt x="103561" y="84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8" name="SMARTInkShape-Group730">
            <a:extLst>
              <a:ext uri="{FF2B5EF4-FFF2-40B4-BE49-F238E27FC236}">
                <a16:creationId xmlns:a16="http://schemas.microsoft.com/office/drawing/2014/main" id="{4D82E084-23B8-770E-26D2-4D22D0977CC5}"/>
              </a:ext>
            </a:extLst>
          </p:cNvPr>
          <p:cNvGrpSpPr/>
          <p:nvPr/>
        </p:nvGrpSpPr>
        <p:grpSpPr>
          <a:xfrm>
            <a:off x="2971930" y="5267325"/>
            <a:ext cx="780921" cy="250164"/>
            <a:chOff x="2971930" y="5267325"/>
            <a:chExt cx="780921" cy="250164"/>
          </a:xfrm>
        </p:grpSpPr>
        <p:sp>
          <p:nvSpPr>
            <p:cNvPr id="2312" name="SMARTInkShape-3316">
              <a:extLst>
                <a:ext uri="{FF2B5EF4-FFF2-40B4-BE49-F238E27FC236}">
                  <a16:creationId xmlns:a16="http://schemas.microsoft.com/office/drawing/2014/main" id="{2AFE919E-7C08-D7D3-F44C-5300D7AA13C3}"/>
                </a:ext>
              </a:extLst>
            </p:cNvPr>
            <p:cNvSpPr/>
            <p:nvPr>
              <p:custDataLst>
                <p:tags r:id="rId58"/>
              </p:custDataLst>
            </p:nvPr>
          </p:nvSpPr>
          <p:spPr>
            <a:xfrm>
              <a:off x="2971930" y="5314950"/>
              <a:ext cx="85596" cy="169517"/>
            </a:xfrm>
            <a:custGeom>
              <a:avLst/>
              <a:gdLst/>
              <a:ahLst/>
              <a:cxnLst/>
              <a:rect l="0" t="0" r="0" b="0"/>
              <a:pathLst>
                <a:path w="85596" h="169517">
                  <a:moveTo>
                    <a:pt x="37970" y="0"/>
                  </a:moveTo>
                  <a:lnTo>
                    <a:pt x="37970" y="0"/>
                  </a:lnTo>
                  <a:lnTo>
                    <a:pt x="37970" y="5056"/>
                  </a:lnTo>
                  <a:lnTo>
                    <a:pt x="26212" y="50768"/>
                  </a:lnTo>
                  <a:lnTo>
                    <a:pt x="13334" y="94605"/>
                  </a:lnTo>
                  <a:lnTo>
                    <a:pt x="2086" y="139829"/>
                  </a:lnTo>
                  <a:lnTo>
                    <a:pt x="0" y="164921"/>
                  </a:lnTo>
                  <a:lnTo>
                    <a:pt x="1015" y="167098"/>
                  </a:lnTo>
                  <a:lnTo>
                    <a:pt x="2750" y="168548"/>
                  </a:lnTo>
                  <a:lnTo>
                    <a:pt x="4965" y="169516"/>
                  </a:lnTo>
                  <a:lnTo>
                    <a:pt x="13070" y="167768"/>
                  </a:lnTo>
                  <a:lnTo>
                    <a:pt x="29534" y="163657"/>
                  </a:lnTo>
                  <a:lnTo>
                    <a:pt x="35521" y="163080"/>
                  </a:lnTo>
                  <a:lnTo>
                    <a:pt x="44995" y="165261"/>
                  </a:lnTo>
                  <a:lnTo>
                    <a:pt x="49004" y="167324"/>
                  </a:lnTo>
                  <a:lnTo>
                    <a:pt x="53792" y="167641"/>
                  </a:lnTo>
                  <a:lnTo>
                    <a:pt x="85595"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3" name="SMARTInkShape-3317">
              <a:extLst>
                <a:ext uri="{FF2B5EF4-FFF2-40B4-BE49-F238E27FC236}">
                  <a16:creationId xmlns:a16="http://schemas.microsoft.com/office/drawing/2014/main" id="{424B0C3B-B6B1-801E-EC82-D3654690AB59}"/>
                </a:ext>
              </a:extLst>
            </p:cNvPr>
            <p:cNvSpPr/>
            <p:nvPr>
              <p:custDataLst>
                <p:tags r:id="rId59"/>
              </p:custDataLst>
            </p:nvPr>
          </p:nvSpPr>
          <p:spPr>
            <a:xfrm>
              <a:off x="2981325" y="5381741"/>
              <a:ext cx="180976" cy="18935"/>
            </a:xfrm>
            <a:custGeom>
              <a:avLst/>
              <a:gdLst/>
              <a:ahLst/>
              <a:cxnLst/>
              <a:rect l="0" t="0" r="0" b="0"/>
              <a:pathLst>
                <a:path w="180976" h="18935">
                  <a:moveTo>
                    <a:pt x="0" y="9409"/>
                  </a:moveTo>
                  <a:lnTo>
                    <a:pt x="0" y="9409"/>
                  </a:lnTo>
                  <a:lnTo>
                    <a:pt x="0" y="4353"/>
                  </a:lnTo>
                  <a:lnTo>
                    <a:pt x="2117" y="2864"/>
                  </a:lnTo>
                  <a:lnTo>
                    <a:pt x="16267" y="767"/>
                  </a:lnTo>
                  <a:lnTo>
                    <a:pt x="58038" y="0"/>
                  </a:lnTo>
                  <a:lnTo>
                    <a:pt x="101971" y="965"/>
                  </a:lnTo>
                  <a:lnTo>
                    <a:pt x="146975" y="8088"/>
                  </a:lnTo>
                  <a:lnTo>
                    <a:pt x="180975" y="189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4" name="SMARTInkShape-3318">
              <a:extLst>
                <a:ext uri="{FF2B5EF4-FFF2-40B4-BE49-F238E27FC236}">
                  <a16:creationId xmlns:a16="http://schemas.microsoft.com/office/drawing/2014/main" id="{9C637C19-7E78-6A1F-9DC0-76835960D4B8}"/>
                </a:ext>
              </a:extLst>
            </p:cNvPr>
            <p:cNvSpPr/>
            <p:nvPr>
              <p:custDataLst>
                <p:tags r:id="rId60"/>
              </p:custDataLst>
            </p:nvPr>
          </p:nvSpPr>
          <p:spPr>
            <a:xfrm>
              <a:off x="3238500" y="5282914"/>
              <a:ext cx="142112" cy="232062"/>
            </a:xfrm>
            <a:custGeom>
              <a:avLst/>
              <a:gdLst/>
              <a:ahLst/>
              <a:cxnLst/>
              <a:rect l="0" t="0" r="0" b="0"/>
              <a:pathLst>
                <a:path w="142112" h="232062">
                  <a:moveTo>
                    <a:pt x="0" y="32036"/>
                  </a:moveTo>
                  <a:lnTo>
                    <a:pt x="0" y="32036"/>
                  </a:lnTo>
                  <a:lnTo>
                    <a:pt x="0" y="1444"/>
                  </a:lnTo>
                  <a:lnTo>
                    <a:pt x="1058" y="0"/>
                  </a:lnTo>
                  <a:lnTo>
                    <a:pt x="2822" y="95"/>
                  </a:lnTo>
                  <a:lnTo>
                    <a:pt x="5056" y="1217"/>
                  </a:lnTo>
                  <a:lnTo>
                    <a:pt x="6546" y="4082"/>
                  </a:lnTo>
                  <a:lnTo>
                    <a:pt x="8200" y="12910"/>
                  </a:lnTo>
                  <a:lnTo>
                    <a:pt x="2718" y="51032"/>
                  </a:lnTo>
                  <a:lnTo>
                    <a:pt x="805" y="86935"/>
                  </a:lnTo>
                  <a:lnTo>
                    <a:pt x="159" y="134171"/>
                  </a:lnTo>
                  <a:lnTo>
                    <a:pt x="2870" y="161782"/>
                  </a:lnTo>
                  <a:lnTo>
                    <a:pt x="8210" y="179961"/>
                  </a:lnTo>
                  <a:lnTo>
                    <a:pt x="9707" y="181452"/>
                  </a:lnTo>
                  <a:lnTo>
                    <a:pt x="14192" y="183110"/>
                  </a:lnTo>
                  <a:lnTo>
                    <a:pt x="16870" y="182493"/>
                  </a:lnTo>
                  <a:lnTo>
                    <a:pt x="62223" y="152950"/>
                  </a:lnTo>
                  <a:lnTo>
                    <a:pt x="104385" y="131332"/>
                  </a:lnTo>
                  <a:lnTo>
                    <a:pt x="134174" y="119757"/>
                  </a:lnTo>
                  <a:lnTo>
                    <a:pt x="137074" y="120150"/>
                  </a:lnTo>
                  <a:lnTo>
                    <a:pt x="139008" y="121470"/>
                  </a:lnTo>
                  <a:lnTo>
                    <a:pt x="140297" y="123408"/>
                  </a:lnTo>
                  <a:lnTo>
                    <a:pt x="142111" y="136250"/>
                  </a:lnTo>
                  <a:lnTo>
                    <a:pt x="135120" y="166098"/>
                  </a:lnTo>
                  <a:lnTo>
                    <a:pt x="111864" y="211932"/>
                  </a:lnTo>
                  <a:lnTo>
                    <a:pt x="104775" y="2320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5" name="SMARTInkShape-3319">
              <a:extLst>
                <a:ext uri="{FF2B5EF4-FFF2-40B4-BE49-F238E27FC236}">
                  <a16:creationId xmlns:a16="http://schemas.microsoft.com/office/drawing/2014/main" id="{CF4BF5C6-CD80-F816-E287-EC431242C738}"/>
                </a:ext>
              </a:extLst>
            </p:cNvPr>
            <p:cNvSpPr/>
            <p:nvPr>
              <p:custDataLst>
                <p:tags r:id="rId61"/>
              </p:custDataLst>
            </p:nvPr>
          </p:nvSpPr>
          <p:spPr>
            <a:xfrm>
              <a:off x="3425728" y="5401222"/>
              <a:ext cx="184248" cy="114765"/>
            </a:xfrm>
            <a:custGeom>
              <a:avLst/>
              <a:gdLst/>
              <a:ahLst/>
              <a:cxnLst/>
              <a:rect l="0" t="0" r="0" b="0"/>
              <a:pathLst>
                <a:path w="184248" h="114765">
                  <a:moveTo>
                    <a:pt x="108047" y="56603"/>
                  </a:moveTo>
                  <a:lnTo>
                    <a:pt x="108047" y="56603"/>
                  </a:lnTo>
                  <a:lnTo>
                    <a:pt x="113103" y="51547"/>
                  </a:lnTo>
                  <a:lnTo>
                    <a:pt x="115586" y="46242"/>
                  </a:lnTo>
                  <a:lnTo>
                    <a:pt x="117562" y="14932"/>
                  </a:lnTo>
                  <a:lnTo>
                    <a:pt x="114745" y="8802"/>
                  </a:lnTo>
                  <a:lnTo>
                    <a:pt x="112512" y="5686"/>
                  </a:lnTo>
                  <a:lnTo>
                    <a:pt x="107209" y="2223"/>
                  </a:lnTo>
                  <a:lnTo>
                    <a:pt x="95452" y="273"/>
                  </a:lnTo>
                  <a:lnTo>
                    <a:pt x="90125" y="0"/>
                  </a:lnTo>
                  <a:lnTo>
                    <a:pt x="46969" y="20247"/>
                  </a:lnTo>
                  <a:lnTo>
                    <a:pt x="26926" y="33037"/>
                  </a:lnTo>
                  <a:lnTo>
                    <a:pt x="1540" y="71256"/>
                  </a:lnTo>
                  <a:lnTo>
                    <a:pt x="0" y="78014"/>
                  </a:lnTo>
                  <a:lnTo>
                    <a:pt x="1113" y="91166"/>
                  </a:lnTo>
                  <a:lnTo>
                    <a:pt x="7688" y="110471"/>
                  </a:lnTo>
                  <a:lnTo>
                    <a:pt x="11508" y="113682"/>
                  </a:lnTo>
                  <a:lnTo>
                    <a:pt x="16171" y="114764"/>
                  </a:lnTo>
                  <a:lnTo>
                    <a:pt x="26996" y="113144"/>
                  </a:lnTo>
                  <a:lnTo>
                    <a:pt x="44991" y="105223"/>
                  </a:lnTo>
                  <a:lnTo>
                    <a:pt x="57444" y="95498"/>
                  </a:lnTo>
                  <a:lnTo>
                    <a:pt x="64390" y="84120"/>
                  </a:lnTo>
                  <a:lnTo>
                    <a:pt x="69594" y="72008"/>
                  </a:lnTo>
                  <a:lnTo>
                    <a:pt x="93561" y="35395"/>
                  </a:lnTo>
                  <a:lnTo>
                    <a:pt x="97869" y="20937"/>
                  </a:lnTo>
                  <a:lnTo>
                    <a:pt x="98087" y="21183"/>
                  </a:lnTo>
                  <a:lnTo>
                    <a:pt x="98329" y="24281"/>
                  </a:lnTo>
                  <a:lnTo>
                    <a:pt x="95613" y="29185"/>
                  </a:lnTo>
                  <a:lnTo>
                    <a:pt x="93408" y="31974"/>
                  </a:lnTo>
                  <a:lnTo>
                    <a:pt x="93780" y="43540"/>
                  </a:lnTo>
                  <a:lnTo>
                    <a:pt x="100014" y="77304"/>
                  </a:lnTo>
                  <a:lnTo>
                    <a:pt x="108357" y="86265"/>
                  </a:lnTo>
                  <a:lnTo>
                    <a:pt x="119121" y="90952"/>
                  </a:lnTo>
                  <a:lnTo>
                    <a:pt x="184247" y="94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6" name="SMARTInkShape-3320">
              <a:extLst>
                <a:ext uri="{FF2B5EF4-FFF2-40B4-BE49-F238E27FC236}">
                  <a16:creationId xmlns:a16="http://schemas.microsoft.com/office/drawing/2014/main" id="{E7337414-520C-DE19-E41E-44E756EE1671}"/>
                </a:ext>
              </a:extLst>
            </p:cNvPr>
            <p:cNvSpPr/>
            <p:nvPr>
              <p:custDataLst>
                <p:tags r:id="rId62"/>
              </p:custDataLst>
            </p:nvPr>
          </p:nvSpPr>
          <p:spPr>
            <a:xfrm>
              <a:off x="3662490" y="5267325"/>
              <a:ext cx="71311" cy="250164"/>
            </a:xfrm>
            <a:custGeom>
              <a:avLst/>
              <a:gdLst/>
              <a:ahLst/>
              <a:cxnLst/>
              <a:rect l="0" t="0" r="0" b="0"/>
              <a:pathLst>
                <a:path w="71311" h="250164">
                  <a:moveTo>
                    <a:pt x="33210" y="0"/>
                  </a:moveTo>
                  <a:lnTo>
                    <a:pt x="33210" y="0"/>
                  </a:lnTo>
                  <a:lnTo>
                    <a:pt x="23097" y="5056"/>
                  </a:lnTo>
                  <a:lnTo>
                    <a:pt x="15310" y="16005"/>
                  </a:lnTo>
                  <a:lnTo>
                    <a:pt x="9379" y="33572"/>
                  </a:lnTo>
                  <a:lnTo>
                    <a:pt x="6041" y="73212"/>
                  </a:lnTo>
                  <a:lnTo>
                    <a:pt x="3993" y="116355"/>
                  </a:lnTo>
                  <a:lnTo>
                    <a:pt x="0" y="163272"/>
                  </a:lnTo>
                  <a:lnTo>
                    <a:pt x="3719" y="207935"/>
                  </a:lnTo>
                  <a:lnTo>
                    <a:pt x="9420" y="232590"/>
                  </a:lnTo>
                  <a:lnTo>
                    <a:pt x="17811" y="248245"/>
                  </a:lnTo>
                  <a:lnTo>
                    <a:pt x="21886" y="250163"/>
                  </a:lnTo>
                  <a:lnTo>
                    <a:pt x="32058" y="249473"/>
                  </a:lnTo>
                  <a:lnTo>
                    <a:pt x="7131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7" name="SMARTInkShape-3321">
              <a:extLst>
                <a:ext uri="{FF2B5EF4-FFF2-40B4-BE49-F238E27FC236}">
                  <a16:creationId xmlns:a16="http://schemas.microsoft.com/office/drawing/2014/main" id="{DA155AB1-E4CA-3F1C-8D0B-656ECB9DA96D}"/>
                </a:ext>
              </a:extLst>
            </p:cNvPr>
            <p:cNvSpPr/>
            <p:nvPr>
              <p:custDataLst>
                <p:tags r:id="rId63"/>
              </p:custDataLst>
            </p:nvPr>
          </p:nvSpPr>
          <p:spPr>
            <a:xfrm>
              <a:off x="3619500" y="5410200"/>
              <a:ext cx="133351" cy="9526"/>
            </a:xfrm>
            <a:custGeom>
              <a:avLst/>
              <a:gdLst/>
              <a:ahLst/>
              <a:cxnLst/>
              <a:rect l="0" t="0" r="0" b="0"/>
              <a:pathLst>
                <a:path w="133351" h="9526">
                  <a:moveTo>
                    <a:pt x="0" y="0"/>
                  </a:moveTo>
                  <a:lnTo>
                    <a:pt x="0" y="0"/>
                  </a:lnTo>
                  <a:lnTo>
                    <a:pt x="42842" y="0"/>
                  </a:lnTo>
                  <a:lnTo>
                    <a:pt x="88074" y="1058"/>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9" name="SMARTInkShape-Group731">
            <a:extLst>
              <a:ext uri="{FF2B5EF4-FFF2-40B4-BE49-F238E27FC236}">
                <a16:creationId xmlns:a16="http://schemas.microsoft.com/office/drawing/2014/main" id="{120BD167-5E52-42C5-5CDF-280DD3BA592B}"/>
              </a:ext>
            </a:extLst>
          </p:cNvPr>
          <p:cNvGrpSpPr/>
          <p:nvPr/>
        </p:nvGrpSpPr>
        <p:grpSpPr>
          <a:xfrm>
            <a:off x="209550" y="5653718"/>
            <a:ext cx="1159943" cy="366083"/>
            <a:chOff x="209550" y="5653718"/>
            <a:chExt cx="1159943" cy="366083"/>
          </a:xfrm>
        </p:grpSpPr>
        <p:sp>
          <p:nvSpPr>
            <p:cNvPr id="2319" name="SMARTInkShape-3322">
              <a:extLst>
                <a:ext uri="{FF2B5EF4-FFF2-40B4-BE49-F238E27FC236}">
                  <a16:creationId xmlns:a16="http://schemas.microsoft.com/office/drawing/2014/main" id="{D1E1C4E2-E390-17AB-556D-4A2ABE4A437C}"/>
                </a:ext>
              </a:extLst>
            </p:cNvPr>
            <p:cNvSpPr/>
            <p:nvPr>
              <p:custDataLst>
                <p:tags r:id="rId48"/>
              </p:custDataLst>
            </p:nvPr>
          </p:nvSpPr>
          <p:spPr>
            <a:xfrm>
              <a:off x="209550" y="5727978"/>
              <a:ext cx="76194" cy="291823"/>
            </a:xfrm>
            <a:custGeom>
              <a:avLst/>
              <a:gdLst/>
              <a:ahLst/>
              <a:cxnLst/>
              <a:rect l="0" t="0" r="0" b="0"/>
              <a:pathLst>
                <a:path w="76194" h="291823">
                  <a:moveTo>
                    <a:pt x="66675" y="34647"/>
                  </a:moveTo>
                  <a:lnTo>
                    <a:pt x="66675" y="34647"/>
                  </a:lnTo>
                  <a:lnTo>
                    <a:pt x="74214" y="16747"/>
                  </a:lnTo>
                  <a:lnTo>
                    <a:pt x="76123" y="1001"/>
                  </a:lnTo>
                  <a:lnTo>
                    <a:pt x="76166" y="3113"/>
                  </a:lnTo>
                  <a:lnTo>
                    <a:pt x="76193" y="0"/>
                  </a:lnTo>
                  <a:lnTo>
                    <a:pt x="75140" y="8036"/>
                  </a:lnTo>
                  <a:lnTo>
                    <a:pt x="62942" y="53747"/>
                  </a:lnTo>
                  <a:lnTo>
                    <a:pt x="57236" y="92866"/>
                  </a:lnTo>
                  <a:lnTo>
                    <a:pt x="48826" y="129038"/>
                  </a:lnTo>
                  <a:lnTo>
                    <a:pt x="34458" y="173857"/>
                  </a:lnTo>
                  <a:lnTo>
                    <a:pt x="26603" y="208701"/>
                  </a:lnTo>
                  <a:lnTo>
                    <a:pt x="16232" y="248849"/>
                  </a:lnTo>
                  <a:lnTo>
                    <a:pt x="0" y="291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0" name="SMARTInkShape-3323">
              <a:extLst>
                <a:ext uri="{FF2B5EF4-FFF2-40B4-BE49-F238E27FC236}">
                  <a16:creationId xmlns:a16="http://schemas.microsoft.com/office/drawing/2014/main" id="{DAA7407A-22BF-70E6-4F64-2B26ACDD4C5D}"/>
                </a:ext>
              </a:extLst>
            </p:cNvPr>
            <p:cNvSpPr/>
            <p:nvPr>
              <p:custDataLst>
                <p:tags r:id="rId49"/>
              </p:custDataLst>
            </p:nvPr>
          </p:nvSpPr>
          <p:spPr>
            <a:xfrm>
              <a:off x="257175" y="5726866"/>
              <a:ext cx="99125" cy="102435"/>
            </a:xfrm>
            <a:custGeom>
              <a:avLst/>
              <a:gdLst/>
              <a:ahLst/>
              <a:cxnLst/>
              <a:rect l="0" t="0" r="0" b="0"/>
              <a:pathLst>
                <a:path w="99125" h="102435">
                  <a:moveTo>
                    <a:pt x="19050" y="45284"/>
                  </a:moveTo>
                  <a:lnTo>
                    <a:pt x="19050" y="45284"/>
                  </a:lnTo>
                  <a:lnTo>
                    <a:pt x="32233" y="24561"/>
                  </a:lnTo>
                  <a:lnTo>
                    <a:pt x="48709" y="9511"/>
                  </a:lnTo>
                  <a:lnTo>
                    <a:pt x="60807" y="2927"/>
                  </a:lnTo>
                  <a:lnTo>
                    <a:pt x="73239" y="0"/>
                  </a:lnTo>
                  <a:lnTo>
                    <a:pt x="82998" y="1521"/>
                  </a:lnTo>
                  <a:lnTo>
                    <a:pt x="94442" y="8329"/>
                  </a:lnTo>
                  <a:lnTo>
                    <a:pt x="97886" y="11122"/>
                  </a:lnTo>
                  <a:lnTo>
                    <a:pt x="99124" y="17217"/>
                  </a:lnTo>
                  <a:lnTo>
                    <a:pt x="97677" y="35280"/>
                  </a:lnTo>
                  <a:lnTo>
                    <a:pt x="85856" y="64193"/>
                  </a:lnTo>
                  <a:lnTo>
                    <a:pt x="72025" y="77676"/>
                  </a:lnTo>
                  <a:lnTo>
                    <a:pt x="43566" y="91218"/>
                  </a:lnTo>
                  <a:lnTo>
                    <a:pt x="0" y="102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1" name="SMARTInkShape-3324">
              <a:extLst>
                <a:ext uri="{FF2B5EF4-FFF2-40B4-BE49-F238E27FC236}">
                  <a16:creationId xmlns:a16="http://schemas.microsoft.com/office/drawing/2014/main" id="{A8C16159-87B8-73FF-BC56-C927E666F964}"/>
                </a:ext>
              </a:extLst>
            </p:cNvPr>
            <p:cNvSpPr/>
            <p:nvPr>
              <p:custDataLst>
                <p:tags r:id="rId50"/>
              </p:custDataLst>
            </p:nvPr>
          </p:nvSpPr>
          <p:spPr>
            <a:xfrm>
              <a:off x="381000" y="5738911"/>
              <a:ext cx="209551" cy="106474"/>
            </a:xfrm>
            <a:custGeom>
              <a:avLst/>
              <a:gdLst/>
              <a:ahLst/>
              <a:cxnLst/>
              <a:rect l="0" t="0" r="0" b="0"/>
              <a:pathLst>
                <a:path w="209551" h="106474">
                  <a:moveTo>
                    <a:pt x="0" y="14189"/>
                  </a:moveTo>
                  <a:lnTo>
                    <a:pt x="0" y="14189"/>
                  </a:lnTo>
                  <a:lnTo>
                    <a:pt x="5056" y="9133"/>
                  </a:lnTo>
                  <a:lnTo>
                    <a:pt x="13183" y="6650"/>
                  </a:lnTo>
                  <a:lnTo>
                    <a:pt x="29659" y="2430"/>
                  </a:lnTo>
                  <a:lnTo>
                    <a:pt x="35648" y="0"/>
                  </a:lnTo>
                  <a:lnTo>
                    <a:pt x="47946" y="123"/>
                  </a:lnTo>
                  <a:lnTo>
                    <a:pt x="73088" y="8823"/>
                  </a:lnTo>
                  <a:lnTo>
                    <a:pt x="82931" y="20271"/>
                  </a:lnTo>
                  <a:lnTo>
                    <a:pt x="89775" y="35942"/>
                  </a:lnTo>
                  <a:lnTo>
                    <a:pt x="92817" y="53490"/>
                  </a:lnTo>
                  <a:lnTo>
                    <a:pt x="89473" y="81219"/>
                  </a:lnTo>
                  <a:lnTo>
                    <a:pt x="81779" y="99431"/>
                  </a:lnTo>
                  <a:lnTo>
                    <a:pt x="77803" y="102768"/>
                  </a:lnTo>
                  <a:lnTo>
                    <a:pt x="67740" y="106473"/>
                  </a:lnTo>
                  <a:lnTo>
                    <a:pt x="63152" y="104287"/>
                  </a:lnTo>
                  <a:lnTo>
                    <a:pt x="55231" y="93390"/>
                  </a:lnTo>
                  <a:lnTo>
                    <a:pt x="49879" y="74463"/>
                  </a:lnTo>
                  <a:lnTo>
                    <a:pt x="48293" y="50393"/>
                  </a:lnTo>
                  <a:lnTo>
                    <a:pt x="51245" y="42558"/>
                  </a:lnTo>
                  <a:lnTo>
                    <a:pt x="62992" y="28209"/>
                  </a:lnTo>
                  <a:lnTo>
                    <a:pt x="87456" y="13287"/>
                  </a:lnTo>
                  <a:lnTo>
                    <a:pt x="131771" y="6367"/>
                  </a:lnTo>
                  <a:lnTo>
                    <a:pt x="209550" y="4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2" name="SMARTInkShape-3325">
              <a:extLst>
                <a:ext uri="{FF2B5EF4-FFF2-40B4-BE49-F238E27FC236}">
                  <a16:creationId xmlns:a16="http://schemas.microsoft.com/office/drawing/2014/main" id="{B91AEF5F-7BAE-EBC3-E01E-0F039EE2171C}"/>
                </a:ext>
              </a:extLst>
            </p:cNvPr>
            <p:cNvSpPr/>
            <p:nvPr>
              <p:custDataLst>
                <p:tags r:id="rId51"/>
              </p:custDataLst>
            </p:nvPr>
          </p:nvSpPr>
          <p:spPr>
            <a:xfrm>
              <a:off x="640041" y="5744118"/>
              <a:ext cx="53323" cy="84620"/>
            </a:xfrm>
            <a:custGeom>
              <a:avLst/>
              <a:gdLst/>
              <a:ahLst/>
              <a:cxnLst/>
              <a:rect l="0" t="0" r="0" b="0"/>
              <a:pathLst>
                <a:path w="53323" h="84620">
                  <a:moveTo>
                    <a:pt x="26709" y="28032"/>
                  </a:moveTo>
                  <a:lnTo>
                    <a:pt x="26709" y="28032"/>
                  </a:lnTo>
                  <a:lnTo>
                    <a:pt x="31766" y="22976"/>
                  </a:lnTo>
                  <a:lnTo>
                    <a:pt x="34248" y="17671"/>
                  </a:lnTo>
                  <a:lnTo>
                    <a:pt x="35842" y="5642"/>
                  </a:lnTo>
                  <a:lnTo>
                    <a:pt x="34914" y="3580"/>
                  </a:lnTo>
                  <a:lnTo>
                    <a:pt x="33238" y="2206"/>
                  </a:lnTo>
                  <a:lnTo>
                    <a:pt x="28552" y="679"/>
                  </a:lnTo>
                  <a:lnTo>
                    <a:pt x="22942" y="0"/>
                  </a:lnTo>
                  <a:lnTo>
                    <a:pt x="19964" y="1936"/>
                  </a:lnTo>
                  <a:lnTo>
                    <a:pt x="13834" y="9731"/>
                  </a:lnTo>
                  <a:lnTo>
                    <a:pt x="933" y="42790"/>
                  </a:lnTo>
                  <a:lnTo>
                    <a:pt x="0" y="47396"/>
                  </a:lnTo>
                  <a:lnTo>
                    <a:pt x="436" y="51525"/>
                  </a:lnTo>
                  <a:lnTo>
                    <a:pt x="3743" y="58934"/>
                  </a:lnTo>
                  <a:lnTo>
                    <a:pt x="13432" y="72315"/>
                  </a:lnTo>
                  <a:lnTo>
                    <a:pt x="15516" y="78758"/>
                  </a:lnTo>
                  <a:lnTo>
                    <a:pt x="18189" y="80899"/>
                  </a:lnTo>
                  <a:lnTo>
                    <a:pt x="31005" y="83913"/>
                  </a:lnTo>
                  <a:lnTo>
                    <a:pt x="38496" y="84619"/>
                  </a:lnTo>
                  <a:lnTo>
                    <a:pt x="45353" y="82109"/>
                  </a:lnTo>
                  <a:lnTo>
                    <a:pt x="48664" y="79959"/>
                  </a:lnTo>
                  <a:lnTo>
                    <a:pt x="52342" y="69102"/>
                  </a:lnTo>
                  <a:lnTo>
                    <a:pt x="53322" y="61762"/>
                  </a:lnTo>
                  <a:lnTo>
                    <a:pt x="48768" y="45140"/>
                  </a:lnTo>
                  <a:lnTo>
                    <a:pt x="33653" y="18711"/>
                  </a:lnTo>
                  <a:lnTo>
                    <a:pt x="29222" y="15468"/>
                  </a:lnTo>
                  <a:lnTo>
                    <a:pt x="7659"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3" name="SMARTInkShape-3326">
              <a:extLst>
                <a:ext uri="{FF2B5EF4-FFF2-40B4-BE49-F238E27FC236}">
                  <a16:creationId xmlns:a16="http://schemas.microsoft.com/office/drawing/2014/main" id="{64967734-38A9-EF87-9A25-B16B9F40C07F}"/>
                </a:ext>
              </a:extLst>
            </p:cNvPr>
            <p:cNvSpPr/>
            <p:nvPr>
              <p:custDataLst>
                <p:tags r:id="rId52"/>
              </p:custDataLst>
            </p:nvPr>
          </p:nvSpPr>
          <p:spPr>
            <a:xfrm>
              <a:off x="723900" y="5754424"/>
              <a:ext cx="57151" cy="189177"/>
            </a:xfrm>
            <a:custGeom>
              <a:avLst/>
              <a:gdLst/>
              <a:ahLst/>
              <a:cxnLst/>
              <a:rect l="0" t="0" r="0" b="0"/>
              <a:pathLst>
                <a:path w="57151" h="189177">
                  <a:moveTo>
                    <a:pt x="57150" y="8201"/>
                  </a:moveTo>
                  <a:lnTo>
                    <a:pt x="57150" y="8201"/>
                  </a:lnTo>
                  <a:lnTo>
                    <a:pt x="57150" y="3145"/>
                  </a:lnTo>
                  <a:lnTo>
                    <a:pt x="56092" y="1656"/>
                  </a:lnTo>
                  <a:lnTo>
                    <a:pt x="54328" y="662"/>
                  </a:lnTo>
                  <a:lnTo>
                    <a:pt x="52093" y="0"/>
                  </a:lnTo>
                  <a:lnTo>
                    <a:pt x="50604" y="617"/>
                  </a:lnTo>
                  <a:lnTo>
                    <a:pt x="49611" y="2087"/>
                  </a:lnTo>
                  <a:lnTo>
                    <a:pt x="39224" y="23662"/>
                  </a:lnTo>
                  <a:lnTo>
                    <a:pt x="20840" y="59821"/>
                  </a:lnTo>
                  <a:lnTo>
                    <a:pt x="9957" y="105702"/>
                  </a:lnTo>
                  <a:lnTo>
                    <a:pt x="2280" y="144818"/>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4" name="SMARTInkShape-3327">
              <a:extLst>
                <a:ext uri="{FF2B5EF4-FFF2-40B4-BE49-F238E27FC236}">
                  <a16:creationId xmlns:a16="http://schemas.microsoft.com/office/drawing/2014/main" id="{C98D4FCE-0E31-0927-FFEA-81B0CF985A76}"/>
                </a:ext>
              </a:extLst>
            </p:cNvPr>
            <p:cNvSpPr/>
            <p:nvPr>
              <p:custDataLst>
                <p:tags r:id="rId53"/>
              </p:custDataLst>
            </p:nvPr>
          </p:nvSpPr>
          <p:spPr>
            <a:xfrm>
              <a:off x="742950" y="5726818"/>
              <a:ext cx="89959" cy="121533"/>
            </a:xfrm>
            <a:custGeom>
              <a:avLst/>
              <a:gdLst/>
              <a:ahLst/>
              <a:cxnLst/>
              <a:rect l="0" t="0" r="0" b="0"/>
              <a:pathLst>
                <a:path w="89959" h="121533">
                  <a:moveTo>
                    <a:pt x="19050" y="54857"/>
                  </a:moveTo>
                  <a:lnTo>
                    <a:pt x="19050" y="54857"/>
                  </a:lnTo>
                  <a:lnTo>
                    <a:pt x="26589" y="36957"/>
                  </a:lnTo>
                  <a:lnTo>
                    <a:pt x="27251" y="33398"/>
                  </a:lnTo>
                  <a:lnTo>
                    <a:pt x="38296" y="18278"/>
                  </a:lnTo>
                  <a:lnTo>
                    <a:pt x="54974" y="5448"/>
                  </a:lnTo>
                  <a:lnTo>
                    <a:pt x="73321" y="0"/>
                  </a:lnTo>
                  <a:lnTo>
                    <a:pt x="77456" y="294"/>
                  </a:lnTo>
                  <a:lnTo>
                    <a:pt x="80212" y="1548"/>
                  </a:lnTo>
                  <a:lnTo>
                    <a:pt x="82050" y="3443"/>
                  </a:lnTo>
                  <a:lnTo>
                    <a:pt x="89692" y="21279"/>
                  </a:lnTo>
                  <a:lnTo>
                    <a:pt x="89958" y="37817"/>
                  </a:lnTo>
                  <a:lnTo>
                    <a:pt x="85490" y="55750"/>
                  </a:lnTo>
                  <a:lnTo>
                    <a:pt x="71074" y="81580"/>
                  </a:lnTo>
                  <a:lnTo>
                    <a:pt x="59458" y="92487"/>
                  </a:lnTo>
                  <a:lnTo>
                    <a:pt x="0" y="121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5" name="SMARTInkShape-3328">
              <a:extLst>
                <a:ext uri="{FF2B5EF4-FFF2-40B4-BE49-F238E27FC236}">
                  <a16:creationId xmlns:a16="http://schemas.microsoft.com/office/drawing/2014/main" id="{8EF5E013-9782-8246-7795-8481CFCBB9B6}"/>
                </a:ext>
              </a:extLst>
            </p:cNvPr>
            <p:cNvSpPr/>
            <p:nvPr>
              <p:custDataLst>
                <p:tags r:id="rId54"/>
              </p:custDataLst>
            </p:nvPr>
          </p:nvSpPr>
          <p:spPr>
            <a:xfrm>
              <a:off x="914400" y="581977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6" name="SMARTInkShape-3329">
              <a:extLst>
                <a:ext uri="{FF2B5EF4-FFF2-40B4-BE49-F238E27FC236}">
                  <a16:creationId xmlns:a16="http://schemas.microsoft.com/office/drawing/2014/main" id="{24D7F3E2-38CB-46F7-B56A-8BE27A888801}"/>
                </a:ext>
              </a:extLst>
            </p:cNvPr>
            <p:cNvSpPr/>
            <p:nvPr>
              <p:custDataLst>
                <p:tags r:id="rId55"/>
              </p:custDataLst>
            </p:nvPr>
          </p:nvSpPr>
          <p:spPr>
            <a:xfrm>
              <a:off x="1087960" y="5739571"/>
              <a:ext cx="64566" cy="108015"/>
            </a:xfrm>
            <a:custGeom>
              <a:avLst/>
              <a:gdLst/>
              <a:ahLst/>
              <a:cxnLst/>
              <a:rect l="0" t="0" r="0" b="0"/>
              <a:pathLst>
                <a:path w="64566" h="108015">
                  <a:moveTo>
                    <a:pt x="64565" y="42104"/>
                  </a:moveTo>
                  <a:lnTo>
                    <a:pt x="64565" y="42104"/>
                  </a:lnTo>
                  <a:lnTo>
                    <a:pt x="64565" y="23790"/>
                  </a:lnTo>
                  <a:lnTo>
                    <a:pt x="61743" y="15267"/>
                  </a:lnTo>
                  <a:lnTo>
                    <a:pt x="51307" y="1172"/>
                  </a:lnTo>
                  <a:lnTo>
                    <a:pt x="46201" y="0"/>
                  </a:lnTo>
                  <a:lnTo>
                    <a:pt x="32062" y="1519"/>
                  </a:lnTo>
                  <a:lnTo>
                    <a:pt x="20839" y="8544"/>
                  </a:lnTo>
                  <a:lnTo>
                    <a:pt x="12323" y="19780"/>
                  </a:lnTo>
                  <a:lnTo>
                    <a:pt x="2637" y="43956"/>
                  </a:lnTo>
                  <a:lnTo>
                    <a:pt x="0" y="61977"/>
                  </a:lnTo>
                  <a:lnTo>
                    <a:pt x="4472" y="77747"/>
                  </a:lnTo>
                  <a:lnTo>
                    <a:pt x="19534" y="100063"/>
                  </a:lnTo>
                  <a:lnTo>
                    <a:pt x="29029" y="104905"/>
                  </a:lnTo>
                  <a:lnTo>
                    <a:pt x="47315" y="108014"/>
                  </a:lnTo>
                  <a:lnTo>
                    <a:pt x="50948" y="105094"/>
                  </a:lnTo>
                  <a:lnTo>
                    <a:pt x="57808" y="93383"/>
                  </a:lnTo>
                  <a:lnTo>
                    <a:pt x="62563" y="73995"/>
                  </a:lnTo>
                  <a:lnTo>
                    <a:pt x="55040" y="23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7" name="SMARTInkShape-3330">
              <a:extLst>
                <a:ext uri="{FF2B5EF4-FFF2-40B4-BE49-F238E27FC236}">
                  <a16:creationId xmlns:a16="http://schemas.microsoft.com/office/drawing/2014/main" id="{A0FED5EA-D6D8-6062-3333-A039530BF083}"/>
                </a:ext>
              </a:extLst>
            </p:cNvPr>
            <p:cNvSpPr/>
            <p:nvPr>
              <p:custDataLst>
                <p:tags r:id="rId56"/>
              </p:custDataLst>
            </p:nvPr>
          </p:nvSpPr>
          <p:spPr>
            <a:xfrm>
              <a:off x="1220632" y="5653718"/>
              <a:ext cx="148861" cy="337508"/>
            </a:xfrm>
            <a:custGeom>
              <a:avLst/>
              <a:gdLst/>
              <a:ahLst/>
              <a:cxnLst/>
              <a:rect l="0" t="0" r="0" b="0"/>
              <a:pathLst>
                <a:path w="148861" h="337508">
                  <a:moveTo>
                    <a:pt x="122393" y="89857"/>
                  </a:moveTo>
                  <a:lnTo>
                    <a:pt x="122393" y="89857"/>
                  </a:lnTo>
                  <a:lnTo>
                    <a:pt x="143852" y="68398"/>
                  </a:lnTo>
                  <a:lnTo>
                    <a:pt x="147805" y="58800"/>
                  </a:lnTo>
                  <a:lnTo>
                    <a:pt x="148860" y="53278"/>
                  </a:lnTo>
                  <a:lnTo>
                    <a:pt x="147209" y="41497"/>
                  </a:lnTo>
                  <a:lnTo>
                    <a:pt x="139127" y="14429"/>
                  </a:lnTo>
                  <a:lnTo>
                    <a:pt x="128285" y="1109"/>
                  </a:lnTo>
                  <a:lnTo>
                    <a:pt x="125263" y="0"/>
                  </a:lnTo>
                  <a:lnTo>
                    <a:pt x="122190" y="319"/>
                  </a:lnTo>
                  <a:lnTo>
                    <a:pt x="115952" y="3495"/>
                  </a:lnTo>
                  <a:lnTo>
                    <a:pt x="95100" y="22223"/>
                  </a:lnTo>
                  <a:lnTo>
                    <a:pt x="72277" y="66541"/>
                  </a:lnTo>
                  <a:lnTo>
                    <a:pt x="53658" y="108064"/>
                  </a:lnTo>
                  <a:lnTo>
                    <a:pt x="34968" y="146840"/>
                  </a:lnTo>
                  <a:lnTo>
                    <a:pt x="24405" y="185646"/>
                  </a:lnTo>
                  <a:lnTo>
                    <a:pt x="11354" y="230957"/>
                  </a:lnTo>
                  <a:lnTo>
                    <a:pt x="1407" y="273304"/>
                  </a:lnTo>
                  <a:lnTo>
                    <a:pt x="0" y="318391"/>
                  </a:lnTo>
                  <a:lnTo>
                    <a:pt x="8093" y="337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8" name="SMARTInkShape-3331">
              <a:extLst>
                <a:ext uri="{FF2B5EF4-FFF2-40B4-BE49-F238E27FC236}">
                  <a16:creationId xmlns:a16="http://schemas.microsoft.com/office/drawing/2014/main" id="{9E7EB508-58AA-4624-6E37-1542EA1F8F5B}"/>
                </a:ext>
              </a:extLst>
            </p:cNvPr>
            <p:cNvSpPr/>
            <p:nvPr>
              <p:custDataLst>
                <p:tags r:id="rId57"/>
              </p:custDataLst>
            </p:nvPr>
          </p:nvSpPr>
          <p:spPr>
            <a:xfrm>
              <a:off x="1219200" y="5791200"/>
              <a:ext cx="114301" cy="47626"/>
            </a:xfrm>
            <a:custGeom>
              <a:avLst/>
              <a:gdLst/>
              <a:ahLst/>
              <a:cxnLst/>
              <a:rect l="0" t="0" r="0" b="0"/>
              <a:pathLst>
                <a:path w="114301" h="47626">
                  <a:moveTo>
                    <a:pt x="0" y="47625"/>
                  </a:moveTo>
                  <a:lnTo>
                    <a:pt x="0" y="47625"/>
                  </a:lnTo>
                  <a:lnTo>
                    <a:pt x="13258" y="34368"/>
                  </a:lnTo>
                  <a:lnTo>
                    <a:pt x="38602" y="23173"/>
                  </a:lnTo>
                  <a:lnTo>
                    <a:pt x="82879" y="1101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72" name="SMARTInkShape-Group732">
            <a:extLst>
              <a:ext uri="{FF2B5EF4-FFF2-40B4-BE49-F238E27FC236}">
                <a16:creationId xmlns:a16="http://schemas.microsoft.com/office/drawing/2014/main" id="{F0383F7E-B7CE-158A-C4AB-8337CB57BCF7}"/>
              </a:ext>
            </a:extLst>
          </p:cNvPr>
          <p:cNvGrpSpPr/>
          <p:nvPr/>
        </p:nvGrpSpPr>
        <p:grpSpPr>
          <a:xfrm>
            <a:off x="1669919" y="4448175"/>
            <a:ext cx="3864107" cy="2019301"/>
            <a:chOff x="1669919" y="4448175"/>
            <a:chExt cx="3864107" cy="2019301"/>
          </a:xfrm>
        </p:grpSpPr>
        <p:sp>
          <p:nvSpPr>
            <p:cNvPr id="2330" name="SMARTInkShape-3332">
              <a:extLst>
                <a:ext uri="{FF2B5EF4-FFF2-40B4-BE49-F238E27FC236}">
                  <a16:creationId xmlns:a16="http://schemas.microsoft.com/office/drawing/2014/main" id="{7DC18386-46D9-8A59-D5E8-80C584D4505E}"/>
                </a:ext>
              </a:extLst>
            </p:cNvPr>
            <p:cNvSpPr/>
            <p:nvPr>
              <p:custDataLst>
                <p:tags r:id="rId6"/>
              </p:custDataLst>
            </p:nvPr>
          </p:nvSpPr>
          <p:spPr>
            <a:xfrm>
              <a:off x="1669919" y="5638800"/>
              <a:ext cx="177932" cy="236861"/>
            </a:xfrm>
            <a:custGeom>
              <a:avLst/>
              <a:gdLst/>
              <a:ahLst/>
              <a:cxnLst/>
              <a:rect l="0" t="0" r="0" b="0"/>
              <a:pathLst>
                <a:path w="177932" h="236861">
                  <a:moveTo>
                    <a:pt x="120781" y="142875"/>
                  </a:moveTo>
                  <a:lnTo>
                    <a:pt x="120781" y="142875"/>
                  </a:lnTo>
                  <a:lnTo>
                    <a:pt x="128982" y="134674"/>
                  </a:lnTo>
                  <a:lnTo>
                    <a:pt x="119801" y="123629"/>
                  </a:lnTo>
                  <a:lnTo>
                    <a:pt x="103675" y="112008"/>
                  </a:lnTo>
                  <a:lnTo>
                    <a:pt x="80435" y="106918"/>
                  </a:lnTo>
                  <a:lnTo>
                    <a:pt x="62632" y="111372"/>
                  </a:lnTo>
                  <a:lnTo>
                    <a:pt x="25334" y="131478"/>
                  </a:lnTo>
                  <a:lnTo>
                    <a:pt x="7011" y="149611"/>
                  </a:lnTo>
                  <a:lnTo>
                    <a:pt x="1424" y="164919"/>
                  </a:lnTo>
                  <a:lnTo>
                    <a:pt x="0" y="182305"/>
                  </a:lnTo>
                  <a:lnTo>
                    <a:pt x="2895" y="200616"/>
                  </a:lnTo>
                  <a:lnTo>
                    <a:pt x="13354" y="216515"/>
                  </a:lnTo>
                  <a:lnTo>
                    <a:pt x="31448" y="231722"/>
                  </a:lnTo>
                  <a:lnTo>
                    <a:pt x="40861" y="235279"/>
                  </a:lnTo>
                  <a:lnTo>
                    <a:pt x="52099" y="236860"/>
                  </a:lnTo>
                  <a:lnTo>
                    <a:pt x="66973" y="231919"/>
                  </a:lnTo>
                  <a:lnTo>
                    <a:pt x="82049" y="222666"/>
                  </a:lnTo>
                  <a:lnTo>
                    <a:pt x="97546" y="203440"/>
                  </a:lnTo>
                  <a:lnTo>
                    <a:pt x="112956" y="172933"/>
                  </a:lnTo>
                  <a:lnTo>
                    <a:pt x="122057" y="130820"/>
                  </a:lnTo>
                  <a:lnTo>
                    <a:pt x="133733" y="87107"/>
                  </a:lnTo>
                  <a:lnTo>
                    <a:pt x="151718" y="43469"/>
                  </a:lnTo>
                  <a:lnTo>
                    <a:pt x="158875" y="24639"/>
                  </a:lnTo>
                  <a:lnTo>
                    <a:pt x="1779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1" name="SMARTInkShape-3333">
              <a:extLst>
                <a:ext uri="{FF2B5EF4-FFF2-40B4-BE49-F238E27FC236}">
                  <a16:creationId xmlns:a16="http://schemas.microsoft.com/office/drawing/2014/main" id="{48DBB3F2-2A2A-CE8D-8491-9F133CB0E57A}"/>
                </a:ext>
              </a:extLst>
            </p:cNvPr>
            <p:cNvSpPr/>
            <p:nvPr>
              <p:custDataLst>
                <p:tags r:id="rId7"/>
              </p:custDataLst>
            </p:nvPr>
          </p:nvSpPr>
          <p:spPr>
            <a:xfrm>
              <a:off x="1869780" y="5746225"/>
              <a:ext cx="129050" cy="130701"/>
            </a:xfrm>
            <a:custGeom>
              <a:avLst/>
              <a:gdLst/>
              <a:ahLst/>
              <a:cxnLst/>
              <a:rect l="0" t="0" r="0" b="0"/>
              <a:pathLst>
                <a:path w="129050" h="130701">
                  <a:moveTo>
                    <a:pt x="35220" y="35450"/>
                  </a:moveTo>
                  <a:lnTo>
                    <a:pt x="35220" y="35450"/>
                  </a:lnTo>
                  <a:lnTo>
                    <a:pt x="49370" y="48542"/>
                  </a:lnTo>
                  <a:lnTo>
                    <a:pt x="56679" y="51852"/>
                  </a:lnTo>
                  <a:lnTo>
                    <a:pt x="97236" y="52919"/>
                  </a:lnTo>
                  <a:lnTo>
                    <a:pt x="114288" y="49212"/>
                  </a:lnTo>
                  <a:lnTo>
                    <a:pt x="123278" y="44036"/>
                  </a:lnTo>
                  <a:lnTo>
                    <a:pt x="125676" y="41174"/>
                  </a:lnTo>
                  <a:lnTo>
                    <a:pt x="129049" y="21976"/>
                  </a:lnTo>
                  <a:lnTo>
                    <a:pt x="127016" y="10765"/>
                  </a:lnTo>
                  <a:lnTo>
                    <a:pt x="124992" y="6293"/>
                  </a:lnTo>
                  <a:lnTo>
                    <a:pt x="119410" y="3312"/>
                  </a:lnTo>
                  <a:lnTo>
                    <a:pt x="101918" y="0"/>
                  </a:lnTo>
                  <a:lnTo>
                    <a:pt x="82855" y="4172"/>
                  </a:lnTo>
                  <a:lnTo>
                    <a:pt x="41767" y="24511"/>
                  </a:lnTo>
                  <a:lnTo>
                    <a:pt x="11702" y="53280"/>
                  </a:lnTo>
                  <a:lnTo>
                    <a:pt x="6841" y="60036"/>
                  </a:lnTo>
                  <a:lnTo>
                    <a:pt x="1440" y="76011"/>
                  </a:lnTo>
                  <a:lnTo>
                    <a:pt x="0" y="84716"/>
                  </a:lnTo>
                  <a:lnTo>
                    <a:pt x="1157" y="92636"/>
                  </a:lnTo>
                  <a:lnTo>
                    <a:pt x="8087" y="107079"/>
                  </a:lnTo>
                  <a:lnTo>
                    <a:pt x="23888" y="122054"/>
                  </a:lnTo>
                  <a:lnTo>
                    <a:pt x="38650" y="126857"/>
                  </a:lnTo>
                  <a:lnTo>
                    <a:pt x="79054" y="129941"/>
                  </a:lnTo>
                  <a:lnTo>
                    <a:pt x="111420" y="130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2" name="SMARTInkShape-3334">
              <a:extLst>
                <a:ext uri="{FF2B5EF4-FFF2-40B4-BE49-F238E27FC236}">
                  <a16:creationId xmlns:a16="http://schemas.microsoft.com/office/drawing/2014/main" id="{DFDA65C9-08D0-9351-A1C3-21CC3D77FDE2}"/>
                </a:ext>
              </a:extLst>
            </p:cNvPr>
            <p:cNvSpPr/>
            <p:nvPr>
              <p:custDataLst>
                <p:tags r:id="rId8"/>
              </p:custDataLst>
            </p:nvPr>
          </p:nvSpPr>
          <p:spPr>
            <a:xfrm>
              <a:off x="2086420" y="5642947"/>
              <a:ext cx="170381" cy="329229"/>
            </a:xfrm>
            <a:custGeom>
              <a:avLst/>
              <a:gdLst/>
              <a:ahLst/>
              <a:cxnLst/>
              <a:rect l="0" t="0" r="0" b="0"/>
              <a:pathLst>
                <a:path w="170381" h="329229">
                  <a:moveTo>
                    <a:pt x="142430" y="43478"/>
                  </a:moveTo>
                  <a:lnTo>
                    <a:pt x="142430" y="43478"/>
                  </a:lnTo>
                  <a:lnTo>
                    <a:pt x="142430" y="38422"/>
                  </a:lnTo>
                  <a:lnTo>
                    <a:pt x="148074" y="33117"/>
                  </a:lnTo>
                  <a:lnTo>
                    <a:pt x="163889" y="21088"/>
                  </a:lnTo>
                  <a:lnTo>
                    <a:pt x="167842" y="14830"/>
                  </a:lnTo>
                  <a:lnTo>
                    <a:pt x="170380" y="7245"/>
                  </a:lnTo>
                  <a:lnTo>
                    <a:pt x="169530" y="6623"/>
                  </a:lnTo>
                  <a:lnTo>
                    <a:pt x="163277" y="4689"/>
                  </a:lnTo>
                  <a:lnTo>
                    <a:pt x="157692" y="486"/>
                  </a:lnTo>
                  <a:lnTo>
                    <a:pt x="154722" y="0"/>
                  </a:lnTo>
                  <a:lnTo>
                    <a:pt x="151683" y="734"/>
                  </a:lnTo>
                  <a:lnTo>
                    <a:pt x="124010" y="12371"/>
                  </a:lnTo>
                  <a:lnTo>
                    <a:pt x="83381" y="54862"/>
                  </a:lnTo>
                  <a:lnTo>
                    <a:pt x="63576" y="95425"/>
                  </a:lnTo>
                  <a:lnTo>
                    <a:pt x="40306" y="137700"/>
                  </a:lnTo>
                  <a:lnTo>
                    <a:pt x="22931" y="176625"/>
                  </a:lnTo>
                  <a:lnTo>
                    <a:pt x="11113" y="219370"/>
                  </a:lnTo>
                  <a:lnTo>
                    <a:pt x="2936" y="259392"/>
                  </a:lnTo>
                  <a:lnTo>
                    <a:pt x="0" y="301700"/>
                  </a:lnTo>
                  <a:lnTo>
                    <a:pt x="9080" y="3292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3" name="SMARTInkShape-3335">
              <a:extLst>
                <a:ext uri="{FF2B5EF4-FFF2-40B4-BE49-F238E27FC236}">
                  <a16:creationId xmlns:a16="http://schemas.microsoft.com/office/drawing/2014/main" id="{EF5CDC87-0597-125E-7852-3C651314A760}"/>
                </a:ext>
              </a:extLst>
            </p:cNvPr>
            <p:cNvSpPr/>
            <p:nvPr>
              <p:custDataLst>
                <p:tags r:id="rId9"/>
              </p:custDataLst>
            </p:nvPr>
          </p:nvSpPr>
          <p:spPr>
            <a:xfrm>
              <a:off x="2095500" y="5781675"/>
              <a:ext cx="152401" cy="9526"/>
            </a:xfrm>
            <a:custGeom>
              <a:avLst/>
              <a:gdLst/>
              <a:ahLst/>
              <a:cxnLst/>
              <a:rect l="0" t="0" r="0" b="0"/>
              <a:pathLst>
                <a:path w="152401" h="9526">
                  <a:moveTo>
                    <a:pt x="0" y="9525"/>
                  </a:moveTo>
                  <a:lnTo>
                    <a:pt x="0" y="9525"/>
                  </a:lnTo>
                  <a:lnTo>
                    <a:pt x="43848" y="9525"/>
                  </a:lnTo>
                  <a:lnTo>
                    <a:pt x="89304" y="9525"/>
                  </a:lnTo>
                  <a:lnTo>
                    <a:pt x="132176" y="4469"/>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4" name="SMARTInkShape-3336">
              <a:extLst>
                <a:ext uri="{FF2B5EF4-FFF2-40B4-BE49-F238E27FC236}">
                  <a16:creationId xmlns:a16="http://schemas.microsoft.com/office/drawing/2014/main" id="{2384298E-6EB2-8348-8435-2FD624235EFF}"/>
                </a:ext>
              </a:extLst>
            </p:cNvPr>
            <p:cNvSpPr/>
            <p:nvPr>
              <p:custDataLst>
                <p:tags r:id="rId10"/>
              </p:custDataLst>
            </p:nvPr>
          </p:nvSpPr>
          <p:spPr>
            <a:xfrm>
              <a:off x="2258406" y="5745878"/>
              <a:ext cx="153730" cy="148191"/>
            </a:xfrm>
            <a:custGeom>
              <a:avLst/>
              <a:gdLst/>
              <a:ahLst/>
              <a:cxnLst/>
              <a:rect l="0" t="0" r="0" b="0"/>
              <a:pathLst>
                <a:path w="153730" h="148191">
                  <a:moveTo>
                    <a:pt x="65694" y="35797"/>
                  </a:moveTo>
                  <a:lnTo>
                    <a:pt x="65694" y="35797"/>
                  </a:lnTo>
                  <a:lnTo>
                    <a:pt x="106398" y="35797"/>
                  </a:lnTo>
                  <a:lnTo>
                    <a:pt x="140292" y="28193"/>
                  </a:lnTo>
                  <a:lnTo>
                    <a:pt x="151060" y="22540"/>
                  </a:lnTo>
                  <a:lnTo>
                    <a:pt x="153296" y="19550"/>
                  </a:lnTo>
                  <a:lnTo>
                    <a:pt x="153729" y="16499"/>
                  </a:lnTo>
                  <a:lnTo>
                    <a:pt x="152959" y="13407"/>
                  </a:lnTo>
                  <a:lnTo>
                    <a:pt x="143637" y="7149"/>
                  </a:lnTo>
                  <a:lnTo>
                    <a:pt x="123360" y="497"/>
                  </a:lnTo>
                  <a:lnTo>
                    <a:pt x="108257" y="0"/>
                  </a:lnTo>
                  <a:lnTo>
                    <a:pt x="77012" y="6729"/>
                  </a:lnTo>
                  <a:lnTo>
                    <a:pt x="37943" y="28337"/>
                  </a:lnTo>
                  <a:lnTo>
                    <a:pt x="10189" y="69858"/>
                  </a:lnTo>
                  <a:lnTo>
                    <a:pt x="3983" y="85860"/>
                  </a:lnTo>
                  <a:lnTo>
                    <a:pt x="0" y="111890"/>
                  </a:lnTo>
                  <a:lnTo>
                    <a:pt x="2277" y="120064"/>
                  </a:lnTo>
                  <a:lnTo>
                    <a:pt x="5758" y="127224"/>
                  </a:lnTo>
                  <a:lnTo>
                    <a:pt x="8777" y="137205"/>
                  </a:lnTo>
                  <a:lnTo>
                    <a:pt x="13234" y="143661"/>
                  </a:lnTo>
                  <a:lnTo>
                    <a:pt x="21564" y="147237"/>
                  </a:lnTo>
                  <a:lnTo>
                    <a:pt x="26749" y="148190"/>
                  </a:lnTo>
                  <a:lnTo>
                    <a:pt x="31264" y="147767"/>
                  </a:lnTo>
                  <a:lnTo>
                    <a:pt x="46644" y="1405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5" name="SMARTInkShape-3337">
              <a:extLst>
                <a:ext uri="{FF2B5EF4-FFF2-40B4-BE49-F238E27FC236}">
                  <a16:creationId xmlns:a16="http://schemas.microsoft.com/office/drawing/2014/main" id="{316C5944-DC84-4160-30BA-66FFB4F569E8}"/>
                </a:ext>
              </a:extLst>
            </p:cNvPr>
            <p:cNvSpPr/>
            <p:nvPr>
              <p:custDataLst>
                <p:tags r:id="rId11"/>
              </p:custDataLst>
            </p:nvPr>
          </p:nvSpPr>
          <p:spPr>
            <a:xfrm>
              <a:off x="2402373" y="5762625"/>
              <a:ext cx="112228" cy="98902"/>
            </a:xfrm>
            <a:custGeom>
              <a:avLst/>
              <a:gdLst/>
              <a:ahLst/>
              <a:cxnLst/>
              <a:rect l="0" t="0" r="0" b="0"/>
              <a:pathLst>
                <a:path w="112228" h="98902">
                  <a:moveTo>
                    <a:pt x="83652" y="0"/>
                  </a:moveTo>
                  <a:lnTo>
                    <a:pt x="83652" y="0"/>
                  </a:lnTo>
                  <a:lnTo>
                    <a:pt x="37517" y="22120"/>
                  </a:lnTo>
                  <a:lnTo>
                    <a:pt x="12077" y="44658"/>
                  </a:lnTo>
                  <a:lnTo>
                    <a:pt x="4922" y="55479"/>
                  </a:lnTo>
                  <a:lnTo>
                    <a:pt x="0" y="73470"/>
                  </a:lnTo>
                  <a:lnTo>
                    <a:pt x="1425" y="78613"/>
                  </a:lnTo>
                  <a:lnTo>
                    <a:pt x="8654" y="87150"/>
                  </a:lnTo>
                  <a:lnTo>
                    <a:pt x="29681" y="97907"/>
                  </a:lnTo>
                  <a:lnTo>
                    <a:pt x="46965" y="98901"/>
                  </a:lnTo>
                  <a:lnTo>
                    <a:pt x="88988" y="90915"/>
                  </a:lnTo>
                  <a:lnTo>
                    <a:pt x="112227"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6" name="SMARTInkShape-3338">
              <a:extLst>
                <a:ext uri="{FF2B5EF4-FFF2-40B4-BE49-F238E27FC236}">
                  <a16:creationId xmlns:a16="http://schemas.microsoft.com/office/drawing/2014/main" id="{BE6DAC09-FCF0-2DA6-AFD8-EECBD0881D84}"/>
                </a:ext>
              </a:extLst>
            </p:cNvPr>
            <p:cNvSpPr/>
            <p:nvPr>
              <p:custDataLst>
                <p:tags r:id="rId12"/>
              </p:custDataLst>
            </p:nvPr>
          </p:nvSpPr>
          <p:spPr>
            <a:xfrm>
              <a:off x="2572309" y="5581650"/>
              <a:ext cx="113742" cy="266427"/>
            </a:xfrm>
            <a:custGeom>
              <a:avLst/>
              <a:gdLst/>
              <a:ahLst/>
              <a:cxnLst/>
              <a:rect l="0" t="0" r="0" b="0"/>
              <a:pathLst>
                <a:path w="113742" h="266427">
                  <a:moveTo>
                    <a:pt x="94691" y="0"/>
                  </a:moveTo>
                  <a:lnTo>
                    <a:pt x="94691" y="0"/>
                  </a:lnTo>
                  <a:lnTo>
                    <a:pt x="76328" y="41156"/>
                  </a:lnTo>
                  <a:lnTo>
                    <a:pt x="56089" y="75930"/>
                  </a:lnTo>
                  <a:lnTo>
                    <a:pt x="42448" y="117160"/>
                  </a:lnTo>
                  <a:lnTo>
                    <a:pt x="28358" y="157786"/>
                  </a:lnTo>
                  <a:lnTo>
                    <a:pt x="8996" y="202484"/>
                  </a:lnTo>
                  <a:lnTo>
                    <a:pt x="1328" y="233554"/>
                  </a:lnTo>
                  <a:lnTo>
                    <a:pt x="0" y="248529"/>
                  </a:lnTo>
                  <a:lnTo>
                    <a:pt x="2512" y="256154"/>
                  </a:lnTo>
                  <a:lnTo>
                    <a:pt x="4663" y="259669"/>
                  </a:lnTo>
                  <a:lnTo>
                    <a:pt x="7156" y="262013"/>
                  </a:lnTo>
                  <a:lnTo>
                    <a:pt x="12747" y="264616"/>
                  </a:lnTo>
                  <a:lnTo>
                    <a:pt x="59179" y="266426"/>
                  </a:lnTo>
                  <a:lnTo>
                    <a:pt x="81024" y="264461"/>
                  </a:lnTo>
                  <a:lnTo>
                    <a:pt x="113741"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7" name="SMARTInkShape-3339">
              <a:extLst>
                <a:ext uri="{FF2B5EF4-FFF2-40B4-BE49-F238E27FC236}">
                  <a16:creationId xmlns:a16="http://schemas.microsoft.com/office/drawing/2014/main" id="{01D21B69-0806-637E-98C9-3DBEB60B2207}"/>
                </a:ext>
              </a:extLst>
            </p:cNvPr>
            <p:cNvSpPr/>
            <p:nvPr>
              <p:custDataLst>
                <p:tags r:id="rId13"/>
              </p:custDataLst>
            </p:nvPr>
          </p:nvSpPr>
          <p:spPr>
            <a:xfrm>
              <a:off x="2609850" y="5734050"/>
              <a:ext cx="112840" cy="133351"/>
            </a:xfrm>
            <a:custGeom>
              <a:avLst/>
              <a:gdLst/>
              <a:ahLst/>
              <a:cxnLst/>
              <a:rect l="0" t="0" r="0" b="0"/>
              <a:pathLst>
                <a:path w="112840" h="133351">
                  <a:moveTo>
                    <a:pt x="0" y="0"/>
                  </a:moveTo>
                  <a:lnTo>
                    <a:pt x="0" y="0"/>
                  </a:lnTo>
                  <a:lnTo>
                    <a:pt x="5056" y="5056"/>
                  </a:lnTo>
                  <a:lnTo>
                    <a:pt x="10361" y="7539"/>
                  </a:lnTo>
                  <a:lnTo>
                    <a:pt x="13257" y="8201"/>
                  </a:lnTo>
                  <a:lnTo>
                    <a:pt x="58809" y="805"/>
                  </a:lnTo>
                  <a:lnTo>
                    <a:pt x="94880" y="107"/>
                  </a:lnTo>
                  <a:lnTo>
                    <a:pt x="103199" y="2870"/>
                  </a:lnTo>
                  <a:lnTo>
                    <a:pt x="106900" y="5088"/>
                  </a:lnTo>
                  <a:lnTo>
                    <a:pt x="109366" y="8683"/>
                  </a:lnTo>
                  <a:lnTo>
                    <a:pt x="112839" y="23857"/>
                  </a:lnTo>
                  <a:lnTo>
                    <a:pt x="112809" y="42816"/>
                  </a:lnTo>
                  <a:lnTo>
                    <a:pt x="100985" y="86347"/>
                  </a:lnTo>
                  <a:lnTo>
                    <a:pt x="86537" y="124751"/>
                  </a:lnTo>
                  <a:lnTo>
                    <a:pt x="8572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8" name="SMARTInkShape-3340">
              <a:extLst>
                <a:ext uri="{FF2B5EF4-FFF2-40B4-BE49-F238E27FC236}">
                  <a16:creationId xmlns:a16="http://schemas.microsoft.com/office/drawing/2014/main" id="{BAFA5A75-7813-09B8-0B37-196F2FE4D5CB}"/>
                </a:ext>
              </a:extLst>
            </p:cNvPr>
            <p:cNvSpPr/>
            <p:nvPr>
              <p:custDataLst>
                <p:tags r:id="rId14"/>
              </p:custDataLst>
            </p:nvPr>
          </p:nvSpPr>
          <p:spPr>
            <a:xfrm>
              <a:off x="2752725" y="5619750"/>
              <a:ext cx="9526" cy="19051"/>
            </a:xfrm>
            <a:custGeom>
              <a:avLst/>
              <a:gdLst/>
              <a:ahLst/>
              <a:cxnLst/>
              <a:rect l="0" t="0" r="0" b="0"/>
              <a:pathLst>
                <a:path w="9526" h="19051">
                  <a:moveTo>
                    <a:pt x="0" y="19050"/>
                  </a:moveTo>
                  <a:lnTo>
                    <a:pt x="0" y="1905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9" name="SMARTInkShape-3341">
              <a:extLst>
                <a:ext uri="{FF2B5EF4-FFF2-40B4-BE49-F238E27FC236}">
                  <a16:creationId xmlns:a16="http://schemas.microsoft.com/office/drawing/2014/main" id="{FCCB8F97-D93E-875D-50D8-1D974C824D1F}"/>
                </a:ext>
              </a:extLst>
            </p:cNvPr>
            <p:cNvSpPr/>
            <p:nvPr>
              <p:custDataLst>
                <p:tags r:id="rId15"/>
              </p:custDataLst>
            </p:nvPr>
          </p:nvSpPr>
          <p:spPr>
            <a:xfrm>
              <a:off x="2802647" y="5686817"/>
              <a:ext cx="102479" cy="129941"/>
            </a:xfrm>
            <a:custGeom>
              <a:avLst/>
              <a:gdLst/>
              <a:ahLst/>
              <a:cxnLst/>
              <a:rect l="0" t="0" r="0" b="0"/>
              <a:pathLst>
                <a:path w="102479" h="129941">
                  <a:moveTo>
                    <a:pt x="26278" y="9133"/>
                  </a:moveTo>
                  <a:lnTo>
                    <a:pt x="26278" y="9133"/>
                  </a:lnTo>
                  <a:lnTo>
                    <a:pt x="26278" y="4077"/>
                  </a:lnTo>
                  <a:lnTo>
                    <a:pt x="27336" y="2588"/>
                  </a:lnTo>
                  <a:lnTo>
                    <a:pt x="29100" y="1594"/>
                  </a:lnTo>
                  <a:lnTo>
                    <a:pt x="31334" y="932"/>
                  </a:lnTo>
                  <a:lnTo>
                    <a:pt x="31765" y="491"/>
                  </a:lnTo>
                  <a:lnTo>
                    <a:pt x="30995" y="196"/>
                  </a:lnTo>
                  <a:lnTo>
                    <a:pt x="29422" y="0"/>
                  </a:lnTo>
                  <a:lnTo>
                    <a:pt x="22153" y="14894"/>
                  </a:lnTo>
                  <a:lnTo>
                    <a:pt x="10216" y="54917"/>
                  </a:lnTo>
                  <a:lnTo>
                    <a:pt x="488" y="94494"/>
                  </a:lnTo>
                  <a:lnTo>
                    <a:pt x="0" y="111629"/>
                  </a:lnTo>
                  <a:lnTo>
                    <a:pt x="3310" y="122773"/>
                  </a:lnTo>
                  <a:lnTo>
                    <a:pt x="5674" y="126168"/>
                  </a:lnTo>
                  <a:lnTo>
                    <a:pt x="11123" y="129940"/>
                  </a:lnTo>
                  <a:lnTo>
                    <a:pt x="30255" y="127008"/>
                  </a:lnTo>
                  <a:lnTo>
                    <a:pt x="41451" y="119377"/>
                  </a:lnTo>
                  <a:lnTo>
                    <a:pt x="88784" y="73689"/>
                  </a:lnTo>
                  <a:lnTo>
                    <a:pt x="102478" y="47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0" name="SMARTInkShape-3342">
              <a:extLst>
                <a:ext uri="{FF2B5EF4-FFF2-40B4-BE49-F238E27FC236}">
                  <a16:creationId xmlns:a16="http://schemas.microsoft.com/office/drawing/2014/main" id="{36004871-70FB-8D4B-AAF6-0EE71203E74B}"/>
                </a:ext>
              </a:extLst>
            </p:cNvPr>
            <p:cNvSpPr/>
            <p:nvPr>
              <p:custDataLst>
                <p:tags r:id="rId16"/>
              </p:custDataLst>
            </p:nvPr>
          </p:nvSpPr>
          <p:spPr>
            <a:xfrm>
              <a:off x="2912148" y="5692237"/>
              <a:ext cx="183478" cy="108489"/>
            </a:xfrm>
            <a:custGeom>
              <a:avLst/>
              <a:gdLst/>
              <a:ahLst/>
              <a:cxnLst/>
              <a:rect l="0" t="0" r="0" b="0"/>
              <a:pathLst>
                <a:path w="183478" h="108489">
                  <a:moveTo>
                    <a:pt x="12027" y="41813"/>
                  </a:moveTo>
                  <a:lnTo>
                    <a:pt x="12027" y="41813"/>
                  </a:lnTo>
                  <a:lnTo>
                    <a:pt x="17083" y="41813"/>
                  </a:lnTo>
                  <a:lnTo>
                    <a:pt x="47675" y="50014"/>
                  </a:lnTo>
                  <a:lnTo>
                    <a:pt x="90172" y="37964"/>
                  </a:lnTo>
                  <a:lnTo>
                    <a:pt x="112322" y="23856"/>
                  </a:lnTo>
                  <a:lnTo>
                    <a:pt x="115932" y="19259"/>
                  </a:lnTo>
                  <a:lnTo>
                    <a:pt x="117280" y="15136"/>
                  </a:lnTo>
                  <a:lnTo>
                    <a:pt x="117121" y="11328"/>
                  </a:lnTo>
                  <a:lnTo>
                    <a:pt x="114898" y="7731"/>
                  </a:lnTo>
                  <a:lnTo>
                    <a:pt x="106784" y="913"/>
                  </a:lnTo>
                  <a:lnTo>
                    <a:pt x="90477" y="0"/>
                  </a:lnTo>
                  <a:lnTo>
                    <a:pt x="47444" y="5340"/>
                  </a:lnTo>
                  <a:lnTo>
                    <a:pt x="29885" y="13609"/>
                  </a:lnTo>
                  <a:lnTo>
                    <a:pt x="17141" y="24338"/>
                  </a:lnTo>
                  <a:lnTo>
                    <a:pt x="337" y="43418"/>
                  </a:lnTo>
                  <a:lnTo>
                    <a:pt x="0" y="48174"/>
                  </a:lnTo>
                  <a:lnTo>
                    <a:pt x="5271" y="59104"/>
                  </a:lnTo>
                  <a:lnTo>
                    <a:pt x="20138" y="72101"/>
                  </a:lnTo>
                  <a:lnTo>
                    <a:pt x="60720" y="89246"/>
                  </a:lnTo>
                  <a:lnTo>
                    <a:pt x="87850" y="97043"/>
                  </a:lnTo>
                  <a:lnTo>
                    <a:pt x="135071" y="101532"/>
                  </a:lnTo>
                  <a:lnTo>
                    <a:pt x="183477" y="108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1" name="SMARTInkShape-3343">
              <a:extLst>
                <a:ext uri="{FF2B5EF4-FFF2-40B4-BE49-F238E27FC236}">
                  <a16:creationId xmlns:a16="http://schemas.microsoft.com/office/drawing/2014/main" id="{CF6A06E2-1855-5814-CDF0-EBBDF5B5AD07}"/>
                </a:ext>
              </a:extLst>
            </p:cNvPr>
            <p:cNvSpPr/>
            <p:nvPr>
              <p:custDataLst>
                <p:tags r:id="rId17"/>
              </p:custDataLst>
            </p:nvPr>
          </p:nvSpPr>
          <p:spPr>
            <a:xfrm>
              <a:off x="3257550" y="5716324"/>
              <a:ext cx="99327" cy="322527"/>
            </a:xfrm>
            <a:custGeom>
              <a:avLst/>
              <a:gdLst/>
              <a:ahLst/>
              <a:cxnLst/>
              <a:rect l="0" t="0" r="0" b="0"/>
              <a:pathLst>
                <a:path w="99327" h="322527">
                  <a:moveTo>
                    <a:pt x="76200" y="8201"/>
                  </a:moveTo>
                  <a:lnTo>
                    <a:pt x="76200" y="8201"/>
                  </a:lnTo>
                  <a:lnTo>
                    <a:pt x="84401" y="0"/>
                  </a:lnTo>
                  <a:lnTo>
                    <a:pt x="85901" y="617"/>
                  </a:lnTo>
                  <a:lnTo>
                    <a:pt x="90389" y="4125"/>
                  </a:lnTo>
                  <a:lnTo>
                    <a:pt x="98866" y="27219"/>
                  </a:lnTo>
                  <a:lnTo>
                    <a:pt x="99326" y="46287"/>
                  </a:lnTo>
                  <a:lnTo>
                    <a:pt x="90999" y="84398"/>
                  </a:lnTo>
                  <a:lnTo>
                    <a:pt x="79162" y="122501"/>
                  </a:lnTo>
                  <a:lnTo>
                    <a:pt x="66633" y="160601"/>
                  </a:lnTo>
                  <a:lnTo>
                    <a:pt x="49736" y="208226"/>
                  </a:lnTo>
                  <a:lnTo>
                    <a:pt x="27738" y="251971"/>
                  </a:lnTo>
                  <a:lnTo>
                    <a:pt x="5377" y="297086"/>
                  </a:lnTo>
                  <a:lnTo>
                    <a:pt x="0" y="3225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2" name="SMARTInkShape-3344">
              <a:extLst>
                <a:ext uri="{FF2B5EF4-FFF2-40B4-BE49-F238E27FC236}">
                  <a16:creationId xmlns:a16="http://schemas.microsoft.com/office/drawing/2014/main" id="{D791B8E3-1F17-843F-7FCB-1F1193776666}"/>
                </a:ext>
              </a:extLst>
            </p:cNvPr>
            <p:cNvSpPr/>
            <p:nvPr>
              <p:custDataLst>
                <p:tags r:id="rId18"/>
              </p:custDataLst>
            </p:nvPr>
          </p:nvSpPr>
          <p:spPr>
            <a:xfrm>
              <a:off x="3295650" y="5753701"/>
              <a:ext cx="152243" cy="106299"/>
            </a:xfrm>
            <a:custGeom>
              <a:avLst/>
              <a:gdLst/>
              <a:ahLst/>
              <a:cxnLst/>
              <a:rect l="0" t="0" r="0" b="0"/>
              <a:pathLst>
                <a:path w="152243" h="106299">
                  <a:moveTo>
                    <a:pt x="19050" y="66074"/>
                  </a:moveTo>
                  <a:lnTo>
                    <a:pt x="19050" y="66074"/>
                  </a:lnTo>
                  <a:lnTo>
                    <a:pt x="45887" y="36415"/>
                  </a:lnTo>
                  <a:lnTo>
                    <a:pt x="49641" y="30426"/>
                  </a:lnTo>
                  <a:lnTo>
                    <a:pt x="65101" y="20950"/>
                  </a:lnTo>
                  <a:lnTo>
                    <a:pt x="111976" y="3962"/>
                  </a:lnTo>
                  <a:lnTo>
                    <a:pt x="130327" y="0"/>
                  </a:lnTo>
                  <a:lnTo>
                    <a:pt x="134829" y="2488"/>
                  </a:lnTo>
                  <a:lnTo>
                    <a:pt x="140357" y="6064"/>
                  </a:lnTo>
                  <a:lnTo>
                    <a:pt x="146342" y="7653"/>
                  </a:lnTo>
                  <a:lnTo>
                    <a:pt x="148361" y="9134"/>
                  </a:lnTo>
                  <a:lnTo>
                    <a:pt x="149708" y="11181"/>
                  </a:lnTo>
                  <a:lnTo>
                    <a:pt x="151204" y="17336"/>
                  </a:lnTo>
                  <a:lnTo>
                    <a:pt x="152242" y="39482"/>
                  </a:lnTo>
                  <a:lnTo>
                    <a:pt x="138219" y="66231"/>
                  </a:lnTo>
                  <a:lnTo>
                    <a:pt x="130927" y="76021"/>
                  </a:lnTo>
                  <a:lnTo>
                    <a:pt x="105703" y="92539"/>
                  </a:lnTo>
                  <a:lnTo>
                    <a:pt x="71419" y="105784"/>
                  </a:lnTo>
                  <a:lnTo>
                    <a:pt x="34449" y="106298"/>
                  </a:lnTo>
                  <a:lnTo>
                    <a:pt x="0" y="9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3" name="SMARTInkShape-3345">
              <a:extLst>
                <a:ext uri="{FF2B5EF4-FFF2-40B4-BE49-F238E27FC236}">
                  <a16:creationId xmlns:a16="http://schemas.microsoft.com/office/drawing/2014/main" id="{0E51A40C-1DD1-2F0C-0AA8-D8C955601473}"/>
                </a:ext>
              </a:extLst>
            </p:cNvPr>
            <p:cNvSpPr/>
            <p:nvPr>
              <p:custDataLst>
                <p:tags r:id="rId19"/>
              </p:custDataLst>
            </p:nvPr>
          </p:nvSpPr>
          <p:spPr>
            <a:xfrm>
              <a:off x="3506691" y="5640517"/>
              <a:ext cx="157969" cy="261714"/>
            </a:xfrm>
            <a:custGeom>
              <a:avLst/>
              <a:gdLst/>
              <a:ahLst/>
              <a:cxnLst/>
              <a:rect l="0" t="0" r="0" b="0"/>
              <a:pathLst>
                <a:path w="157969" h="261714">
                  <a:moveTo>
                    <a:pt x="36609" y="17333"/>
                  </a:moveTo>
                  <a:lnTo>
                    <a:pt x="36609" y="17333"/>
                  </a:lnTo>
                  <a:lnTo>
                    <a:pt x="46722" y="12277"/>
                  </a:lnTo>
                  <a:lnTo>
                    <a:pt x="49701" y="9729"/>
                  </a:lnTo>
                  <a:lnTo>
                    <a:pt x="54952" y="2145"/>
                  </a:lnTo>
                  <a:lnTo>
                    <a:pt x="59931" y="0"/>
                  </a:lnTo>
                  <a:lnTo>
                    <a:pt x="61682" y="2603"/>
                  </a:lnTo>
                  <a:lnTo>
                    <a:pt x="63628" y="13961"/>
                  </a:lnTo>
                  <a:lnTo>
                    <a:pt x="59666" y="38206"/>
                  </a:lnTo>
                  <a:lnTo>
                    <a:pt x="46734" y="75612"/>
                  </a:lnTo>
                  <a:lnTo>
                    <a:pt x="34552" y="120209"/>
                  </a:lnTo>
                  <a:lnTo>
                    <a:pt x="20955" y="160930"/>
                  </a:lnTo>
                  <a:lnTo>
                    <a:pt x="9944" y="202872"/>
                  </a:lnTo>
                  <a:lnTo>
                    <a:pt x="746" y="248429"/>
                  </a:lnTo>
                  <a:lnTo>
                    <a:pt x="0" y="253947"/>
                  </a:lnTo>
                  <a:lnTo>
                    <a:pt x="561" y="257626"/>
                  </a:lnTo>
                  <a:lnTo>
                    <a:pt x="1994" y="260079"/>
                  </a:lnTo>
                  <a:lnTo>
                    <a:pt x="4008" y="261713"/>
                  </a:lnTo>
                  <a:lnTo>
                    <a:pt x="7466" y="260686"/>
                  </a:lnTo>
                  <a:lnTo>
                    <a:pt x="49294" y="223437"/>
                  </a:lnTo>
                  <a:lnTo>
                    <a:pt x="88483" y="179792"/>
                  </a:lnTo>
                  <a:lnTo>
                    <a:pt x="131396" y="144026"/>
                  </a:lnTo>
                  <a:lnTo>
                    <a:pt x="154885" y="127777"/>
                  </a:lnTo>
                  <a:lnTo>
                    <a:pt x="156734" y="128004"/>
                  </a:lnTo>
                  <a:lnTo>
                    <a:pt x="157968" y="129214"/>
                  </a:lnTo>
                  <a:lnTo>
                    <a:pt x="156516" y="136202"/>
                  </a:lnTo>
                  <a:lnTo>
                    <a:pt x="141040" y="177673"/>
                  </a:lnTo>
                  <a:lnTo>
                    <a:pt x="135940" y="192312"/>
                  </a:lnTo>
                  <a:lnTo>
                    <a:pt x="122334" y="255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4" name="SMARTInkShape-3346">
              <a:extLst>
                <a:ext uri="{FF2B5EF4-FFF2-40B4-BE49-F238E27FC236}">
                  <a16:creationId xmlns:a16="http://schemas.microsoft.com/office/drawing/2014/main" id="{30671AFA-BB2F-158C-18D3-9CF5C81BC705}"/>
                </a:ext>
              </a:extLst>
            </p:cNvPr>
            <p:cNvSpPr/>
            <p:nvPr>
              <p:custDataLst>
                <p:tags r:id="rId20"/>
              </p:custDataLst>
            </p:nvPr>
          </p:nvSpPr>
          <p:spPr>
            <a:xfrm>
              <a:off x="3715813" y="5772716"/>
              <a:ext cx="60615" cy="145818"/>
            </a:xfrm>
            <a:custGeom>
              <a:avLst/>
              <a:gdLst/>
              <a:ahLst/>
              <a:cxnLst/>
              <a:rect l="0" t="0" r="0" b="0"/>
              <a:pathLst>
                <a:path w="60615" h="145818">
                  <a:moveTo>
                    <a:pt x="37037" y="56584"/>
                  </a:moveTo>
                  <a:lnTo>
                    <a:pt x="37037" y="56584"/>
                  </a:lnTo>
                  <a:lnTo>
                    <a:pt x="42093" y="51528"/>
                  </a:lnTo>
                  <a:lnTo>
                    <a:pt x="44576" y="43401"/>
                  </a:lnTo>
                  <a:lnTo>
                    <a:pt x="46738" y="33791"/>
                  </a:lnTo>
                  <a:lnTo>
                    <a:pt x="56749" y="18999"/>
                  </a:lnTo>
                  <a:lnTo>
                    <a:pt x="59703" y="15652"/>
                  </a:lnTo>
                  <a:lnTo>
                    <a:pt x="60614" y="12363"/>
                  </a:lnTo>
                  <a:lnTo>
                    <a:pt x="60163" y="9111"/>
                  </a:lnTo>
                  <a:lnTo>
                    <a:pt x="56892" y="1346"/>
                  </a:lnTo>
                  <a:lnTo>
                    <a:pt x="55565" y="708"/>
                  </a:lnTo>
                  <a:lnTo>
                    <a:pt x="51269" y="0"/>
                  </a:lnTo>
                  <a:lnTo>
                    <a:pt x="45832" y="2508"/>
                  </a:lnTo>
                  <a:lnTo>
                    <a:pt x="28661" y="17798"/>
                  </a:lnTo>
                  <a:lnTo>
                    <a:pt x="11037" y="40153"/>
                  </a:lnTo>
                  <a:lnTo>
                    <a:pt x="4315" y="57748"/>
                  </a:lnTo>
                  <a:lnTo>
                    <a:pt x="0" y="99970"/>
                  </a:lnTo>
                  <a:lnTo>
                    <a:pt x="5053" y="121375"/>
                  </a:lnTo>
                  <a:lnTo>
                    <a:pt x="9365" y="131528"/>
                  </a:lnTo>
                  <a:lnTo>
                    <a:pt x="14355" y="138296"/>
                  </a:lnTo>
                  <a:lnTo>
                    <a:pt x="25545" y="145817"/>
                  </a:lnTo>
                  <a:lnTo>
                    <a:pt x="30435" y="145706"/>
                  </a:lnTo>
                  <a:lnTo>
                    <a:pt x="34751" y="143516"/>
                  </a:lnTo>
                  <a:lnTo>
                    <a:pt x="42372" y="135437"/>
                  </a:lnTo>
                  <a:lnTo>
                    <a:pt x="51552" y="120047"/>
                  </a:lnTo>
                  <a:lnTo>
                    <a:pt x="60547" y="86278"/>
                  </a:lnTo>
                  <a:lnTo>
                    <a:pt x="56087" y="18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5" name="SMARTInkShape-3347">
              <a:extLst>
                <a:ext uri="{FF2B5EF4-FFF2-40B4-BE49-F238E27FC236}">
                  <a16:creationId xmlns:a16="http://schemas.microsoft.com/office/drawing/2014/main" id="{B025B5DC-1280-25F1-23B6-A09B77AA3AF6}"/>
                </a:ext>
              </a:extLst>
            </p:cNvPr>
            <p:cNvSpPr/>
            <p:nvPr>
              <p:custDataLst>
                <p:tags r:id="rId21"/>
              </p:custDataLst>
            </p:nvPr>
          </p:nvSpPr>
          <p:spPr>
            <a:xfrm>
              <a:off x="3810000" y="5785790"/>
              <a:ext cx="92974" cy="138761"/>
            </a:xfrm>
            <a:custGeom>
              <a:avLst/>
              <a:gdLst/>
              <a:ahLst/>
              <a:cxnLst/>
              <a:rect l="0" t="0" r="0" b="0"/>
              <a:pathLst>
                <a:path w="92974" h="138761">
                  <a:moveTo>
                    <a:pt x="0" y="14935"/>
                  </a:moveTo>
                  <a:lnTo>
                    <a:pt x="0" y="14935"/>
                  </a:lnTo>
                  <a:lnTo>
                    <a:pt x="5056" y="14935"/>
                  </a:lnTo>
                  <a:lnTo>
                    <a:pt x="27674" y="5803"/>
                  </a:lnTo>
                  <a:lnTo>
                    <a:pt x="28396" y="0"/>
                  </a:lnTo>
                  <a:lnTo>
                    <a:pt x="28573" y="26787"/>
                  </a:lnTo>
                  <a:lnTo>
                    <a:pt x="25752" y="33608"/>
                  </a:lnTo>
                  <a:lnTo>
                    <a:pt x="18213" y="49043"/>
                  </a:lnTo>
                  <a:lnTo>
                    <a:pt x="2749" y="95501"/>
                  </a:lnTo>
                  <a:lnTo>
                    <a:pt x="543" y="107284"/>
                  </a:lnTo>
                  <a:lnTo>
                    <a:pt x="362" y="107193"/>
                  </a:lnTo>
                  <a:lnTo>
                    <a:pt x="48" y="101729"/>
                  </a:lnTo>
                  <a:lnTo>
                    <a:pt x="27448" y="73242"/>
                  </a:lnTo>
                  <a:lnTo>
                    <a:pt x="36188" y="67307"/>
                  </a:lnTo>
                  <a:lnTo>
                    <a:pt x="40000" y="65725"/>
                  </a:lnTo>
                  <a:lnTo>
                    <a:pt x="47059" y="58322"/>
                  </a:lnTo>
                  <a:lnTo>
                    <a:pt x="64484" y="31310"/>
                  </a:lnTo>
                  <a:lnTo>
                    <a:pt x="79549" y="20257"/>
                  </a:lnTo>
                  <a:lnTo>
                    <a:pt x="92973" y="15636"/>
                  </a:lnTo>
                  <a:lnTo>
                    <a:pt x="91416" y="20890"/>
                  </a:lnTo>
                  <a:lnTo>
                    <a:pt x="87411" y="32927"/>
                  </a:lnTo>
                  <a:lnTo>
                    <a:pt x="86849" y="36455"/>
                  </a:lnTo>
                  <a:lnTo>
                    <a:pt x="83402" y="43196"/>
                  </a:lnTo>
                  <a:lnTo>
                    <a:pt x="81002" y="46476"/>
                  </a:lnTo>
                  <a:lnTo>
                    <a:pt x="66471" y="87972"/>
                  </a:lnTo>
                  <a:lnTo>
                    <a:pt x="59911" y="109247"/>
                  </a:lnTo>
                  <a:lnTo>
                    <a:pt x="57319" y="120352"/>
                  </a:lnTo>
                  <a:lnTo>
                    <a:pt x="55146" y="123313"/>
                  </a:lnTo>
                  <a:lnTo>
                    <a:pt x="52639" y="125287"/>
                  </a:lnTo>
                  <a:lnTo>
                    <a:pt x="52026" y="127661"/>
                  </a:lnTo>
                  <a:lnTo>
                    <a:pt x="57150" y="138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6" name="SMARTInkShape-3348">
              <a:extLst>
                <a:ext uri="{FF2B5EF4-FFF2-40B4-BE49-F238E27FC236}">
                  <a16:creationId xmlns:a16="http://schemas.microsoft.com/office/drawing/2014/main" id="{97EC0520-842C-83DB-66C9-7324D1FD9C43}"/>
                </a:ext>
              </a:extLst>
            </p:cNvPr>
            <p:cNvSpPr/>
            <p:nvPr>
              <p:custDataLst>
                <p:tags r:id="rId22"/>
              </p:custDataLst>
            </p:nvPr>
          </p:nvSpPr>
          <p:spPr>
            <a:xfrm>
              <a:off x="3918102" y="5802578"/>
              <a:ext cx="108578" cy="102923"/>
            </a:xfrm>
            <a:custGeom>
              <a:avLst/>
              <a:gdLst/>
              <a:ahLst/>
              <a:cxnLst/>
              <a:rect l="0" t="0" r="0" b="0"/>
              <a:pathLst>
                <a:path w="108578" h="102923">
                  <a:moveTo>
                    <a:pt x="34773" y="55297"/>
                  </a:moveTo>
                  <a:lnTo>
                    <a:pt x="34773" y="55297"/>
                  </a:lnTo>
                  <a:lnTo>
                    <a:pt x="52673" y="47758"/>
                  </a:lnTo>
                  <a:lnTo>
                    <a:pt x="56232" y="47096"/>
                  </a:lnTo>
                  <a:lnTo>
                    <a:pt x="83133" y="30869"/>
                  </a:lnTo>
                  <a:lnTo>
                    <a:pt x="94367" y="27507"/>
                  </a:lnTo>
                  <a:lnTo>
                    <a:pt x="102887" y="22485"/>
                  </a:lnTo>
                  <a:lnTo>
                    <a:pt x="107379" y="16725"/>
                  </a:lnTo>
                  <a:lnTo>
                    <a:pt x="108577" y="13707"/>
                  </a:lnTo>
                  <a:lnTo>
                    <a:pt x="107259" y="10637"/>
                  </a:lnTo>
                  <a:lnTo>
                    <a:pt x="100150" y="4404"/>
                  </a:lnTo>
                  <a:lnTo>
                    <a:pt x="89935" y="928"/>
                  </a:lnTo>
                  <a:lnTo>
                    <a:pt x="84248" y="0"/>
                  </a:lnTo>
                  <a:lnTo>
                    <a:pt x="69462" y="4615"/>
                  </a:lnTo>
                  <a:lnTo>
                    <a:pt x="39156" y="24824"/>
                  </a:lnTo>
                  <a:lnTo>
                    <a:pt x="4328" y="68072"/>
                  </a:lnTo>
                  <a:lnTo>
                    <a:pt x="75" y="80730"/>
                  </a:lnTo>
                  <a:lnTo>
                    <a:pt x="0" y="86011"/>
                  </a:lnTo>
                  <a:lnTo>
                    <a:pt x="2738" y="94700"/>
                  </a:lnTo>
                  <a:lnTo>
                    <a:pt x="6008" y="97441"/>
                  </a:lnTo>
                  <a:lnTo>
                    <a:pt x="63348" y="1029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7" name="SMARTInkShape-3349">
              <a:extLst>
                <a:ext uri="{FF2B5EF4-FFF2-40B4-BE49-F238E27FC236}">
                  <a16:creationId xmlns:a16="http://schemas.microsoft.com/office/drawing/2014/main" id="{1211E0B8-C6B8-0538-E0E0-B8CD31757F48}"/>
                </a:ext>
              </a:extLst>
            </p:cNvPr>
            <p:cNvSpPr/>
            <p:nvPr>
              <p:custDataLst>
                <p:tags r:id="rId23"/>
              </p:custDataLst>
            </p:nvPr>
          </p:nvSpPr>
          <p:spPr>
            <a:xfrm>
              <a:off x="4019550" y="5791200"/>
              <a:ext cx="142876" cy="114301"/>
            </a:xfrm>
            <a:custGeom>
              <a:avLst/>
              <a:gdLst/>
              <a:ahLst/>
              <a:cxnLst/>
              <a:rect l="0" t="0" r="0" b="0"/>
              <a:pathLst>
                <a:path w="142876" h="114301">
                  <a:moveTo>
                    <a:pt x="142875" y="0"/>
                  </a:moveTo>
                  <a:lnTo>
                    <a:pt x="142875" y="0"/>
                  </a:lnTo>
                  <a:lnTo>
                    <a:pt x="119024" y="1058"/>
                  </a:lnTo>
                  <a:lnTo>
                    <a:pt x="88686" y="13257"/>
                  </a:lnTo>
                  <a:lnTo>
                    <a:pt x="81750" y="19298"/>
                  </a:lnTo>
                  <a:lnTo>
                    <a:pt x="77296" y="26742"/>
                  </a:lnTo>
                  <a:lnTo>
                    <a:pt x="79509" y="30583"/>
                  </a:lnTo>
                  <a:lnTo>
                    <a:pt x="108007" y="65416"/>
                  </a:lnTo>
                  <a:lnTo>
                    <a:pt x="112435" y="78061"/>
                  </a:lnTo>
                  <a:lnTo>
                    <a:pt x="110940" y="81674"/>
                  </a:lnTo>
                  <a:lnTo>
                    <a:pt x="103635" y="88510"/>
                  </a:lnTo>
                  <a:lnTo>
                    <a:pt x="75152" y="100464"/>
                  </a:lnTo>
                  <a:lnTo>
                    <a:pt x="34053" y="110942"/>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8" name="SMARTInkShape-3350">
              <a:extLst>
                <a:ext uri="{FF2B5EF4-FFF2-40B4-BE49-F238E27FC236}">
                  <a16:creationId xmlns:a16="http://schemas.microsoft.com/office/drawing/2014/main" id="{75F3F89F-54B5-0E98-60B9-03FE7D68F796}"/>
                </a:ext>
              </a:extLst>
            </p:cNvPr>
            <p:cNvSpPr/>
            <p:nvPr>
              <p:custDataLst>
                <p:tags r:id="rId24"/>
              </p:custDataLst>
            </p:nvPr>
          </p:nvSpPr>
          <p:spPr>
            <a:xfrm>
              <a:off x="4173008" y="4448175"/>
              <a:ext cx="455799" cy="1514476"/>
            </a:xfrm>
            <a:custGeom>
              <a:avLst/>
              <a:gdLst/>
              <a:ahLst/>
              <a:cxnLst/>
              <a:rect l="0" t="0" r="0" b="0"/>
              <a:pathLst>
                <a:path w="455799" h="1514476">
                  <a:moveTo>
                    <a:pt x="17992" y="0"/>
                  </a:moveTo>
                  <a:lnTo>
                    <a:pt x="17992" y="0"/>
                  </a:lnTo>
                  <a:lnTo>
                    <a:pt x="35325" y="0"/>
                  </a:lnTo>
                  <a:lnTo>
                    <a:pt x="41590" y="5057"/>
                  </a:lnTo>
                  <a:lnTo>
                    <a:pt x="44355" y="13183"/>
                  </a:lnTo>
                  <a:lnTo>
                    <a:pt x="46130" y="40704"/>
                  </a:lnTo>
                  <a:lnTo>
                    <a:pt x="41381" y="77560"/>
                  </a:lnTo>
                  <a:lnTo>
                    <a:pt x="38328" y="116937"/>
                  </a:lnTo>
                  <a:lnTo>
                    <a:pt x="37423" y="155416"/>
                  </a:lnTo>
                  <a:lnTo>
                    <a:pt x="37155" y="198684"/>
                  </a:lnTo>
                  <a:lnTo>
                    <a:pt x="37064" y="241074"/>
                  </a:lnTo>
                  <a:lnTo>
                    <a:pt x="37049" y="282155"/>
                  </a:lnTo>
                  <a:lnTo>
                    <a:pt x="37044" y="328900"/>
                  </a:lnTo>
                  <a:lnTo>
                    <a:pt x="37042" y="364194"/>
                  </a:lnTo>
                  <a:lnTo>
                    <a:pt x="35984" y="411350"/>
                  </a:lnTo>
                  <a:lnTo>
                    <a:pt x="30496" y="454316"/>
                  </a:lnTo>
                  <a:lnTo>
                    <a:pt x="28841" y="488727"/>
                  </a:lnTo>
                  <a:lnTo>
                    <a:pt x="27779" y="533199"/>
                  </a:lnTo>
                  <a:lnTo>
                    <a:pt x="24746" y="571461"/>
                  </a:lnTo>
                  <a:lnTo>
                    <a:pt x="19994" y="605708"/>
                  </a:lnTo>
                  <a:lnTo>
                    <a:pt x="18585" y="652191"/>
                  </a:lnTo>
                  <a:lnTo>
                    <a:pt x="17197" y="686738"/>
                  </a:lnTo>
                  <a:lnTo>
                    <a:pt x="11525" y="732763"/>
                  </a:lnTo>
                  <a:lnTo>
                    <a:pt x="6249" y="771708"/>
                  </a:lnTo>
                  <a:lnTo>
                    <a:pt x="3248" y="789598"/>
                  </a:lnTo>
                  <a:lnTo>
                    <a:pt x="4300" y="823975"/>
                  </a:lnTo>
                  <a:lnTo>
                    <a:pt x="0" y="870903"/>
                  </a:lnTo>
                  <a:lnTo>
                    <a:pt x="6621" y="915676"/>
                  </a:lnTo>
                  <a:lnTo>
                    <a:pt x="10742" y="940531"/>
                  </a:lnTo>
                  <a:lnTo>
                    <a:pt x="25769" y="987282"/>
                  </a:lnTo>
                  <a:lnTo>
                    <a:pt x="28230" y="1005193"/>
                  </a:lnTo>
                  <a:lnTo>
                    <a:pt x="34988" y="1018922"/>
                  </a:lnTo>
                  <a:lnTo>
                    <a:pt x="35672" y="1022181"/>
                  </a:lnTo>
                  <a:lnTo>
                    <a:pt x="41692" y="1031825"/>
                  </a:lnTo>
                  <a:lnTo>
                    <a:pt x="84972" y="1076571"/>
                  </a:lnTo>
                  <a:lnTo>
                    <a:pt x="125616" y="1120091"/>
                  </a:lnTo>
                  <a:lnTo>
                    <a:pt x="163163" y="1163463"/>
                  </a:lnTo>
                  <a:lnTo>
                    <a:pt x="203123" y="1209716"/>
                  </a:lnTo>
                  <a:lnTo>
                    <a:pt x="248878" y="1251733"/>
                  </a:lnTo>
                  <a:lnTo>
                    <a:pt x="294334" y="1298727"/>
                  </a:lnTo>
                  <a:lnTo>
                    <a:pt x="335224" y="1345238"/>
                  </a:lnTo>
                  <a:lnTo>
                    <a:pt x="381173" y="1391820"/>
                  </a:lnTo>
                  <a:lnTo>
                    <a:pt x="422672" y="1433373"/>
                  </a:lnTo>
                  <a:lnTo>
                    <a:pt x="447335" y="1466705"/>
                  </a:lnTo>
                  <a:lnTo>
                    <a:pt x="454403" y="1491947"/>
                  </a:lnTo>
                  <a:lnTo>
                    <a:pt x="455798" y="1507438"/>
                  </a:lnTo>
                  <a:lnTo>
                    <a:pt x="453796" y="1509783"/>
                  </a:lnTo>
                  <a:lnTo>
                    <a:pt x="445927" y="1512390"/>
                  </a:lnTo>
                  <a:lnTo>
                    <a:pt x="418042" y="1514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9" name="SMARTInkShape-3351">
              <a:extLst>
                <a:ext uri="{FF2B5EF4-FFF2-40B4-BE49-F238E27FC236}">
                  <a16:creationId xmlns:a16="http://schemas.microsoft.com/office/drawing/2014/main" id="{0A06E580-8815-6CDD-F68B-7915B5ABB253}"/>
                </a:ext>
              </a:extLst>
            </p:cNvPr>
            <p:cNvSpPr/>
            <p:nvPr>
              <p:custDataLst>
                <p:tags r:id="rId25"/>
              </p:custDataLst>
            </p:nvPr>
          </p:nvSpPr>
          <p:spPr>
            <a:xfrm>
              <a:off x="2421027" y="5972175"/>
              <a:ext cx="122149" cy="325615"/>
            </a:xfrm>
            <a:custGeom>
              <a:avLst/>
              <a:gdLst/>
              <a:ahLst/>
              <a:cxnLst/>
              <a:rect l="0" t="0" r="0" b="0"/>
              <a:pathLst>
                <a:path w="122149" h="325615">
                  <a:moveTo>
                    <a:pt x="74523" y="285750"/>
                  </a:moveTo>
                  <a:lnTo>
                    <a:pt x="74523" y="285750"/>
                  </a:lnTo>
                  <a:lnTo>
                    <a:pt x="87780" y="285750"/>
                  </a:lnTo>
                  <a:lnTo>
                    <a:pt x="93820" y="282928"/>
                  </a:lnTo>
                  <a:lnTo>
                    <a:pt x="101266" y="277549"/>
                  </a:lnTo>
                  <a:lnTo>
                    <a:pt x="102937" y="254883"/>
                  </a:lnTo>
                  <a:lnTo>
                    <a:pt x="100204" y="248042"/>
                  </a:lnTo>
                  <a:lnTo>
                    <a:pt x="85783" y="225281"/>
                  </a:lnTo>
                  <a:lnTo>
                    <a:pt x="63097" y="206775"/>
                  </a:lnTo>
                  <a:lnTo>
                    <a:pt x="50395" y="203025"/>
                  </a:lnTo>
                  <a:lnTo>
                    <a:pt x="42562" y="202024"/>
                  </a:lnTo>
                  <a:lnTo>
                    <a:pt x="28215" y="206558"/>
                  </a:lnTo>
                  <a:lnTo>
                    <a:pt x="21426" y="210730"/>
                  </a:lnTo>
                  <a:lnTo>
                    <a:pt x="16900" y="215629"/>
                  </a:lnTo>
                  <a:lnTo>
                    <a:pt x="3984" y="249915"/>
                  </a:lnTo>
                  <a:lnTo>
                    <a:pt x="0" y="276896"/>
                  </a:lnTo>
                  <a:lnTo>
                    <a:pt x="4713" y="295573"/>
                  </a:lnTo>
                  <a:lnTo>
                    <a:pt x="19929" y="323321"/>
                  </a:lnTo>
                  <a:lnTo>
                    <a:pt x="25427" y="325614"/>
                  </a:lnTo>
                  <a:lnTo>
                    <a:pt x="40002" y="325339"/>
                  </a:lnTo>
                  <a:lnTo>
                    <a:pt x="51420" y="321690"/>
                  </a:lnTo>
                  <a:lnTo>
                    <a:pt x="55946" y="319235"/>
                  </a:lnTo>
                  <a:lnTo>
                    <a:pt x="77360" y="293540"/>
                  </a:lnTo>
                  <a:lnTo>
                    <a:pt x="89357" y="270301"/>
                  </a:lnTo>
                  <a:lnTo>
                    <a:pt x="99614" y="229196"/>
                  </a:lnTo>
                  <a:lnTo>
                    <a:pt x="106136" y="191471"/>
                  </a:lnTo>
                  <a:lnTo>
                    <a:pt x="109740" y="158476"/>
                  </a:lnTo>
                  <a:lnTo>
                    <a:pt x="111768" y="116100"/>
                  </a:lnTo>
                  <a:lnTo>
                    <a:pt x="112454" y="68912"/>
                  </a:lnTo>
                  <a:lnTo>
                    <a:pt x="112573" y="28650"/>
                  </a:lnTo>
                  <a:lnTo>
                    <a:pt x="1221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0" name="SMARTInkShape-3352">
              <a:extLst>
                <a:ext uri="{FF2B5EF4-FFF2-40B4-BE49-F238E27FC236}">
                  <a16:creationId xmlns:a16="http://schemas.microsoft.com/office/drawing/2014/main" id="{21881558-6F2F-BD74-4A73-9545AEFBCE6C}"/>
                </a:ext>
              </a:extLst>
            </p:cNvPr>
            <p:cNvSpPr/>
            <p:nvPr>
              <p:custDataLst>
                <p:tags r:id="rId26"/>
              </p:custDataLst>
            </p:nvPr>
          </p:nvSpPr>
          <p:spPr>
            <a:xfrm>
              <a:off x="2619375" y="6174068"/>
              <a:ext cx="47234" cy="121958"/>
            </a:xfrm>
            <a:custGeom>
              <a:avLst/>
              <a:gdLst/>
              <a:ahLst/>
              <a:cxnLst/>
              <a:rect l="0" t="0" r="0" b="0"/>
              <a:pathLst>
                <a:path w="47234" h="121958">
                  <a:moveTo>
                    <a:pt x="38100" y="36232"/>
                  </a:moveTo>
                  <a:lnTo>
                    <a:pt x="38100" y="36232"/>
                  </a:lnTo>
                  <a:lnTo>
                    <a:pt x="38100" y="22975"/>
                  </a:lnTo>
                  <a:lnTo>
                    <a:pt x="40922" y="16934"/>
                  </a:lnTo>
                  <a:lnTo>
                    <a:pt x="44646" y="10722"/>
                  </a:lnTo>
                  <a:lnTo>
                    <a:pt x="47233" y="0"/>
                  </a:lnTo>
                  <a:lnTo>
                    <a:pt x="25490" y="47162"/>
                  </a:lnTo>
                  <a:lnTo>
                    <a:pt x="8104" y="87952"/>
                  </a:lnTo>
                  <a:lnTo>
                    <a:pt x="0" y="1219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1" name="SMARTInkShape-3353">
              <a:extLst>
                <a:ext uri="{FF2B5EF4-FFF2-40B4-BE49-F238E27FC236}">
                  <a16:creationId xmlns:a16="http://schemas.microsoft.com/office/drawing/2014/main" id="{C78AA82F-CBBA-DAED-DE14-A1BB5792F7F1}"/>
                </a:ext>
              </a:extLst>
            </p:cNvPr>
            <p:cNvSpPr/>
            <p:nvPr>
              <p:custDataLst>
                <p:tags r:id="rId27"/>
              </p:custDataLst>
            </p:nvPr>
          </p:nvSpPr>
          <p:spPr>
            <a:xfrm>
              <a:off x="2668716" y="6076950"/>
              <a:ext cx="17335" cy="19051"/>
            </a:xfrm>
            <a:custGeom>
              <a:avLst/>
              <a:gdLst/>
              <a:ahLst/>
              <a:cxnLst/>
              <a:rect l="0" t="0" r="0" b="0"/>
              <a:pathLst>
                <a:path w="17335" h="19051">
                  <a:moveTo>
                    <a:pt x="17334" y="19050"/>
                  </a:moveTo>
                  <a:lnTo>
                    <a:pt x="17334" y="19050"/>
                  </a:lnTo>
                  <a:lnTo>
                    <a:pt x="0" y="1717"/>
                  </a:lnTo>
                  <a:lnTo>
                    <a:pt x="1545" y="1145"/>
                  </a:lnTo>
                  <a:lnTo>
                    <a:pt x="173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2" name="SMARTInkShape-3354">
              <a:extLst>
                <a:ext uri="{FF2B5EF4-FFF2-40B4-BE49-F238E27FC236}">
                  <a16:creationId xmlns:a16="http://schemas.microsoft.com/office/drawing/2014/main" id="{C2A6F4C8-4F05-3413-08A6-7F15622D16CE}"/>
                </a:ext>
              </a:extLst>
            </p:cNvPr>
            <p:cNvSpPr/>
            <p:nvPr>
              <p:custDataLst>
                <p:tags r:id="rId28"/>
              </p:custDataLst>
            </p:nvPr>
          </p:nvSpPr>
          <p:spPr>
            <a:xfrm>
              <a:off x="2714625" y="6063181"/>
              <a:ext cx="179420" cy="318570"/>
            </a:xfrm>
            <a:custGeom>
              <a:avLst/>
              <a:gdLst/>
              <a:ahLst/>
              <a:cxnLst/>
              <a:rect l="0" t="0" r="0" b="0"/>
              <a:pathLst>
                <a:path w="179420" h="318570">
                  <a:moveTo>
                    <a:pt x="152400" y="70919"/>
                  </a:moveTo>
                  <a:lnTo>
                    <a:pt x="152400" y="70919"/>
                  </a:lnTo>
                  <a:lnTo>
                    <a:pt x="170743" y="61218"/>
                  </a:lnTo>
                  <a:lnTo>
                    <a:pt x="175722" y="56730"/>
                  </a:lnTo>
                  <a:lnTo>
                    <a:pt x="178640" y="51207"/>
                  </a:lnTo>
                  <a:lnTo>
                    <a:pt x="179419" y="48253"/>
                  </a:lnTo>
                  <a:lnTo>
                    <a:pt x="174639" y="39326"/>
                  </a:lnTo>
                  <a:lnTo>
                    <a:pt x="154936" y="12313"/>
                  </a:lnTo>
                  <a:lnTo>
                    <a:pt x="126498" y="250"/>
                  </a:lnTo>
                  <a:lnTo>
                    <a:pt x="114077" y="0"/>
                  </a:lnTo>
                  <a:lnTo>
                    <a:pt x="107801" y="1415"/>
                  </a:lnTo>
                  <a:lnTo>
                    <a:pt x="88856" y="13518"/>
                  </a:lnTo>
                  <a:lnTo>
                    <a:pt x="54148" y="55215"/>
                  </a:lnTo>
                  <a:lnTo>
                    <a:pt x="35366" y="91874"/>
                  </a:lnTo>
                  <a:lnTo>
                    <a:pt x="25531" y="134278"/>
                  </a:lnTo>
                  <a:lnTo>
                    <a:pt x="15914" y="176945"/>
                  </a:lnTo>
                  <a:lnTo>
                    <a:pt x="9729" y="223802"/>
                  </a:lnTo>
                  <a:lnTo>
                    <a:pt x="3353" y="265560"/>
                  </a:lnTo>
                  <a:lnTo>
                    <a:pt x="0" y="3185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3" name="SMARTInkShape-3355">
              <a:extLst>
                <a:ext uri="{FF2B5EF4-FFF2-40B4-BE49-F238E27FC236}">
                  <a16:creationId xmlns:a16="http://schemas.microsoft.com/office/drawing/2014/main" id="{3862B006-D17C-A61B-5DF8-807019321E71}"/>
                </a:ext>
              </a:extLst>
            </p:cNvPr>
            <p:cNvSpPr/>
            <p:nvPr>
              <p:custDataLst>
                <p:tags r:id="rId29"/>
              </p:custDataLst>
            </p:nvPr>
          </p:nvSpPr>
          <p:spPr>
            <a:xfrm>
              <a:off x="2714625" y="6267877"/>
              <a:ext cx="171451" cy="18624"/>
            </a:xfrm>
            <a:custGeom>
              <a:avLst/>
              <a:gdLst/>
              <a:ahLst/>
              <a:cxnLst/>
              <a:rect l="0" t="0" r="0" b="0"/>
              <a:pathLst>
                <a:path w="171451" h="18624">
                  <a:moveTo>
                    <a:pt x="0" y="18623"/>
                  </a:moveTo>
                  <a:lnTo>
                    <a:pt x="0" y="18623"/>
                  </a:lnTo>
                  <a:lnTo>
                    <a:pt x="0" y="13567"/>
                  </a:lnTo>
                  <a:lnTo>
                    <a:pt x="2117" y="12078"/>
                  </a:lnTo>
                  <a:lnTo>
                    <a:pt x="48957" y="1733"/>
                  </a:lnTo>
                  <a:lnTo>
                    <a:pt x="91044" y="0"/>
                  </a:lnTo>
                  <a:lnTo>
                    <a:pt x="171450" y="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4" name="SMARTInkShape-3356">
              <a:extLst>
                <a:ext uri="{FF2B5EF4-FFF2-40B4-BE49-F238E27FC236}">
                  <a16:creationId xmlns:a16="http://schemas.microsoft.com/office/drawing/2014/main" id="{892BEE5D-0E92-9DA5-82B5-CCE01F0826DA}"/>
                </a:ext>
              </a:extLst>
            </p:cNvPr>
            <p:cNvSpPr/>
            <p:nvPr>
              <p:custDataLst>
                <p:tags r:id="rId30"/>
              </p:custDataLst>
            </p:nvPr>
          </p:nvSpPr>
          <p:spPr>
            <a:xfrm>
              <a:off x="2896889" y="6126719"/>
              <a:ext cx="141587" cy="283607"/>
            </a:xfrm>
            <a:custGeom>
              <a:avLst/>
              <a:gdLst/>
              <a:ahLst/>
              <a:cxnLst/>
              <a:rect l="0" t="0" r="0" b="0"/>
              <a:pathLst>
                <a:path w="141587" h="283607">
                  <a:moveTo>
                    <a:pt x="141586" y="74056"/>
                  </a:moveTo>
                  <a:lnTo>
                    <a:pt x="141586" y="74056"/>
                  </a:lnTo>
                  <a:lnTo>
                    <a:pt x="140528" y="26811"/>
                  </a:lnTo>
                  <a:lnTo>
                    <a:pt x="136530" y="16723"/>
                  </a:lnTo>
                  <a:lnTo>
                    <a:pt x="128329" y="5092"/>
                  </a:lnTo>
                  <a:lnTo>
                    <a:pt x="122289" y="1072"/>
                  </a:lnTo>
                  <a:lnTo>
                    <a:pt x="119196" y="0"/>
                  </a:lnTo>
                  <a:lnTo>
                    <a:pt x="110115" y="1631"/>
                  </a:lnTo>
                  <a:lnTo>
                    <a:pt x="104730" y="3548"/>
                  </a:lnTo>
                  <a:lnTo>
                    <a:pt x="81982" y="21415"/>
                  </a:lnTo>
                  <a:lnTo>
                    <a:pt x="53456" y="62443"/>
                  </a:lnTo>
                  <a:lnTo>
                    <a:pt x="26094" y="106825"/>
                  </a:lnTo>
                  <a:lnTo>
                    <a:pt x="11802" y="143676"/>
                  </a:lnTo>
                  <a:lnTo>
                    <a:pt x="3060" y="184760"/>
                  </a:lnTo>
                  <a:lnTo>
                    <a:pt x="0" y="228330"/>
                  </a:lnTo>
                  <a:lnTo>
                    <a:pt x="152" y="260173"/>
                  </a:lnTo>
                  <a:lnTo>
                    <a:pt x="8236" y="283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 name="SMARTInkShape-3357">
              <a:extLst>
                <a:ext uri="{FF2B5EF4-FFF2-40B4-BE49-F238E27FC236}">
                  <a16:creationId xmlns:a16="http://schemas.microsoft.com/office/drawing/2014/main" id="{A6755BDA-F675-AF01-8A55-E7A89FB49AF6}"/>
                </a:ext>
              </a:extLst>
            </p:cNvPr>
            <p:cNvSpPr/>
            <p:nvPr>
              <p:custDataLst>
                <p:tags r:id="rId31"/>
              </p:custDataLst>
            </p:nvPr>
          </p:nvSpPr>
          <p:spPr>
            <a:xfrm>
              <a:off x="2886075" y="6287008"/>
              <a:ext cx="209551" cy="18543"/>
            </a:xfrm>
            <a:custGeom>
              <a:avLst/>
              <a:gdLst/>
              <a:ahLst/>
              <a:cxnLst/>
              <a:rect l="0" t="0" r="0" b="0"/>
              <a:pathLst>
                <a:path w="209551" h="18543">
                  <a:moveTo>
                    <a:pt x="0" y="18542"/>
                  </a:moveTo>
                  <a:lnTo>
                    <a:pt x="0" y="18542"/>
                  </a:lnTo>
                  <a:lnTo>
                    <a:pt x="0" y="13486"/>
                  </a:lnTo>
                  <a:lnTo>
                    <a:pt x="2822" y="8181"/>
                  </a:lnTo>
                  <a:lnTo>
                    <a:pt x="5056" y="5285"/>
                  </a:lnTo>
                  <a:lnTo>
                    <a:pt x="33483" y="1209"/>
                  </a:lnTo>
                  <a:lnTo>
                    <a:pt x="70364" y="0"/>
                  </a:lnTo>
                  <a:lnTo>
                    <a:pt x="108103" y="4700"/>
                  </a:lnTo>
                  <a:lnTo>
                    <a:pt x="209550"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 name="SMARTInkShape-3358">
              <a:extLst>
                <a:ext uri="{FF2B5EF4-FFF2-40B4-BE49-F238E27FC236}">
                  <a16:creationId xmlns:a16="http://schemas.microsoft.com/office/drawing/2014/main" id="{30B4B5B0-2BAE-77A3-1435-05F402D2253B}"/>
                </a:ext>
              </a:extLst>
            </p:cNvPr>
            <p:cNvSpPr/>
            <p:nvPr>
              <p:custDataLst>
                <p:tags r:id="rId32"/>
              </p:custDataLst>
            </p:nvPr>
          </p:nvSpPr>
          <p:spPr>
            <a:xfrm>
              <a:off x="3115968" y="6231623"/>
              <a:ext cx="255883" cy="143761"/>
            </a:xfrm>
            <a:custGeom>
              <a:avLst/>
              <a:gdLst/>
              <a:ahLst/>
              <a:cxnLst/>
              <a:rect l="0" t="0" r="0" b="0"/>
              <a:pathLst>
                <a:path w="255883" h="143761">
                  <a:moveTo>
                    <a:pt x="36807" y="54877"/>
                  </a:moveTo>
                  <a:lnTo>
                    <a:pt x="36807" y="54877"/>
                  </a:lnTo>
                  <a:lnTo>
                    <a:pt x="66466" y="63078"/>
                  </a:lnTo>
                  <a:lnTo>
                    <a:pt x="93936" y="63082"/>
                  </a:lnTo>
                  <a:lnTo>
                    <a:pt x="103826" y="59229"/>
                  </a:lnTo>
                  <a:lnTo>
                    <a:pt x="115343" y="51109"/>
                  </a:lnTo>
                  <a:lnTo>
                    <a:pt x="119337" y="45088"/>
                  </a:lnTo>
                  <a:lnTo>
                    <a:pt x="120402" y="42001"/>
                  </a:lnTo>
                  <a:lnTo>
                    <a:pt x="120053" y="38885"/>
                  </a:lnTo>
                  <a:lnTo>
                    <a:pt x="106161" y="13396"/>
                  </a:lnTo>
                  <a:lnTo>
                    <a:pt x="100087" y="5397"/>
                  </a:lnTo>
                  <a:lnTo>
                    <a:pt x="91037" y="1136"/>
                  </a:lnTo>
                  <a:lnTo>
                    <a:pt x="85660" y="0"/>
                  </a:lnTo>
                  <a:lnTo>
                    <a:pt x="62924" y="3457"/>
                  </a:lnTo>
                  <a:lnTo>
                    <a:pt x="35459" y="14106"/>
                  </a:lnTo>
                  <a:lnTo>
                    <a:pt x="5252" y="39022"/>
                  </a:lnTo>
                  <a:lnTo>
                    <a:pt x="1616" y="45361"/>
                  </a:lnTo>
                  <a:lnTo>
                    <a:pt x="0" y="53822"/>
                  </a:lnTo>
                  <a:lnTo>
                    <a:pt x="149" y="76437"/>
                  </a:lnTo>
                  <a:lnTo>
                    <a:pt x="6425" y="101129"/>
                  </a:lnTo>
                  <a:lnTo>
                    <a:pt x="16045" y="117147"/>
                  </a:lnTo>
                  <a:lnTo>
                    <a:pt x="26168" y="128766"/>
                  </a:lnTo>
                  <a:lnTo>
                    <a:pt x="48824" y="142151"/>
                  </a:lnTo>
                  <a:lnTo>
                    <a:pt x="69312" y="143760"/>
                  </a:lnTo>
                  <a:lnTo>
                    <a:pt x="90412" y="139889"/>
                  </a:lnTo>
                  <a:lnTo>
                    <a:pt x="106845" y="131113"/>
                  </a:lnTo>
                  <a:lnTo>
                    <a:pt x="122941" y="114272"/>
                  </a:lnTo>
                  <a:lnTo>
                    <a:pt x="145935" y="78613"/>
                  </a:lnTo>
                  <a:lnTo>
                    <a:pt x="168190" y="32483"/>
                  </a:lnTo>
                  <a:lnTo>
                    <a:pt x="169283" y="29049"/>
                  </a:lnTo>
                  <a:lnTo>
                    <a:pt x="170633" y="28133"/>
                  </a:lnTo>
                  <a:lnTo>
                    <a:pt x="174955" y="27116"/>
                  </a:lnTo>
                  <a:lnTo>
                    <a:pt x="176531" y="28962"/>
                  </a:lnTo>
                  <a:lnTo>
                    <a:pt x="178281" y="36656"/>
                  </a:lnTo>
                  <a:lnTo>
                    <a:pt x="178347" y="66447"/>
                  </a:lnTo>
                  <a:lnTo>
                    <a:pt x="171015" y="112010"/>
                  </a:lnTo>
                  <a:lnTo>
                    <a:pt x="170538" y="117312"/>
                  </a:lnTo>
                  <a:lnTo>
                    <a:pt x="168295" y="117667"/>
                  </a:lnTo>
                  <a:lnTo>
                    <a:pt x="160157" y="115239"/>
                  </a:lnTo>
                  <a:lnTo>
                    <a:pt x="157141" y="113110"/>
                  </a:lnTo>
                  <a:lnTo>
                    <a:pt x="153789" y="107922"/>
                  </a:lnTo>
                  <a:lnTo>
                    <a:pt x="151342" y="76462"/>
                  </a:lnTo>
                  <a:lnTo>
                    <a:pt x="156856" y="64118"/>
                  </a:lnTo>
                  <a:lnTo>
                    <a:pt x="166362" y="52634"/>
                  </a:lnTo>
                  <a:lnTo>
                    <a:pt x="184672" y="40219"/>
                  </a:lnTo>
                  <a:lnTo>
                    <a:pt x="210794" y="30896"/>
                  </a:lnTo>
                  <a:lnTo>
                    <a:pt x="255882" y="26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7" name="SMARTInkShape-3359">
              <a:extLst>
                <a:ext uri="{FF2B5EF4-FFF2-40B4-BE49-F238E27FC236}">
                  <a16:creationId xmlns:a16="http://schemas.microsoft.com/office/drawing/2014/main" id="{32F4CFBF-8E2D-BA3E-FD46-68455237D6E7}"/>
                </a:ext>
              </a:extLst>
            </p:cNvPr>
            <p:cNvSpPr/>
            <p:nvPr>
              <p:custDataLst>
                <p:tags r:id="rId33"/>
              </p:custDataLst>
            </p:nvPr>
          </p:nvSpPr>
          <p:spPr>
            <a:xfrm>
              <a:off x="3333750" y="6248400"/>
              <a:ext cx="142483" cy="104181"/>
            </a:xfrm>
            <a:custGeom>
              <a:avLst/>
              <a:gdLst/>
              <a:ahLst/>
              <a:cxnLst/>
              <a:rect l="0" t="0" r="0" b="0"/>
              <a:pathLst>
                <a:path w="142483" h="104181">
                  <a:moveTo>
                    <a:pt x="133350" y="0"/>
                  </a:moveTo>
                  <a:lnTo>
                    <a:pt x="133350" y="0"/>
                  </a:lnTo>
                  <a:lnTo>
                    <a:pt x="142482" y="0"/>
                  </a:lnTo>
                  <a:lnTo>
                    <a:pt x="100053" y="1058"/>
                  </a:lnTo>
                  <a:lnTo>
                    <a:pt x="71698" y="8201"/>
                  </a:lnTo>
                  <a:lnTo>
                    <a:pt x="70024" y="9701"/>
                  </a:lnTo>
                  <a:lnTo>
                    <a:pt x="67116" y="17610"/>
                  </a:lnTo>
                  <a:lnTo>
                    <a:pt x="71863" y="23680"/>
                  </a:lnTo>
                  <a:lnTo>
                    <a:pt x="89493" y="36271"/>
                  </a:lnTo>
                  <a:lnTo>
                    <a:pt x="107610" y="59039"/>
                  </a:lnTo>
                  <a:lnTo>
                    <a:pt x="111326" y="68926"/>
                  </a:lnTo>
                  <a:lnTo>
                    <a:pt x="113713" y="87463"/>
                  </a:lnTo>
                  <a:lnTo>
                    <a:pt x="111792" y="91117"/>
                  </a:lnTo>
                  <a:lnTo>
                    <a:pt x="104013" y="97999"/>
                  </a:lnTo>
                  <a:lnTo>
                    <a:pt x="93500" y="101763"/>
                  </a:lnTo>
                  <a:lnTo>
                    <a:pt x="59391" y="104180"/>
                  </a:lnTo>
                  <a:lnTo>
                    <a:pt x="15465" y="97158"/>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8" name="SMARTInkShape-3360">
              <a:extLst>
                <a:ext uri="{FF2B5EF4-FFF2-40B4-BE49-F238E27FC236}">
                  <a16:creationId xmlns:a16="http://schemas.microsoft.com/office/drawing/2014/main" id="{BE4C4014-082A-6BA4-9ECD-686584A866AA}"/>
                </a:ext>
              </a:extLst>
            </p:cNvPr>
            <p:cNvSpPr/>
            <p:nvPr>
              <p:custDataLst>
                <p:tags r:id="rId34"/>
              </p:custDataLst>
            </p:nvPr>
          </p:nvSpPr>
          <p:spPr>
            <a:xfrm>
              <a:off x="3656512" y="6201286"/>
              <a:ext cx="229689" cy="138949"/>
            </a:xfrm>
            <a:custGeom>
              <a:avLst/>
              <a:gdLst/>
              <a:ahLst/>
              <a:cxnLst/>
              <a:rect l="0" t="0" r="0" b="0"/>
              <a:pathLst>
                <a:path w="229689" h="138949">
                  <a:moveTo>
                    <a:pt x="134438" y="28064"/>
                  </a:moveTo>
                  <a:lnTo>
                    <a:pt x="134438" y="28064"/>
                  </a:lnTo>
                  <a:lnTo>
                    <a:pt x="134438" y="19863"/>
                  </a:lnTo>
                  <a:lnTo>
                    <a:pt x="135496" y="19422"/>
                  </a:lnTo>
                  <a:lnTo>
                    <a:pt x="139494" y="18932"/>
                  </a:lnTo>
                  <a:lnTo>
                    <a:pt x="139926" y="17743"/>
                  </a:lnTo>
                  <a:lnTo>
                    <a:pt x="135836" y="8230"/>
                  </a:lnTo>
                  <a:lnTo>
                    <a:pt x="135370" y="5316"/>
                  </a:lnTo>
                  <a:lnTo>
                    <a:pt x="131884" y="3374"/>
                  </a:lnTo>
                  <a:lnTo>
                    <a:pt x="99803" y="0"/>
                  </a:lnTo>
                  <a:lnTo>
                    <a:pt x="75493" y="9753"/>
                  </a:lnTo>
                  <a:lnTo>
                    <a:pt x="33238" y="39226"/>
                  </a:lnTo>
                  <a:lnTo>
                    <a:pt x="23138" y="52075"/>
                  </a:lnTo>
                  <a:lnTo>
                    <a:pt x="229" y="87789"/>
                  </a:lnTo>
                  <a:lnTo>
                    <a:pt x="0" y="100822"/>
                  </a:lnTo>
                  <a:lnTo>
                    <a:pt x="3427" y="110848"/>
                  </a:lnTo>
                  <a:lnTo>
                    <a:pt x="5822" y="115003"/>
                  </a:lnTo>
                  <a:lnTo>
                    <a:pt x="8478" y="117774"/>
                  </a:lnTo>
                  <a:lnTo>
                    <a:pt x="14250" y="120851"/>
                  </a:lnTo>
                  <a:lnTo>
                    <a:pt x="23450" y="122584"/>
                  </a:lnTo>
                  <a:lnTo>
                    <a:pt x="52307" y="114507"/>
                  </a:lnTo>
                  <a:lnTo>
                    <a:pt x="83527" y="98362"/>
                  </a:lnTo>
                  <a:lnTo>
                    <a:pt x="126462" y="54200"/>
                  </a:lnTo>
                  <a:lnTo>
                    <a:pt x="141449" y="31924"/>
                  </a:lnTo>
                  <a:lnTo>
                    <a:pt x="141229" y="30637"/>
                  </a:lnTo>
                  <a:lnTo>
                    <a:pt x="140024" y="29780"/>
                  </a:lnTo>
                  <a:lnTo>
                    <a:pt x="138161" y="29208"/>
                  </a:lnTo>
                  <a:lnTo>
                    <a:pt x="133271" y="39861"/>
                  </a:lnTo>
                  <a:lnTo>
                    <a:pt x="126564" y="76139"/>
                  </a:lnTo>
                  <a:lnTo>
                    <a:pt x="125058" y="114565"/>
                  </a:lnTo>
                  <a:lnTo>
                    <a:pt x="130013" y="130834"/>
                  </a:lnTo>
                  <a:lnTo>
                    <a:pt x="133604" y="134678"/>
                  </a:lnTo>
                  <a:lnTo>
                    <a:pt x="143240" y="138948"/>
                  </a:lnTo>
                  <a:lnTo>
                    <a:pt x="165621" y="136295"/>
                  </a:lnTo>
                  <a:lnTo>
                    <a:pt x="229688" y="1042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9" name="SMARTInkShape-3361">
              <a:extLst>
                <a:ext uri="{FF2B5EF4-FFF2-40B4-BE49-F238E27FC236}">
                  <a16:creationId xmlns:a16="http://schemas.microsoft.com/office/drawing/2014/main" id="{6D38D3B8-CB36-6856-16E0-FD9329B4F452}"/>
                </a:ext>
              </a:extLst>
            </p:cNvPr>
            <p:cNvSpPr/>
            <p:nvPr>
              <p:custDataLst>
                <p:tags r:id="rId35"/>
              </p:custDataLst>
            </p:nvPr>
          </p:nvSpPr>
          <p:spPr>
            <a:xfrm>
              <a:off x="3911110" y="6204812"/>
              <a:ext cx="137016" cy="128476"/>
            </a:xfrm>
            <a:custGeom>
              <a:avLst/>
              <a:gdLst/>
              <a:ahLst/>
              <a:cxnLst/>
              <a:rect l="0" t="0" r="0" b="0"/>
              <a:pathLst>
                <a:path w="137016" h="128476">
                  <a:moveTo>
                    <a:pt x="98915" y="5488"/>
                  </a:moveTo>
                  <a:lnTo>
                    <a:pt x="98915" y="5488"/>
                  </a:lnTo>
                  <a:lnTo>
                    <a:pt x="98915" y="432"/>
                  </a:lnTo>
                  <a:lnTo>
                    <a:pt x="97857" y="0"/>
                  </a:lnTo>
                  <a:lnTo>
                    <a:pt x="93859" y="2344"/>
                  </a:lnTo>
                  <a:lnTo>
                    <a:pt x="55189" y="35025"/>
                  </a:lnTo>
                  <a:lnTo>
                    <a:pt x="44556" y="47190"/>
                  </a:lnTo>
                  <a:lnTo>
                    <a:pt x="17504" y="72248"/>
                  </a:lnTo>
                  <a:lnTo>
                    <a:pt x="4943" y="94061"/>
                  </a:lnTo>
                  <a:lnTo>
                    <a:pt x="0" y="109412"/>
                  </a:lnTo>
                  <a:lnTo>
                    <a:pt x="1330" y="119763"/>
                  </a:lnTo>
                  <a:lnTo>
                    <a:pt x="4225" y="122946"/>
                  </a:lnTo>
                  <a:lnTo>
                    <a:pt x="13087" y="126484"/>
                  </a:lnTo>
                  <a:lnTo>
                    <a:pt x="29975" y="128475"/>
                  </a:lnTo>
                  <a:lnTo>
                    <a:pt x="76400" y="121543"/>
                  </a:lnTo>
                  <a:lnTo>
                    <a:pt x="137015"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0" name="SMARTInkShape-3362">
              <a:extLst>
                <a:ext uri="{FF2B5EF4-FFF2-40B4-BE49-F238E27FC236}">
                  <a16:creationId xmlns:a16="http://schemas.microsoft.com/office/drawing/2014/main" id="{34F618B4-9393-94A6-40F4-94A1F13A57ED}"/>
                </a:ext>
              </a:extLst>
            </p:cNvPr>
            <p:cNvSpPr/>
            <p:nvPr>
              <p:custDataLst>
                <p:tags r:id="rId36"/>
              </p:custDataLst>
            </p:nvPr>
          </p:nvSpPr>
          <p:spPr>
            <a:xfrm>
              <a:off x="4076700" y="6231067"/>
              <a:ext cx="171451" cy="114909"/>
            </a:xfrm>
            <a:custGeom>
              <a:avLst/>
              <a:gdLst/>
              <a:ahLst/>
              <a:cxnLst/>
              <a:rect l="0" t="0" r="0" b="0"/>
              <a:pathLst>
                <a:path w="171451" h="114909">
                  <a:moveTo>
                    <a:pt x="0" y="17333"/>
                  </a:moveTo>
                  <a:lnTo>
                    <a:pt x="0" y="17333"/>
                  </a:lnTo>
                  <a:lnTo>
                    <a:pt x="8662" y="9729"/>
                  </a:lnTo>
                  <a:lnTo>
                    <a:pt x="23851" y="2145"/>
                  </a:lnTo>
                  <a:lnTo>
                    <a:pt x="35648" y="0"/>
                  </a:lnTo>
                  <a:lnTo>
                    <a:pt x="45124" y="1868"/>
                  </a:lnTo>
                  <a:lnTo>
                    <a:pt x="56409" y="8870"/>
                  </a:lnTo>
                  <a:lnTo>
                    <a:pt x="59831" y="11691"/>
                  </a:lnTo>
                  <a:lnTo>
                    <a:pt x="69704" y="30831"/>
                  </a:lnTo>
                  <a:lnTo>
                    <a:pt x="74275" y="46497"/>
                  </a:lnTo>
                  <a:lnTo>
                    <a:pt x="68407" y="85340"/>
                  </a:lnTo>
                  <a:lnTo>
                    <a:pt x="67017" y="112258"/>
                  </a:lnTo>
                  <a:lnTo>
                    <a:pt x="65844" y="114482"/>
                  </a:lnTo>
                  <a:lnTo>
                    <a:pt x="64005" y="114908"/>
                  </a:lnTo>
                  <a:lnTo>
                    <a:pt x="59138" y="112558"/>
                  </a:lnTo>
                  <a:lnTo>
                    <a:pt x="53448" y="107986"/>
                  </a:lnTo>
                  <a:lnTo>
                    <a:pt x="50213" y="102426"/>
                  </a:lnTo>
                  <a:lnTo>
                    <a:pt x="49350" y="99461"/>
                  </a:lnTo>
                  <a:lnTo>
                    <a:pt x="55978" y="64395"/>
                  </a:lnTo>
                  <a:lnTo>
                    <a:pt x="66916" y="47975"/>
                  </a:lnTo>
                  <a:lnTo>
                    <a:pt x="93675" y="29705"/>
                  </a:lnTo>
                  <a:lnTo>
                    <a:pt x="138527" y="13231"/>
                  </a:lnTo>
                  <a:lnTo>
                    <a:pt x="171450" y="7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1" name="SMARTInkShape-3363">
              <a:extLst>
                <a:ext uri="{FF2B5EF4-FFF2-40B4-BE49-F238E27FC236}">
                  <a16:creationId xmlns:a16="http://schemas.microsoft.com/office/drawing/2014/main" id="{32454336-742A-A2DA-F2F9-8BB93DD22C23}"/>
                </a:ext>
              </a:extLst>
            </p:cNvPr>
            <p:cNvSpPr/>
            <p:nvPr>
              <p:custDataLst>
                <p:tags r:id="rId37"/>
              </p:custDataLst>
            </p:nvPr>
          </p:nvSpPr>
          <p:spPr>
            <a:xfrm>
              <a:off x="4241979" y="6238991"/>
              <a:ext cx="82372" cy="101728"/>
            </a:xfrm>
            <a:custGeom>
              <a:avLst/>
              <a:gdLst/>
              <a:ahLst/>
              <a:cxnLst/>
              <a:rect l="0" t="0" r="0" b="0"/>
              <a:pathLst>
                <a:path w="82372" h="101728">
                  <a:moveTo>
                    <a:pt x="82371" y="9409"/>
                  </a:moveTo>
                  <a:lnTo>
                    <a:pt x="82371" y="9409"/>
                  </a:lnTo>
                  <a:lnTo>
                    <a:pt x="82371" y="1208"/>
                  </a:lnTo>
                  <a:lnTo>
                    <a:pt x="60912" y="0"/>
                  </a:lnTo>
                  <a:lnTo>
                    <a:pt x="34505" y="7511"/>
                  </a:lnTo>
                  <a:lnTo>
                    <a:pt x="19623" y="17196"/>
                  </a:lnTo>
                  <a:lnTo>
                    <a:pt x="8269" y="27334"/>
                  </a:lnTo>
                  <a:lnTo>
                    <a:pt x="1811" y="41717"/>
                  </a:lnTo>
                  <a:lnTo>
                    <a:pt x="0" y="58693"/>
                  </a:lnTo>
                  <a:lnTo>
                    <a:pt x="4931" y="83984"/>
                  </a:lnTo>
                  <a:lnTo>
                    <a:pt x="10206" y="94765"/>
                  </a:lnTo>
                  <a:lnTo>
                    <a:pt x="14152" y="98063"/>
                  </a:lnTo>
                  <a:lnTo>
                    <a:pt x="24182" y="101727"/>
                  </a:lnTo>
                  <a:lnTo>
                    <a:pt x="28761" y="101646"/>
                  </a:lnTo>
                  <a:lnTo>
                    <a:pt x="36673" y="98733"/>
                  </a:lnTo>
                  <a:lnTo>
                    <a:pt x="52133" y="81031"/>
                  </a:lnTo>
                  <a:lnTo>
                    <a:pt x="58348" y="64524"/>
                  </a:lnTo>
                  <a:lnTo>
                    <a:pt x="60052" y="47663"/>
                  </a:lnTo>
                  <a:lnTo>
                    <a:pt x="57282" y="33114"/>
                  </a:lnTo>
                  <a:lnTo>
                    <a:pt x="44271"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 name="SMARTInkShape-3364">
              <a:extLst>
                <a:ext uri="{FF2B5EF4-FFF2-40B4-BE49-F238E27FC236}">
                  <a16:creationId xmlns:a16="http://schemas.microsoft.com/office/drawing/2014/main" id="{D3E81FBF-B455-F5CA-AE85-CB3D9A251EBC}"/>
                </a:ext>
              </a:extLst>
            </p:cNvPr>
            <p:cNvSpPr/>
            <p:nvPr>
              <p:custDataLst>
                <p:tags r:id="rId38"/>
              </p:custDataLst>
            </p:nvPr>
          </p:nvSpPr>
          <p:spPr>
            <a:xfrm>
              <a:off x="4324350" y="6206034"/>
              <a:ext cx="141436" cy="137617"/>
            </a:xfrm>
            <a:custGeom>
              <a:avLst/>
              <a:gdLst/>
              <a:ahLst/>
              <a:cxnLst/>
              <a:rect l="0" t="0" r="0" b="0"/>
              <a:pathLst>
                <a:path w="141436" h="137617">
                  <a:moveTo>
                    <a:pt x="123825" y="32841"/>
                  </a:moveTo>
                  <a:lnTo>
                    <a:pt x="123825" y="32841"/>
                  </a:lnTo>
                  <a:lnTo>
                    <a:pt x="128881" y="32841"/>
                  </a:lnTo>
                  <a:lnTo>
                    <a:pt x="130370" y="31783"/>
                  </a:lnTo>
                  <a:lnTo>
                    <a:pt x="131364" y="30019"/>
                  </a:lnTo>
                  <a:lnTo>
                    <a:pt x="132026" y="27785"/>
                  </a:lnTo>
                  <a:lnTo>
                    <a:pt x="140715" y="13543"/>
                  </a:lnTo>
                  <a:lnTo>
                    <a:pt x="141435" y="10451"/>
                  </a:lnTo>
                  <a:lnTo>
                    <a:pt x="139798" y="7331"/>
                  </a:lnTo>
                  <a:lnTo>
                    <a:pt x="132336" y="1043"/>
                  </a:lnTo>
                  <a:lnTo>
                    <a:pt x="127383" y="0"/>
                  </a:lnTo>
                  <a:lnTo>
                    <a:pt x="116234" y="1665"/>
                  </a:lnTo>
                  <a:lnTo>
                    <a:pt x="80845" y="21823"/>
                  </a:lnTo>
                  <a:lnTo>
                    <a:pt x="71914" y="30061"/>
                  </a:lnTo>
                  <a:lnTo>
                    <a:pt x="64418" y="40777"/>
                  </a:lnTo>
                  <a:lnTo>
                    <a:pt x="63054" y="45541"/>
                  </a:lnTo>
                  <a:lnTo>
                    <a:pt x="63202" y="49774"/>
                  </a:lnTo>
                  <a:lnTo>
                    <a:pt x="64360" y="53655"/>
                  </a:lnTo>
                  <a:lnTo>
                    <a:pt x="71291" y="60789"/>
                  </a:lnTo>
                  <a:lnTo>
                    <a:pt x="117978" y="93155"/>
                  </a:lnTo>
                  <a:lnTo>
                    <a:pt x="126518" y="99511"/>
                  </a:lnTo>
                  <a:lnTo>
                    <a:pt x="128796" y="102688"/>
                  </a:lnTo>
                  <a:lnTo>
                    <a:pt x="129256" y="104806"/>
                  </a:lnTo>
                  <a:lnTo>
                    <a:pt x="128504" y="106218"/>
                  </a:lnTo>
                  <a:lnTo>
                    <a:pt x="83927" y="128266"/>
                  </a:lnTo>
                  <a:lnTo>
                    <a:pt x="0" y="1376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 name="SMARTInkShape-3365">
              <a:extLst>
                <a:ext uri="{FF2B5EF4-FFF2-40B4-BE49-F238E27FC236}">
                  <a16:creationId xmlns:a16="http://schemas.microsoft.com/office/drawing/2014/main" id="{B126C347-8468-8525-E6A0-7B4463A22DFB}"/>
                </a:ext>
              </a:extLst>
            </p:cNvPr>
            <p:cNvSpPr/>
            <p:nvPr>
              <p:custDataLst>
                <p:tags r:id="rId39"/>
              </p:custDataLst>
            </p:nvPr>
          </p:nvSpPr>
          <p:spPr>
            <a:xfrm>
              <a:off x="4438650" y="6202608"/>
              <a:ext cx="150568" cy="121993"/>
            </a:xfrm>
            <a:custGeom>
              <a:avLst/>
              <a:gdLst/>
              <a:ahLst/>
              <a:cxnLst/>
              <a:rect l="0" t="0" r="0" b="0"/>
              <a:pathLst>
                <a:path w="150568" h="121993">
                  <a:moveTo>
                    <a:pt x="123825" y="26742"/>
                  </a:moveTo>
                  <a:lnTo>
                    <a:pt x="123825" y="26742"/>
                  </a:lnTo>
                  <a:lnTo>
                    <a:pt x="128881" y="26742"/>
                  </a:lnTo>
                  <a:lnTo>
                    <a:pt x="134186" y="23920"/>
                  </a:lnTo>
                  <a:lnTo>
                    <a:pt x="146215" y="13485"/>
                  </a:lnTo>
                  <a:lnTo>
                    <a:pt x="149651" y="7444"/>
                  </a:lnTo>
                  <a:lnTo>
                    <a:pt x="150567" y="4352"/>
                  </a:lnTo>
                  <a:lnTo>
                    <a:pt x="149061" y="2290"/>
                  </a:lnTo>
                  <a:lnTo>
                    <a:pt x="141744" y="0"/>
                  </a:lnTo>
                  <a:lnTo>
                    <a:pt x="120667" y="3767"/>
                  </a:lnTo>
                  <a:lnTo>
                    <a:pt x="75328" y="17163"/>
                  </a:lnTo>
                  <a:lnTo>
                    <a:pt x="72444" y="19297"/>
                  </a:lnTo>
                  <a:lnTo>
                    <a:pt x="70521" y="21779"/>
                  </a:lnTo>
                  <a:lnTo>
                    <a:pt x="67814" y="35384"/>
                  </a:lnTo>
                  <a:lnTo>
                    <a:pt x="69551" y="39912"/>
                  </a:lnTo>
                  <a:lnTo>
                    <a:pt x="93748" y="67976"/>
                  </a:lnTo>
                  <a:lnTo>
                    <a:pt x="127522" y="88266"/>
                  </a:lnTo>
                  <a:lnTo>
                    <a:pt x="130760" y="93949"/>
                  </a:lnTo>
                  <a:lnTo>
                    <a:pt x="131623" y="96947"/>
                  </a:lnTo>
                  <a:lnTo>
                    <a:pt x="131141" y="100004"/>
                  </a:lnTo>
                  <a:lnTo>
                    <a:pt x="127783" y="106222"/>
                  </a:lnTo>
                  <a:lnTo>
                    <a:pt x="117117" y="109692"/>
                  </a:lnTo>
                  <a:lnTo>
                    <a:pt x="96085" y="114467"/>
                  </a:lnTo>
                  <a:lnTo>
                    <a:pt x="79746" y="118648"/>
                  </a:lnTo>
                  <a:lnTo>
                    <a:pt x="42914" y="121001"/>
                  </a:lnTo>
                  <a:lnTo>
                    <a:pt x="0" y="121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 name="SMARTInkShape-3366">
              <a:extLst>
                <a:ext uri="{FF2B5EF4-FFF2-40B4-BE49-F238E27FC236}">
                  <a16:creationId xmlns:a16="http://schemas.microsoft.com/office/drawing/2014/main" id="{09C2CF7D-3D26-633E-7B29-738C385F7E3A}"/>
                </a:ext>
              </a:extLst>
            </p:cNvPr>
            <p:cNvSpPr/>
            <p:nvPr>
              <p:custDataLst>
                <p:tags r:id="rId40"/>
              </p:custDataLst>
            </p:nvPr>
          </p:nvSpPr>
          <p:spPr>
            <a:xfrm>
              <a:off x="4800600" y="6238875"/>
              <a:ext cx="57151" cy="228601"/>
            </a:xfrm>
            <a:custGeom>
              <a:avLst/>
              <a:gdLst/>
              <a:ahLst/>
              <a:cxnLst/>
              <a:rect l="0" t="0" r="0" b="0"/>
              <a:pathLst>
                <a:path w="57151" h="228601">
                  <a:moveTo>
                    <a:pt x="57150" y="0"/>
                  </a:moveTo>
                  <a:lnTo>
                    <a:pt x="57150" y="0"/>
                  </a:lnTo>
                  <a:lnTo>
                    <a:pt x="56092" y="9721"/>
                  </a:lnTo>
                  <a:lnTo>
                    <a:pt x="46391" y="53574"/>
                  </a:lnTo>
                  <a:lnTo>
                    <a:pt x="33736" y="92544"/>
                  </a:lnTo>
                  <a:lnTo>
                    <a:pt x="22813" y="136546"/>
                  </a:lnTo>
                  <a:lnTo>
                    <a:pt x="12875" y="176866"/>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 name="SMARTInkShape-3367">
              <a:extLst>
                <a:ext uri="{FF2B5EF4-FFF2-40B4-BE49-F238E27FC236}">
                  <a16:creationId xmlns:a16="http://schemas.microsoft.com/office/drawing/2014/main" id="{E11F08C7-C648-8441-B97B-80C135DC5092}"/>
                </a:ext>
              </a:extLst>
            </p:cNvPr>
            <p:cNvSpPr/>
            <p:nvPr>
              <p:custDataLst>
                <p:tags r:id="rId41"/>
              </p:custDataLst>
            </p:nvPr>
          </p:nvSpPr>
          <p:spPr>
            <a:xfrm>
              <a:off x="4810125" y="6240592"/>
              <a:ext cx="117223" cy="109203"/>
            </a:xfrm>
            <a:custGeom>
              <a:avLst/>
              <a:gdLst/>
              <a:ahLst/>
              <a:cxnLst/>
              <a:rect l="0" t="0" r="0" b="0"/>
              <a:pathLst>
                <a:path w="117223" h="109203">
                  <a:moveTo>
                    <a:pt x="28575" y="17333"/>
                  </a:moveTo>
                  <a:lnTo>
                    <a:pt x="28575" y="17333"/>
                  </a:lnTo>
                  <a:lnTo>
                    <a:pt x="37237" y="9729"/>
                  </a:lnTo>
                  <a:lnTo>
                    <a:pt x="46889" y="4076"/>
                  </a:lnTo>
                  <a:lnTo>
                    <a:pt x="74335" y="0"/>
                  </a:lnTo>
                  <a:lnTo>
                    <a:pt x="82366" y="1544"/>
                  </a:lnTo>
                  <a:lnTo>
                    <a:pt x="94110" y="8905"/>
                  </a:lnTo>
                  <a:lnTo>
                    <a:pt x="110272" y="30877"/>
                  </a:lnTo>
                  <a:lnTo>
                    <a:pt x="117096" y="43108"/>
                  </a:lnTo>
                  <a:lnTo>
                    <a:pt x="117222" y="50391"/>
                  </a:lnTo>
                  <a:lnTo>
                    <a:pt x="108346" y="73694"/>
                  </a:lnTo>
                  <a:lnTo>
                    <a:pt x="101776" y="84011"/>
                  </a:lnTo>
                  <a:lnTo>
                    <a:pt x="82014" y="100824"/>
                  </a:lnTo>
                  <a:lnTo>
                    <a:pt x="65025" y="107357"/>
                  </a:lnTo>
                  <a:lnTo>
                    <a:pt x="45834" y="109202"/>
                  </a:lnTo>
                  <a:lnTo>
                    <a:pt x="0" y="103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 name="SMARTInkShape-3368">
              <a:extLst>
                <a:ext uri="{FF2B5EF4-FFF2-40B4-BE49-F238E27FC236}">
                  <a16:creationId xmlns:a16="http://schemas.microsoft.com/office/drawing/2014/main" id="{D69141E5-4577-9C8D-9233-FC00E3338081}"/>
                </a:ext>
              </a:extLst>
            </p:cNvPr>
            <p:cNvSpPr/>
            <p:nvPr>
              <p:custDataLst>
                <p:tags r:id="rId42"/>
              </p:custDataLst>
            </p:nvPr>
          </p:nvSpPr>
          <p:spPr>
            <a:xfrm>
              <a:off x="4933950" y="6116227"/>
              <a:ext cx="81257" cy="275049"/>
            </a:xfrm>
            <a:custGeom>
              <a:avLst/>
              <a:gdLst/>
              <a:ahLst/>
              <a:cxnLst/>
              <a:rect l="0" t="0" r="0" b="0"/>
              <a:pathLst>
                <a:path w="81257" h="275049">
                  <a:moveTo>
                    <a:pt x="76200" y="27398"/>
                  </a:moveTo>
                  <a:lnTo>
                    <a:pt x="76200" y="27398"/>
                  </a:lnTo>
                  <a:lnTo>
                    <a:pt x="76200" y="2794"/>
                  </a:lnTo>
                  <a:lnTo>
                    <a:pt x="77258" y="1471"/>
                  </a:lnTo>
                  <a:lnTo>
                    <a:pt x="81256" y="0"/>
                  </a:lnTo>
                  <a:lnTo>
                    <a:pt x="80629" y="2782"/>
                  </a:lnTo>
                  <a:lnTo>
                    <a:pt x="70059" y="27239"/>
                  </a:lnTo>
                  <a:lnTo>
                    <a:pt x="62033" y="52046"/>
                  </a:lnTo>
                  <a:lnTo>
                    <a:pt x="45415" y="93297"/>
                  </a:lnTo>
                  <a:lnTo>
                    <a:pt x="31941" y="132020"/>
                  </a:lnTo>
                  <a:lnTo>
                    <a:pt x="19088" y="178709"/>
                  </a:lnTo>
                  <a:lnTo>
                    <a:pt x="9536" y="224278"/>
                  </a:lnTo>
                  <a:lnTo>
                    <a:pt x="0" y="2750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 name="SMARTInkShape-3369">
              <a:extLst>
                <a:ext uri="{FF2B5EF4-FFF2-40B4-BE49-F238E27FC236}">
                  <a16:creationId xmlns:a16="http://schemas.microsoft.com/office/drawing/2014/main" id="{0BD98B34-275B-DEC5-B93F-BAEDE5B537A6}"/>
                </a:ext>
              </a:extLst>
            </p:cNvPr>
            <p:cNvSpPr/>
            <p:nvPr>
              <p:custDataLst>
                <p:tags r:id="rId43"/>
              </p:custDataLst>
            </p:nvPr>
          </p:nvSpPr>
          <p:spPr>
            <a:xfrm>
              <a:off x="4997299" y="6259689"/>
              <a:ext cx="260463" cy="138411"/>
            </a:xfrm>
            <a:custGeom>
              <a:avLst/>
              <a:gdLst/>
              <a:ahLst/>
              <a:cxnLst/>
              <a:rect l="0" t="0" r="0" b="0"/>
              <a:pathLst>
                <a:path w="260463" h="138411">
                  <a:moveTo>
                    <a:pt x="108101" y="45861"/>
                  </a:moveTo>
                  <a:lnTo>
                    <a:pt x="108101" y="45861"/>
                  </a:lnTo>
                  <a:lnTo>
                    <a:pt x="113157" y="40805"/>
                  </a:lnTo>
                  <a:lnTo>
                    <a:pt x="115640" y="35500"/>
                  </a:lnTo>
                  <a:lnTo>
                    <a:pt x="116302" y="32604"/>
                  </a:lnTo>
                  <a:lnTo>
                    <a:pt x="126191" y="17449"/>
                  </a:lnTo>
                  <a:lnTo>
                    <a:pt x="126724" y="12773"/>
                  </a:lnTo>
                  <a:lnTo>
                    <a:pt x="124139" y="7166"/>
                  </a:lnTo>
                  <a:lnTo>
                    <a:pt x="121968" y="4189"/>
                  </a:lnTo>
                  <a:lnTo>
                    <a:pt x="113911" y="882"/>
                  </a:lnTo>
                  <a:lnTo>
                    <a:pt x="108800" y="0"/>
                  </a:lnTo>
                  <a:lnTo>
                    <a:pt x="100298" y="1842"/>
                  </a:lnTo>
                  <a:lnTo>
                    <a:pt x="52784" y="24835"/>
                  </a:lnTo>
                  <a:lnTo>
                    <a:pt x="25506" y="41866"/>
                  </a:lnTo>
                  <a:lnTo>
                    <a:pt x="13889" y="57844"/>
                  </a:lnTo>
                  <a:lnTo>
                    <a:pt x="1399" y="89746"/>
                  </a:lnTo>
                  <a:lnTo>
                    <a:pt x="0" y="108051"/>
                  </a:lnTo>
                  <a:lnTo>
                    <a:pt x="2906" y="122185"/>
                  </a:lnTo>
                  <a:lnTo>
                    <a:pt x="7725" y="131994"/>
                  </a:lnTo>
                  <a:lnTo>
                    <a:pt x="11550" y="135033"/>
                  </a:lnTo>
                  <a:lnTo>
                    <a:pt x="21445" y="138410"/>
                  </a:lnTo>
                  <a:lnTo>
                    <a:pt x="25989" y="138252"/>
                  </a:lnTo>
                  <a:lnTo>
                    <a:pt x="33859" y="135254"/>
                  </a:lnTo>
                  <a:lnTo>
                    <a:pt x="67277" y="105393"/>
                  </a:lnTo>
                  <a:lnTo>
                    <a:pt x="93998" y="69294"/>
                  </a:lnTo>
                  <a:lnTo>
                    <a:pt x="98572" y="55401"/>
                  </a:lnTo>
                  <a:lnTo>
                    <a:pt x="98576" y="100801"/>
                  </a:lnTo>
                  <a:lnTo>
                    <a:pt x="103632" y="119172"/>
                  </a:lnTo>
                  <a:lnTo>
                    <a:pt x="106180" y="123309"/>
                  </a:lnTo>
                  <a:lnTo>
                    <a:pt x="115909" y="130496"/>
                  </a:lnTo>
                  <a:lnTo>
                    <a:pt x="127230" y="126206"/>
                  </a:lnTo>
                  <a:lnTo>
                    <a:pt x="143472" y="114218"/>
                  </a:lnTo>
                  <a:lnTo>
                    <a:pt x="190230" y="68489"/>
                  </a:lnTo>
                  <a:lnTo>
                    <a:pt x="193764" y="64973"/>
                  </a:lnTo>
                  <a:lnTo>
                    <a:pt x="198864" y="64929"/>
                  </a:lnTo>
                  <a:lnTo>
                    <a:pt x="200360" y="65981"/>
                  </a:lnTo>
                  <a:lnTo>
                    <a:pt x="201357" y="67741"/>
                  </a:lnTo>
                  <a:lnTo>
                    <a:pt x="202021" y="69972"/>
                  </a:lnTo>
                  <a:lnTo>
                    <a:pt x="203523" y="71461"/>
                  </a:lnTo>
                  <a:lnTo>
                    <a:pt x="208013" y="73113"/>
                  </a:lnTo>
                  <a:lnTo>
                    <a:pt x="209634" y="74612"/>
                  </a:lnTo>
                  <a:lnTo>
                    <a:pt x="211436" y="79101"/>
                  </a:lnTo>
                  <a:lnTo>
                    <a:pt x="212873" y="102850"/>
                  </a:lnTo>
                  <a:lnTo>
                    <a:pt x="217932" y="97906"/>
                  </a:lnTo>
                  <a:lnTo>
                    <a:pt x="226059" y="95451"/>
                  </a:lnTo>
                  <a:lnTo>
                    <a:pt x="231190" y="94796"/>
                  </a:lnTo>
                  <a:lnTo>
                    <a:pt x="235669" y="92243"/>
                  </a:lnTo>
                  <a:lnTo>
                    <a:pt x="243468" y="83761"/>
                  </a:lnTo>
                  <a:lnTo>
                    <a:pt x="247639" y="75758"/>
                  </a:lnTo>
                  <a:lnTo>
                    <a:pt x="248751" y="72143"/>
                  </a:lnTo>
                  <a:lnTo>
                    <a:pt x="250551" y="69732"/>
                  </a:lnTo>
                  <a:lnTo>
                    <a:pt x="258982" y="65547"/>
                  </a:lnTo>
                  <a:lnTo>
                    <a:pt x="259488" y="66393"/>
                  </a:lnTo>
                  <a:lnTo>
                    <a:pt x="260462" y="87318"/>
                  </a:lnTo>
                  <a:lnTo>
                    <a:pt x="250976" y="1220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 name="SMARTInkShape-3370">
              <a:extLst>
                <a:ext uri="{FF2B5EF4-FFF2-40B4-BE49-F238E27FC236}">
                  <a16:creationId xmlns:a16="http://schemas.microsoft.com/office/drawing/2014/main" id="{FE53020D-9D1B-8629-DE5C-78310102E873}"/>
                </a:ext>
              </a:extLst>
            </p:cNvPr>
            <p:cNvSpPr/>
            <p:nvPr>
              <p:custDataLst>
                <p:tags r:id="rId44"/>
              </p:custDataLst>
            </p:nvPr>
          </p:nvSpPr>
          <p:spPr>
            <a:xfrm>
              <a:off x="5296884" y="6150485"/>
              <a:ext cx="89798" cy="253150"/>
            </a:xfrm>
            <a:custGeom>
              <a:avLst/>
              <a:gdLst/>
              <a:ahLst/>
              <a:cxnLst/>
              <a:rect l="0" t="0" r="0" b="0"/>
              <a:pathLst>
                <a:path w="89798" h="253150">
                  <a:moveTo>
                    <a:pt x="84741" y="21715"/>
                  </a:moveTo>
                  <a:lnTo>
                    <a:pt x="84741" y="21715"/>
                  </a:lnTo>
                  <a:lnTo>
                    <a:pt x="84741" y="256"/>
                  </a:lnTo>
                  <a:lnTo>
                    <a:pt x="85799" y="0"/>
                  </a:lnTo>
                  <a:lnTo>
                    <a:pt x="89797" y="5362"/>
                  </a:lnTo>
                  <a:lnTo>
                    <a:pt x="89457" y="17622"/>
                  </a:lnTo>
                  <a:lnTo>
                    <a:pt x="77758" y="59472"/>
                  </a:lnTo>
                  <a:lnTo>
                    <a:pt x="62432" y="99333"/>
                  </a:lnTo>
                  <a:lnTo>
                    <a:pt x="48741" y="137353"/>
                  </a:lnTo>
                  <a:lnTo>
                    <a:pt x="29573" y="178887"/>
                  </a:lnTo>
                  <a:lnTo>
                    <a:pt x="6490" y="221310"/>
                  </a:lnTo>
                  <a:lnTo>
                    <a:pt x="0" y="251134"/>
                  </a:lnTo>
                  <a:lnTo>
                    <a:pt x="731" y="252977"/>
                  </a:lnTo>
                  <a:lnTo>
                    <a:pt x="2276" y="253149"/>
                  </a:lnTo>
                  <a:lnTo>
                    <a:pt x="4364" y="252204"/>
                  </a:lnTo>
                  <a:lnTo>
                    <a:pt x="22473" y="250874"/>
                  </a:lnTo>
                  <a:lnTo>
                    <a:pt x="39074" y="242097"/>
                  </a:lnTo>
                  <a:lnTo>
                    <a:pt x="84741" y="212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 name="SMARTInkShape-3371">
              <a:extLst>
                <a:ext uri="{FF2B5EF4-FFF2-40B4-BE49-F238E27FC236}">
                  <a16:creationId xmlns:a16="http://schemas.microsoft.com/office/drawing/2014/main" id="{1E4B9B75-A0EC-A9ED-D4DE-B3D6FA355EF7}"/>
                </a:ext>
              </a:extLst>
            </p:cNvPr>
            <p:cNvSpPr/>
            <p:nvPr>
              <p:custDataLst>
                <p:tags r:id="rId45"/>
              </p:custDataLst>
            </p:nvPr>
          </p:nvSpPr>
          <p:spPr>
            <a:xfrm>
              <a:off x="5324475" y="6257925"/>
              <a:ext cx="95251" cy="16228"/>
            </a:xfrm>
            <a:custGeom>
              <a:avLst/>
              <a:gdLst/>
              <a:ahLst/>
              <a:cxnLst/>
              <a:rect l="0" t="0" r="0" b="0"/>
              <a:pathLst>
                <a:path w="95251" h="16228">
                  <a:moveTo>
                    <a:pt x="0" y="0"/>
                  </a:moveTo>
                  <a:lnTo>
                    <a:pt x="0" y="0"/>
                  </a:lnTo>
                  <a:lnTo>
                    <a:pt x="5056" y="0"/>
                  </a:lnTo>
                  <a:lnTo>
                    <a:pt x="40020" y="15078"/>
                  </a:lnTo>
                  <a:lnTo>
                    <a:pt x="58004" y="16227"/>
                  </a:lnTo>
                  <a:lnTo>
                    <a:pt x="952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 name="SMARTInkShape-3372">
              <a:extLst>
                <a:ext uri="{FF2B5EF4-FFF2-40B4-BE49-F238E27FC236}">
                  <a16:creationId xmlns:a16="http://schemas.microsoft.com/office/drawing/2014/main" id="{4D74C579-930B-F600-7199-8087285DAC29}"/>
                </a:ext>
              </a:extLst>
            </p:cNvPr>
            <p:cNvSpPr/>
            <p:nvPr>
              <p:custDataLst>
                <p:tags r:id="rId46"/>
              </p:custDataLst>
            </p:nvPr>
          </p:nvSpPr>
          <p:spPr>
            <a:xfrm>
              <a:off x="5372100" y="6258003"/>
              <a:ext cx="152401" cy="123748"/>
            </a:xfrm>
            <a:custGeom>
              <a:avLst/>
              <a:gdLst/>
              <a:ahLst/>
              <a:cxnLst/>
              <a:rect l="0" t="0" r="0" b="0"/>
              <a:pathLst>
                <a:path w="152401" h="123748">
                  <a:moveTo>
                    <a:pt x="152400" y="9447"/>
                  </a:moveTo>
                  <a:lnTo>
                    <a:pt x="152400" y="9447"/>
                  </a:lnTo>
                  <a:lnTo>
                    <a:pt x="152400" y="4391"/>
                  </a:lnTo>
                  <a:lnTo>
                    <a:pt x="150283" y="2902"/>
                  </a:lnTo>
                  <a:lnTo>
                    <a:pt x="136133" y="805"/>
                  </a:lnTo>
                  <a:lnTo>
                    <a:pt x="91679" y="0"/>
                  </a:lnTo>
                  <a:lnTo>
                    <a:pt x="67733" y="1003"/>
                  </a:lnTo>
                  <a:lnTo>
                    <a:pt x="57267" y="4990"/>
                  </a:lnTo>
                  <a:lnTo>
                    <a:pt x="54053" y="7533"/>
                  </a:lnTo>
                  <a:lnTo>
                    <a:pt x="50482" y="13183"/>
                  </a:lnTo>
                  <a:lnTo>
                    <a:pt x="48471" y="22313"/>
                  </a:lnTo>
                  <a:lnTo>
                    <a:pt x="50823" y="28570"/>
                  </a:lnTo>
                  <a:lnTo>
                    <a:pt x="54338" y="34880"/>
                  </a:lnTo>
                  <a:lnTo>
                    <a:pt x="57375" y="44382"/>
                  </a:lnTo>
                  <a:lnTo>
                    <a:pt x="61836" y="50726"/>
                  </a:lnTo>
                  <a:lnTo>
                    <a:pt x="90222" y="72947"/>
                  </a:lnTo>
                  <a:lnTo>
                    <a:pt x="93016" y="79297"/>
                  </a:lnTo>
                  <a:lnTo>
                    <a:pt x="92702" y="82472"/>
                  </a:lnTo>
                  <a:lnTo>
                    <a:pt x="89531" y="88822"/>
                  </a:lnTo>
                  <a:lnTo>
                    <a:pt x="81796" y="98347"/>
                  </a:lnTo>
                  <a:lnTo>
                    <a:pt x="60289" y="112341"/>
                  </a:lnTo>
                  <a:lnTo>
                    <a:pt x="0" y="123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1" name="SMARTInkShape-3373">
              <a:extLst>
                <a:ext uri="{FF2B5EF4-FFF2-40B4-BE49-F238E27FC236}">
                  <a16:creationId xmlns:a16="http://schemas.microsoft.com/office/drawing/2014/main" id="{0030CEEB-8056-8624-6370-2735732BC89C}"/>
                </a:ext>
              </a:extLst>
            </p:cNvPr>
            <p:cNvSpPr/>
            <p:nvPr>
              <p:custDataLst>
                <p:tags r:id="rId47"/>
              </p:custDataLst>
            </p:nvPr>
          </p:nvSpPr>
          <p:spPr>
            <a:xfrm>
              <a:off x="5524500" y="6362700"/>
              <a:ext cx="9526" cy="9526"/>
            </a:xfrm>
            <a:custGeom>
              <a:avLst/>
              <a:gdLst/>
              <a:ahLst/>
              <a:cxnLst/>
              <a:rect l="0" t="0" r="0" b="0"/>
              <a:pathLst>
                <a:path w="9526" h="9526">
                  <a:moveTo>
                    <a:pt x="9525" y="0"/>
                  </a:moveTo>
                  <a:lnTo>
                    <a:pt x="9525"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088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about Two Population Proportions</a:t>
            </a:r>
          </a:p>
        </p:txBody>
      </p:sp>
      <p:pic>
        <p:nvPicPr>
          <p:cNvPr id="7" name="Picture 6" descr="A picture containing diagram&#10;&#10;Description automatically generated">
            <a:extLst>
              <a:ext uri="{FF2B5EF4-FFF2-40B4-BE49-F238E27FC236}">
                <a16:creationId xmlns:a16="http://schemas.microsoft.com/office/drawing/2014/main" id="{D88D976B-FA2E-4F73-B2AE-26489B258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2632710"/>
            <a:ext cx="5059680" cy="1592580"/>
          </a:xfrm>
          <a:prstGeom prst="rect">
            <a:avLst/>
          </a:prstGeom>
        </p:spPr>
      </p:pic>
    </p:spTree>
    <p:extLst>
      <p:ext uri="{BB962C8B-B14F-4D97-AF65-F5344CB8AC3E}">
        <p14:creationId xmlns:p14="http://schemas.microsoft.com/office/powerpoint/2010/main" val="372764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for Comparing Two Population Proportions </a:t>
            </a:r>
          </a:p>
        </p:txBody>
      </p:sp>
      <p:grpSp>
        <p:nvGrpSpPr>
          <p:cNvPr id="490" name="SMARTInkShape-Group35">
            <a:extLst>
              <a:ext uri="{FF2B5EF4-FFF2-40B4-BE49-F238E27FC236}">
                <a16:creationId xmlns:a16="http://schemas.microsoft.com/office/drawing/2014/main" id="{468D5FA1-2C7C-5AB2-E620-1D324CA46741}"/>
              </a:ext>
            </a:extLst>
          </p:cNvPr>
          <p:cNvGrpSpPr/>
          <p:nvPr/>
        </p:nvGrpSpPr>
        <p:grpSpPr>
          <a:xfrm>
            <a:off x="8258175" y="4659049"/>
            <a:ext cx="381001" cy="398727"/>
            <a:chOff x="8258175" y="4659049"/>
            <a:chExt cx="381001" cy="398727"/>
          </a:xfrm>
        </p:grpSpPr>
        <p:sp>
          <p:nvSpPr>
            <p:cNvPr id="487" name="SMARTInkShape-180">
              <a:extLst>
                <a:ext uri="{FF2B5EF4-FFF2-40B4-BE49-F238E27FC236}">
                  <a16:creationId xmlns:a16="http://schemas.microsoft.com/office/drawing/2014/main" id="{28F5F768-80C4-5788-454A-1F1823FECD92}"/>
                </a:ext>
              </a:extLst>
            </p:cNvPr>
            <p:cNvSpPr/>
            <p:nvPr>
              <p:custDataLst>
                <p:tags r:id="rId177"/>
              </p:custDataLst>
            </p:nvPr>
          </p:nvSpPr>
          <p:spPr>
            <a:xfrm>
              <a:off x="8258175" y="4659049"/>
              <a:ext cx="79540" cy="398727"/>
            </a:xfrm>
            <a:custGeom>
              <a:avLst/>
              <a:gdLst/>
              <a:ahLst/>
              <a:cxnLst/>
              <a:rect l="0" t="0" r="0" b="0"/>
              <a:pathLst>
                <a:path w="79540" h="398727">
                  <a:moveTo>
                    <a:pt x="57150" y="8201"/>
                  </a:moveTo>
                  <a:lnTo>
                    <a:pt x="57150" y="8201"/>
                  </a:lnTo>
                  <a:lnTo>
                    <a:pt x="62206" y="3144"/>
                  </a:lnTo>
                  <a:lnTo>
                    <a:pt x="67511" y="662"/>
                  </a:lnTo>
                  <a:lnTo>
                    <a:pt x="70407" y="0"/>
                  </a:lnTo>
                  <a:lnTo>
                    <a:pt x="73396" y="2734"/>
                  </a:lnTo>
                  <a:lnTo>
                    <a:pt x="79539" y="14238"/>
                  </a:lnTo>
                  <a:lnTo>
                    <a:pt x="78836" y="48678"/>
                  </a:lnTo>
                  <a:lnTo>
                    <a:pt x="70175" y="92514"/>
                  </a:lnTo>
                  <a:lnTo>
                    <a:pt x="64544" y="134569"/>
                  </a:lnTo>
                  <a:lnTo>
                    <a:pt x="53554" y="178272"/>
                  </a:lnTo>
                  <a:lnTo>
                    <a:pt x="41193" y="220654"/>
                  </a:lnTo>
                  <a:lnTo>
                    <a:pt x="31726" y="267999"/>
                  </a:lnTo>
                  <a:lnTo>
                    <a:pt x="25389" y="300056"/>
                  </a:lnTo>
                  <a:lnTo>
                    <a:pt x="19045" y="331941"/>
                  </a:lnTo>
                  <a:lnTo>
                    <a:pt x="9524" y="368355"/>
                  </a:lnTo>
                  <a:lnTo>
                    <a:pt x="0" y="398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181">
              <a:extLst>
                <a:ext uri="{FF2B5EF4-FFF2-40B4-BE49-F238E27FC236}">
                  <a16:creationId xmlns:a16="http://schemas.microsoft.com/office/drawing/2014/main" id="{6F4837C0-14EE-5815-60D7-954D0F118459}"/>
                </a:ext>
              </a:extLst>
            </p:cNvPr>
            <p:cNvSpPr/>
            <p:nvPr>
              <p:custDataLst>
                <p:tags r:id="rId178"/>
              </p:custDataLst>
            </p:nvPr>
          </p:nvSpPr>
          <p:spPr>
            <a:xfrm>
              <a:off x="8286750" y="4753116"/>
              <a:ext cx="150005" cy="95110"/>
            </a:xfrm>
            <a:custGeom>
              <a:avLst/>
              <a:gdLst/>
              <a:ahLst/>
              <a:cxnLst/>
              <a:rect l="0" t="0" r="0" b="0"/>
              <a:pathLst>
                <a:path w="150005" h="95110">
                  <a:moveTo>
                    <a:pt x="0" y="57009"/>
                  </a:moveTo>
                  <a:lnTo>
                    <a:pt x="0" y="57009"/>
                  </a:lnTo>
                  <a:lnTo>
                    <a:pt x="5056" y="46896"/>
                  </a:lnTo>
                  <a:lnTo>
                    <a:pt x="13184" y="39109"/>
                  </a:lnTo>
                  <a:lnTo>
                    <a:pt x="49133" y="12657"/>
                  </a:lnTo>
                  <a:lnTo>
                    <a:pt x="90212" y="933"/>
                  </a:lnTo>
                  <a:lnTo>
                    <a:pt x="112761" y="0"/>
                  </a:lnTo>
                  <a:lnTo>
                    <a:pt x="124553" y="5566"/>
                  </a:lnTo>
                  <a:lnTo>
                    <a:pt x="135791" y="15096"/>
                  </a:lnTo>
                  <a:lnTo>
                    <a:pt x="144312" y="26386"/>
                  </a:lnTo>
                  <a:lnTo>
                    <a:pt x="148805" y="38460"/>
                  </a:lnTo>
                  <a:lnTo>
                    <a:pt x="150004" y="44643"/>
                  </a:lnTo>
                  <a:lnTo>
                    <a:pt x="148686" y="50881"/>
                  </a:lnTo>
                  <a:lnTo>
                    <a:pt x="141577" y="63458"/>
                  </a:lnTo>
                  <a:lnTo>
                    <a:pt x="125675" y="77382"/>
                  </a:lnTo>
                  <a:lnTo>
                    <a:pt x="87188" y="90510"/>
                  </a:lnTo>
                  <a:lnTo>
                    <a:pt x="0" y="95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182">
              <a:extLst>
                <a:ext uri="{FF2B5EF4-FFF2-40B4-BE49-F238E27FC236}">
                  <a16:creationId xmlns:a16="http://schemas.microsoft.com/office/drawing/2014/main" id="{2F931CDC-6A16-86E2-5327-C2EDDA3E0098}"/>
                </a:ext>
              </a:extLst>
            </p:cNvPr>
            <p:cNvSpPr/>
            <p:nvPr>
              <p:custDataLst>
                <p:tags r:id="rId179"/>
              </p:custDataLst>
            </p:nvPr>
          </p:nvSpPr>
          <p:spPr>
            <a:xfrm>
              <a:off x="8507853" y="4886325"/>
              <a:ext cx="131323" cy="85726"/>
            </a:xfrm>
            <a:custGeom>
              <a:avLst/>
              <a:gdLst/>
              <a:ahLst/>
              <a:cxnLst/>
              <a:rect l="0" t="0" r="0" b="0"/>
              <a:pathLst>
                <a:path w="131323" h="85726">
                  <a:moveTo>
                    <a:pt x="7497" y="9525"/>
                  </a:moveTo>
                  <a:lnTo>
                    <a:pt x="7497" y="9525"/>
                  </a:lnTo>
                  <a:lnTo>
                    <a:pt x="12553" y="9525"/>
                  </a:lnTo>
                  <a:lnTo>
                    <a:pt x="14043" y="8467"/>
                  </a:lnTo>
                  <a:lnTo>
                    <a:pt x="15036" y="6703"/>
                  </a:lnTo>
                  <a:lnTo>
                    <a:pt x="15699" y="4469"/>
                  </a:lnTo>
                  <a:lnTo>
                    <a:pt x="17199" y="2980"/>
                  </a:lnTo>
                  <a:lnTo>
                    <a:pt x="25106" y="392"/>
                  </a:lnTo>
                  <a:lnTo>
                    <a:pt x="62896" y="0"/>
                  </a:lnTo>
                  <a:lnTo>
                    <a:pt x="63480" y="1058"/>
                  </a:lnTo>
                  <a:lnTo>
                    <a:pt x="64494" y="18314"/>
                  </a:lnTo>
                  <a:lnTo>
                    <a:pt x="61756" y="26837"/>
                  </a:lnTo>
                  <a:lnTo>
                    <a:pt x="59545" y="30592"/>
                  </a:lnTo>
                  <a:lnTo>
                    <a:pt x="46320" y="40932"/>
                  </a:lnTo>
                  <a:lnTo>
                    <a:pt x="23945" y="54965"/>
                  </a:lnTo>
                  <a:lnTo>
                    <a:pt x="11783" y="68968"/>
                  </a:lnTo>
                  <a:lnTo>
                    <a:pt x="0" y="75248"/>
                  </a:lnTo>
                  <a:lnTo>
                    <a:pt x="382" y="75566"/>
                  </a:lnTo>
                  <a:lnTo>
                    <a:pt x="42649" y="76189"/>
                  </a:lnTo>
                  <a:lnTo>
                    <a:pt x="78683" y="77257"/>
                  </a:lnTo>
                  <a:lnTo>
                    <a:pt x="109017" y="84842"/>
                  </a:lnTo>
                  <a:lnTo>
                    <a:pt x="131322"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1" name="SMARTInkShape-183">
            <a:extLst>
              <a:ext uri="{FF2B5EF4-FFF2-40B4-BE49-F238E27FC236}">
                <a16:creationId xmlns:a16="http://schemas.microsoft.com/office/drawing/2014/main" id="{7C553357-7E84-A00E-FA7D-581031E43294}"/>
              </a:ext>
            </a:extLst>
          </p:cNvPr>
          <p:cNvSpPr/>
          <p:nvPr>
            <p:custDataLst>
              <p:tags r:id="rId1"/>
            </p:custDataLst>
          </p:nvPr>
        </p:nvSpPr>
        <p:spPr>
          <a:xfrm>
            <a:off x="7791450" y="4210088"/>
            <a:ext cx="171451" cy="170722"/>
          </a:xfrm>
          <a:custGeom>
            <a:avLst/>
            <a:gdLst/>
            <a:ahLst/>
            <a:cxnLst/>
            <a:rect l="0" t="0" r="0" b="0"/>
            <a:pathLst>
              <a:path w="171451" h="170722">
                <a:moveTo>
                  <a:pt x="0" y="57112"/>
                </a:moveTo>
                <a:lnTo>
                  <a:pt x="0" y="57112"/>
                </a:lnTo>
                <a:lnTo>
                  <a:pt x="0" y="48911"/>
                </a:lnTo>
                <a:lnTo>
                  <a:pt x="6547" y="40244"/>
                </a:lnTo>
                <a:lnTo>
                  <a:pt x="9701" y="31418"/>
                </a:lnTo>
                <a:lnTo>
                  <a:pt x="14190" y="25231"/>
                </a:lnTo>
                <a:lnTo>
                  <a:pt x="19713" y="21776"/>
                </a:lnTo>
                <a:lnTo>
                  <a:pt x="25694" y="19182"/>
                </a:lnTo>
                <a:lnTo>
                  <a:pt x="47667" y="4871"/>
                </a:lnTo>
                <a:lnTo>
                  <a:pt x="59396" y="1417"/>
                </a:lnTo>
                <a:lnTo>
                  <a:pt x="83819" y="0"/>
                </a:lnTo>
                <a:lnTo>
                  <a:pt x="90217" y="10087"/>
                </a:lnTo>
                <a:lnTo>
                  <a:pt x="93759" y="31537"/>
                </a:lnTo>
                <a:lnTo>
                  <a:pt x="89752" y="52944"/>
                </a:lnTo>
                <a:lnTo>
                  <a:pt x="67764" y="97006"/>
                </a:lnTo>
                <a:lnTo>
                  <a:pt x="24240" y="139200"/>
                </a:lnTo>
                <a:lnTo>
                  <a:pt x="1960" y="169079"/>
                </a:lnTo>
                <a:lnTo>
                  <a:pt x="2365" y="169857"/>
                </a:lnTo>
                <a:lnTo>
                  <a:pt x="5637" y="170721"/>
                </a:lnTo>
                <a:lnTo>
                  <a:pt x="50453" y="161671"/>
                </a:lnTo>
                <a:lnTo>
                  <a:pt x="93614" y="154514"/>
                </a:lnTo>
                <a:lnTo>
                  <a:pt x="135055" y="152645"/>
                </a:lnTo>
                <a:lnTo>
                  <a:pt x="170955" y="152362"/>
                </a:lnTo>
                <a:lnTo>
                  <a:pt x="171450" y="1618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4" name="SMARTInkShape-Group37">
            <a:extLst>
              <a:ext uri="{FF2B5EF4-FFF2-40B4-BE49-F238E27FC236}">
                <a16:creationId xmlns:a16="http://schemas.microsoft.com/office/drawing/2014/main" id="{25C61D22-5678-16B4-3567-E2BECFF70BEF}"/>
              </a:ext>
            </a:extLst>
          </p:cNvPr>
          <p:cNvGrpSpPr/>
          <p:nvPr/>
        </p:nvGrpSpPr>
        <p:grpSpPr>
          <a:xfrm>
            <a:off x="6648450" y="4239133"/>
            <a:ext cx="1276351" cy="866268"/>
            <a:chOff x="6648450" y="4239133"/>
            <a:chExt cx="1276351" cy="866268"/>
          </a:xfrm>
        </p:grpSpPr>
        <p:sp>
          <p:nvSpPr>
            <p:cNvPr id="492" name="SMARTInkShape-184">
              <a:extLst>
                <a:ext uri="{FF2B5EF4-FFF2-40B4-BE49-F238E27FC236}">
                  <a16:creationId xmlns:a16="http://schemas.microsoft.com/office/drawing/2014/main" id="{0761FDBA-6682-12F5-AB68-C532177C3555}"/>
                </a:ext>
              </a:extLst>
            </p:cNvPr>
            <p:cNvSpPr/>
            <p:nvPr>
              <p:custDataLst>
                <p:tags r:id="rId155"/>
              </p:custDataLst>
            </p:nvPr>
          </p:nvSpPr>
          <p:spPr>
            <a:xfrm>
              <a:off x="6829425" y="4305310"/>
              <a:ext cx="56841" cy="276216"/>
            </a:xfrm>
            <a:custGeom>
              <a:avLst/>
              <a:gdLst/>
              <a:ahLst/>
              <a:cxnLst/>
              <a:rect l="0" t="0" r="0" b="0"/>
              <a:pathLst>
                <a:path w="56841" h="276216">
                  <a:moveTo>
                    <a:pt x="47625" y="9515"/>
                  </a:moveTo>
                  <a:lnTo>
                    <a:pt x="47625" y="9515"/>
                  </a:lnTo>
                  <a:lnTo>
                    <a:pt x="47625" y="383"/>
                  </a:lnTo>
                  <a:lnTo>
                    <a:pt x="53112" y="68"/>
                  </a:lnTo>
                  <a:lnTo>
                    <a:pt x="50770" y="24"/>
                  </a:lnTo>
                  <a:lnTo>
                    <a:pt x="50780" y="13"/>
                  </a:lnTo>
                  <a:lnTo>
                    <a:pt x="53613" y="0"/>
                  </a:lnTo>
                  <a:lnTo>
                    <a:pt x="54793" y="1055"/>
                  </a:lnTo>
                  <a:lnTo>
                    <a:pt x="56103" y="5050"/>
                  </a:lnTo>
                  <a:lnTo>
                    <a:pt x="56840" y="13248"/>
                  </a:lnTo>
                  <a:lnTo>
                    <a:pt x="49570" y="54078"/>
                  </a:lnTo>
                  <a:lnTo>
                    <a:pt x="48009" y="97105"/>
                  </a:lnTo>
                  <a:lnTo>
                    <a:pt x="41155" y="140293"/>
                  </a:lnTo>
                  <a:lnTo>
                    <a:pt x="33445" y="187146"/>
                  </a:lnTo>
                  <a:lnTo>
                    <a:pt x="29537" y="232359"/>
                  </a:lnTo>
                  <a:lnTo>
                    <a:pt x="27801" y="251461"/>
                  </a:lnTo>
                  <a:lnTo>
                    <a:pt x="23645" y="263802"/>
                  </a:lnTo>
                  <a:lnTo>
                    <a:pt x="21055" y="267940"/>
                  </a:lnTo>
                  <a:lnTo>
                    <a:pt x="15355" y="272537"/>
                  </a:lnTo>
                  <a:lnTo>
                    <a:pt x="0" y="276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85">
              <a:extLst>
                <a:ext uri="{FF2B5EF4-FFF2-40B4-BE49-F238E27FC236}">
                  <a16:creationId xmlns:a16="http://schemas.microsoft.com/office/drawing/2014/main" id="{0EDCDFFE-72F7-15E0-EF5A-0FB774A7AE47}"/>
                </a:ext>
              </a:extLst>
            </p:cNvPr>
            <p:cNvSpPr/>
            <p:nvPr>
              <p:custDataLst>
                <p:tags r:id="rId156"/>
              </p:custDataLst>
            </p:nvPr>
          </p:nvSpPr>
          <p:spPr>
            <a:xfrm>
              <a:off x="6838950" y="4286417"/>
              <a:ext cx="111911" cy="117078"/>
            </a:xfrm>
            <a:custGeom>
              <a:avLst/>
              <a:gdLst/>
              <a:ahLst/>
              <a:cxnLst/>
              <a:rect l="0" t="0" r="0" b="0"/>
              <a:pathLst>
                <a:path w="111911" h="117078">
                  <a:moveTo>
                    <a:pt x="9525" y="76033"/>
                  </a:moveTo>
                  <a:lnTo>
                    <a:pt x="9525" y="76033"/>
                  </a:lnTo>
                  <a:lnTo>
                    <a:pt x="14581" y="70976"/>
                  </a:lnTo>
                  <a:lnTo>
                    <a:pt x="27135" y="25969"/>
                  </a:lnTo>
                  <a:lnTo>
                    <a:pt x="33205" y="15926"/>
                  </a:lnTo>
                  <a:lnTo>
                    <a:pt x="41706" y="6248"/>
                  </a:lnTo>
                  <a:lnTo>
                    <a:pt x="47816" y="2684"/>
                  </a:lnTo>
                  <a:lnTo>
                    <a:pt x="60363" y="396"/>
                  </a:lnTo>
                  <a:lnTo>
                    <a:pt x="74919" y="0"/>
                  </a:lnTo>
                  <a:lnTo>
                    <a:pt x="86566" y="5552"/>
                  </a:lnTo>
                  <a:lnTo>
                    <a:pt x="97741" y="15074"/>
                  </a:lnTo>
                  <a:lnTo>
                    <a:pt x="106235" y="26363"/>
                  </a:lnTo>
                  <a:lnTo>
                    <a:pt x="111910" y="54730"/>
                  </a:lnTo>
                  <a:lnTo>
                    <a:pt x="107593" y="72210"/>
                  </a:lnTo>
                  <a:lnTo>
                    <a:pt x="97561" y="87033"/>
                  </a:lnTo>
                  <a:lnTo>
                    <a:pt x="82519" y="100678"/>
                  </a:lnTo>
                  <a:lnTo>
                    <a:pt x="51144" y="115203"/>
                  </a:lnTo>
                  <a:lnTo>
                    <a:pt x="32962" y="117077"/>
                  </a:lnTo>
                  <a:lnTo>
                    <a:pt x="0" y="114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86">
              <a:extLst>
                <a:ext uri="{FF2B5EF4-FFF2-40B4-BE49-F238E27FC236}">
                  <a16:creationId xmlns:a16="http://schemas.microsoft.com/office/drawing/2014/main" id="{EFE726DE-E3F2-18C8-446A-CBDDF6210A39}"/>
                </a:ext>
              </a:extLst>
            </p:cNvPr>
            <p:cNvSpPr/>
            <p:nvPr>
              <p:custDataLst>
                <p:tags r:id="rId157"/>
              </p:custDataLst>
            </p:nvPr>
          </p:nvSpPr>
          <p:spPr>
            <a:xfrm>
              <a:off x="6987518" y="4307051"/>
              <a:ext cx="60579" cy="110382"/>
            </a:xfrm>
            <a:custGeom>
              <a:avLst/>
              <a:gdLst/>
              <a:ahLst/>
              <a:cxnLst/>
              <a:rect l="0" t="0" r="0" b="0"/>
              <a:pathLst>
                <a:path w="60579" h="110382">
                  <a:moveTo>
                    <a:pt x="41932" y="26824"/>
                  </a:moveTo>
                  <a:lnTo>
                    <a:pt x="41932" y="26824"/>
                  </a:lnTo>
                  <a:lnTo>
                    <a:pt x="46988" y="26824"/>
                  </a:lnTo>
                  <a:lnTo>
                    <a:pt x="48477" y="25766"/>
                  </a:lnTo>
                  <a:lnTo>
                    <a:pt x="49470" y="24002"/>
                  </a:lnTo>
                  <a:lnTo>
                    <a:pt x="50132" y="21767"/>
                  </a:lnTo>
                  <a:lnTo>
                    <a:pt x="51633" y="20278"/>
                  </a:lnTo>
                  <a:lnTo>
                    <a:pt x="56121" y="18623"/>
                  </a:lnTo>
                  <a:lnTo>
                    <a:pt x="57741" y="17123"/>
                  </a:lnTo>
                  <a:lnTo>
                    <a:pt x="59542" y="12635"/>
                  </a:lnTo>
                  <a:lnTo>
                    <a:pt x="58964" y="9956"/>
                  </a:lnTo>
                  <a:lnTo>
                    <a:pt x="55499" y="4158"/>
                  </a:lnTo>
                  <a:lnTo>
                    <a:pt x="53093" y="2188"/>
                  </a:lnTo>
                  <a:lnTo>
                    <a:pt x="47598" y="0"/>
                  </a:lnTo>
                  <a:lnTo>
                    <a:pt x="38806" y="1849"/>
                  </a:lnTo>
                  <a:lnTo>
                    <a:pt x="24778" y="8841"/>
                  </a:lnTo>
                  <a:lnTo>
                    <a:pt x="20970" y="11660"/>
                  </a:lnTo>
                  <a:lnTo>
                    <a:pt x="768" y="51520"/>
                  </a:lnTo>
                  <a:lnTo>
                    <a:pt x="0" y="67434"/>
                  </a:lnTo>
                  <a:lnTo>
                    <a:pt x="3075" y="93406"/>
                  </a:lnTo>
                  <a:lnTo>
                    <a:pt x="5444" y="97671"/>
                  </a:lnTo>
                  <a:lnTo>
                    <a:pt x="13721" y="105230"/>
                  </a:lnTo>
                  <a:lnTo>
                    <a:pt x="21632" y="109296"/>
                  </a:lnTo>
                  <a:lnTo>
                    <a:pt x="25224" y="110381"/>
                  </a:lnTo>
                  <a:lnTo>
                    <a:pt x="45449" y="106850"/>
                  </a:lnTo>
                  <a:lnTo>
                    <a:pt x="50626" y="103458"/>
                  </a:lnTo>
                  <a:lnTo>
                    <a:pt x="54079" y="99080"/>
                  </a:lnTo>
                  <a:lnTo>
                    <a:pt x="57913" y="87513"/>
                  </a:lnTo>
                  <a:lnTo>
                    <a:pt x="60578" y="45085"/>
                  </a:lnTo>
                  <a:lnTo>
                    <a:pt x="55158" y="29296"/>
                  </a:lnTo>
                  <a:lnTo>
                    <a:pt x="41932" y="7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187">
              <a:extLst>
                <a:ext uri="{FF2B5EF4-FFF2-40B4-BE49-F238E27FC236}">
                  <a16:creationId xmlns:a16="http://schemas.microsoft.com/office/drawing/2014/main" id="{265214BA-0F05-4A9C-120B-E62103CBCE9B}"/>
                </a:ext>
              </a:extLst>
            </p:cNvPr>
            <p:cNvSpPr/>
            <p:nvPr>
              <p:custDataLst>
                <p:tags r:id="rId158"/>
              </p:custDataLst>
            </p:nvPr>
          </p:nvSpPr>
          <p:spPr>
            <a:xfrm>
              <a:off x="7105650" y="4325790"/>
              <a:ext cx="19051" cy="217636"/>
            </a:xfrm>
            <a:custGeom>
              <a:avLst/>
              <a:gdLst/>
              <a:ahLst/>
              <a:cxnLst/>
              <a:rect l="0" t="0" r="0" b="0"/>
              <a:pathLst>
                <a:path w="19051" h="217636">
                  <a:moveTo>
                    <a:pt x="0" y="17610"/>
                  </a:moveTo>
                  <a:lnTo>
                    <a:pt x="0" y="17610"/>
                  </a:lnTo>
                  <a:lnTo>
                    <a:pt x="17610" y="0"/>
                  </a:lnTo>
                  <a:lnTo>
                    <a:pt x="18090" y="578"/>
                  </a:lnTo>
                  <a:lnTo>
                    <a:pt x="18924" y="17000"/>
                  </a:lnTo>
                  <a:lnTo>
                    <a:pt x="10838" y="60961"/>
                  </a:lnTo>
                  <a:lnTo>
                    <a:pt x="2159" y="106848"/>
                  </a:lnTo>
                  <a:lnTo>
                    <a:pt x="3462" y="142476"/>
                  </a:lnTo>
                  <a:lnTo>
                    <a:pt x="8327" y="187384"/>
                  </a:lnTo>
                  <a:lnTo>
                    <a:pt x="19050" y="2176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188">
              <a:extLst>
                <a:ext uri="{FF2B5EF4-FFF2-40B4-BE49-F238E27FC236}">
                  <a16:creationId xmlns:a16="http://schemas.microsoft.com/office/drawing/2014/main" id="{DF8FAFF5-C3F9-BFAA-4D53-9D1869554F0E}"/>
                </a:ext>
              </a:extLst>
            </p:cNvPr>
            <p:cNvSpPr/>
            <p:nvPr>
              <p:custDataLst>
                <p:tags r:id="rId159"/>
              </p:custDataLst>
            </p:nvPr>
          </p:nvSpPr>
          <p:spPr>
            <a:xfrm>
              <a:off x="7096125" y="4305504"/>
              <a:ext cx="109171" cy="92989"/>
            </a:xfrm>
            <a:custGeom>
              <a:avLst/>
              <a:gdLst/>
              <a:ahLst/>
              <a:cxnLst/>
              <a:rect l="0" t="0" r="0" b="0"/>
              <a:pathLst>
                <a:path w="109171" h="92989">
                  <a:moveTo>
                    <a:pt x="28575" y="66471"/>
                  </a:moveTo>
                  <a:lnTo>
                    <a:pt x="28575" y="66471"/>
                  </a:lnTo>
                  <a:lnTo>
                    <a:pt x="38936" y="41032"/>
                  </a:lnTo>
                  <a:lnTo>
                    <a:pt x="55144" y="15888"/>
                  </a:lnTo>
                  <a:lnTo>
                    <a:pt x="65431" y="7654"/>
                  </a:lnTo>
                  <a:lnTo>
                    <a:pt x="77058" y="3288"/>
                  </a:lnTo>
                  <a:lnTo>
                    <a:pt x="99241" y="0"/>
                  </a:lnTo>
                  <a:lnTo>
                    <a:pt x="105138" y="11176"/>
                  </a:lnTo>
                  <a:lnTo>
                    <a:pt x="109170" y="28137"/>
                  </a:lnTo>
                  <a:lnTo>
                    <a:pt x="107435" y="42731"/>
                  </a:lnTo>
                  <a:lnTo>
                    <a:pt x="95450" y="62848"/>
                  </a:lnTo>
                  <a:lnTo>
                    <a:pt x="81580" y="72974"/>
                  </a:lnTo>
                  <a:lnTo>
                    <a:pt x="45159" y="90415"/>
                  </a:lnTo>
                  <a:lnTo>
                    <a:pt x="32065" y="92988"/>
                  </a:lnTo>
                  <a:lnTo>
                    <a:pt x="0" y="85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89">
              <a:extLst>
                <a:ext uri="{FF2B5EF4-FFF2-40B4-BE49-F238E27FC236}">
                  <a16:creationId xmlns:a16="http://schemas.microsoft.com/office/drawing/2014/main" id="{8B1D6567-C0AA-6AFC-BD1F-9DAD333EA1A7}"/>
                </a:ext>
              </a:extLst>
            </p:cNvPr>
            <p:cNvSpPr/>
            <p:nvPr>
              <p:custDataLst>
                <p:tags r:id="rId160"/>
              </p:custDataLst>
            </p:nvPr>
          </p:nvSpPr>
          <p:spPr>
            <a:xfrm>
              <a:off x="7248525" y="4324350"/>
              <a:ext cx="76201" cy="102690"/>
            </a:xfrm>
            <a:custGeom>
              <a:avLst/>
              <a:gdLst/>
              <a:ahLst/>
              <a:cxnLst/>
              <a:rect l="0" t="0" r="0" b="0"/>
              <a:pathLst>
                <a:path w="76201" h="102690">
                  <a:moveTo>
                    <a:pt x="0" y="28575"/>
                  </a:moveTo>
                  <a:lnTo>
                    <a:pt x="0" y="28575"/>
                  </a:lnTo>
                  <a:lnTo>
                    <a:pt x="5056" y="23518"/>
                  </a:lnTo>
                  <a:lnTo>
                    <a:pt x="7540" y="18214"/>
                  </a:lnTo>
                  <a:lnTo>
                    <a:pt x="9515" y="437"/>
                  </a:lnTo>
                  <a:lnTo>
                    <a:pt x="4466" y="5186"/>
                  </a:lnTo>
                  <a:lnTo>
                    <a:pt x="1323" y="23409"/>
                  </a:lnTo>
                  <a:lnTo>
                    <a:pt x="1319" y="56953"/>
                  </a:lnTo>
                  <a:lnTo>
                    <a:pt x="7682" y="77317"/>
                  </a:lnTo>
                  <a:lnTo>
                    <a:pt x="22401" y="97736"/>
                  </a:lnTo>
                  <a:lnTo>
                    <a:pt x="28653" y="101647"/>
                  </a:lnTo>
                  <a:lnTo>
                    <a:pt x="31802" y="102689"/>
                  </a:lnTo>
                  <a:lnTo>
                    <a:pt x="34960" y="102327"/>
                  </a:lnTo>
                  <a:lnTo>
                    <a:pt x="41291" y="99101"/>
                  </a:lnTo>
                  <a:lnTo>
                    <a:pt x="50805" y="81221"/>
                  </a:lnTo>
                  <a:lnTo>
                    <a:pt x="59137" y="40329"/>
                  </a:lnTo>
                  <a:lnTo>
                    <a:pt x="64442" y="19710"/>
                  </a:lnTo>
                  <a:lnTo>
                    <a:pt x="66234" y="3894"/>
                  </a:lnTo>
                  <a:lnTo>
                    <a:pt x="67439" y="2596"/>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190">
              <a:extLst>
                <a:ext uri="{FF2B5EF4-FFF2-40B4-BE49-F238E27FC236}">
                  <a16:creationId xmlns:a16="http://schemas.microsoft.com/office/drawing/2014/main" id="{50A9AE74-8D16-88C4-A93C-6D8F56F55A6B}"/>
                </a:ext>
              </a:extLst>
            </p:cNvPr>
            <p:cNvSpPr/>
            <p:nvPr>
              <p:custDataLst>
                <p:tags r:id="rId161"/>
              </p:custDataLst>
            </p:nvPr>
          </p:nvSpPr>
          <p:spPr>
            <a:xfrm>
              <a:off x="7372350" y="4239133"/>
              <a:ext cx="9526" cy="170943"/>
            </a:xfrm>
            <a:custGeom>
              <a:avLst/>
              <a:gdLst/>
              <a:ahLst/>
              <a:cxnLst/>
              <a:rect l="0" t="0" r="0" b="0"/>
              <a:pathLst>
                <a:path w="9526" h="170943">
                  <a:moveTo>
                    <a:pt x="9525" y="18542"/>
                  </a:moveTo>
                  <a:lnTo>
                    <a:pt x="9525" y="18542"/>
                  </a:lnTo>
                  <a:lnTo>
                    <a:pt x="9525" y="0"/>
                  </a:lnTo>
                  <a:lnTo>
                    <a:pt x="8467" y="14801"/>
                  </a:lnTo>
                  <a:lnTo>
                    <a:pt x="2978" y="35190"/>
                  </a:lnTo>
                  <a:lnTo>
                    <a:pt x="588" y="82234"/>
                  </a:lnTo>
                  <a:lnTo>
                    <a:pt x="115" y="122728"/>
                  </a:lnTo>
                  <a:lnTo>
                    <a:pt x="0" y="1709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191">
              <a:extLst>
                <a:ext uri="{FF2B5EF4-FFF2-40B4-BE49-F238E27FC236}">
                  <a16:creationId xmlns:a16="http://schemas.microsoft.com/office/drawing/2014/main" id="{ADC5DB67-2F9E-BBF5-8CA8-35BE884E7545}"/>
                </a:ext>
              </a:extLst>
            </p:cNvPr>
            <p:cNvSpPr/>
            <p:nvPr>
              <p:custDataLst>
                <p:tags r:id="rId162"/>
              </p:custDataLst>
            </p:nvPr>
          </p:nvSpPr>
          <p:spPr>
            <a:xfrm>
              <a:off x="7419975" y="4419600"/>
              <a:ext cx="28576" cy="9526"/>
            </a:xfrm>
            <a:custGeom>
              <a:avLst/>
              <a:gdLst/>
              <a:ahLst/>
              <a:cxnLst/>
              <a:rect l="0" t="0" r="0" b="0"/>
              <a:pathLst>
                <a:path w="28576" h="9526">
                  <a:moveTo>
                    <a:pt x="0" y="9525"/>
                  </a:moveTo>
                  <a:lnTo>
                    <a:pt x="0" y="9525"/>
                  </a:lnTo>
                  <a:lnTo>
                    <a:pt x="0" y="4468"/>
                  </a:lnTo>
                  <a:lnTo>
                    <a:pt x="1058" y="2979"/>
                  </a:lnTo>
                  <a:lnTo>
                    <a:pt x="2822" y="1986"/>
                  </a:lnTo>
                  <a:lnTo>
                    <a:pt x="8201" y="392"/>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192">
              <a:extLst>
                <a:ext uri="{FF2B5EF4-FFF2-40B4-BE49-F238E27FC236}">
                  <a16:creationId xmlns:a16="http://schemas.microsoft.com/office/drawing/2014/main" id="{0492F0C0-0211-1023-87BC-84C87475205E}"/>
                </a:ext>
              </a:extLst>
            </p:cNvPr>
            <p:cNvSpPr/>
            <p:nvPr>
              <p:custDataLst>
                <p:tags r:id="rId163"/>
              </p:custDataLst>
            </p:nvPr>
          </p:nvSpPr>
          <p:spPr>
            <a:xfrm>
              <a:off x="6648450" y="4781550"/>
              <a:ext cx="52208" cy="323851"/>
            </a:xfrm>
            <a:custGeom>
              <a:avLst/>
              <a:gdLst/>
              <a:ahLst/>
              <a:cxnLst/>
              <a:rect l="0" t="0" r="0" b="0"/>
              <a:pathLst>
                <a:path w="52208" h="323851">
                  <a:moveTo>
                    <a:pt x="28575" y="0"/>
                  </a:moveTo>
                  <a:lnTo>
                    <a:pt x="28575" y="0"/>
                  </a:lnTo>
                  <a:lnTo>
                    <a:pt x="43040" y="0"/>
                  </a:lnTo>
                  <a:lnTo>
                    <a:pt x="48409" y="11289"/>
                  </a:lnTo>
                  <a:lnTo>
                    <a:pt x="52207" y="29358"/>
                  </a:lnTo>
                  <a:lnTo>
                    <a:pt x="48438" y="76303"/>
                  </a:lnTo>
                  <a:lnTo>
                    <a:pt x="42810" y="114919"/>
                  </a:lnTo>
                  <a:lnTo>
                    <a:pt x="32486" y="162283"/>
                  </a:lnTo>
                  <a:lnTo>
                    <a:pt x="28675" y="203071"/>
                  </a:lnTo>
                  <a:lnTo>
                    <a:pt x="21265" y="243548"/>
                  </a:lnTo>
                  <a:lnTo>
                    <a:pt x="11737" y="286464"/>
                  </a:lnTo>
                  <a:lnTo>
                    <a:pt x="0"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93">
              <a:extLst>
                <a:ext uri="{FF2B5EF4-FFF2-40B4-BE49-F238E27FC236}">
                  <a16:creationId xmlns:a16="http://schemas.microsoft.com/office/drawing/2014/main" id="{0D508A08-EA84-C4AF-3011-A3EBAB9D0946}"/>
                </a:ext>
              </a:extLst>
            </p:cNvPr>
            <p:cNvSpPr/>
            <p:nvPr>
              <p:custDataLst>
                <p:tags r:id="rId164"/>
              </p:custDataLst>
            </p:nvPr>
          </p:nvSpPr>
          <p:spPr>
            <a:xfrm>
              <a:off x="6686550" y="4754013"/>
              <a:ext cx="104092" cy="132313"/>
            </a:xfrm>
            <a:custGeom>
              <a:avLst/>
              <a:gdLst/>
              <a:ahLst/>
              <a:cxnLst/>
              <a:rect l="0" t="0" r="0" b="0"/>
              <a:pathLst>
                <a:path w="104092" h="132313">
                  <a:moveTo>
                    <a:pt x="9525" y="94212"/>
                  </a:moveTo>
                  <a:lnTo>
                    <a:pt x="9525" y="94212"/>
                  </a:lnTo>
                  <a:lnTo>
                    <a:pt x="10583" y="84491"/>
                  </a:lnTo>
                  <a:lnTo>
                    <a:pt x="22708" y="54192"/>
                  </a:lnTo>
                  <a:lnTo>
                    <a:pt x="49933" y="16694"/>
                  </a:lnTo>
                  <a:lnTo>
                    <a:pt x="60292" y="6843"/>
                  </a:lnTo>
                  <a:lnTo>
                    <a:pt x="68424" y="2464"/>
                  </a:lnTo>
                  <a:lnTo>
                    <a:pt x="84010" y="0"/>
                  </a:lnTo>
                  <a:lnTo>
                    <a:pt x="88814" y="1771"/>
                  </a:lnTo>
                  <a:lnTo>
                    <a:pt x="96976" y="9382"/>
                  </a:lnTo>
                  <a:lnTo>
                    <a:pt x="101309" y="22643"/>
                  </a:lnTo>
                  <a:lnTo>
                    <a:pt x="104091" y="57027"/>
                  </a:lnTo>
                  <a:lnTo>
                    <a:pt x="98826" y="72747"/>
                  </a:lnTo>
                  <a:lnTo>
                    <a:pt x="68177" y="111270"/>
                  </a:lnTo>
                  <a:lnTo>
                    <a:pt x="59229" y="117668"/>
                  </a:lnTo>
                  <a:lnTo>
                    <a:pt x="32886" y="128658"/>
                  </a:lnTo>
                  <a:lnTo>
                    <a:pt x="0" y="132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94">
              <a:extLst>
                <a:ext uri="{FF2B5EF4-FFF2-40B4-BE49-F238E27FC236}">
                  <a16:creationId xmlns:a16="http://schemas.microsoft.com/office/drawing/2014/main" id="{BF2FC14C-8B12-8EB8-E810-D13EFC348B59}"/>
                </a:ext>
              </a:extLst>
            </p:cNvPr>
            <p:cNvSpPr/>
            <p:nvPr>
              <p:custDataLst>
                <p:tags r:id="rId165"/>
              </p:custDataLst>
            </p:nvPr>
          </p:nvSpPr>
          <p:spPr>
            <a:xfrm>
              <a:off x="6772275" y="4796256"/>
              <a:ext cx="180976" cy="93036"/>
            </a:xfrm>
            <a:custGeom>
              <a:avLst/>
              <a:gdLst/>
              <a:ahLst/>
              <a:cxnLst/>
              <a:rect l="0" t="0" r="0" b="0"/>
              <a:pathLst>
                <a:path w="180976" h="93036">
                  <a:moveTo>
                    <a:pt x="0" y="23394"/>
                  </a:moveTo>
                  <a:lnTo>
                    <a:pt x="0" y="23394"/>
                  </a:lnTo>
                  <a:lnTo>
                    <a:pt x="5056" y="23394"/>
                  </a:lnTo>
                  <a:lnTo>
                    <a:pt x="10361" y="20572"/>
                  </a:lnTo>
                  <a:lnTo>
                    <a:pt x="18362" y="15790"/>
                  </a:lnTo>
                  <a:lnTo>
                    <a:pt x="58788" y="0"/>
                  </a:lnTo>
                  <a:lnTo>
                    <a:pt x="67755" y="1708"/>
                  </a:lnTo>
                  <a:lnTo>
                    <a:pt x="78755" y="8619"/>
                  </a:lnTo>
                  <a:lnTo>
                    <a:pt x="82627" y="22825"/>
                  </a:lnTo>
                  <a:lnTo>
                    <a:pt x="83289" y="41132"/>
                  </a:lnTo>
                  <a:lnTo>
                    <a:pt x="75092" y="70133"/>
                  </a:lnTo>
                  <a:lnTo>
                    <a:pt x="66347" y="86984"/>
                  </a:lnTo>
                  <a:lnTo>
                    <a:pt x="63281" y="91187"/>
                  </a:lnTo>
                  <a:lnTo>
                    <a:pt x="60178" y="92931"/>
                  </a:lnTo>
                  <a:lnTo>
                    <a:pt x="57053" y="93035"/>
                  </a:lnTo>
                  <a:lnTo>
                    <a:pt x="50757" y="90329"/>
                  </a:lnTo>
                  <a:lnTo>
                    <a:pt x="44431" y="85598"/>
                  </a:lnTo>
                  <a:lnTo>
                    <a:pt x="40914" y="77146"/>
                  </a:lnTo>
                  <a:lnTo>
                    <a:pt x="39975" y="71929"/>
                  </a:lnTo>
                  <a:lnTo>
                    <a:pt x="41756" y="63309"/>
                  </a:lnTo>
                  <a:lnTo>
                    <a:pt x="55514" y="39312"/>
                  </a:lnTo>
                  <a:lnTo>
                    <a:pt x="65595" y="31175"/>
                  </a:lnTo>
                  <a:lnTo>
                    <a:pt x="93283" y="25699"/>
                  </a:lnTo>
                  <a:lnTo>
                    <a:pt x="139507" y="23850"/>
                  </a:lnTo>
                  <a:lnTo>
                    <a:pt x="180975" y="233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95">
              <a:extLst>
                <a:ext uri="{FF2B5EF4-FFF2-40B4-BE49-F238E27FC236}">
                  <a16:creationId xmlns:a16="http://schemas.microsoft.com/office/drawing/2014/main" id="{68A5408F-A86E-0DB8-071B-6DE344BB4C34}"/>
                </a:ext>
              </a:extLst>
            </p:cNvPr>
            <p:cNvSpPr/>
            <p:nvPr>
              <p:custDataLst>
                <p:tags r:id="rId166"/>
              </p:custDataLst>
            </p:nvPr>
          </p:nvSpPr>
          <p:spPr>
            <a:xfrm>
              <a:off x="6953923" y="4783421"/>
              <a:ext cx="64678" cy="115512"/>
            </a:xfrm>
            <a:custGeom>
              <a:avLst/>
              <a:gdLst/>
              <a:ahLst/>
              <a:cxnLst/>
              <a:rect l="0" t="0" r="0" b="0"/>
              <a:pathLst>
                <a:path w="64678" h="115512">
                  <a:moveTo>
                    <a:pt x="56477" y="55279"/>
                  </a:moveTo>
                  <a:lnTo>
                    <a:pt x="56477" y="55279"/>
                  </a:lnTo>
                  <a:lnTo>
                    <a:pt x="56477" y="42022"/>
                  </a:lnTo>
                  <a:lnTo>
                    <a:pt x="57535" y="40091"/>
                  </a:lnTo>
                  <a:lnTo>
                    <a:pt x="59299" y="38804"/>
                  </a:lnTo>
                  <a:lnTo>
                    <a:pt x="61533" y="37946"/>
                  </a:lnTo>
                  <a:lnTo>
                    <a:pt x="63022" y="36315"/>
                  </a:lnTo>
                  <a:lnTo>
                    <a:pt x="64677" y="31681"/>
                  </a:lnTo>
                  <a:lnTo>
                    <a:pt x="64061" y="28964"/>
                  </a:lnTo>
                  <a:lnTo>
                    <a:pt x="58289" y="16998"/>
                  </a:lnTo>
                  <a:lnTo>
                    <a:pt x="57685" y="13883"/>
                  </a:lnTo>
                  <a:lnTo>
                    <a:pt x="51778" y="4443"/>
                  </a:lnTo>
                  <a:lnTo>
                    <a:pt x="46275" y="935"/>
                  </a:lnTo>
                  <a:lnTo>
                    <a:pt x="43325" y="0"/>
                  </a:lnTo>
                  <a:lnTo>
                    <a:pt x="40300" y="1493"/>
                  </a:lnTo>
                  <a:lnTo>
                    <a:pt x="14980" y="31790"/>
                  </a:lnTo>
                  <a:lnTo>
                    <a:pt x="2732" y="60164"/>
                  </a:lnTo>
                  <a:lnTo>
                    <a:pt x="0" y="81644"/>
                  </a:lnTo>
                  <a:lnTo>
                    <a:pt x="4583" y="100015"/>
                  </a:lnTo>
                  <a:lnTo>
                    <a:pt x="12599" y="109733"/>
                  </a:lnTo>
                  <a:lnTo>
                    <a:pt x="17700" y="113807"/>
                  </a:lnTo>
                  <a:lnTo>
                    <a:pt x="22159" y="115463"/>
                  </a:lnTo>
                  <a:lnTo>
                    <a:pt x="26190" y="115511"/>
                  </a:lnTo>
                  <a:lnTo>
                    <a:pt x="29936" y="114484"/>
                  </a:lnTo>
                  <a:lnTo>
                    <a:pt x="32433" y="112741"/>
                  </a:lnTo>
                  <a:lnTo>
                    <a:pt x="34098" y="110520"/>
                  </a:lnTo>
                  <a:lnTo>
                    <a:pt x="37005" y="105231"/>
                  </a:lnTo>
                  <a:lnTo>
                    <a:pt x="43534" y="96302"/>
                  </a:lnTo>
                  <a:lnTo>
                    <a:pt x="45940" y="86955"/>
                  </a:lnTo>
                  <a:lnTo>
                    <a:pt x="46912" y="48368"/>
                  </a:lnTo>
                  <a:lnTo>
                    <a:pt x="37427" y="7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96">
              <a:extLst>
                <a:ext uri="{FF2B5EF4-FFF2-40B4-BE49-F238E27FC236}">
                  <a16:creationId xmlns:a16="http://schemas.microsoft.com/office/drawing/2014/main" id="{18F2A426-FA31-1B8E-2AF0-34831C7A369A}"/>
                </a:ext>
              </a:extLst>
            </p:cNvPr>
            <p:cNvSpPr/>
            <p:nvPr>
              <p:custDataLst>
                <p:tags r:id="rId167"/>
              </p:custDataLst>
            </p:nvPr>
          </p:nvSpPr>
          <p:spPr>
            <a:xfrm>
              <a:off x="7038975" y="4820042"/>
              <a:ext cx="47118" cy="237734"/>
            </a:xfrm>
            <a:custGeom>
              <a:avLst/>
              <a:gdLst/>
              <a:ahLst/>
              <a:cxnLst/>
              <a:rect l="0" t="0" r="0" b="0"/>
              <a:pathLst>
                <a:path w="47118" h="237734">
                  <a:moveTo>
                    <a:pt x="28575" y="9133"/>
                  </a:moveTo>
                  <a:lnTo>
                    <a:pt x="28575" y="9133"/>
                  </a:lnTo>
                  <a:lnTo>
                    <a:pt x="33631" y="9133"/>
                  </a:lnTo>
                  <a:lnTo>
                    <a:pt x="38936" y="6311"/>
                  </a:lnTo>
                  <a:lnTo>
                    <a:pt x="47117" y="0"/>
                  </a:lnTo>
                  <a:lnTo>
                    <a:pt x="34323" y="39415"/>
                  </a:lnTo>
                  <a:lnTo>
                    <a:pt x="22106" y="77203"/>
                  </a:lnTo>
                  <a:lnTo>
                    <a:pt x="12324" y="124336"/>
                  </a:lnTo>
                  <a:lnTo>
                    <a:pt x="5022" y="164299"/>
                  </a:lnTo>
                  <a:lnTo>
                    <a:pt x="992" y="205668"/>
                  </a:lnTo>
                  <a:lnTo>
                    <a:pt x="0" y="237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97">
              <a:extLst>
                <a:ext uri="{FF2B5EF4-FFF2-40B4-BE49-F238E27FC236}">
                  <a16:creationId xmlns:a16="http://schemas.microsoft.com/office/drawing/2014/main" id="{11674EC4-DF59-EC12-B450-C25F2F3EBE7D}"/>
                </a:ext>
              </a:extLst>
            </p:cNvPr>
            <p:cNvSpPr/>
            <p:nvPr>
              <p:custDataLst>
                <p:tags r:id="rId168"/>
              </p:custDataLst>
            </p:nvPr>
          </p:nvSpPr>
          <p:spPr>
            <a:xfrm>
              <a:off x="7067550" y="4783970"/>
              <a:ext cx="92933" cy="73781"/>
            </a:xfrm>
            <a:custGeom>
              <a:avLst/>
              <a:gdLst/>
              <a:ahLst/>
              <a:cxnLst/>
              <a:rect l="0" t="0" r="0" b="0"/>
              <a:pathLst>
                <a:path w="92933" h="73781">
                  <a:moveTo>
                    <a:pt x="0" y="73780"/>
                  </a:moveTo>
                  <a:lnTo>
                    <a:pt x="0" y="73780"/>
                  </a:lnTo>
                  <a:lnTo>
                    <a:pt x="7604" y="65118"/>
                  </a:lnTo>
                  <a:lnTo>
                    <a:pt x="45057" y="19591"/>
                  </a:lnTo>
                  <a:lnTo>
                    <a:pt x="58624" y="5748"/>
                  </a:lnTo>
                  <a:lnTo>
                    <a:pt x="68741" y="1210"/>
                  </a:lnTo>
                  <a:lnTo>
                    <a:pt x="74402" y="0"/>
                  </a:lnTo>
                  <a:lnTo>
                    <a:pt x="79235" y="252"/>
                  </a:lnTo>
                  <a:lnTo>
                    <a:pt x="87426" y="3354"/>
                  </a:lnTo>
                  <a:lnTo>
                    <a:pt x="90035" y="6721"/>
                  </a:lnTo>
                  <a:lnTo>
                    <a:pt x="92932" y="16107"/>
                  </a:lnTo>
                  <a:lnTo>
                    <a:pt x="92646" y="20515"/>
                  </a:lnTo>
                  <a:lnTo>
                    <a:pt x="89507" y="28234"/>
                  </a:lnTo>
                  <a:lnTo>
                    <a:pt x="78684" y="45061"/>
                  </a:lnTo>
                  <a:lnTo>
                    <a:pt x="77856" y="48284"/>
                  </a:lnTo>
                  <a:lnTo>
                    <a:pt x="71292" y="54687"/>
                  </a:lnTo>
                  <a:lnTo>
                    <a:pt x="44862" y="69541"/>
                  </a:lnTo>
                  <a:lnTo>
                    <a:pt x="28575" y="737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98">
              <a:extLst>
                <a:ext uri="{FF2B5EF4-FFF2-40B4-BE49-F238E27FC236}">
                  <a16:creationId xmlns:a16="http://schemas.microsoft.com/office/drawing/2014/main" id="{B95378DE-C2FF-06C1-7EA3-10B83DFE04DA}"/>
                </a:ext>
              </a:extLst>
            </p:cNvPr>
            <p:cNvSpPr/>
            <p:nvPr>
              <p:custDataLst>
                <p:tags r:id="rId169"/>
              </p:custDataLst>
            </p:nvPr>
          </p:nvSpPr>
          <p:spPr>
            <a:xfrm>
              <a:off x="7168509" y="4781714"/>
              <a:ext cx="78577" cy="110571"/>
            </a:xfrm>
            <a:custGeom>
              <a:avLst/>
              <a:gdLst/>
              <a:ahLst/>
              <a:cxnLst/>
              <a:rect l="0" t="0" r="0" b="0"/>
              <a:pathLst>
                <a:path w="78577" h="110571">
                  <a:moveTo>
                    <a:pt x="60966" y="37936"/>
                  </a:moveTo>
                  <a:lnTo>
                    <a:pt x="60966" y="37936"/>
                  </a:lnTo>
                  <a:lnTo>
                    <a:pt x="66022" y="32879"/>
                  </a:lnTo>
                  <a:lnTo>
                    <a:pt x="68506" y="27575"/>
                  </a:lnTo>
                  <a:lnTo>
                    <a:pt x="69167" y="24679"/>
                  </a:lnTo>
                  <a:lnTo>
                    <a:pt x="77856" y="9288"/>
                  </a:lnTo>
                  <a:lnTo>
                    <a:pt x="78576" y="6138"/>
                  </a:lnTo>
                  <a:lnTo>
                    <a:pt x="77998" y="4037"/>
                  </a:lnTo>
                  <a:lnTo>
                    <a:pt x="76553" y="2636"/>
                  </a:lnTo>
                  <a:lnTo>
                    <a:pt x="71689" y="389"/>
                  </a:lnTo>
                  <a:lnTo>
                    <a:pt x="65789" y="0"/>
                  </a:lnTo>
                  <a:lnTo>
                    <a:pt x="52282" y="9998"/>
                  </a:lnTo>
                  <a:lnTo>
                    <a:pt x="25381" y="38438"/>
                  </a:lnTo>
                  <a:lnTo>
                    <a:pt x="788" y="82415"/>
                  </a:lnTo>
                  <a:lnTo>
                    <a:pt x="0" y="95100"/>
                  </a:lnTo>
                  <a:lnTo>
                    <a:pt x="1272" y="101444"/>
                  </a:lnTo>
                  <a:lnTo>
                    <a:pt x="3178" y="105675"/>
                  </a:lnTo>
                  <a:lnTo>
                    <a:pt x="5508" y="108495"/>
                  </a:lnTo>
                  <a:lnTo>
                    <a:pt x="8119" y="110375"/>
                  </a:lnTo>
                  <a:lnTo>
                    <a:pt x="11976" y="110570"/>
                  </a:lnTo>
                  <a:lnTo>
                    <a:pt x="21906" y="107965"/>
                  </a:lnTo>
                  <a:lnTo>
                    <a:pt x="34340" y="100548"/>
                  </a:lnTo>
                  <a:lnTo>
                    <a:pt x="54508" y="74107"/>
                  </a:lnTo>
                  <a:lnTo>
                    <a:pt x="58096" y="64243"/>
                  </a:lnTo>
                  <a:lnTo>
                    <a:pt x="60966" y="18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99">
              <a:extLst>
                <a:ext uri="{FF2B5EF4-FFF2-40B4-BE49-F238E27FC236}">
                  <a16:creationId xmlns:a16="http://schemas.microsoft.com/office/drawing/2014/main" id="{1C143307-B0A2-012E-AEA7-7017F7207023}"/>
                </a:ext>
              </a:extLst>
            </p:cNvPr>
            <p:cNvSpPr/>
            <p:nvPr>
              <p:custDataLst>
                <p:tags r:id="rId170"/>
              </p:custDataLst>
            </p:nvPr>
          </p:nvSpPr>
          <p:spPr>
            <a:xfrm>
              <a:off x="7269639" y="4773349"/>
              <a:ext cx="131287" cy="118823"/>
            </a:xfrm>
            <a:custGeom>
              <a:avLst/>
              <a:gdLst/>
              <a:ahLst/>
              <a:cxnLst/>
              <a:rect l="0" t="0" r="0" b="0"/>
              <a:pathLst>
                <a:path w="131287" h="118823">
                  <a:moveTo>
                    <a:pt x="7461" y="8201"/>
                  </a:moveTo>
                  <a:lnTo>
                    <a:pt x="7461" y="8201"/>
                  </a:lnTo>
                  <a:lnTo>
                    <a:pt x="12517" y="3144"/>
                  </a:lnTo>
                  <a:lnTo>
                    <a:pt x="17822" y="662"/>
                  </a:lnTo>
                  <a:lnTo>
                    <a:pt x="20718" y="0"/>
                  </a:lnTo>
                  <a:lnTo>
                    <a:pt x="23707" y="617"/>
                  </a:lnTo>
                  <a:lnTo>
                    <a:pt x="32971" y="6542"/>
                  </a:lnTo>
                  <a:lnTo>
                    <a:pt x="39260" y="12050"/>
                  </a:lnTo>
                  <a:lnTo>
                    <a:pt x="42761" y="26493"/>
                  </a:lnTo>
                  <a:lnTo>
                    <a:pt x="45193" y="73718"/>
                  </a:lnTo>
                  <a:lnTo>
                    <a:pt x="45397" y="88825"/>
                  </a:lnTo>
                  <a:lnTo>
                    <a:pt x="42277" y="95816"/>
                  </a:lnTo>
                  <a:lnTo>
                    <a:pt x="30343" y="109229"/>
                  </a:lnTo>
                  <a:lnTo>
                    <a:pt x="20100" y="116603"/>
                  </a:lnTo>
                  <a:lnTo>
                    <a:pt x="15888" y="118568"/>
                  </a:lnTo>
                  <a:lnTo>
                    <a:pt x="12020" y="118822"/>
                  </a:lnTo>
                  <a:lnTo>
                    <a:pt x="4901" y="116279"/>
                  </a:lnTo>
                  <a:lnTo>
                    <a:pt x="2579" y="113061"/>
                  </a:lnTo>
                  <a:lnTo>
                    <a:pt x="0" y="103842"/>
                  </a:lnTo>
                  <a:lnTo>
                    <a:pt x="4498" y="89866"/>
                  </a:lnTo>
                  <a:lnTo>
                    <a:pt x="13552" y="75189"/>
                  </a:lnTo>
                  <a:lnTo>
                    <a:pt x="50050" y="43515"/>
                  </a:lnTo>
                  <a:lnTo>
                    <a:pt x="74408" y="32541"/>
                  </a:lnTo>
                  <a:lnTo>
                    <a:pt x="131286"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200">
              <a:extLst>
                <a:ext uri="{FF2B5EF4-FFF2-40B4-BE49-F238E27FC236}">
                  <a16:creationId xmlns:a16="http://schemas.microsoft.com/office/drawing/2014/main" id="{F5394350-A923-A8A0-9967-A9B2287013EE}"/>
                </a:ext>
              </a:extLst>
            </p:cNvPr>
            <p:cNvSpPr/>
            <p:nvPr>
              <p:custDataLst>
                <p:tags r:id="rId171"/>
              </p:custDataLst>
            </p:nvPr>
          </p:nvSpPr>
          <p:spPr>
            <a:xfrm>
              <a:off x="7420658" y="4678099"/>
              <a:ext cx="65993" cy="206124"/>
            </a:xfrm>
            <a:custGeom>
              <a:avLst/>
              <a:gdLst/>
              <a:ahLst/>
              <a:cxnLst/>
              <a:rect l="0" t="0" r="0" b="0"/>
              <a:pathLst>
                <a:path w="65993" h="206124">
                  <a:moveTo>
                    <a:pt x="56467" y="8201"/>
                  </a:moveTo>
                  <a:lnTo>
                    <a:pt x="56467" y="8201"/>
                  </a:lnTo>
                  <a:lnTo>
                    <a:pt x="64668" y="0"/>
                  </a:lnTo>
                  <a:lnTo>
                    <a:pt x="65110" y="617"/>
                  </a:lnTo>
                  <a:lnTo>
                    <a:pt x="65601" y="4125"/>
                  </a:lnTo>
                  <a:lnTo>
                    <a:pt x="52756" y="49109"/>
                  </a:lnTo>
                  <a:lnTo>
                    <a:pt x="35390" y="87543"/>
                  </a:lnTo>
                  <a:lnTo>
                    <a:pt x="15223" y="129668"/>
                  </a:lnTo>
                  <a:lnTo>
                    <a:pt x="2772" y="166838"/>
                  </a:lnTo>
                  <a:lnTo>
                    <a:pt x="0" y="189820"/>
                  </a:lnTo>
                  <a:lnTo>
                    <a:pt x="2443" y="197576"/>
                  </a:lnTo>
                  <a:lnTo>
                    <a:pt x="4576" y="201127"/>
                  </a:lnTo>
                  <a:lnTo>
                    <a:pt x="7056" y="203493"/>
                  </a:lnTo>
                  <a:lnTo>
                    <a:pt x="12634" y="206123"/>
                  </a:lnTo>
                  <a:lnTo>
                    <a:pt x="21464" y="204468"/>
                  </a:lnTo>
                  <a:lnTo>
                    <a:pt x="49467" y="191856"/>
                  </a:lnTo>
                  <a:lnTo>
                    <a:pt x="65992"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201">
              <a:extLst>
                <a:ext uri="{FF2B5EF4-FFF2-40B4-BE49-F238E27FC236}">
                  <a16:creationId xmlns:a16="http://schemas.microsoft.com/office/drawing/2014/main" id="{206C0632-C06B-FFEB-3D8A-CB5007484E24}"/>
                </a:ext>
              </a:extLst>
            </p:cNvPr>
            <p:cNvSpPr/>
            <p:nvPr>
              <p:custDataLst>
                <p:tags r:id="rId172"/>
              </p:custDataLst>
            </p:nvPr>
          </p:nvSpPr>
          <p:spPr>
            <a:xfrm>
              <a:off x="7429500" y="4772462"/>
              <a:ext cx="113999" cy="85289"/>
            </a:xfrm>
            <a:custGeom>
              <a:avLst/>
              <a:gdLst/>
              <a:ahLst/>
              <a:cxnLst/>
              <a:rect l="0" t="0" r="0" b="0"/>
              <a:pathLst>
                <a:path w="113999" h="85289">
                  <a:moveTo>
                    <a:pt x="0" y="28138"/>
                  </a:moveTo>
                  <a:lnTo>
                    <a:pt x="0" y="28138"/>
                  </a:lnTo>
                  <a:lnTo>
                    <a:pt x="5056" y="28138"/>
                  </a:lnTo>
                  <a:lnTo>
                    <a:pt x="45761" y="14881"/>
                  </a:lnTo>
                  <a:lnTo>
                    <a:pt x="81821" y="7029"/>
                  </a:lnTo>
                  <a:lnTo>
                    <a:pt x="91399" y="2882"/>
                  </a:lnTo>
                  <a:lnTo>
                    <a:pt x="110866" y="0"/>
                  </a:lnTo>
                  <a:lnTo>
                    <a:pt x="112011" y="913"/>
                  </a:lnTo>
                  <a:lnTo>
                    <a:pt x="113282" y="4749"/>
                  </a:lnTo>
                  <a:lnTo>
                    <a:pt x="113998" y="12859"/>
                  </a:lnTo>
                  <a:lnTo>
                    <a:pt x="95939" y="58354"/>
                  </a:lnTo>
                  <a:lnTo>
                    <a:pt x="85725" y="85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202">
              <a:extLst>
                <a:ext uri="{FF2B5EF4-FFF2-40B4-BE49-F238E27FC236}">
                  <a16:creationId xmlns:a16="http://schemas.microsoft.com/office/drawing/2014/main" id="{8F3528C0-FB0D-F68D-DB9D-C67B27517DC5}"/>
                </a:ext>
              </a:extLst>
            </p:cNvPr>
            <p:cNvSpPr/>
            <p:nvPr>
              <p:custDataLst>
                <p:tags r:id="rId173"/>
              </p:custDataLst>
            </p:nvPr>
          </p:nvSpPr>
          <p:spPr>
            <a:xfrm>
              <a:off x="7543800" y="4724400"/>
              <a:ext cx="9526" cy="9526"/>
            </a:xfrm>
            <a:custGeom>
              <a:avLst/>
              <a:gdLst/>
              <a:ahLst/>
              <a:cxnLst/>
              <a:rect l="0" t="0" r="0" b="0"/>
              <a:pathLst>
                <a:path w="9526" h="9526">
                  <a:moveTo>
                    <a:pt x="9525" y="9525"/>
                  </a:moveTo>
                  <a:lnTo>
                    <a:pt x="9525"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203">
              <a:extLst>
                <a:ext uri="{FF2B5EF4-FFF2-40B4-BE49-F238E27FC236}">
                  <a16:creationId xmlns:a16="http://schemas.microsoft.com/office/drawing/2014/main" id="{44B8E7C3-1A1F-A698-9D33-EFD9FAB520D9}"/>
                </a:ext>
              </a:extLst>
            </p:cNvPr>
            <p:cNvSpPr/>
            <p:nvPr>
              <p:custDataLst>
                <p:tags r:id="rId174"/>
              </p:custDataLst>
            </p:nvPr>
          </p:nvSpPr>
          <p:spPr>
            <a:xfrm>
              <a:off x="7553609" y="4763975"/>
              <a:ext cx="199058" cy="97718"/>
            </a:xfrm>
            <a:custGeom>
              <a:avLst/>
              <a:gdLst/>
              <a:ahLst/>
              <a:cxnLst/>
              <a:rect l="0" t="0" r="0" b="0"/>
              <a:pathLst>
                <a:path w="199058" h="97718">
                  <a:moveTo>
                    <a:pt x="85441" y="36625"/>
                  </a:moveTo>
                  <a:lnTo>
                    <a:pt x="85441" y="36625"/>
                  </a:lnTo>
                  <a:lnTo>
                    <a:pt x="85441" y="31568"/>
                  </a:lnTo>
                  <a:lnTo>
                    <a:pt x="86499" y="30079"/>
                  </a:lnTo>
                  <a:lnTo>
                    <a:pt x="88263" y="29086"/>
                  </a:lnTo>
                  <a:lnTo>
                    <a:pt x="94575" y="27217"/>
                  </a:lnTo>
                  <a:lnTo>
                    <a:pt x="94851" y="22078"/>
                  </a:lnTo>
                  <a:lnTo>
                    <a:pt x="92093" y="16755"/>
                  </a:lnTo>
                  <a:lnTo>
                    <a:pt x="89876" y="13853"/>
                  </a:lnTo>
                  <a:lnTo>
                    <a:pt x="84589" y="10629"/>
                  </a:lnTo>
                  <a:lnTo>
                    <a:pt x="78712" y="8138"/>
                  </a:lnTo>
                  <a:lnTo>
                    <a:pt x="69454" y="1844"/>
                  </a:lnTo>
                  <a:lnTo>
                    <a:pt x="63166" y="0"/>
                  </a:lnTo>
                  <a:lnTo>
                    <a:pt x="48620" y="4018"/>
                  </a:lnTo>
                  <a:lnTo>
                    <a:pt x="35960" y="11912"/>
                  </a:lnTo>
                  <a:lnTo>
                    <a:pt x="7005" y="48679"/>
                  </a:lnTo>
                  <a:lnTo>
                    <a:pt x="2956" y="57152"/>
                  </a:lnTo>
                  <a:lnTo>
                    <a:pt x="0" y="85952"/>
                  </a:lnTo>
                  <a:lnTo>
                    <a:pt x="2665" y="93120"/>
                  </a:lnTo>
                  <a:lnTo>
                    <a:pt x="4857" y="96513"/>
                  </a:lnTo>
                  <a:lnTo>
                    <a:pt x="7376" y="97717"/>
                  </a:lnTo>
                  <a:lnTo>
                    <a:pt x="10115" y="97462"/>
                  </a:lnTo>
                  <a:lnTo>
                    <a:pt x="15979" y="95414"/>
                  </a:lnTo>
                  <a:lnTo>
                    <a:pt x="25231" y="93203"/>
                  </a:lnTo>
                  <a:lnTo>
                    <a:pt x="31517" y="88935"/>
                  </a:lnTo>
                  <a:lnTo>
                    <a:pt x="64276" y="41953"/>
                  </a:lnTo>
                  <a:lnTo>
                    <a:pt x="82236" y="21203"/>
                  </a:lnTo>
                  <a:lnTo>
                    <a:pt x="86839" y="19188"/>
                  </a:lnTo>
                  <a:lnTo>
                    <a:pt x="89548" y="18651"/>
                  </a:lnTo>
                  <a:lnTo>
                    <a:pt x="91353" y="17233"/>
                  </a:lnTo>
                  <a:lnTo>
                    <a:pt x="103026" y="269"/>
                  </a:lnTo>
                  <a:lnTo>
                    <a:pt x="103514" y="747"/>
                  </a:lnTo>
                  <a:lnTo>
                    <a:pt x="104404" y="15932"/>
                  </a:lnTo>
                  <a:lnTo>
                    <a:pt x="103407" y="32728"/>
                  </a:lnTo>
                  <a:lnTo>
                    <a:pt x="95846" y="76082"/>
                  </a:lnTo>
                  <a:lnTo>
                    <a:pt x="95000" y="93023"/>
                  </a:lnTo>
                  <a:lnTo>
                    <a:pt x="100032" y="93552"/>
                  </a:lnTo>
                  <a:lnTo>
                    <a:pt x="105331" y="90854"/>
                  </a:lnTo>
                  <a:lnTo>
                    <a:pt x="150446" y="47786"/>
                  </a:lnTo>
                  <a:lnTo>
                    <a:pt x="183778" y="15544"/>
                  </a:lnTo>
                  <a:lnTo>
                    <a:pt x="197430" y="9037"/>
                  </a:lnTo>
                  <a:lnTo>
                    <a:pt x="198201" y="9766"/>
                  </a:lnTo>
                  <a:lnTo>
                    <a:pt x="199057" y="13399"/>
                  </a:lnTo>
                  <a:lnTo>
                    <a:pt x="192002" y="43992"/>
                  </a:lnTo>
                  <a:lnTo>
                    <a:pt x="171166" y="93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204">
              <a:extLst>
                <a:ext uri="{FF2B5EF4-FFF2-40B4-BE49-F238E27FC236}">
                  <a16:creationId xmlns:a16="http://schemas.microsoft.com/office/drawing/2014/main" id="{919293A0-6DB2-8F50-2A4D-2CE70FEA77EA}"/>
                </a:ext>
              </a:extLst>
            </p:cNvPr>
            <p:cNvSpPr/>
            <p:nvPr>
              <p:custDataLst>
                <p:tags r:id="rId175"/>
              </p:custDataLst>
            </p:nvPr>
          </p:nvSpPr>
          <p:spPr>
            <a:xfrm>
              <a:off x="7905750" y="4695825"/>
              <a:ext cx="19051" cy="9526"/>
            </a:xfrm>
            <a:custGeom>
              <a:avLst/>
              <a:gdLst/>
              <a:ahLst/>
              <a:cxnLst/>
              <a:rect l="0" t="0" r="0" b="0"/>
              <a:pathLst>
                <a:path w="19051" h="9526">
                  <a:moveTo>
                    <a:pt x="0" y="9525"/>
                  </a:moveTo>
                  <a:lnTo>
                    <a:pt x="0" y="9525"/>
                  </a:lnTo>
                  <a:lnTo>
                    <a:pt x="8201" y="13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205">
              <a:extLst>
                <a:ext uri="{FF2B5EF4-FFF2-40B4-BE49-F238E27FC236}">
                  <a16:creationId xmlns:a16="http://schemas.microsoft.com/office/drawing/2014/main" id="{8F7B03D8-1456-DE43-1480-EF04A1AECB78}"/>
                </a:ext>
              </a:extLst>
            </p:cNvPr>
            <p:cNvSpPr/>
            <p:nvPr>
              <p:custDataLst>
                <p:tags r:id="rId176"/>
              </p:custDataLst>
            </p:nvPr>
          </p:nvSpPr>
          <p:spPr>
            <a:xfrm>
              <a:off x="7858125" y="4791075"/>
              <a:ext cx="28576" cy="9526"/>
            </a:xfrm>
            <a:custGeom>
              <a:avLst/>
              <a:gdLst/>
              <a:ahLst/>
              <a:cxnLst/>
              <a:rect l="0" t="0" r="0" b="0"/>
              <a:pathLst>
                <a:path w="28576" h="9526">
                  <a:moveTo>
                    <a:pt x="0" y="9525"/>
                  </a:moveTo>
                  <a:lnTo>
                    <a:pt x="0" y="9525"/>
                  </a:lnTo>
                  <a:lnTo>
                    <a:pt x="5056" y="4468"/>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0" name="SMARTInkShape-Group38">
            <a:extLst>
              <a:ext uri="{FF2B5EF4-FFF2-40B4-BE49-F238E27FC236}">
                <a16:creationId xmlns:a16="http://schemas.microsoft.com/office/drawing/2014/main" id="{D93495E7-3641-23E5-0BFA-8537669C6C95}"/>
              </a:ext>
            </a:extLst>
          </p:cNvPr>
          <p:cNvGrpSpPr/>
          <p:nvPr/>
        </p:nvGrpSpPr>
        <p:grpSpPr>
          <a:xfrm>
            <a:off x="4505325" y="4497517"/>
            <a:ext cx="504826" cy="407859"/>
            <a:chOff x="4505325" y="4497517"/>
            <a:chExt cx="504826" cy="407859"/>
          </a:xfrm>
        </p:grpSpPr>
        <p:sp>
          <p:nvSpPr>
            <p:cNvPr id="515" name="SMARTInkShape-206">
              <a:extLst>
                <a:ext uri="{FF2B5EF4-FFF2-40B4-BE49-F238E27FC236}">
                  <a16:creationId xmlns:a16="http://schemas.microsoft.com/office/drawing/2014/main" id="{86825E03-9814-05C4-2208-24FA9C47ABB7}"/>
                </a:ext>
              </a:extLst>
            </p:cNvPr>
            <p:cNvSpPr/>
            <p:nvPr>
              <p:custDataLst>
                <p:tags r:id="rId150"/>
              </p:custDataLst>
            </p:nvPr>
          </p:nvSpPr>
          <p:spPr>
            <a:xfrm>
              <a:off x="4533900" y="4629150"/>
              <a:ext cx="9526" cy="19051"/>
            </a:xfrm>
            <a:custGeom>
              <a:avLst/>
              <a:gdLst/>
              <a:ahLst/>
              <a:cxnLst/>
              <a:rect l="0" t="0" r="0" b="0"/>
              <a:pathLst>
                <a:path w="9526" h="19051">
                  <a:moveTo>
                    <a:pt x="0" y="19050"/>
                  </a:moveTo>
                  <a:lnTo>
                    <a:pt x="0" y="19050"/>
                  </a:lnTo>
                  <a:lnTo>
                    <a:pt x="0" y="108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207">
              <a:extLst>
                <a:ext uri="{FF2B5EF4-FFF2-40B4-BE49-F238E27FC236}">
                  <a16:creationId xmlns:a16="http://schemas.microsoft.com/office/drawing/2014/main" id="{E3C8A144-163D-C446-2DA8-BA8831A577B6}"/>
                </a:ext>
              </a:extLst>
            </p:cNvPr>
            <p:cNvSpPr/>
            <p:nvPr>
              <p:custDataLst>
                <p:tags r:id="rId151"/>
              </p:custDataLst>
            </p:nvPr>
          </p:nvSpPr>
          <p:spPr>
            <a:xfrm>
              <a:off x="4505325" y="470535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208">
              <a:extLst>
                <a:ext uri="{FF2B5EF4-FFF2-40B4-BE49-F238E27FC236}">
                  <a16:creationId xmlns:a16="http://schemas.microsoft.com/office/drawing/2014/main" id="{007054B4-8115-AC4F-7177-2B8C71560A6E}"/>
                </a:ext>
              </a:extLst>
            </p:cNvPr>
            <p:cNvSpPr/>
            <p:nvPr>
              <p:custDataLst>
                <p:tags r:id="rId152"/>
              </p:custDataLst>
            </p:nvPr>
          </p:nvSpPr>
          <p:spPr>
            <a:xfrm>
              <a:off x="4772025" y="4497517"/>
              <a:ext cx="62538" cy="407859"/>
            </a:xfrm>
            <a:custGeom>
              <a:avLst/>
              <a:gdLst/>
              <a:ahLst/>
              <a:cxnLst/>
              <a:rect l="0" t="0" r="0" b="0"/>
              <a:pathLst>
                <a:path w="62538" h="407859">
                  <a:moveTo>
                    <a:pt x="38100" y="17333"/>
                  </a:moveTo>
                  <a:lnTo>
                    <a:pt x="38100" y="17333"/>
                  </a:lnTo>
                  <a:lnTo>
                    <a:pt x="55433" y="0"/>
                  </a:lnTo>
                  <a:lnTo>
                    <a:pt x="56005" y="486"/>
                  </a:lnTo>
                  <a:lnTo>
                    <a:pt x="62537" y="28780"/>
                  </a:lnTo>
                  <a:lnTo>
                    <a:pt x="58528" y="66475"/>
                  </a:lnTo>
                  <a:lnTo>
                    <a:pt x="54736" y="107388"/>
                  </a:lnTo>
                  <a:lnTo>
                    <a:pt x="49029" y="154713"/>
                  </a:lnTo>
                  <a:lnTo>
                    <a:pt x="40298" y="200398"/>
                  </a:lnTo>
                  <a:lnTo>
                    <a:pt x="34491" y="232045"/>
                  </a:lnTo>
                  <a:lnTo>
                    <a:pt x="28382" y="264455"/>
                  </a:lnTo>
                  <a:lnTo>
                    <a:pt x="22139" y="296499"/>
                  </a:lnTo>
                  <a:lnTo>
                    <a:pt x="12675" y="342172"/>
                  </a:lnTo>
                  <a:lnTo>
                    <a:pt x="1879" y="387096"/>
                  </a:lnTo>
                  <a:lnTo>
                    <a:pt x="0" y="407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209">
              <a:extLst>
                <a:ext uri="{FF2B5EF4-FFF2-40B4-BE49-F238E27FC236}">
                  <a16:creationId xmlns:a16="http://schemas.microsoft.com/office/drawing/2014/main" id="{BF15B9CF-DB5C-1732-570C-5A46637AFC73}"/>
                </a:ext>
              </a:extLst>
            </p:cNvPr>
            <p:cNvSpPr/>
            <p:nvPr>
              <p:custDataLst>
                <p:tags r:id="rId153"/>
              </p:custDataLst>
            </p:nvPr>
          </p:nvSpPr>
          <p:spPr>
            <a:xfrm>
              <a:off x="4781550" y="4572566"/>
              <a:ext cx="159894" cy="112915"/>
            </a:xfrm>
            <a:custGeom>
              <a:avLst/>
              <a:gdLst/>
              <a:ahLst/>
              <a:cxnLst/>
              <a:rect l="0" t="0" r="0" b="0"/>
              <a:pathLst>
                <a:path w="159894" h="112915">
                  <a:moveTo>
                    <a:pt x="19050" y="56584"/>
                  </a:moveTo>
                  <a:lnTo>
                    <a:pt x="19050" y="56584"/>
                  </a:lnTo>
                  <a:lnTo>
                    <a:pt x="19050" y="51527"/>
                  </a:lnTo>
                  <a:lnTo>
                    <a:pt x="29163" y="38270"/>
                  </a:lnTo>
                  <a:lnTo>
                    <a:pt x="57645" y="18999"/>
                  </a:lnTo>
                  <a:lnTo>
                    <a:pt x="92761" y="5886"/>
                  </a:lnTo>
                  <a:lnTo>
                    <a:pt x="130723" y="0"/>
                  </a:lnTo>
                  <a:lnTo>
                    <a:pt x="135832" y="2987"/>
                  </a:lnTo>
                  <a:lnTo>
                    <a:pt x="155065" y="34200"/>
                  </a:lnTo>
                  <a:lnTo>
                    <a:pt x="159893" y="53362"/>
                  </a:lnTo>
                  <a:lnTo>
                    <a:pt x="152555" y="68910"/>
                  </a:lnTo>
                  <a:lnTo>
                    <a:pt x="146153" y="77502"/>
                  </a:lnTo>
                  <a:lnTo>
                    <a:pt x="111861" y="99706"/>
                  </a:lnTo>
                  <a:lnTo>
                    <a:pt x="78299" y="109578"/>
                  </a:lnTo>
                  <a:lnTo>
                    <a:pt x="38514" y="112914"/>
                  </a:lnTo>
                  <a:lnTo>
                    <a:pt x="12823" y="112432"/>
                  </a:lnTo>
                  <a:lnTo>
                    <a:pt x="0" y="104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210">
              <a:extLst>
                <a:ext uri="{FF2B5EF4-FFF2-40B4-BE49-F238E27FC236}">
                  <a16:creationId xmlns:a16="http://schemas.microsoft.com/office/drawing/2014/main" id="{FC57BA49-8083-6FDE-6A94-7FF593B52A22}"/>
                </a:ext>
              </a:extLst>
            </p:cNvPr>
            <p:cNvSpPr/>
            <p:nvPr>
              <p:custDataLst>
                <p:tags r:id="rId154"/>
              </p:custDataLst>
            </p:nvPr>
          </p:nvSpPr>
          <p:spPr>
            <a:xfrm>
              <a:off x="4983026" y="4695825"/>
              <a:ext cx="27125" cy="114301"/>
            </a:xfrm>
            <a:custGeom>
              <a:avLst/>
              <a:gdLst/>
              <a:ahLst/>
              <a:cxnLst/>
              <a:rect l="0" t="0" r="0" b="0"/>
              <a:pathLst>
                <a:path w="27125" h="114301">
                  <a:moveTo>
                    <a:pt x="27124" y="0"/>
                  </a:moveTo>
                  <a:lnTo>
                    <a:pt x="27124" y="0"/>
                  </a:lnTo>
                  <a:lnTo>
                    <a:pt x="26066" y="15210"/>
                  </a:lnTo>
                  <a:lnTo>
                    <a:pt x="15365" y="60119"/>
                  </a:lnTo>
                  <a:lnTo>
                    <a:pt x="0" y="106739"/>
                  </a:lnTo>
                  <a:lnTo>
                    <a:pt x="575" y="109260"/>
                  </a:lnTo>
                  <a:lnTo>
                    <a:pt x="8074"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2" name="SMARTInkShape-Group39">
            <a:extLst>
              <a:ext uri="{FF2B5EF4-FFF2-40B4-BE49-F238E27FC236}">
                <a16:creationId xmlns:a16="http://schemas.microsoft.com/office/drawing/2014/main" id="{3F31F9F4-31E9-AD5F-E631-C16AE2C297F2}"/>
              </a:ext>
            </a:extLst>
          </p:cNvPr>
          <p:cNvGrpSpPr/>
          <p:nvPr/>
        </p:nvGrpSpPr>
        <p:grpSpPr>
          <a:xfrm>
            <a:off x="3133725" y="4573324"/>
            <a:ext cx="1113856" cy="427302"/>
            <a:chOff x="3133725" y="4573324"/>
            <a:chExt cx="1113856" cy="427302"/>
          </a:xfrm>
        </p:grpSpPr>
        <p:sp>
          <p:nvSpPr>
            <p:cNvPr id="521" name="SMARTInkShape-211">
              <a:extLst>
                <a:ext uri="{FF2B5EF4-FFF2-40B4-BE49-F238E27FC236}">
                  <a16:creationId xmlns:a16="http://schemas.microsoft.com/office/drawing/2014/main" id="{CFCA630E-C70E-57A9-B160-52D2B49E861F}"/>
                </a:ext>
              </a:extLst>
            </p:cNvPr>
            <p:cNvSpPr/>
            <p:nvPr>
              <p:custDataLst>
                <p:tags r:id="rId139"/>
              </p:custDataLst>
            </p:nvPr>
          </p:nvSpPr>
          <p:spPr>
            <a:xfrm>
              <a:off x="3133725" y="4724517"/>
              <a:ext cx="57151" cy="276109"/>
            </a:xfrm>
            <a:custGeom>
              <a:avLst/>
              <a:gdLst/>
              <a:ahLst/>
              <a:cxnLst/>
              <a:rect l="0" t="0" r="0" b="0"/>
              <a:pathLst>
                <a:path w="57151" h="276109">
                  <a:moveTo>
                    <a:pt x="57150" y="9408"/>
                  </a:moveTo>
                  <a:lnTo>
                    <a:pt x="57150" y="9408"/>
                  </a:lnTo>
                  <a:lnTo>
                    <a:pt x="57150" y="0"/>
                  </a:lnTo>
                  <a:lnTo>
                    <a:pt x="56092" y="42104"/>
                  </a:lnTo>
                  <a:lnTo>
                    <a:pt x="49546" y="82361"/>
                  </a:lnTo>
                  <a:lnTo>
                    <a:pt x="40904" y="125686"/>
                  </a:lnTo>
                  <a:lnTo>
                    <a:pt x="28502" y="172665"/>
                  </a:lnTo>
                  <a:lnTo>
                    <a:pt x="19028" y="209827"/>
                  </a:lnTo>
                  <a:lnTo>
                    <a:pt x="0" y="276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212">
              <a:extLst>
                <a:ext uri="{FF2B5EF4-FFF2-40B4-BE49-F238E27FC236}">
                  <a16:creationId xmlns:a16="http://schemas.microsoft.com/office/drawing/2014/main" id="{14341D22-30F5-95E1-9928-B550E75BE117}"/>
                </a:ext>
              </a:extLst>
            </p:cNvPr>
            <p:cNvSpPr/>
            <p:nvPr>
              <p:custDataLst>
                <p:tags r:id="rId140"/>
              </p:custDataLst>
            </p:nvPr>
          </p:nvSpPr>
          <p:spPr>
            <a:xfrm>
              <a:off x="3162300" y="4710089"/>
              <a:ext cx="80481" cy="109562"/>
            </a:xfrm>
            <a:custGeom>
              <a:avLst/>
              <a:gdLst/>
              <a:ahLst/>
              <a:cxnLst/>
              <a:rect l="0" t="0" r="0" b="0"/>
              <a:pathLst>
                <a:path w="80481" h="109562">
                  <a:moveTo>
                    <a:pt x="9525" y="52411"/>
                  </a:moveTo>
                  <a:lnTo>
                    <a:pt x="9525" y="52411"/>
                  </a:lnTo>
                  <a:lnTo>
                    <a:pt x="17129" y="43749"/>
                  </a:lnTo>
                  <a:lnTo>
                    <a:pt x="36972" y="16763"/>
                  </a:lnTo>
                  <a:lnTo>
                    <a:pt x="45713" y="10109"/>
                  </a:lnTo>
                  <a:lnTo>
                    <a:pt x="65004" y="781"/>
                  </a:lnTo>
                  <a:lnTo>
                    <a:pt x="68736" y="0"/>
                  </a:lnTo>
                  <a:lnTo>
                    <a:pt x="71224" y="537"/>
                  </a:lnTo>
                  <a:lnTo>
                    <a:pt x="72882" y="1953"/>
                  </a:lnTo>
                  <a:lnTo>
                    <a:pt x="80274" y="19116"/>
                  </a:lnTo>
                  <a:lnTo>
                    <a:pt x="80480" y="35497"/>
                  </a:lnTo>
                  <a:lnTo>
                    <a:pt x="71989" y="66827"/>
                  </a:lnTo>
                  <a:lnTo>
                    <a:pt x="45683" y="101201"/>
                  </a:lnTo>
                  <a:lnTo>
                    <a:pt x="38648" y="105846"/>
                  </a:lnTo>
                  <a:lnTo>
                    <a:pt x="30935" y="107910"/>
                  </a:lnTo>
                  <a:lnTo>
                    <a:pt x="0" y="1095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213">
              <a:extLst>
                <a:ext uri="{FF2B5EF4-FFF2-40B4-BE49-F238E27FC236}">
                  <a16:creationId xmlns:a16="http://schemas.microsoft.com/office/drawing/2014/main" id="{2A8615B7-E5F2-8C9F-2AE7-D56E4E2C5A36}"/>
                </a:ext>
              </a:extLst>
            </p:cNvPr>
            <p:cNvSpPr/>
            <p:nvPr>
              <p:custDataLst>
                <p:tags r:id="rId141"/>
              </p:custDataLst>
            </p:nvPr>
          </p:nvSpPr>
          <p:spPr>
            <a:xfrm>
              <a:off x="3267075" y="4729037"/>
              <a:ext cx="142876" cy="102978"/>
            </a:xfrm>
            <a:custGeom>
              <a:avLst/>
              <a:gdLst/>
              <a:ahLst/>
              <a:cxnLst/>
              <a:rect l="0" t="0" r="0" b="0"/>
              <a:pathLst>
                <a:path w="142876" h="102978">
                  <a:moveTo>
                    <a:pt x="0" y="33463"/>
                  </a:moveTo>
                  <a:lnTo>
                    <a:pt x="0" y="33463"/>
                  </a:lnTo>
                  <a:lnTo>
                    <a:pt x="5056" y="33463"/>
                  </a:lnTo>
                  <a:lnTo>
                    <a:pt x="10361" y="30641"/>
                  </a:lnTo>
                  <a:lnTo>
                    <a:pt x="16247" y="24801"/>
                  </a:lnTo>
                  <a:lnTo>
                    <a:pt x="22390" y="15149"/>
                  </a:lnTo>
                  <a:lnTo>
                    <a:pt x="26569" y="11728"/>
                  </a:lnTo>
                  <a:lnTo>
                    <a:pt x="54547" y="732"/>
                  </a:lnTo>
                  <a:lnTo>
                    <a:pt x="59648" y="0"/>
                  </a:lnTo>
                  <a:lnTo>
                    <a:pt x="68138" y="2009"/>
                  </a:lnTo>
                  <a:lnTo>
                    <a:pt x="70826" y="5086"/>
                  </a:lnTo>
                  <a:lnTo>
                    <a:pt x="73811" y="14148"/>
                  </a:lnTo>
                  <a:lnTo>
                    <a:pt x="74670" y="50305"/>
                  </a:lnTo>
                  <a:lnTo>
                    <a:pt x="64414" y="97001"/>
                  </a:lnTo>
                  <a:lnTo>
                    <a:pt x="61992" y="101221"/>
                  </a:lnTo>
                  <a:lnTo>
                    <a:pt x="58262" y="102977"/>
                  </a:lnTo>
                  <a:lnTo>
                    <a:pt x="48472" y="102105"/>
                  </a:lnTo>
                  <a:lnTo>
                    <a:pt x="39887" y="95368"/>
                  </a:lnTo>
                  <a:lnTo>
                    <a:pt x="36117" y="90608"/>
                  </a:lnTo>
                  <a:lnTo>
                    <a:pt x="31927" y="79675"/>
                  </a:lnTo>
                  <a:lnTo>
                    <a:pt x="30810" y="73796"/>
                  </a:lnTo>
                  <a:lnTo>
                    <a:pt x="34294" y="50352"/>
                  </a:lnTo>
                  <a:lnTo>
                    <a:pt x="38738" y="43664"/>
                  </a:lnTo>
                  <a:lnTo>
                    <a:pt x="52142" y="33411"/>
                  </a:lnTo>
                  <a:lnTo>
                    <a:pt x="86617" y="19263"/>
                  </a:lnTo>
                  <a:lnTo>
                    <a:pt x="142875" y="14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214">
              <a:extLst>
                <a:ext uri="{FF2B5EF4-FFF2-40B4-BE49-F238E27FC236}">
                  <a16:creationId xmlns:a16="http://schemas.microsoft.com/office/drawing/2014/main" id="{FEC7A172-0D17-8D09-E14D-BCD66D3CA130}"/>
                </a:ext>
              </a:extLst>
            </p:cNvPr>
            <p:cNvSpPr/>
            <p:nvPr>
              <p:custDataLst>
                <p:tags r:id="rId142"/>
              </p:custDataLst>
            </p:nvPr>
          </p:nvSpPr>
          <p:spPr>
            <a:xfrm>
              <a:off x="3444736" y="4719897"/>
              <a:ext cx="59761" cy="131281"/>
            </a:xfrm>
            <a:custGeom>
              <a:avLst/>
              <a:gdLst/>
              <a:ahLst/>
              <a:cxnLst/>
              <a:rect l="0" t="0" r="0" b="0"/>
              <a:pathLst>
                <a:path w="59761" h="131281">
                  <a:moveTo>
                    <a:pt x="22364" y="42603"/>
                  </a:moveTo>
                  <a:lnTo>
                    <a:pt x="22364" y="42603"/>
                  </a:lnTo>
                  <a:lnTo>
                    <a:pt x="27420" y="42603"/>
                  </a:lnTo>
                  <a:lnTo>
                    <a:pt x="32725" y="39781"/>
                  </a:lnTo>
                  <a:lnTo>
                    <a:pt x="35621" y="37546"/>
                  </a:lnTo>
                  <a:lnTo>
                    <a:pt x="38840" y="32242"/>
                  </a:lnTo>
                  <a:lnTo>
                    <a:pt x="40905" y="20213"/>
                  </a:lnTo>
                  <a:lnTo>
                    <a:pt x="41370" y="6370"/>
                  </a:lnTo>
                  <a:lnTo>
                    <a:pt x="36345" y="0"/>
                  </a:lnTo>
                  <a:lnTo>
                    <a:pt x="33801" y="442"/>
                  </a:lnTo>
                  <a:lnTo>
                    <a:pt x="28152" y="6579"/>
                  </a:lnTo>
                  <a:lnTo>
                    <a:pt x="1414" y="53146"/>
                  </a:lnTo>
                  <a:lnTo>
                    <a:pt x="0" y="68809"/>
                  </a:lnTo>
                  <a:lnTo>
                    <a:pt x="8176" y="115490"/>
                  </a:lnTo>
                  <a:lnTo>
                    <a:pt x="16411" y="125444"/>
                  </a:lnTo>
                  <a:lnTo>
                    <a:pt x="21571" y="129581"/>
                  </a:lnTo>
                  <a:lnTo>
                    <a:pt x="27127" y="131280"/>
                  </a:lnTo>
                  <a:lnTo>
                    <a:pt x="38944" y="130345"/>
                  </a:lnTo>
                  <a:lnTo>
                    <a:pt x="44001" y="127556"/>
                  </a:lnTo>
                  <a:lnTo>
                    <a:pt x="52441" y="118813"/>
                  </a:lnTo>
                  <a:lnTo>
                    <a:pt x="56899" y="105049"/>
                  </a:lnTo>
                  <a:lnTo>
                    <a:pt x="59760" y="70342"/>
                  </a:lnTo>
                  <a:lnTo>
                    <a:pt x="50939" y="426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215">
              <a:extLst>
                <a:ext uri="{FF2B5EF4-FFF2-40B4-BE49-F238E27FC236}">
                  <a16:creationId xmlns:a16="http://schemas.microsoft.com/office/drawing/2014/main" id="{81FF83AC-3607-1ECF-C95D-10CECB41F9EB}"/>
                </a:ext>
              </a:extLst>
            </p:cNvPr>
            <p:cNvSpPr/>
            <p:nvPr>
              <p:custDataLst>
                <p:tags r:id="rId143"/>
              </p:custDataLst>
            </p:nvPr>
          </p:nvSpPr>
          <p:spPr>
            <a:xfrm>
              <a:off x="3543300" y="4733973"/>
              <a:ext cx="47622" cy="228553"/>
            </a:xfrm>
            <a:custGeom>
              <a:avLst/>
              <a:gdLst/>
              <a:ahLst/>
              <a:cxnLst/>
              <a:rect l="0" t="0" r="0" b="0"/>
              <a:pathLst>
                <a:path w="47622" h="228553">
                  <a:moveTo>
                    <a:pt x="28575" y="28527"/>
                  </a:moveTo>
                  <a:lnTo>
                    <a:pt x="28575" y="28527"/>
                  </a:lnTo>
                  <a:lnTo>
                    <a:pt x="43763" y="12280"/>
                  </a:lnTo>
                  <a:lnTo>
                    <a:pt x="47611" y="0"/>
                  </a:lnTo>
                  <a:lnTo>
                    <a:pt x="47621" y="10080"/>
                  </a:lnTo>
                  <a:lnTo>
                    <a:pt x="29724" y="56450"/>
                  </a:lnTo>
                  <a:lnTo>
                    <a:pt x="22213" y="88306"/>
                  </a:lnTo>
                  <a:lnTo>
                    <a:pt x="17164" y="124556"/>
                  </a:lnTo>
                  <a:lnTo>
                    <a:pt x="11788" y="162108"/>
                  </a:lnTo>
                  <a:lnTo>
                    <a:pt x="8765" y="203653"/>
                  </a:lnTo>
                  <a:lnTo>
                    <a:pt x="0" y="2285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216">
              <a:extLst>
                <a:ext uri="{FF2B5EF4-FFF2-40B4-BE49-F238E27FC236}">
                  <a16:creationId xmlns:a16="http://schemas.microsoft.com/office/drawing/2014/main" id="{52504AD3-2AE9-1C32-8033-3818B8A27B0C}"/>
                </a:ext>
              </a:extLst>
            </p:cNvPr>
            <p:cNvSpPr/>
            <p:nvPr>
              <p:custDataLst>
                <p:tags r:id="rId144"/>
              </p:custDataLst>
            </p:nvPr>
          </p:nvSpPr>
          <p:spPr>
            <a:xfrm>
              <a:off x="3581400" y="4715960"/>
              <a:ext cx="83568" cy="84641"/>
            </a:xfrm>
            <a:custGeom>
              <a:avLst/>
              <a:gdLst/>
              <a:ahLst/>
              <a:cxnLst/>
              <a:rect l="0" t="0" r="0" b="0"/>
              <a:pathLst>
                <a:path w="83568" h="84641">
                  <a:moveTo>
                    <a:pt x="0" y="84640"/>
                  </a:moveTo>
                  <a:lnTo>
                    <a:pt x="0" y="84640"/>
                  </a:lnTo>
                  <a:lnTo>
                    <a:pt x="1058" y="74919"/>
                  </a:lnTo>
                  <a:lnTo>
                    <a:pt x="7604" y="55302"/>
                  </a:lnTo>
                  <a:lnTo>
                    <a:pt x="22120" y="35296"/>
                  </a:lnTo>
                  <a:lnTo>
                    <a:pt x="45057" y="11275"/>
                  </a:lnTo>
                  <a:lnTo>
                    <a:pt x="57419" y="4409"/>
                  </a:lnTo>
                  <a:lnTo>
                    <a:pt x="72490" y="0"/>
                  </a:lnTo>
                  <a:lnTo>
                    <a:pt x="74785" y="697"/>
                  </a:lnTo>
                  <a:lnTo>
                    <a:pt x="80158" y="4293"/>
                  </a:lnTo>
                  <a:lnTo>
                    <a:pt x="83251" y="15064"/>
                  </a:lnTo>
                  <a:lnTo>
                    <a:pt x="83567" y="29376"/>
                  </a:lnTo>
                  <a:lnTo>
                    <a:pt x="80180" y="42793"/>
                  </a:lnTo>
                  <a:lnTo>
                    <a:pt x="67266" y="62245"/>
                  </a:lnTo>
                  <a:lnTo>
                    <a:pt x="56002" y="69396"/>
                  </a:lnTo>
                  <a:lnTo>
                    <a:pt x="34937" y="73421"/>
                  </a:lnTo>
                  <a:lnTo>
                    <a:pt x="0" y="75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217">
              <a:extLst>
                <a:ext uri="{FF2B5EF4-FFF2-40B4-BE49-F238E27FC236}">
                  <a16:creationId xmlns:a16="http://schemas.microsoft.com/office/drawing/2014/main" id="{BD54D171-3711-8D68-7B52-94A9BDB2F2F6}"/>
                </a:ext>
              </a:extLst>
            </p:cNvPr>
            <p:cNvSpPr/>
            <p:nvPr>
              <p:custDataLst>
                <p:tags r:id="rId145"/>
              </p:custDataLst>
            </p:nvPr>
          </p:nvSpPr>
          <p:spPr>
            <a:xfrm>
              <a:off x="3701061" y="4714875"/>
              <a:ext cx="213715" cy="103008"/>
            </a:xfrm>
            <a:custGeom>
              <a:avLst/>
              <a:gdLst/>
              <a:ahLst/>
              <a:cxnLst/>
              <a:rect l="0" t="0" r="0" b="0"/>
              <a:pathLst>
                <a:path w="213715" h="103008">
                  <a:moveTo>
                    <a:pt x="32739" y="28575"/>
                  </a:moveTo>
                  <a:lnTo>
                    <a:pt x="32739" y="28575"/>
                  </a:lnTo>
                  <a:lnTo>
                    <a:pt x="42852" y="28575"/>
                  </a:lnTo>
                  <a:lnTo>
                    <a:pt x="50639" y="25753"/>
                  </a:lnTo>
                  <a:lnTo>
                    <a:pt x="61129" y="19167"/>
                  </a:lnTo>
                  <a:lnTo>
                    <a:pt x="61298" y="10859"/>
                  </a:lnTo>
                  <a:lnTo>
                    <a:pt x="60245" y="10414"/>
                  </a:lnTo>
                  <a:lnTo>
                    <a:pt x="47124" y="9560"/>
                  </a:lnTo>
                  <a:lnTo>
                    <a:pt x="33590" y="19648"/>
                  </a:lnTo>
                  <a:lnTo>
                    <a:pt x="14219" y="48121"/>
                  </a:lnTo>
                  <a:lnTo>
                    <a:pt x="1093" y="78180"/>
                  </a:lnTo>
                  <a:lnTo>
                    <a:pt x="0" y="83870"/>
                  </a:lnTo>
                  <a:lnTo>
                    <a:pt x="330" y="87663"/>
                  </a:lnTo>
                  <a:lnTo>
                    <a:pt x="2460" y="92937"/>
                  </a:lnTo>
                  <a:lnTo>
                    <a:pt x="3406" y="98808"/>
                  </a:lnTo>
                  <a:lnTo>
                    <a:pt x="4717" y="100797"/>
                  </a:lnTo>
                  <a:lnTo>
                    <a:pt x="6650" y="102123"/>
                  </a:lnTo>
                  <a:lnTo>
                    <a:pt x="8996" y="103007"/>
                  </a:lnTo>
                  <a:lnTo>
                    <a:pt x="11618" y="102538"/>
                  </a:lnTo>
                  <a:lnTo>
                    <a:pt x="17355" y="99194"/>
                  </a:lnTo>
                  <a:lnTo>
                    <a:pt x="32804" y="75047"/>
                  </a:lnTo>
                  <a:lnTo>
                    <a:pt x="45106" y="56809"/>
                  </a:lnTo>
                  <a:lnTo>
                    <a:pt x="75869" y="13941"/>
                  </a:lnTo>
                  <a:lnTo>
                    <a:pt x="78366" y="6902"/>
                  </a:lnTo>
                  <a:lnTo>
                    <a:pt x="80091" y="4601"/>
                  </a:lnTo>
                  <a:lnTo>
                    <a:pt x="84828" y="2045"/>
                  </a:lnTo>
                  <a:lnTo>
                    <a:pt x="86515" y="2422"/>
                  </a:lnTo>
                  <a:lnTo>
                    <a:pt x="87640" y="3731"/>
                  </a:lnTo>
                  <a:lnTo>
                    <a:pt x="89948" y="8008"/>
                  </a:lnTo>
                  <a:lnTo>
                    <a:pt x="94502" y="13437"/>
                  </a:lnTo>
                  <a:lnTo>
                    <a:pt x="97958" y="32557"/>
                  </a:lnTo>
                  <a:lnTo>
                    <a:pt x="99286" y="67761"/>
                  </a:lnTo>
                  <a:lnTo>
                    <a:pt x="96535" y="75271"/>
                  </a:lnTo>
                  <a:lnTo>
                    <a:pt x="91202" y="83660"/>
                  </a:lnTo>
                  <a:lnTo>
                    <a:pt x="90764" y="83291"/>
                  </a:lnTo>
                  <a:lnTo>
                    <a:pt x="90277" y="80057"/>
                  </a:lnTo>
                  <a:lnTo>
                    <a:pt x="95061" y="67230"/>
                  </a:lnTo>
                  <a:lnTo>
                    <a:pt x="124049" y="24208"/>
                  </a:lnTo>
                  <a:lnTo>
                    <a:pt x="130824" y="16757"/>
                  </a:lnTo>
                  <a:lnTo>
                    <a:pt x="140186" y="12739"/>
                  </a:lnTo>
                  <a:lnTo>
                    <a:pt x="145645" y="11668"/>
                  </a:lnTo>
                  <a:lnTo>
                    <a:pt x="149284" y="9896"/>
                  </a:lnTo>
                  <a:lnTo>
                    <a:pt x="151711" y="7655"/>
                  </a:lnTo>
                  <a:lnTo>
                    <a:pt x="153329" y="5104"/>
                  </a:lnTo>
                  <a:lnTo>
                    <a:pt x="156523" y="3403"/>
                  </a:lnTo>
                  <a:lnTo>
                    <a:pt x="179682" y="672"/>
                  </a:lnTo>
                  <a:lnTo>
                    <a:pt x="2137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218">
              <a:extLst>
                <a:ext uri="{FF2B5EF4-FFF2-40B4-BE49-F238E27FC236}">
                  <a16:creationId xmlns:a16="http://schemas.microsoft.com/office/drawing/2014/main" id="{13D06CB2-17CF-C4A2-DC17-33D94067E3DB}"/>
                </a:ext>
              </a:extLst>
            </p:cNvPr>
            <p:cNvSpPr/>
            <p:nvPr>
              <p:custDataLst>
                <p:tags r:id="rId146"/>
              </p:custDataLst>
            </p:nvPr>
          </p:nvSpPr>
          <p:spPr>
            <a:xfrm>
              <a:off x="3925788" y="4573324"/>
              <a:ext cx="65188" cy="198097"/>
            </a:xfrm>
            <a:custGeom>
              <a:avLst/>
              <a:gdLst/>
              <a:ahLst/>
              <a:cxnLst/>
              <a:rect l="0" t="0" r="0" b="0"/>
              <a:pathLst>
                <a:path w="65188" h="198097">
                  <a:moveTo>
                    <a:pt x="36612" y="8201"/>
                  </a:moveTo>
                  <a:lnTo>
                    <a:pt x="36612" y="8201"/>
                  </a:lnTo>
                  <a:lnTo>
                    <a:pt x="44813" y="0"/>
                  </a:lnTo>
                  <a:lnTo>
                    <a:pt x="45744" y="9181"/>
                  </a:lnTo>
                  <a:lnTo>
                    <a:pt x="32845" y="53604"/>
                  </a:lnTo>
                  <a:lnTo>
                    <a:pt x="20620" y="101091"/>
                  </a:lnTo>
                  <a:lnTo>
                    <a:pt x="9902" y="148715"/>
                  </a:lnTo>
                  <a:lnTo>
                    <a:pt x="0" y="181016"/>
                  </a:lnTo>
                  <a:lnTo>
                    <a:pt x="563" y="184794"/>
                  </a:lnTo>
                  <a:lnTo>
                    <a:pt x="4009" y="191815"/>
                  </a:lnTo>
                  <a:lnTo>
                    <a:pt x="6410" y="194110"/>
                  </a:lnTo>
                  <a:lnTo>
                    <a:pt x="11900" y="196661"/>
                  </a:lnTo>
                  <a:lnTo>
                    <a:pt x="25998" y="198096"/>
                  </a:lnTo>
                  <a:lnTo>
                    <a:pt x="65187"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219">
              <a:extLst>
                <a:ext uri="{FF2B5EF4-FFF2-40B4-BE49-F238E27FC236}">
                  <a16:creationId xmlns:a16="http://schemas.microsoft.com/office/drawing/2014/main" id="{0D5D31CE-B72C-7660-77ED-71F757C84462}"/>
                </a:ext>
              </a:extLst>
            </p:cNvPr>
            <p:cNvSpPr/>
            <p:nvPr>
              <p:custDataLst>
                <p:tags r:id="rId147"/>
              </p:custDataLst>
            </p:nvPr>
          </p:nvSpPr>
          <p:spPr>
            <a:xfrm>
              <a:off x="3943350" y="4658162"/>
              <a:ext cx="102859" cy="123389"/>
            </a:xfrm>
            <a:custGeom>
              <a:avLst/>
              <a:gdLst/>
              <a:ahLst/>
              <a:cxnLst/>
              <a:rect l="0" t="0" r="0" b="0"/>
              <a:pathLst>
                <a:path w="102859" h="123389">
                  <a:moveTo>
                    <a:pt x="0" y="28138"/>
                  </a:moveTo>
                  <a:lnTo>
                    <a:pt x="0" y="28138"/>
                  </a:lnTo>
                  <a:lnTo>
                    <a:pt x="5056" y="23081"/>
                  </a:lnTo>
                  <a:lnTo>
                    <a:pt x="29338" y="12950"/>
                  </a:lnTo>
                  <a:lnTo>
                    <a:pt x="42795" y="9174"/>
                  </a:lnTo>
                  <a:lnTo>
                    <a:pt x="54543" y="2882"/>
                  </a:lnTo>
                  <a:lnTo>
                    <a:pt x="77986" y="0"/>
                  </a:lnTo>
                  <a:lnTo>
                    <a:pt x="85108" y="2579"/>
                  </a:lnTo>
                  <a:lnTo>
                    <a:pt x="98303" y="12859"/>
                  </a:lnTo>
                  <a:lnTo>
                    <a:pt x="101898" y="18878"/>
                  </a:lnTo>
                  <a:lnTo>
                    <a:pt x="102858" y="21964"/>
                  </a:lnTo>
                  <a:lnTo>
                    <a:pt x="99150" y="41478"/>
                  </a:lnTo>
                  <a:lnTo>
                    <a:pt x="85777" y="88315"/>
                  </a:lnTo>
                  <a:lnTo>
                    <a:pt x="78450" y="106411"/>
                  </a:lnTo>
                  <a:lnTo>
                    <a:pt x="66675" y="123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220">
              <a:extLst>
                <a:ext uri="{FF2B5EF4-FFF2-40B4-BE49-F238E27FC236}">
                  <a16:creationId xmlns:a16="http://schemas.microsoft.com/office/drawing/2014/main" id="{CC282F32-ADC7-28FE-7AB8-E30C488797E1}"/>
                </a:ext>
              </a:extLst>
            </p:cNvPr>
            <p:cNvSpPr/>
            <p:nvPr>
              <p:custDataLst>
                <p:tags r:id="rId148"/>
              </p:custDataLst>
            </p:nvPr>
          </p:nvSpPr>
          <p:spPr>
            <a:xfrm>
              <a:off x="4057650" y="4600575"/>
              <a:ext cx="19051" cy="19051"/>
            </a:xfrm>
            <a:custGeom>
              <a:avLst/>
              <a:gdLst/>
              <a:ahLst/>
              <a:cxnLst/>
              <a:rect l="0" t="0" r="0" b="0"/>
              <a:pathLst>
                <a:path w="19051" h="19051">
                  <a:moveTo>
                    <a:pt x="0" y="19050"/>
                  </a:moveTo>
                  <a:lnTo>
                    <a:pt x="0" y="19050"/>
                  </a:lnTo>
                  <a:lnTo>
                    <a:pt x="0" y="13993"/>
                  </a:lnTo>
                  <a:lnTo>
                    <a:pt x="2822" y="8689"/>
                  </a:lnTo>
                  <a:lnTo>
                    <a:pt x="8201" y="1717"/>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221">
              <a:extLst>
                <a:ext uri="{FF2B5EF4-FFF2-40B4-BE49-F238E27FC236}">
                  <a16:creationId xmlns:a16="http://schemas.microsoft.com/office/drawing/2014/main" id="{105D7712-0BED-B1CD-319B-0E319FFC6AD9}"/>
                </a:ext>
              </a:extLst>
            </p:cNvPr>
            <p:cNvSpPr/>
            <p:nvPr>
              <p:custDataLst>
                <p:tags r:id="rId149"/>
              </p:custDataLst>
            </p:nvPr>
          </p:nvSpPr>
          <p:spPr>
            <a:xfrm>
              <a:off x="4095809" y="4642591"/>
              <a:ext cx="151772" cy="119910"/>
            </a:xfrm>
            <a:custGeom>
              <a:avLst/>
              <a:gdLst/>
              <a:ahLst/>
              <a:cxnLst/>
              <a:rect l="0" t="0" r="0" b="0"/>
              <a:pathLst>
                <a:path w="151772" h="119910">
                  <a:moveTo>
                    <a:pt x="66616" y="43709"/>
                  </a:moveTo>
                  <a:lnTo>
                    <a:pt x="66616" y="43709"/>
                  </a:lnTo>
                  <a:lnTo>
                    <a:pt x="66616" y="21043"/>
                  </a:lnTo>
                  <a:lnTo>
                    <a:pt x="65558" y="19073"/>
                  </a:lnTo>
                  <a:lnTo>
                    <a:pt x="63794" y="17760"/>
                  </a:lnTo>
                  <a:lnTo>
                    <a:pt x="59012" y="15243"/>
                  </a:lnTo>
                  <a:lnTo>
                    <a:pt x="53359" y="10596"/>
                  </a:lnTo>
                  <a:lnTo>
                    <a:pt x="51428" y="9992"/>
                  </a:lnTo>
                  <a:lnTo>
                    <a:pt x="50141" y="10648"/>
                  </a:lnTo>
                  <a:lnTo>
                    <a:pt x="45507" y="16627"/>
                  </a:lnTo>
                  <a:lnTo>
                    <a:pt x="37431" y="27924"/>
                  </a:lnTo>
                  <a:lnTo>
                    <a:pt x="20164" y="50704"/>
                  </a:lnTo>
                  <a:lnTo>
                    <a:pt x="7579" y="64244"/>
                  </a:lnTo>
                  <a:lnTo>
                    <a:pt x="3336" y="74355"/>
                  </a:lnTo>
                  <a:lnTo>
                    <a:pt x="0" y="108373"/>
                  </a:lnTo>
                  <a:lnTo>
                    <a:pt x="1039" y="107985"/>
                  </a:lnTo>
                  <a:lnTo>
                    <a:pt x="31998" y="83781"/>
                  </a:lnTo>
                  <a:lnTo>
                    <a:pt x="56923" y="43453"/>
                  </a:lnTo>
                  <a:lnTo>
                    <a:pt x="63367" y="33012"/>
                  </a:lnTo>
                  <a:lnTo>
                    <a:pt x="83782" y="16784"/>
                  </a:lnTo>
                  <a:lnTo>
                    <a:pt x="94750" y="15177"/>
                  </a:lnTo>
                  <a:lnTo>
                    <a:pt x="95188" y="51990"/>
                  </a:lnTo>
                  <a:lnTo>
                    <a:pt x="84869" y="97346"/>
                  </a:lnTo>
                  <a:lnTo>
                    <a:pt x="76544" y="109813"/>
                  </a:lnTo>
                  <a:lnTo>
                    <a:pt x="105816" y="70341"/>
                  </a:lnTo>
                  <a:lnTo>
                    <a:pt x="129006" y="25462"/>
                  </a:lnTo>
                  <a:lnTo>
                    <a:pt x="139312" y="5730"/>
                  </a:lnTo>
                  <a:lnTo>
                    <a:pt x="145845" y="371"/>
                  </a:lnTo>
                  <a:lnTo>
                    <a:pt x="148011" y="0"/>
                  </a:lnTo>
                  <a:lnTo>
                    <a:pt x="149454" y="811"/>
                  </a:lnTo>
                  <a:lnTo>
                    <a:pt x="150416" y="2411"/>
                  </a:lnTo>
                  <a:lnTo>
                    <a:pt x="151771" y="9718"/>
                  </a:lnTo>
                  <a:lnTo>
                    <a:pt x="143665" y="55952"/>
                  </a:lnTo>
                  <a:lnTo>
                    <a:pt x="142865" y="102727"/>
                  </a:lnTo>
                  <a:lnTo>
                    <a:pt x="142816" y="119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3" name="SMARTInkShape-222">
            <a:extLst>
              <a:ext uri="{FF2B5EF4-FFF2-40B4-BE49-F238E27FC236}">
                <a16:creationId xmlns:a16="http://schemas.microsoft.com/office/drawing/2014/main" id="{5FD1252B-EC72-B61D-20FB-9F523D9F3952}"/>
              </a:ext>
            </a:extLst>
          </p:cNvPr>
          <p:cNvSpPr/>
          <p:nvPr>
            <p:custDataLst>
              <p:tags r:id="rId2"/>
            </p:custDataLst>
          </p:nvPr>
        </p:nvSpPr>
        <p:spPr>
          <a:xfrm>
            <a:off x="3838575" y="4201124"/>
            <a:ext cx="47471" cy="228002"/>
          </a:xfrm>
          <a:custGeom>
            <a:avLst/>
            <a:gdLst/>
            <a:ahLst/>
            <a:cxnLst/>
            <a:rect l="0" t="0" r="0" b="0"/>
            <a:pathLst>
              <a:path w="47471" h="228002">
                <a:moveTo>
                  <a:pt x="0" y="123226"/>
                </a:moveTo>
                <a:lnTo>
                  <a:pt x="0" y="123226"/>
                </a:lnTo>
                <a:lnTo>
                  <a:pt x="7539" y="105326"/>
                </a:lnTo>
                <a:lnTo>
                  <a:pt x="11759" y="92169"/>
                </a:lnTo>
                <a:lnTo>
                  <a:pt x="25949" y="51616"/>
                </a:lnTo>
                <a:lnTo>
                  <a:pt x="33113" y="30176"/>
                </a:lnTo>
                <a:lnTo>
                  <a:pt x="44982" y="9634"/>
                </a:lnTo>
                <a:lnTo>
                  <a:pt x="47470" y="0"/>
                </a:lnTo>
                <a:lnTo>
                  <a:pt x="42555" y="44282"/>
                </a:lnTo>
                <a:lnTo>
                  <a:pt x="31375" y="91130"/>
                </a:lnTo>
                <a:lnTo>
                  <a:pt x="20882" y="131700"/>
                </a:lnTo>
                <a:lnTo>
                  <a:pt x="11011" y="179207"/>
                </a:lnTo>
                <a:lnTo>
                  <a:pt x="431" y="221146"/>
                </a:lnTo>
                <a:lnTo>
                  <a:pt x="2405" y="223431"/>
                </a:lnTo>
                <a:lnTo>
                  <a:pt x="19050" y="2280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3" name="SMARTInkShape-Group41">
            <a:extLst>
              <a:ext uri="{FF2B5EF4-FFF2-40B4-BE49-F238E27FC236}">
                <a16:creationId xmlns:a16="http://schemas.microsoft.com/office/drawing/2014/main" id="{3116034B-C19C-B501-3761-437CFE9ACE2E}"/>
              </a:ext>
            </a:extLst>
          </p:cNvPr>
          <p:cNvGrpSpPr/>
          <p:nvPr/>
        </p:nvGrpSpPr>
        <p:grpSpPr>
          <a:xfrm>
            <a:off x="2838450" y="4210084"/>
            <a:ext cx="1162051" cy="361917"/>
            <a:chOff x="2838450" y="4210084"/>
            <a:chExt cx="1162051" cy="361917"/>
          </a:xfrm>
        </p:grpSpPr>
        <p:sp>
          <p:nvSpPr>
            <p:cNvPr id="534" name="SMARTInkShape-223">
              <a:extLst>
                <a:ext uri="{FF2B5EF4-FFF2-40B4-BE49-F238E27FC236}">
                  <a16:creationId xmlns:a16="http://schemas.microsoft.com/office/drawing/2014/main" id="{ACDDD0F9-B707-3A52-81FB-A9A13E7ACF4F}"/>
                </a:ext>
              </a:extLst>
            </p:cNvPr>
            <p:cNvSpPr/>
            <p:nvPr>
              <p:custDataLst>
                <p:tags r:id="rId130"/>
              </p:custDataLst>
            </p:nvPr>
          </p:nvSpPr>
          <p:spPr>
            <a:xfrm>
              <a:off x="2838450" y="4335315"/>
              <a:ext cx="37985" cy="236686"/>
            </a:xfrm>
            <a:custGeom>
              <a:avLst/>
              <a:gdLst/>
              <a:ahLst/>
              <a:cxnLst/>
              <a:rect l="0" t="0" r="0" b="0"/>
              <a:pathLst>
                <a:path w="37985" h="236686">
                  <a:moveTo>
                    <a:pt x="28575" y="17610"/>
                  </a:moveTo>
                  <a:lnTo>
                    <a:pt x="28575" y="17610"/>
                  </a:lnTo>
                  <a:lnTo>
                    <a:pt x="36775" y="9409"/>
                  </a:lnTo>
                  <a:lnTo>
                    <a:pt x="37984" y="0"/>
                  </a:lnTo>
                  <a:lnTo>
                    <a:pt x="37035" y="24612"/>
                  </a:lnTo>
                  <a:lnTo>
                    <a:pt x="29898" y="69162"/>
                  </a:lnTo>
                  <a:lnTo>
                    <a:pt x="22290" y="112774"/>
                  </a:lnTo>
                  <a:lnTo>
                    <a:pt x="18952" y="153874"/>
                  </a:lnTo>
                  <a:lnTo>
                    <a:pt x="10975" y="197127"/>
                  </a:lnTo>
                  <a:lnTo>
                    <a:pt x="0" y="2366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224">
              <a:extLst>
                <a:ext uri="{FF2B5EF4-FFF2-40B4-BE49-F238E27FC236}">
                  <a16:creationId xmlns:a16="http://schemas.microsoft.com/office/drawing/2014/main" id="{1F82CC24-2717-D596-5838-87C3AB1E3FFC}"/>
                </a:ext>
              </a:extLst>
            </p:cNvPr>
            <p:cNvSpPr/>
            <p:nvPr>
              <p:custDataLst>
                <p:tags r:id="rId131"/>
              </p:custDataLst>
            </p:nvPr>
          </p:nvSpPr>
          <p:spPr>
            <a:xfrm>
              <a:off x="2847975" y="4286806"/>
              <a:ext cx="93394" cy="93478"/>
            </a:xfrm>
            <a:custGeom>
              <a:avLst/>
              <a:gdLst/>
              <a:ahLst/>
              <a:cxnLst/>
              <a:rect l="0" t="0" r="0" b="0"/>
              <a:pathLst>
                <a:path w="93394" h="93478">
                  <a:moveTo>
                    <a:pt x="9525" y="47069"/>
                  </a:moveTo>
                  <a:lnTo>
                    <a:pt x="9525" y="47069"/>
                  </a:lnTo>
                  <a:lnTo>
                    <a:pt x="9525" y="42012"/>
                  </a:lnTo>
                  <a:lnTo>
                    <a:pt x="12347" y="36708"/>
                  </a:lnTo>
                  <a:lnTo>
                    <a:pt x="41324" y="5780"/>
                  </a:lnTo>
                  <a:lnTo>
                    <a:pt x="50469" y="2260"/>
                  </a:lnTo>
                  <a:lnTo>
                    <a:pt x="63474" y="0"/>
                  </a:lnTo>
                  <a:lnTo>
                    <a:pt x="68074" y="2513"/>
                  </a:lnTo>
                  <a:lnTo>
                    <a:pt x="88982" y="21849"/>
                  </a:lnTo>
                  <a:lnTo>
                    <a:pt x="92464" y="30921"/>
                  </a:lnTo>
                  <a:lnTo>
                    <a:pt x="93393" y="36304"/>
                  </a:lnTo>
                  <a:lnTo>
                    <a:pt x="89643" y="59049"/>
                  </a:lnTo>
                  <a:lnTo>
                    <a:pt x="78999" y="73912"/>
                  </a:lnTo>
                  <a:lnTo>
                    <a:pt x="64744" y="85457"/>
                  </a:lnTo>
                  <a:lnTo>
                    <a:pt x="44818" y="91957"/>
                  </a:lnTo>
                  <a:lnTo>
                    <a:pt x="31914" y="93477"/>
                  </a:lnTo>
                  <a:lnTo>
                    <a:pt x="0" y="851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225">
              <a:extLst>
                <a:ext uri="{FF2B5EF4-FFF2-40B4-BE49-F238E27FC236}">
                  <a16:creationId xmlns:a16="http://schemas.microsoft.com/office/drawing/2014/main" id="{EF17CBA7-F282-2FA1-6904-C68F0AC2387F}"/>
                </a:ext>
              </a:extLst>
            </p:cNvPr>
            <p:cNvSpPr/>
            <p:nvPr>
              <p:custDataLst>
                <p:tags r:id="rId132"/>
              </p:custDataLst>
            </p:nvPr>
          </p:nvSpPr>
          <p:spPr>
            <a:xfrm>
              <a:off x="3025239" y="4276725"/>
              <a:ext cx="77766" cy="117031"/>
            </a:xfrm>
            <a:custGeom>
              <a:avLst/>
              <a:gdLst/>
              <a:ahLst/>
              <a:cxnLst/>
              <a:rect l="0" t="0" r="0" b="0"/>
              <a:pathLst>
                <a:path w="77766" h="117031">
                  <a:moveTo>
                    <a:pt x="60861" y="38100"/>
                  </a:moveTo>
                  <a:lnTo>
                    <a:pt x="60861" y="38100"/>
                  </a:lnTo>
                  <a:lnTo>
                    <a:pt x="65917" y="33043"/>
                  </a:lnTo>
                  <a:lnTo>
                    <a:pt x="66348" y="31554"/>
                  </a:lnTo>
                  <a:lnTo>
                    <a:pt x="65578" y="30561"/>
                  </a:lnTo>
                  <a:lnTo>
                    <a:pt x="61899" y="29458"/>
                  </a:lnTo>
                  <a:lnTo>
                    <a:pt x="56736" y="28968"/>
                  </a:lnTo>
                  <a:lnTo>
                    <a:pt x="54936" y="27779"/>
                  </a:lnTo>
                  <a:lnTo>
                    <a:pt x="53736" y="25927"/>
                  </a:lnTo>
                  <a:lnTo>
                    <a:pt x="52936" y="23635"/>
                  </a:lnTo>
                  <a:lnTo>
                    <a:pt x="51344" y="22106"/>
                  </a:lnTo>
                  <a:lnTo>
                    <a:pt x="46754" y="20408"/>
                  </a:lnTo>
                  <a:lnTo>
                    <a:pt x="38219" y="19452"/>
                  </a:lnTo>
                  <a:lnTo>
                    <a:pt x="23931" y="24226"/>
                  </a:lnTo>
                  <a:lnTo>
                    <a:pt x="15167" y="32286"/>
                  </a:lnTo>
                  <a:lnTo>
                    <a:pt x="917" y="54708"/>
                  </a:lnTo>
                  <a:lnTo>
                    <a:pt x="0" y="69823"/>
                  </a:lnTo>
                  <a:lnTo>
                    <a:pt x="8035" y="100340"/>
                  </a:lnTo>
                  <a:lnTo>
                    <a:pt x="16569" y="110918"/>
                  </a:lnTo>
                  <a:lnTo>
                    <a:pt x="21808" y="115220"/>
                  </a:lnTo>
                  <a:lnTo>
                    <a:pt x="28475" y="117030"/>
                  </a:lnTo>
                  <a:lnTo>
                    <a:pt x="44351" y="116219"/>
                  </a:lnTo>
                  <a:lnTo>
                    <a:pt x="56346" y="112331"/>
                  </a:lnTo>
                  <a:lnTo>
                    <a:pt x="61026" y="109812"/>
                  </a:lnTo>
                  <a:lnTo>
                    <a:pt x="69048" y="101369"/>
                  </a:lnTo>
                  <a:lnTo>
                    <a:pt x="72669" y="96154"/>
                  </a:lnTo>
                  <a:lnTo>
                    <a:pt x="77765" y="73646"/>
                  </a:lnTo>
                  <a:lnTo>
                    <a:pt x="71521" y="28939"/>
                  </a:lnTo>
                  <a:lnTo>
                    <a:pt x="65666" y="11867"/>
                  </a:lnTo>
                  <a:lnTo>
                    <a:pt x="63006" y="7912"/>
                  </a:lnTo>
                  <a:lnTo>
                    <a:pt x="5133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226">
              <a:extLst>
                <a:ext uri="{FF2B5EF4-FFF2-40B4-BE49-F238E27FC236}">
                  <a16:creationId xmlns:a16="http://schemas.microsoft.com/office/drawing/2014/main" id="{0C6E01B0-DEE5-9DCD-5A59-D408FAB7275B}"/>
                </a:ext>
              </a:extLst>
            </p:cNvPr>
            <p:cNvSpPr/>
            <p:nvPr>
              <p:custDataLst>
                <p:tags r:id="rId133"/>
              </p:custDataLst>
            </p:nvPr>
          </p:nvSpPr>
          <p:spPr>
            <a:xfrm>
              <a:off x="3152775" y="4297133"/>
              <a:ext cx="38101" cy="236768"/>
            </a:xfrm>
            <a:custGeom>
              <a:avLst/>
              <a:gdLst/>
              <a:ahLst/>
              <a:cxnLst/>
              <a:rect l="0" t="0" r="0" b="0"/>
              <a:pathLst>
                <a:path w="38101" h="236768">
                  <a:moveTo>
                    <a:pt x="38100" y="17692"/>
                  </a:moveTo>
                  <a:lnTo>
                    <a:pt x="38100" y="17692"/>
                  </a:lnTo>
                  <a:lnTo>
                    <a:pt x="38100" y="0"/>
                  </a:lnTo>
                  <a:lnTo>
                    <a:pt x="38100" y="39382"/>
                  </a:lnTo>
                  <a:lnTo>
                    <a:pt x="30496" y="81910"/>
                  </a:lnTo>
                  <a:lnTo>
                    <a:pt x="20766" y="126612"/>
                  </a:lnTo>
                  <a:lnTo>
                    <a:pt x="14144" y="171780"/>
                  </a:lnTo>
                  <a:lnTo>
                    <a:pt x="1730" y="217278"/>
                  </a:lnTo>
                  <a:lnTo>
                    <a:pt x="0" y="2367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227">
              <a:extLst>
                <a:ext uri="{FF2B5EF4-FFF2-40B4-BE49-F238E27FC236}">
                  <a16:creationId xmlns:a16="http://schemas.microsoft.com/office/drawing/2014/main" id="{17BBFB2F-F2C9-A8AE-0B76-8B445DE8CBE9}"/>
                </a:ext>
              </a:extLst>
            </p:cNvPr>
            <p:cNvSpPr/>
            <p:nvPr>
              <p:custDataLst>
                <p:tags r:id="rId134"/>
              </p:custDataLst>
            </p:nvPr>
          </p:nvSpPr>
          <p:spPr>
            <a:xfrm>
              <a:off x="3162300" y="4298103"/>
              <a:ext cx="112006" cy="79656"/>
            </a:xfrm>
            <a:custGeom>
              <a:avLst/>
              <a:gdLst/>
              <a:ahLst/>
              <a:cxnLst/>
              <a:rect l="0" t="0" r="0" b="0"/>
              <a:pathLst>
                <a:path w="112006" h="79656">
                  <a:moveTo>
                    <a:pt x="0" y="64347"/>
                  </a:moveTo>
                  <a:lnTo>
                    <a:pt x="0" y="64347"/>
                  </a:lnTo>
                  <a:lnTo>
                    <a:pt x="5056" y="49177"/>
                  </a:lnTo>
                  <a:lnTo>
                    <a:pt x="13183" y="38908"/>
                  </a:lnTo>
                  <a:lnTo>
                    <a:pt x="22793" y="29757"/>
                  </a:lnTo>
                  <a:lnTo>
                    <a:pt x="36269" y="13764"/>
                  </a:lnTo>
                  <a:lnTo>
                    <a:pt x="57313" y="2910"/>
                  </a:lnTo>
                  <a:lnTo>
                    <a:pt x="67100" y="0"/>
                  </a:lnTo>
                  <a:lnTo>
                    <a:pt x="71192" y="283"/>
                  </a:lnTo>
                  <a:lnTo>
                    <a:pt x="78560" y="3419"/>
                  </a:lnTo>
                  <a:lnTo>
                    <a:pt x="98460" y="21659"/>
                  </a:lnTo>
                  <a:lnTo>
                    <a:pt x="106554" y="33380"/>
                  </a:lnTo>
                  <a:lnTo>
                    <a:pt x="112005" y="51879"/>
                  </a:lnTo>
                  <a:lnTo>
                    <a:pt x="109595" y="58152"/>
                  </a:lnTo>
                  <a:lnTo>
                    <a:pt x="98450" y="70766"/>
                  </a:lnTo>
                  <a:lnTo>
                    <a:pt x="85736" y="77783"/>
                  </a:lnTo>
                  <a:lnTo>
                    <a:pt x="79383" y="79655"/>
                  </a:lnTo>
                  <a:lnTo>
                    <a:pt x="9525" y="73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228">
              <a:extLst>
                <a:ext uri="{FF2B5EF4-FFF2-40B4-BE49-F238E27FC236}">
                  <a16:creationId xmlns:a16="http://schemas.microsoft.com/office/drawing/2014/main" id="{6410A19A-1D53-100C-EF77-F00A0F5DB3EA}"/>
                </a:ext>
              </a:extLst>
            </p:cNvPr>
            <p:cNvSpPr/>
            <p:nvPr>
              <p:custDataLst>
                <p:tags r:id="rId135"/>
              </p:custDataLst>
            </p:nvPr>
          </p:nvSpPr>
          <p:spPr>
            <a:xfrm>
              <a:off x="3335467" y="4305300"/>
              <a:ext cx="84009" cy="94142"/>
            </a:xfrm>
            <a:custGeom>
              <a:avLst/>
              <a:gdLst/>
              <a:ahLst/>
              <a:cxnLst/>
              <a:rect l="0" t="0" r="0" b="0"/>
              <a:pathLst>
                <a:path w="84009" h="94142">
                  <a:moveTo>
                    <a:pt x="17333" y="19050"/>
                  </a:moveTo>
                  <a:lnTo>
                    <a:pt x="17333" y="19050"/>
                  </a:lnTo>
                  <a:lnTo>
                    <a:pt x="17333" y="9535"/>
                  </a:lnTo>
                  <a:lnTo>
                    <a:pt x="9729" y="18190"/>
                  </a:lnTo>
                  <a:lnTo>
                    <a:pt x="2145" y="33376"/>
                  </a:lnTo>
                  <a:lnTo>
                    <a:pt x="0" y="45173"/>
                  </a:lnTo>
                  <a:lnTo>
                    <a:pt x="1868" y="57471"/>
                  </a:lnTo>
                  <a:lnTo>
                    <a:pt x="7284" y="69993"/>
                  </a:lnTo>
                  <a:lnTo>
                    <a:pt x="16747" y="82613"/>
                  </a:lnTo>
                  <a:lnTo>
                    <a:pt x="28009" y="89634"/>
                  </a:lnTo>
                  <a:lnTo>
                    <a:pt x="47429" y="94141"/>
                  </a:lnTo>
                  <a:lnTo>
                    <a:pt x="54698" y="91935"/>
                  </a:lnTo>
                  <a:lnTo>
                    <a:pt x="58118" y="89865"/>
                  </a:lnTo>
                  <a:lnTo>
                    <a:pt x="67988" y="71782"/>
                  </a:lnTo>
                  <a:lnTo>
                    <a:pt x="80649" y="28668"/>
                  </a:lnTo>
                  <a:lnTo>
                    <a:pt x="840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229">
              <a:extLst>
                <a:ext uri="{FF2B5EF4-FFF2-40B4-BE49-F238E27FC236}">
                  <a16:creationId xmlns:a16="http://schemas.microsoft.com/office/drawing/2014/main" id="{F3F7F776-FCF7-3D69-8CD2-F17C35598E79}"/>
                </a:ext>
              </a:extLst>
            </p:cNvPr>
            <p:cNvSpPr/>
            <p:nvPr>
              <p:custDataLst>
                <p:tags r:id="rId136"/>
              </p:custDataLst>
            </p:nvPr>
          </p:nvSpPr>
          <p:spPr>
            <a:xfrm>
              <a:off x="3524250" y="4210084"/>
              <a:ext cx="17727" cy="199992"/>
            </a:xfrm>
            <a:custGeom>
              <a:avLst/>
              <a:gdLst/>
              <a:ahLst/>
              <a:cxnLst/>
              <a:rect l="0" t="0" r="0" b="0"/>
              <a:pathLst>
                <a:path w="17727" h="199992">
                  <a:moveTo>
                    <a:pt x="9525" y="9491"/>
                  </a:moveTo>
                  <a:lnTo>
                    <a:pt x="9525" y="9491"/>
                  </a:lnTo>
                  <a:lnTo>
                    <a:pt x="9525" y="0"/>
                  </a:lnTo>
                  <a:lnTo>
                    <a:pt x="9525" y="8170"/>
                  </a:lnTo>
                  <a:lnTo>
                    <a:pt x="16071" y="16834"/>
                  </a:lnTo>
                  <a:lnTo>
                    <a:pt x="17726" y="22632"/>
                  </a:lnTo>
                  <a:lnTo>
                    <a:pt x="10733" y="64650"/>
                  </a:lnTo>
                  <a:lnTo>
                    <a:pt x="9684" y="109287"/>
                  </a:lnTo>
                  <a:lnTo>
                    <a:pt x="6750" y="138544"/>
                  </a:lnTo>
                  <a:lnTo>
                    <a:pt x="889" y="179512"/>
                  </a:lnTo>
                  <a:lnTo>
                    <a:pt x="0" y="1999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230">
              <a:extLst>
                <a:ext uri="{FF2B5EF4-FFF2-40B4-BE49-F238E27FC236}">
                  <a16:creationId xmlns:a16="http://schemas.microsoft.com/office/drawing/2014/main" id="{1884C882-3408-66C1-13F3-F02A9F412B41}"/>
                </a:ext>
              </a:extLst>
            </p:cNvPr>
            <p:cNvSpPr/>
            <p:nvPr>
              <p:custDataLst>
                <p:tags r:id="rId137"/>
              </p:custDataLst>
            </p:nvPr>
          </p:nvSpPr>
          <p:spPr>
            <a:xfrm>
              <a:off x="3581400" y="44100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231">
              <a:extLst>
                <a:ext uri="{FF2B5EF4-FFF2-40B4-BE49-F238E27FC236}">
                  <a16:creationId xmlns:a16="http://schemas.microsoft.com/office/drawing/2014/main" id="{F40949C6-1FDA-D968-DF16-10C5A7D44521}"/>
                </a:ext>
              </a:extLst>
            </p:cNvPr>
            <p:cNvSpPr/>
            <p:nvPr>
              <p:custDataLst>
                <p:tags r:id="rId138"/>
              </p:custDataLst>
            </p:nvPr>
          </p:nvSpPr>
          <p:spPr>
            <a:xfrm>
              <a:off x="3763699" y="4410168"/>
              <a:ext cx="236802" cy="18958"/>
            </a:xfrm>
            <a:custGeom>
              <a:avLst/>
              <a:gdLst/>
              <a:ahLst/>
              <a:cxnLst/>
              <a:rect l="0" t="0" r="0" b="0"/>
              <a:pathLst>
                <a:path w="236802" h="18958">
                  <a:moveTo>
                    <a:pt x="8201" y="18957"/>
                  </a:moveTo>
                  <a:lnTo>
                    <a:pt x="8201" y="18957"/>
                  </a:lnTo>
                  <a:lnTo>
                    <a:pt x="0" y="18957"/>
                  </a:lnTo>
                  <a:lnTo>
                    <a:pt x="26870" y="16135"/>
                  </a:lnTo>
                  <a:lnTo>
                    <a:pt x="61358" y="11418"/>
                  </a:lnTo>
                  <a:lnTo>
                    <a:pt x="102267" y="7198"/>
                  </a:lnTo>
                  <a:lnTo>
                    <a:pt x="126208" y="4206"/>
                  </a:lnTo>
                  <a:lnTo>
                    <a:pt x="161647" y="5264"/>
                  </a:lnTo>
                  <a:lnTo>
                    <a:pt x="207306" y="612"/>
                  </a:lnTo>
                  <a:lnTo>
                    <a:pt x="232499" y="0"/>
                  </a:lnTo>
                  <a:lnTo>
                    <a:pt x="233933" y="1027"/>
                  </a:lnTo>
                  <a:lnTo>
                    <a:pt x="236801" y="9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9" name="SMARTInkShape-Group42">
            <a:extLst>
              <a:ext uri="{FF2B5EF4-FFF2-40B4-BE49-F238E27FC236}">
                <a16:creationId xmlns:a16="http://schemas.microsoft.com/office/drawing/2014/main" id="{8336E647-51DC-7FAF-93AC-66C359370256}"/>
              </a:ext>
            </a:extLst>
          </p:cNvPr>
          <p:cNvGrpSpPr/>
          <p:nvPr/>
        </p:nvGrpSpPr>
        <p:grpSpPr>
          <a:xfrm>
            <a:off x="7810500" y="3287614"/>
            <a:ext cx="571501" cy="623935"/>
            <a:chOff x="7810500" y="3287614"/>
            <a:chExt cx="571501" cy="623935"/>
          </a:xfrm>
        </p:grpSpPr>
        <p:sp>
          <p:nvSpPr>
            <p:cNvPr id="544" name="SMARTInkShape-232">
              <a:extLst>
                <a:ext uri="{FF2B5EF4-FFF2-40B4-BE49-F238E27FC236}">
                  <a16:creationId xmlns:a16="http://schemas.microsoft.com/office/drawing/2014/main" id="{2FB7EB7C-F60B-214D-3A98-B01910BB48BC}"/>
                </a:ext>
              </a:extLst>
            </p:cNvPr>
            <p:cNvSpPr/>
            <p:nvPr>
              <p:custDataLst>
                <p:tags r:id="rId125"/>
              </p:custDataLst>
            </p:nvPr>
          </p:nvSpPr>
          <p:spPr>
            <a:xfrm>
              <a:off x="7905750" y="3287614"/>
              <a:ext cx="209551" cy="140351"/>
            </a:xfrm>
            <a:custGeom>
              <a:avLst/>
              <a:gdLst/>
              <a:ahLst/>
              <a:cxnLst/>
              <a:rect l="0" t="0" r="0" b="0"/>
              <a:pathLst>
                <a:path w="209551" h="140351">
                  <a:moveTo>
                    <a:pt x="0" y="55661"/>
                  </a:moveTo>
                  <a:lnTo>
                    <a:pt x="0" y="55661"/>
                  </a:lnTo>
                  <a:lnTo>
                    <a:pt x="0" y="50604"/>
                  </a:lnTo>
                  <a:lnTo>
                    <a:pt x="2822" y="45300"/>
                  </a:lnTo>
                  <a:lnTo>
                    <a:pt x="8664" y="39414"/>
                  </a:lnTo>
                  <a:lnTo>
                    <a:pt x="54189" y="14372"/>
                  </a:lnTo>
                  <a:lnTo>
                    <a:pt x="97379" y="1861"/>
                  </a:lnTo>
                  <a:lnTo>
                    <a:pt x="106074" y="0"/>
                  </a:lnTo>
                  <a:lnTo>
                    <a:pt x="116288" y="1995"/>
                  </a:lnTo>
                  <a:lnTo>
                    <a:pt x="121976" y="4009"/>
                  </a:lnTo>
                  <a:lnTo>
                    <a:pt x="125768" y="6409"/>
                  </a:lnTo>
                  <a:lnTo>
                    <a:pt x="129980" y="11899"/>
                  </a:lnTo>
                  <a:lnTo>
                    <a:pt x="130044" y="15903"/>
                  </a:lnTo>
                  <a:lnTo>
                    <a:pt x="119797" y="48635"/>
                  </a:lnTo>
                  <a:lnTo>
                    <a:pt x="88267" y="95305"/>
                  </a:lnTo>
                  <a:lnTo>
                    <a:pt x="41847" y="137890"/>
                  </a:lnTo>
                  <a:lnTo>
                    <a:pt x="36943" y="139832"/>
                  </a:lnTo>
                  <a:lnTo>
                    <a:pt x="34154" y="140350"/>
                  </a:lnTo>
                  <a:lnTo>
                    <a:pt x="32294" y="139637"/>
                  </a:lnTo>
                  <a:lnTo>
                    <a:pt x="31055" y="138103"/>
                  </a:lnTo>
                  <a:lnTo>
                    <a:pt x="30228" y="136023"/>
                  </a:lnTo>
                  <a:lnTo>
                    <a:pt x="34954" y="128066"/>
                  </a:lnTo>
                  <a:lnTo>
                    <a:pt x="44110" y="118533"/>
                  </a:lnTo>
                  <a:lnTo>
                    <a:pt x="86170" y="90614"/>
                  </a:lnTo>
                  <a:lnTo>
                    <a:pt x="131189" y="63154"/>
                  </a:lnTo>
                  <a:lnTo>
                    <a:pt x="174263" y="33357"/>
                  </a:lnTo>
                  <a:lnTo>
                    <a:pt x="175441" y="31267"/>
                  </a:lnTo>
                  <a:lnTo>
                    <a:pt x="175170" y="29873"/>
                  </a:lnTo>
                  <a:lnTo>
                    <a:pt x="173930" y="28944"/>
                  </a:lnTo>
                  <a:lnTo>
                    <a:pt x="167129" y="27637"/>
                  </a:lnTo>
                  <a:lnTo>
                    <a:pt x="161416" y="30153"/>
                  </a:lnTo>
                  <a:lnTo>
                    <a:pt x="126413" y="62749"/>
                  </a:lnTo>
                  <a:lnTo>
                    <a:pt x="112833" y="81280"/>
                  </a:lnTo>
                  <a:lnTo>
                    <a:pt x="107162" y="100176"/>
                  </a:lnTo>
                  <a:lnTo>
                    <a:pt x="105482" y="119180"/>
                  </a:lnTo>
                  <a:lnTo>
                    <a:pt x="107363" y="123407"/>
                  </a:lnTo>
                  <a:lnTo>
                    <a:pt x="110734" y="126225"/>
                  </a:lnTo>
                  <a:lnTo>
                    <a:pt x="120123" y="129356"/>
                  </a:lnTo>
                  <a:lnTo>
                    <a:pt x="159686" y="131531"/>
                  </a:lnTo>
                  <a:lnTo>
                    <a:pt x="190921" y="137284"/>
                  </a:lnTo>
                  <a:lnTo>
                    <a:pt x="209550" y="131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233">
              <a:extLst>
                <a:ext uri="{FF2B5EF4-FFF2-40B4-BE49-F238E27FC236}">
                  <a16:creationId xmlns:a16="http://schemas.microsoft.com/office/drawing/2014/main" id="{499B7BBC-E80C-0D78-C3C4-FBC90F808EEB}"/>
                </a:ext>
              </a:extLst>
            </p:cNvPr>
            <p:cNvSpPr/>
            <p:nvPr>
              <p:custDataLst>
                <p:tags r:id="rId126"/>
              </p:custDataLst>
            </p:nvPr>
          </p:nvSpPr>
          <p:spPr>
            <a:xfrm>
              <a:off x="8134350" y="3391443"/>
              <a:ext cx="161926" cy="132669"/>
            </a:xfrm>
            <a:custGeom>
              <a:avLst/>
              <a:gdLst/>
              <a:ahLst/>
              <a:cxnLst/>
              <a:rect l="0" t="0" r="0" b="0"/>
              <a:pathLst>
                <a:path w="161926" h="132669">
                  <a:moveTo>
                    <a:pt x="0" y="28032"/>
                  </a:moveTo>
                  <a:lnTo>
                    <a:pt x="0" y="28032"/>
                  </a:lnTo>
                  <a:lnTo>
                    <a:pt x="0" y="22975"/>
                  </a:lnTo>
                  <a:lnTo>
                    <a:pt x="2822" y="17671"/>
                  </a:lnTo>
                  <a:lnTo>
                    <a:pt x="13257" y="5642"/>
                  </a:lnTo>
                  <a:lnTo>
                    <a:pt x="19297" y="2206"/>
                  </a:lnTo>
                  <a:lnTo>
                    <a:pt x="31799" y="0"/>
                  </a:lnTo>
                  <a:lnTo>
                    <a:pt x="38122" y="2521"/>
                  </a:lnTo>
                  <a:lnTo>
                    <a:pt x="50804" y="12762"/>
                  </a:lnTo>
                  <a:lnTo>
                    <a:pt x="51861" y="17852"/>
                  </a:lnTo>
                  <a:lnTo>
                    <a:pt x="48292" y="39127"/>
                  </a:lnTo>
                  <a:lnTo>
                    <a:pt x="24984" y="85237"/>
                  </a:lnTo>
                  <a:lnTo>
                    <a:pt x="590" y="122524"/>
                  </a:lnTo>
                  <a:lnTo>
                    <a:pt x="10288" y="128114"/>
                  </a:lnTo>
                  <a:lnTo>
                    <a:pt x="23623" y="127899"/>
                  </a:lnTo>
                  <a:lnTo>
                    <a:pt x="40132" y="126392"/>
                  </a:lnTo>
                  <a:lnTo>
                    <a:pt x="85993" y="131753"/>
                  </a:lnTo>
                  <a:lnTo>
                    <a:pt x="125847" y="132668"/>
                  </a:lnTo>
                  <a:lnTo>
                    <a:pt x="141656" y="131687"/>
                  </a:lnTo>
                  <a:lnTo>
                    <a:pt x="161925" y="123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234">
              <a:extLst>
                <a:ext uri="{FF2B5EF4-FFF2-40B4-BE49-F238E27FC236}">
                  <a16:creationId xmlns:a16="http://schemas.microsoft.com/office/drawing/2014/main" id="{90D0A6F4-044D-5729-D398-2C2460621586}"/>
                </a:ext>
              </a:extLst>
            </p:cNvPr>
            <p:cNvSpPr/>
            <p:nvPr>
              <p:custDataLst>
                <p:tags r:id="rId127"/>
              </p:custDataLst>
            </p:nvPr>
          </p:nvSpPr>
          <p:spPr>
            <a:xfrm>
              <a:off x="7810500" y="3576197"/>
              <a:ext cx="571501" cy="62354"/>
            </a:xfrm>
            <a:custGeom>
              <a:avLst/>
              <a:gdLst/>
              <a:ahLst/>
              <a:cxnLst/>
              <a:rect l="0" t="0" r="0" b="0"/>
              <a:pathLst>
                <a:path w="571501" h="62354">
                  <a:moveTo>
                    <a:pt x="0" y="24253"/>
                  </a:moveTo>
                  <a:lnTo>
                    <a:pt x="0" y="24253"/>
                  </a:lnTo>
                  <a:lnTo>
                    <a:pt x="25988" y="17707"/>
                  </a:lnTo>
                  <a:lnTo>
                    <a:pt x="68378" y="14552"/>
                  </a:lnTo>
                  <a:lnTo>
                    <a:pt x="115577" y="7363"/>
                  </a:lnTo>
                  <a:lnTo>
                    <a:pt x="152778" y="3021"/>
                  </a:lnTo>
                  <a:lnTo>
                    <a:pt x="182202" y="0"/>
                  </a:lnTo>
                  <a:lnTo>
                    <a:pt x="223500" y="2185"/>
                  </a:lnTo>
                  <a:lnTo>
                    <a:pt x="258790" y="3862"/>
                  </a:lnTo>
                  <a:lnTo>
                    <a:pt x="305278" y="4806"/>
                  </a:lnTo>
                  <a:lnTo>
                    <a:pt x="349745" y="7908"/>
                  </a:lnTo>
                  <a:lnTo>
                    <a:pt x="389731" y="12707"/>
                  </a:lnTo>
                  <a:lnTo>
                    <a:pt x="428389" y="16952"/>
                  </a:lnTo>
                  <a:lnTo>
                    <a:pt x="472301" y="24912"/>
                  </a:lnTo>
                  <a:lnTo>
                    <a:pt x="519882" y="36796"/>
                  </a:lnTo>
                  <a:lnTo>
                    <a:pt x="571500" y="62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235">
              <a:extLst>
                <a:ext uri="{FF2B5EF4-FFF2-40B4-BE49-F238E27FC236}">
                  <a16:creationId xmlns:a16="http://schemas.microsoft.com/office/drawing/2014/main" id="{2D2AB678-6F63-3A51-3CA0-B8316205AA30}"/>
                </a:ext>
              </a:extLst>
            </p:cNvPr>
            <p:cNvSpPr/>
            <p:nvPr>
              <p:custDataLst>
                <p:tags r:id="rId128"/>
              </p:custDataLst>
            </p:nvPr>
          </p:nvSpPr>
          <p:spPr>
            <a:xfrm>
              <a:off x="7905750" y="3714924"/>
              <a:ext cx="152344" cy="152227"/>
            </a:xfrm>
            <a:custGeom>
              <a:avLst/>
              <a:gdLst/>
              <a:ahLst/>
              <a:cxnLst/>
              <a:rect l="0" t="0" r="0" b="0"/>
              <a:pathLst>
                <a:path w="152344" h="152227">
                  <a:moveTo>
                    <a:pt x="0" y="37926"/>
                  </a:moveTo>
                  <a:lnTo>
                    <a:pt x="0" y="37926"/>
                  </a:lnTo>
                  <a:lnTo>
                    <a:pt x="5056" y="32869"/>
                  </a:lnTo>
                  <a:lnTo>
                    <a:pt x="10361" y="30387"/>
                  </a:lnTo>
                  <a:lnTo>
                    <a:pt x="13257" y="29725"/>
                  </a:lnTo>
                  <a:lnTo>
                    <a:pt x="26569" y="22117"/>
                  </a:lnTo>
                  <a:lnTo>
                    <a:pt x="51736" y="19002"/>
                  </a:lnTo>
                  <a:lnTo>
                    <a:pt x="53540" y="22135"/>
                  </a:lnTo>
                  <a:lnTo>
                    <a:pt x="55546" y="34083"/>
                  </a:lnTo>
                  <a:lnTo>
                    <a:pt x="48808" y="72792"/>
                  </a:lnTo>
                  <a:lnTo>
                    <a:pt x="29797" y="119402"/>
                  </a:lnTo>
                  <a:lnTo>
                    <a:pt x="29390" y="120818"/>
                  </a:lnTo>
                  <a:lnTo>
                    <a:pt x="29119" y="120704"/>
                  </a:lnTo>
                  <a:lnTo>
                    <a:pt x="28817" y="117755"/>
                  </a:lnTo>
                  <a:lnTo>
                    <a:pt x="33703" y="105088"/>
                  </a:lnTo>
                  <a:lnTo>
                    <a:pt x="60048" y="62985"/>
                  </a:lnTo>
                  <a:lnTo>
                    <a:pt x="70079" y="49063"/>
                  </a:lnTo>
                  <a:lnTo>
                    <a:pt x="116711" y="13327"/>
                  </a:lnTo>
                  <a:lnTo>
                    <a:pt x="130950" y="1813"/>
                  </a:lnTo>
                  <a:lnTo>
                    <a:pt x="135105" y="709"/>
                  </a:lnTo>
                  <a:lnTo>
                    <a:pt x="141339" y="0"/>
                  </a:lnTo>
                  <a:lnTo>
                    <a:pt x="147477" y="4935"/>
                  </a:lnTo>
                  <a:lnTo>
                    <a:pt x="150212" y="10210"/>
                  </a:lnTo>
                  <a:lnTo>
                    <a:pt x="151968" y="27277"/>
                  </a:lnTo>
                  <a:lnTo>
                    <a:pt x="152343" y="67608"/>
                  </a:lnTo>
                  <a:lnTo>
                    <a:pt x="151316" y="83926"/>
                  </a:lnTo>
                  <a:lnTo>
                    <a:pt x="143755" y="117855"/>
                  </a:lnTo>
                  <a:lnTo>
                    <a:pt x="142875" y="152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236">
              <a:extLst>
                <a:ext uri="{FF2B5EF4-FFF2-40B4-BE49-F238E27FC236}">
                  <a16:creationId xmlns:a16="http://schemas.microsoft.com/office/drawing/2014/main" id="{A6BFD1CC-92CC-1AA6-0C5B-5C519C3E8867}"/>
                </a:ext>
              </a:extLst>
            </p:cNvPr>
            <p:cNvSpPr/>
            <p:nvPr>
              <p:custDataLst>
                <p:tags r:id="rId129"/>
              </p:custDataLst>
            </p:nvPr>
          </p:nvSpPr>
          <p:spPr>
            <a:xfrm>
              <a:off x="8134350" y="3810151"/>
              <a:ext cx="190501" cy="101398"/>
            </a:xfrm>
            <a:custGeom>
              <a:avLst/>
              <a:gdLst/>
              <a:ahLst/>
              <a:cxnLst/>
              <a:rect l="0" t="0" r="0" b="0"/>
              <a:pathLst>
                <a:path w="190501" h="101398">
                  <a:moveTo>
                    <a:pt x="0" y="18899"/>
                  </a:moveTo>
                  <a:lnTo>
                    <a:pt x="0" y="18899"/>
                  </a:lnTo>
                  <a:lnTo>
                    <a:pt x="16246" y="3711"/>
                  </a:lnTo>
                  <a:lnTo>
                    <a:pt x="22390" y="1566"/>
                  </a:lnTo>
                  <a:lnTo>
                    <a:pt x="44434" y="0"/>
                  </a:lnTo>
                  <a:lnTo>
                    <a:pt x="49029" y="2738"/>
                  </a:lnTo>
                  <a:lnTo>
                    <a:pt x="51736" y="4950"/>
                  </a:lnTo>
                  <a:lnTo>
                    <a:pt x="52482" y="8541"/>
                  </a:lnTo>
                  <a:lnTo>
                    <a:pt x="50489" y="18176"/>
                  </a:lnTo>
                  <a:lnTo>
                    <a:pt x="39528" y="41608"/>
                  </a:lnTo>
                  <a:lnTo>
                    <a:pt x="4477" y="83098"/>
                  </a:lnTo>
                  <a:lnTo>
                    <a:pt x="590" y="101371"/>
                  </a:lnTo>
                  <a:lnTo>
                    <a:pt x="1452" y="101397"/>
                  </a:lnTo>
                  <a:lnTo>
                    <a:pt x="7720" y="97435"/>
                  </a:lnTo>
                  <a:lnTo>
                    <a:pt x="54363" y="86518"/>
                  </a:lnTo>
                  <a:lnTo>
                    <a:pt x="96138" y="85698"/>
                  </a:lnTo>
                  <a:lnTo>
                    <a:pt x="142991" y="88412"/>
                  </a:lnTo>
                  <a:lnTo>
                    <a:pt x="190500" y="95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2" name="SMARTInkShape-Group43">
            <a:extLst>
              <a:ext uri="{FF2B5EF4-FFF2-40B4-BE49-F238E27FC236}">
                <a16:creationId xmlns:a16="http://schemas.microsoft.com/office/drawing/2014/main" id="{F906C877-42C4-C05C-7A53-F7DFADFE45DF}"/>
              </a:ext>
            </a:extLst>
          </p:cNvPr>
          <p:cNvGrpSpPr/>
          <p:nvPr/>
        </p:nvGrpSpPr>
        <p:grpSpPr>
          <a:xfrm>
            <a:off x="7324725" y="3324225"/>
            <a:ext cx="142876" cy="76201"/>
            <a:chOff x="7324725" y="3324225"/>
            <a:chExt cx="142876" cy="76201"/>
          </a:xfrm>
        </p:grpSpPr>
        <p:sp>
          <p:nvSpPr>
            <p:cNvPr id="550" name="SMARTInkShape-237">
              <a:extLst>
                <a:ext uri="{FF2B5EF4-FFF2-40B4-BE49-F238E27FC236}">
                  <a16:creationId xmlns:a16="http://schemas.microsoft.com/office/drawing/2014/main" id="{1D6552E7-E3AA-8976-9FEF-CE58DC3E8F00}"/>
                </a:ext>
              </a:extLst>
            </p:cNvPr>
            <p:cNvSpPr/>
            <p:nvPr>
              <p:custDataLst>
                <p:tags r:id="rId123"/>
              </p:custDataLst>
            </p:nvPr>
          </p:nvSpPr>
          <p:spPr>
            <a:xfrm>
              <a:off x="7324725" y="3324225"/>
              <a:ext cx="123826" cy="9526"/>
            </a:xfrm>
            <a:custGeom>
              <a:avLst/>
              <a:gdLst/>
              <a:ahLst/>
              <a:cxnLst/>
              <a:rect l="0" t="0" r="0" b="0"/>
              <a:pathLst>
                <a:path w="123826" h="9526">
                  <a:moveTo>
                    <a:pt x="0" y="9525"/>
                  </a:moveTo>
                  <a:lnTo>
                    <a:pt x="0" y="9525"/>
                  </a:lnTo>
                  <a:lnTo>
                    <a:pt x="5056" y="9525"/>
                  </a:lnTo>
                  <a:lnTo>
                    <a:pt x="6547" y="8467"/>
                  </a:lnTo>
                  <a:lnTo>
                    <a:pt x="7540" y="6703"/>
                  </a:lnTo>
                  <a:lnTo>
                    <a:pt x="8201" y="4468"/>
                  </a:lnTo>
                  <a:lnTo>
                    <a:pt x="10760" y="2979"/>
                  </a:lnTo>
                  <a:lnTo>
                    <a:pt x="30867" y="393"/>
                  </a:lnTo>
                  <a:lnTo>
                    <a:pt x="77238" y="34"/>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238">
              <a:extLst>
                <a:ext uri="{FF2B5EF4-FFF2-40B4-BE49-F238E27FC236}">
                  <a16:creationId xmlns:a16="http://schemas.microsoft.com/office/drawing/2014/main" id="{762A9134-E170-2B43-958F-9ED3979496D9}"/>
                </a:ext>
              </a:extLst>
            </p:cNvPr>
            <p:cNvSpPr/>
            <p:nvPr>
              <p:custDataLst>
                <p:tags r:id="rId124"/>
              </p:custDataLst>
            </p:nvPr>
          </p:nvSpPr>
          <p:spPr>
            <a:xfrm>
              <a:off x="7334250" y="3381375"/>
              <a:ext cx="133351" cy="19051"/>
            </a:xfrm>
            <a:custGeom>
              <a:avLst/>
              <a:gdLst/>
              <a:ahLst/>
              <a:cxnLst/>
              <a:rect l="0" t="0" r="0" b="0"/>
              <a:pathLst>
                <a:path w="133351" h="19051">
                  <a:moveTo>
                    <a:pt x="0" y="0"/>
                  </a:moveTo>
                  <a:lnTo>
                    <a:pt x="0" y="0"/>
                  </a:lnTo>
                  <a:lnTo>
                    <a:pt x="0" y="8201"/>
                  </a:lnTo>
                  <a:lnTo>
                    <a:pt x="10113" y="9132"/>
                  </a:lnTo>
                  <a:lnTo>
                    <a:pt x="40097" y="3960"/>
                  </a:lnTo>
                  <a:lnTo>
                    <a:pt x="80931" y="8583"/>
                  </a:lnTo>
                  <a:lnTo>
                    <a:pt x="1333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7" name="SMARTInkShape-Group44">
            <a:extLst>
              <a:ext uri="{FF2B5EF4-FFF2-40B4-BE49-F238E27FC236}">
                <a16:creationId xmlns:a16="http://schemas.microsoft.com/office/drawing/2014/main" id="{D70B3975-9935-D64A-2A04-317620F18983}"/>
              </a:ext>
            </a:extLst>
          </p:cNvPr>
          <p:cNvGrpSpPr/>
          <p:nvPr/>
        </p:nvGrpSpPr>
        <p:grpSpPr>
          <a:xfrm>
            <a:off x="6668825" y="3143703"/>
            <a:ext cx="341576" cy="485323"/>
            <a:chOff x="6668825" y="3143703"/>
            <a:chExt cx="341576" cy="485323"/>
          </a:xfrm>
        </p:grpSpPr>
        <p:sp>
          <p:nvSpPr>
            <p:cNvPr id="553" name="SMARTInkShape-239">
              <a:extLst>
                <a:ext uri="{FF2B5EF4-FFF2-40B4-BE49-F238E27FC236}">
                  <a16:creationId xmlns:a16="http://schemas.microsoft.com/office/drawing/2014/main" id="{21D0E8FC-330C-1820-7E4E-68213ABE0C62}"/>
                </a:ext>
              </a:extLst>
            </p:cNvPr>
            <p:cNvSpPr/>
            <p:nvPr>
              <p:custDataLst>
                <p:tags r:id="rId119"/>
              </p:custDataLst>
            </p:nvPr>
          </p:nvSpPr>
          <p:spPr>
            <a:xfrm>
              <a:off x="6762750" y="3296052"/>
              <a:ext cx="38101" cy="332974"/>
            </a:xfrm>
            <a:custGeom>
              <a:avLst/>
              <a:gdLst/>
              <a:ahLst/>
              <a:cxnLst/>
              <a:rect l="0" t="0" r="0" b="0"/>
              <a:pathLst>
                <a:path w="38101" h="332974">
                  <a:moveTo>
                    <a:pt x="38100" y="18648"/>
                  </a:moveTo>
                  <a:lnTo>
                    <a:pt x="38100" y="18648"/>
                  </a:lnTo>
                  <a:lnTo>
                    <a:pt x="33044" y="18648"/>
                  </a:lnTo>
                  <a:lnTo>
                    <a:pt x="32613" y="17590"/>
                  </a:lnTo>
                  <a:lnTo>
                    <a:pt x="37825" y="9516"/>
                  </a:lnTo>
                  <a:lnTo>
                    <a:pt x="38093" y="0"/>
                  </a:lnTo>
                  <a:lnTo>
                    <a:pt x="37042" y="46285"/>
                  </a:lnTo>
                  <a:lnTo>
                    <a:pt x="30496" y="87985"/>
                  </a:lnTo>
                  <a:lnTo>
                    <a:pt x="21625" y="128770"/>
                  </a:lnTo>
                  <a:lnTo>
                    <a:pt x="19558" y="172692"/>
                  </a:lnTo>
                  <a:lnTo>
                    <a:pt x="12605" y="218175"/>
                  </a:lnTo>
                  <a:lnTo>
                    <a:pt x="7311" y="264004"/>
                  </a:lnTo>
                  <a:lnTo>
                    <a:pt x="963" y="310446"/>
                  </a:lnTo>
                  <a:lnTo>
                    <a:pt x="0" y="3329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240">
              <a:extLst>
                <a:ext uri="{FF2B5EF4-FFF2-40B4-BE49-F238E27FC236}">
                  <a16:creationId xmlns:a16="http://schemas.microsoft.com/office/drawing/2014/main" id="{977B8E0A-9BD7-3E4F-238E-BB55C1731CC4}"/>
                </a:ext>
              </a:extLst>
            </p:cNvPr>
            <p:cNvSpPr/>
            <p:nvPr>
              <p:custDataLst>
                <p:tags r:id="rId120"/>
              </p:custDataLst>
            </p:nvPr>
          </p:nvSpPr>
          <p:spPr>
            <a:xfrm>
              <a:off x="6798741" y="3362456"/>
              <a:ext cx="96676" cy="102975"/>
            </a:xfrm>
            <a:custGeom>
              <a:avLst/>
              <a:gdLst/>
              <a:ahLst/>
              <a:cxnLst/>
              <a:rect l="0" t="0" r="0" b="0"/>
              <a:pathLst>
                <a:path w="96676" h="102975">
                  <a:moveTo>
                    <a:pt x="2109" y="95119"/>
                  </a:moveTo>
                  <a:lnTo>
                    <a:pt x="2109" y="95119"/>
                  </a:lnTo>
                  <a:lnTo>
                    <a:pt x="2109" y="50530"/>
                  </a:lnTo>
                  <a:lnTo>
                    <a:pt x="2109" y="34775"/>
                  </a:lnTo>
                  <a:lnTo>
                    <a:pt x="4931" y="28436"/>
                  </a:lnTo>
                  <a:lnTo>
                    <a:pt x="15366" y="15743"/>
                  </a:lnTo>
                  <a:lnTo>
                    <a:pt x="21406" y="12216"/>
                  </a:lnTo>
                  <a:lnTo>
                    <a:pt x="27619" y="9590"/>
                  </a:lnTo>
                  <a:lnTo>
                    <a:pt x="33908" y="4895"/>
                  </a:lnTo>
                  <a:lnTo>
                    <a:pt x="43053" y="2103"/>
                  </a:lnTo>
                  <a:lnTo>
                    <a:pt x="76625" y="0"/>
                  </a:lnTo>
                  <a:lnTo>
                    <a:pt x="85674" y="2749"/>
                  </a:lnTo>
                  <a:lnTo>
                    <a:pt x="89569" y="4964"/>
                  </a:lnTo>
                  <a:lnTo>
                    <a:pt x="92166" y="8557"/>
                  </a:lnTo>
                  <a:lnTo>
                    <a:pt x="95051" y="18195"/>
                  </a:lnTo>
                  <a:lnTo>
                    <a:pt x="96675" y="35520"/>
                  </a:lnTo>
                  <a:lnTo>
                    <a:pt x="92100" y="54059"/>
                  </a:lnTo>
                  <a:lnTo>
                    <a:pt x="73468" y="79287"/>
                  </a:lnTo>
                  <a:lnTo>
                    <a:pt x="61694" y="91963"/>
                  </a:lnTo>
                  <a:lnTo>
                    <a:pt x="49405" y="99008"/>
                  </a:lnTo>
                  <a:lnTo>
                    <a:pt x="27764" y="102974"/>
                  </a:lnTo>
                  <a:lnTo>
                    <a:pt x="12453" y="102843"/>
                  </a:lnTo>
                  <a:lnTo>
                    <a:pt x="2120" y="99258"/>
                  </a:lnTo>
                  <a:lnTo>
                    <a:pt x="0" y="978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241">
              <a:extLst>
                <a:ext uri="{FF2B5EF4-FFF2-40B4-BE49-F238E27FC236}">
                  <a16:creationId xmlns:a16="http://schemas.microsoft.com/office/drawing/2014/main" id="{A1875130-567D-6A94-CAD2-8A079568BF09}"/>
                </a:ext>
              </a:extLst>
            </p:cNvPr>
            <p:cNvSpPr/>
            <p:nvPr>
              <p:custDataLst>
                <p:tags r:id="rId121"/>
              </p:custDataLst>
            </p:nvPr>
          </p:nvSpPr>
          <p:spPr>
            <a:xfrm>
              <a:off x="6920415" y="3442640"/>
              <a:ext cx="89986" cy="98624"/>
            </a:xfrm>
            <a:custGeom>
              <a:avLst/>
              <a:gdLst/>
              <a:ahLst/>
              <a:cxnLst/>
              <a:rect l="0" t="0" r="0" b="0"/>
              <a:pathLst>
                <a:path w="89986" h="98624">
                  <a:moveTo>
                    <a:pt x="13785" y="14935"/>
                  </a:moveTo>
                  <a:lnTo>
                    <a:pt x="13785" y="14935"/>
                  </a:lnTo>
                  <a:lnTo>
                    <a:pt x="13785" y="9878"/>
                  </a:lnTo>
                  <a:lnTo>
                    <a:pt x="14843" y="8389"/>
                  </a:lnTo>
                  <a:lnTo>
                    <a:pt x="16607" y="7396"/>
                  </a:lnTo>
                  <a:lnTo>
                    <a:pt x="21985" y="5803"/>
                  </a:lnTo>
                  <a:lnTo>
                    <a:pt x="27974" y="470"/>
                  </a:lnTo>
                  <a:lnTo>
                    <a:pt x="29594" y="0"/>
                  </a:lnTo>
                  <a:lnTo>
                    <a:pt x="30675" y="745"/>
                  </a:lnTo>
                  <a:lnTo>
                    <a:pt x="32408" y="4489"/>
                  </a:lnTo>
                  <a:lnTo>
                    <a:pt x="37765" y="5137"/>
                  </a:lnTo>
                  <a:lnTo>
                    <a:pt x="39297" y="8403"/>
                  </a:lnTo>
                  <a:lnTo>
                    <a:pt x="40998" y="20499"/>
                  </a:lnTo>
                  <a:lnTo>
                    <a:pt x="38933" y="30813"/>
                  </a:lnTo>
                  <a:lnTo>
                    <a:pt x="35546" y="39983"/>
                  </a:lnTo>
                  <a:lnTo>
                    <a:pt x="28136" y="69282"/>
                  </a:lnTo>
                  <a:lnTo>
                    <a:pt x="16658" y="86779"/>
                  </a:lnTo>
                  <a:lnTo>
                    <a:pt x="10477" y="93785"/>
                  </a:lnTo>
                  <a:lnTo>
                    <a:pt x="4200" y="97604"/>
                  </a:lnTo>
                  <a:lnTo>
                    <a:pt x="1045" y="98623"/>
                  </a:lnTo>
                  <a:lnTo>
                    <a:pt x="0" y="98243"/>
                  </a:lnTo>
                  <a:lnTo>
                    <a:pt x="362" y="96933"/>
                  </a:lnTo>
                  <a:lnTo>
                    <a:pt x="1661" y="95000"/>
                  </a:lnTo>
                  <a:lnTo>
                    <a:pt x="3586" y="93712"/>
                  </a:lnTo>
                  <a:lnTo>
                    <a:pt x="8547" y="92280"/>
                  </a:lnTo>
                  <a:lnTo>
                    <a:pt x="26900" y="90303"/>
                  </a:lnTo>
                  <a:lnTo>
                    <a:pt x="40484" y="84656"/>
                  </a:lnTo>
                  <a:lnTo>
                    <a:pt x="71354" y="82011"/>
                  </a:lnTo>
                  <a:lnTo>
                    <a:pt x="79235" y="84610"/>
                  </a:lnTo>
                  <a:lnTo>
                    <a:pt x="89985" y="911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242">
              <a:extLst>
                <a:ext uri="{FF2B5EF4-FFF2-40B4-BE49-F238E27FC236}">
                  <a16:creationId xmlns:a16="http://schemas.microsoft.com/office/drawing/2014/main" id="{F4C00A97-2841-9CCF-4E34-2C15746096D7}"/>
                </a:ext>
              </a:extLst>
            </p:cNvPr>
            <p:cNvSpPr/>
            <p:nvPr>
              <p:custDataLst>
                <p:tags r:id="rId122"/>
              </p:custDataLst>
            </p:nvPr>
          </p:nvSpPr>
          <p:spPr>
            <a:xfrm>
              <a:off x="6668825" y="3143703"/>
              <a:ext cx="170126" cy="123373"/>
            </a:xfrm>
            <a:custGeom>
              <a:avLst/>
              <a:gdLst/>
              <a:ahLst/>
              <a:cxnLst/>
              <a:rect l="0" t="0" r="0" b="0"/>
              <a:pathLst>
                <a:path w="170126" h="123373">
                  <a:moveTo>
                    <a:pt x="8200" y="123372"/>
                  </a:moveTo>
                  <a:lnTo>
                    <a:pt x="8200" y="123372"/>
                  </a:lnTo>
                  <a:lnTo>
                    <a:pt x="0" y="115171"/>
                  </a:lnTo>
                  <a:lnTo>
                    <a:pt x="616" y="113671"/>
                  </a:lnTo>
                  <a:lnTo>
                    <a:pt x="5483" y="106504"/>
                  </a:lnTo>
                  <a:lnTo>
                    <a:pt x="6992" y="100706"/>
                  </a:lnTo>
                  <a:lnTo>
                    <a:pt x="13307" y="94601"/>
                  </a:lnTo>
                  <a:lnTo>
                    <a:pt x="22112" y="87302"/>
                  </a:lnTo>
                  <a:lnTo>
                    <a:pt x="42031" y="65369"/>
                  </a:lnTo>
                  <a:lnTo>
                    <a:pt x="54986" y="54201"/>
                  </a:lnTo>
                  <a:lnTo>
                    <a:pt x="82564" y="11390"/>
                  </a:lnTo>
                  <a:lnTo>
                    <a:pt x="84352" y="0"/>
                  </a:lnTo>
                  <a:lnTo>
                    <a:pt x="84386" y="4737"/>
                  </a:lnTo>
                  <a:lnTo>
                    <a:pt x="87216" y="9968"/>
                  </a:lnTo>
                  <a:lnTo>
                    <a:pt x="121985" y="56968"/>
                  </a:lnTo>
                  <a:lnTo>
                    <a:pt x="152896" y="104307"/>
                  </a:lnTo>
                  <a:lnTo>
                    <a:pt x="158318" y="111021"/>
                  </a:lnTo>
                  <a:lnTo>
                    <a:pt x="162408" y="112591"/>
                  </a:lnTo>
                  <a:lnTo>
                    <a:pt x="169673" y="113773"/>
                  </a:lnTo>
                  <a:lnTo>
                    <a:pt x="170125" y="123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0" name="SMARTInkShape-Group45">
            <a:extLst>
              <a:ext uri="{FF2B5EF4-FFF2-40B4-BE49-F238E27FC236}">
                <a16:creationId xmlns:a16="http://schemas.microsoft.com/office/drawing/2014/main" id="{6E4123FC-0EBC-7AA5-3533-2D5A34ADF659}"/>
              </a:ext>
            </a:extLst>
          </p:cNvPr>
          <p:cNvGrpSpPr/>
          <p:nvPr/>
        </p:nvGrpSpPr>
        <p:grpSpPr>
          <a:xfrm>
            <a:off x="4067175" y="3337881"/>
            <a:ext cx="295276" cy="214945"/>
            <a:chOff x="4067175" y="3337881"/>
            <a:chExt cx="295276" cy="214945"/>
          </a:xfrm>
        </p:grpSpPr>
        <p:sp>
          <p:nvSpPr>
            <p:cNvPr id="558" name="SMARTInkShape-243">
              <a:extLst>
                <a:ext uri="{FF2B5EF4-FFF2-40B4-BE49-F238E27FC236}">
                  <a16:creationId xmlns:a16="http://schemas.microsoft.com/office/drawing/2014/main" id="{0DD53C0F-44B3-EC4A-C4F4-4EE517B644AC}"/>
                </a:ext>
              </a:extLst>
            </p:cNvPr>
            <p:cNvSpPr/>
            <p:nvPr>
              <p:custDataLst>
                <p:tags r:id="rId117"/>
              </p:custDataLst>
            </p:nvPr>
          </p:nvSpPr>
          <p:spPr>
            <a:xfrm>
              <a:off x="4067175" y="3337881"/>
              <a:ext cx="238126" cy="157037"/>
            </a:xfrm>
            <a:custGeom>
              <a:avLst/>
              <a:gdLst/>
              <a:ahLst/>
              <a:cxnLst/>
              <a:rect l="0" t="0" r="0" b="0"/>
              <a:pathLst>
                <a:path w="238126" h="157037">
                  <a:moveTo>
                    <a:pt x="0" y="53019"/>
                  </a:moveTo>
                  <a:lnTo>
                    <a:pt x="0" y="53019"/>
                  </a:lnTo>
                  <a:lnTo>
                    <a:pt x="0" y="47962"/>
                  </a:lnTo>
                  <a:lnTo>
                    <a:pt x="2822" y="42658"/>
                  </a:lnTo>
                  <a:lnTo>
                    <a:pt x="18314" y="25573"/>
                  </a:lnTo>
                  <a:lnTo>
                    <a:pt x="26837" y="19654"/>
                  </a:lnTo>
                  <a:lnTo>
                    <a:pt x="67101" y="6995"/>
                  </a:lnTo>
                  <a:lnTo>
                    <a:pt x="82007" y="4652"/>
                  </a:lnTo>
                  <a:lnTo>
                    <a:pt x="88659" y="478"/>
                  </a:lnTo>
                  <a:lnTo>
                    <a:pt x="91914" y="0"/>
                  </a:lnTo>
                  <a:lnTo>
                    <a:pt x="95143" y="740"/>
                  </a:lnTo>
                  <a:lnTo>
                    <a:pt x="112986" y="9531"/>
                  </a:lnTo>
                  <a:lnTo>
                    <a:pt x="116599" y="13444"/>
                  </a:lnTo>
                  <a:lnTo>
                    <a:pt x="120613" y="23435"/>
                  </a:lnTo>
                  <a:lnTo>
                    <a:pt x="122874" y="46017"/>
                  </a:lnTo>
                  <a:lnTo>
                    <a:pt x="117758" y="60843"/>
                  </a:lnTo>
                  <a:lnTo>
                    <a:pt x="92732" y="103317"/>
                  </a:lnTo>
                  <a:lnTo>
                    <a:pt x="55709" y="149162"/>
                  </a:lnTo>
                  <a:lnTo>
                    <a:pt x="48335" y="157036"/>
                  </a:lnTo>
                  <a:lnTo>
                    <a:pt x="52892" y="147457"/>
                  </a:lnTo>
                  <a:lnTo>
                    <a:pt x="99094" y="106761"/>
                  </a:lnTo>
                  <a:lnTo>
                    <a:pt x="143382" y="75213"/>
                  </a:lnTo>
                  <a:lnTo>
                    <a:pt x="188038" y="52677"/>
                  </a:lnTo>
                  <a:lnTo>
                    <a:pt x="194697" y="46517"/>
                  </a:lnTo>
                  <a:lnTo>
                    <a:pt x="199323" y="35831"/>
                  </a:lnTo>
                  <a:lnTo>
                    <a:pt x="196891" y="31974"/>
                  </a:lnTo>
                  <a:lnTo>
                    <a:pt x="194761" y="29464"/>
                  </a:lnTo>
                  <a:lnTo>
                    <a:pt x="191224" y="28849"/>
                  </a:lnTo>
                  <a:lnTo>
                    <a:pt x="159315" y="34438"/>
                  </a:lnTo>
                  <a:lnTo>
                    <a:pt x="150887" y="38764"/>
                  </a:lnTo>
                  <a:lnTo>
                    <a:pt x="121609" y="70223"/>
                  </a:lnTo>
                  <a:lnTo>
                    <a:pt x="116465" y="92336"/>
                  </a:lnTo>
                  <a:lnTo>
                    <a:pt x="115262" y="106124"/>
                  </a:lnTo>
                  <a:lnTo>
                    <a:pt x="117550" y="116485"/>
                  </a:lnTo>
                  <a:lnTo>
                    <a:pt x="119642" y="120730"/>
                  </a:lnTo>
                  <a:lnTo>
                    <a:pt x="127610" y="128268"/>
                  </a:lnTo>
                  <a:lnTo>
                    <a:pt x="138207" y="134088"/>
                  </a:lnTo>
                  <a:lnTo>
                    <a:pt x="165079" y="137824"/>
                  </a:lnTo>
                  <a:lnTo>
                    <a:pt x="208907" y="145169"/>
                  </a:lnTo>
                  <a:lnTo>
                    <a:pt x="238125" y="148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244">
              <a:extLst>
                <a:ext uri="{FF2B5EF4-FFF2-40B4-BE49-F238E27FC236}">
                  <a16:creationId xmlns:a16="http://schemas.microsoft.com/office/drawing/2014/main" id="{92974D10-7451-3A51-3B6F-DBBB831BCFFF}"/>
                </a:ext>
              </a:extLst>
            </p:cNvPr>
            <p:cNvSpPr/>
            <p:nvPr>
              <p:custDataLst>
                <p:tags r:id="rId118"/>
              </p:custDataLst>
            </p:nvPr>
          </p:nvSpPr>
          <p:spPr>
            <a:xfrm>
              <a:off x="4333875" y="3467100"/>
              <a:ext cx="28576" cy="85726"/>
            </a:xfrm>
            <a:custGeom>
              <a:avLst/>
              <a:gdLst/>
              <a:ahLst/>
              <a:cxnLst/>
              <a:rect l="0" t="0" r="0" b="0"/>
              <a:pathLst>
                <a:path w="28576" h="85726">
                  <a:moveTo>
                    <a:pt x="28575" y="0"/>
                  </a:moveTo>
                  <a:lnTo>
                    <a:pt x="28575" y="0"/>
                  </a:lnTo>
                  <a:lnTo>
                    <a:pt x="4123" y="42378"/>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6" name="SMARTInkShape-Group46">
            <a:extLst>
              <a:ext uri="{FF2B5EF4-FFF2-40B4-BE49-F238E27FC236}">
                <a16:creationId xmlns:a16="http://schemas.microsoft.com/office/drawing/2014/main" id="{97F5891D-7B0B-3AD2-A576-9E54D1008CFB}"/>
              </a:ext>
            </a:extLst>
          </p:cNvPr>
          <p:cNvGrpSpPr/>
          <p:nvPr/>
        </p:nvGrpSpPr>
        <p:grpSpPr>
          <a:xfrm>
            <a:off x="3686175" y="3373174"/>
            <a:ext cx="752476" cy="608277"/>
            <a:chOff x="3686175" y="3373174"/>
            <a:chExt cx="752476" cy="608277"/>
          </a:xfrm>
        </p:grpSpPr>
        <p:sp>
          <p:nvSpPr>
            <p:cNvPr id="561" name="SMARTInkShape-245">
              <a:extLst>
                <a:ext uri="{FF2B5EF4-FFF2-40B4-BE49-F238E27FC236}">
                  <a16:creationId xmlns:a16="http://schemas.microsoft.com/office/drawing/2014/main" id="{F42A8B57-F4C4-FC0B-6531-37159C722C56}"/>
                </a:ext>
              </a:extLst>
            </p:cNvPr>
            <p:cNvSpPr/>
            <p:nvPr>
              <p:custDataLst>
                <p:tags r:id="rId112"/>
              </p:custDataLst>
            </p:nvPr>
          </p:nvSpPr>
          <p:spPr>
            <a:xfrm>
              <a:off x="3686175" y="3373174"/>
              <a:ext cx="114301" cy="8202"/>
            </a:xfrm>
            <a:custGeom>
              <a:avLst/>
              <a:gdLst/>
              <a:ahLst/>
              <a:cxnLst/>
              <a:rect l="0" t="0" r="0" b="0"/>
              <a:pathLst>
                <a:path w="114301" h="8202">
                  <a:moveTo>
                    <a:pt x="0" y="8201"/>
                  </a:moveTo>
                  <a:lnTo>
                    <a:pt x="0" y="8201"/>
                  </a:lnTo>
                  <a:lnTo>
                    <a:pt x="34172" y="7143"/>
                  </a:lnTo>
                  <a:lnTo>
                    <a:pt x="66824" y="0"/>
                  </a:lnTo>
                  <a:lnTo>
                    <a:pt x="11430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246">
              <a:extLst>
                <a:ext uri="{FF2B5EF4-FFF2-40B4-BE49-F238E27FC236}">
                  <a16:creationId xmlns:a16="http://schemas.microsoft.com/office/drawing/2014/main" id="{4D92C50D-B21E-FD27-5854-8AE14CEDBF75}"/>
                </a:ext>
              </a:extLst>
            </p:cNvPr>
            <p:cNvSpPr/>
            <p:nvPr>
              <p:custDataLst>
                <p:tags r:id="rId113"/>
              </p:custDataLst>
            </p:nvPr>
          </p:nvSpPr>
          <p:spPr>
            <a:xfrm>
              <a:off x="3686175" y="3430324"/>
              <a:ext cx="142876" cy="17727"/>
            </a:xfrm>
            <a:custGeom>
              <a:avLst/>
              <a:gdLst/>
              <a:ahLst/>
              <a:cxnLst/>
              <a:rect l="0" t="0" r="0" b="0"/>
              <a:pathLst>
                <a:path w="142876" h="17727">
                  <a:moveTo>
                    <a:pt x="0" y="8201"/>
                  </a:moveTo>
                  <a:lnTo>
                    <a:pt x="0" y="8201"/>
                  </a:lnTo>
                  <a:lnTo>
                    <a:pt x="5056" y="8201"/>
                  </a:lnTo>
                  <a:lnTo>
                    <a:pt x="10361" y="5379"/>
                  </a:lnTo>
                  <a:lnTo>
                    <a:pt x="13257" y="3144"/>
                  </a:lnTo>
                  <a:lnTo>
                    <a:pt x="37559" y="0"/>
                  </a:lnTo>
                  <a:lnTo>
                    <a:pt x="78114" y="6389"/>
                  </a:lnTo>
                  <a:lnTo>
                    <a:pt x="119735" y="12900"/>
                  </a:lnTo>
                  <a:lnTo>
                    <a:pt x="142875" y="17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247">
              <a:extLst>
                <a:ext uri="{FF2B5EF4-FFF2-40B4-BE49-F238E27FC236}">
                  <a16:creationId xmlns:a16="http://schemas.microsoft.com/office/drawing/2014/main" id="{EF58C57D-502E-640D-F87A-B063A9779B32}"/>
                </a:ext>
              </a:extLst>
            </p:cNvPr>
            <p:cNvSpPr/>
            <p:nvPr>
              <p:custDataLst>
                <p:tags r:id="rId114"/>
              </p:custDataLst>
            </p:nvPr>
          </p:nvSpPr>
          <p:spPr>
            <a:xfrm>
              <a:off x="4019550" y="3609998"/>
              <a:ext cx="419101" cy="38078"/>
            </a:xfrm>
            <a:custGeom>
              <a:avLst/>
              <a:gdLst/>
              <a:ahLst/>
              <a:cxnLst/>
              <a:rect l="0" t="0" r="0" b="0"/>
              <a:pathLst>
                <a:path w="419101" h="38078">
                  <a:moveTo>
                    <a:pt x="0" y="9502"/>
                  </a:moveTo>
                  <a:lnTo>
                    <a:pt x="0" y="9502"/>
                  </a:lnTo>
                  <a:lnTo>
                    <a:pt x="46644" y="8444"/>
                  </a:lnTo>
                  <a:lnTo>
                    <a:pt x="85532" y="1963"/>
                  </a:lnTo>
                  <a:lnTo>
                    <a:pt x="122709" y="566"/>
                  </a:lnTo>
                  <a:lnTo>
                    <a:pt x="155079" y="239"/>
                  </a:lnTo>
                  <a:lnTo>
                    <a:pt x="200937" y="55"/>
                  </a:lnTo>
                  <a:lnTo>
                    <a:pt x="236632" y="0"/>
                  </a:lnTo>
                  <a:lnTo>
                    <a:pt x="283259" y="2804"/>
                  </a:lnTo>
                  <a:lnTo>
                    <a:pt x="319232" y="7517"/>
                  </a:lnTo>
                  <a:lnTo>
                    <a:pt x="347197" y="10737"/>
                  </a:lnTo>
                  <a:lnTo>
                    <a:pt x="394000" y="27228"/>
                  </a:lnTo>
                  <a:lnTo>
                    <a:pt x="419100" y="38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248">
              <a:extLst>
                <a:ext uri="{FF2B5EF4-FFF2-40B4-BE49-F238E27FC236}">
                  <a16:creationId xmlns:a16="http://schemas.microsoft.com/office/drawing/2014/main" id="{A057049A-F5C0-6C0B-EE2A-0C13FF08E803}"/>
                </a:ext>
              </a:extLst>
            </p:cNvPr>
            <p:cNvSpPr/>
            <p:nvPr>
              <p:custDataLst>
                <p:tags r:id="rId115"/>
              </p:custDataLst>
            </p:nvPr>
          </p:nvSpPr>
          <p:spPr>
            <a:xfrm>
              <a:off x="4080737" y="3772069"/>
              <a:ext cx="129314" cy="123657"/>
            </a:xfrm>
            <a:custGeom>
              <a:avLst/>
              <a:gdLst/>
              <a:ahLst/>
              <a:cxnLst/>
              <a:rect l="0" t="0" r="0" b="0"/>
              <a:pathLst>
                <a:path w="129314" h="123657">
                  <a:moveTo>
                    <a:pt x="5488" y="37931"/>
                  </a:moveTo>
                  <a:lnTo>
                    <a:pt x="5488" y="37931"/>
                  </a:lnTo>
                  <a:lnTo>
                    <a:pt x="432" y="32874"/>
                  </a:lnTo>
                  <a:lnTo>
                    <a:pt x="0" y="30326"/>
                  </a:lnTo>
                  <a:lnTo>
                    <a:pt x="772" y="27570"/>
                  </a:lnTo>
                  <a:lnTo>
                    <a:pt x="2344" y="24674"/>
                  </a:lnTo>
                  <a:lnTo>
                    <a:pt x="4450" y="22743"/>
                  </a:lnTo>
                  <a:lnTo>
                    <a:pt x="9613" y="20598"/>
                  </a:lnTo>
                  <a:lnTo>
                    <a:pt x="11413" y="18967"/>
                  </a:lnTo>
                  <a:lnTo>
                    <a:pt x="13413" y="14333"/>
                  </a:lnTo>
                  <a:lnTo>
                    <a:pt x="16063" y="12674"/>
                  </a:lnTo>
                  <a:lnTo>
                    <a:pt x="33263" y="9647"/>
                  </a:lnTo>
                  <a:lnTo>
                    <a:pt x="38293" y="9486"/>
                  </a:lnTo>
                  <a:lnTo>
                    <a:pt x="41116" y="11559"/>
                  </a:lnTo>
                  <a:lnTo>
                    <a:pt x="47076" y="19507"/>
                  </a:lnTo>
                  <a:lnTo>
                    <a:pt x="48030" y="24590"/>
                  </a:lnTo>
                  <a:lnTo>
                    <a:pt x="41118" y="66654"/>
                  </a:lnTo>
                  <a:lnTo>
                    <a:pt x="33331" y="82778"/>
                  </a:lnTo>
                  <a:lnTo>
                    <a:pt x="28446" y="90672"/>
                  </a:lnTo>
                  <a:lnTo>
                    <a:pt x="25052" y="102562"/>
                  </a:lnTo>
                  <a:lnTo>
                    <a:pt x="25939" y="102185"/>
                  </a:lnTo>
                  <a:lnTo>
                    <a:pt x="29747" y="98944"/>
                  </a:lnTo>
                  <a:lnTo>
                    <a:pt x="32145" y="93975"/>
                  </a:lnTo>
                  <a:lnTo>
                    <a:pt x="38741" y="77106"/>
                  </a:lnTo>
                  <a:lnTo>
                    <a:pt x="79172" y="31146"/>
                  </a:lnTo>
                  <a:lnTo>
                    <a:pt x="93290" y="19693"/>
                  </a:lnTo>
                  <a:lnTo>
                    <a:pt x="102720" y="12892"/>
                  </a:lnTo>
                  <a:lnTo>
                    <a:pt x="109086" y="4171"/>
                  </a:lnTo>
                  <a:lnTo>
                    <a:pt x="114326" y="1760"/>
                  </a:lnTo>
                  <a:lnTo>
                    <a:pt x="127510" y="0"/>
                  </a:lnTo>
                  <a:lnTo>
                    <a:pt x="128779" y="9994"/>
                  </a:lnTo>
                  <a:lnTo>
                    <a:pt x="129282" y="57400"/>
                  </a:lnTo>
                  <a:lnTo>
                    <a:pt x="128246" y="77331"/>
                  </a:lnTo>
                  <a:lnTo>
                    <a:pt x="121772" y="96905"/>
                  </a:lnTo>
                  <a:lnTo>
                    <a:pt x="120180" y="115785"/>
                  </a:lnTo>
                  <a:lnTo>
                    <a:pt x="121108" y="118408"/>
                  </a:lnTo>
                  <a:lnTo>
                    <a:pt x="129313" y="123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249">
              <a:extLst>
                <a:ext uri="{FF2B5EF4-FFF2-40B4-BE49-F238E27FC236}">
                  <a16:creationId xmlns:a16="http://schemas.microsoft.com/office/drawing/2014/main" id="{49189B53-2733-CB58-D6FE-E84721DF6383}"/>
                </a:ext>
              </a:extLst>
            </p:cNvPr>
            <p:cNvSpPr/>
            <p:nvPr>
              <p:custDataLst>
                <p:tags r:id="rId116"/>
              </p:custDataLst>
            </p:nvPr>
          </p:nvSpPr>
          <p:spPr>
            <a:xfrm>
              <a:off x="4276851" y="3857625"/>
              <a:ext cx="17601" cy="123826"/>
            </a:xfrm>
            <a:custGeom>
              <a:avLst/>
              <a:gdLst/>
              <a:ahLst/>
              <a:cxnLst/>
              <a:rect l="0" t="0" r="0" b="0"/>
              <a:pathLst>
                <a:path w="17601" h="123826">
                  <a:moveTo>
                    <a:pt x="9399" y="0"/>
                  </a:moveTo>
                  <a:lnTo>
                    <a:pt x="9399" y="0"/>
                  </a:lnTo>
                  <a:lnTo>
                    <a:pt x="17600" y="0"/>
                  </a:lnTo>
                  <a:lnTo>
                    <a:pt x="13475" y="5057"/>
                  </a:lnTo>
                  <a:lnTo>
                    <a:pt x="4700" y="48905"/>
                  </a:lnTo>
                  <a:lnTo>
                    <a:pt x="157" y="94974"/>
                  </a:lnTo>
                  <a:lnTo>
                    <a:pt x="0" y="105005"/>
                  </a:lnTo>
                  <a:lnTo>
                    <a:pt x="1016" y="108103"/>
                  </a:lnTo>
                  <a:lnTo>
                    <a:pt x="9399"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1" name="SMARTInkShape-Group47">
            <a:extLst>
              <a:ext uri="{FF2B5EF4-FFF2-40B4-BE49-F238E27FC236}">
                <a16:creationId xmlns:a16="http://schemas.microsoft.com/office/drawing/2014/main" id="{3654B4E6-FD96-1651-F4FC-76463DF85A19}"/>
              </a:ext>
            </a:extLst>
          </p:cNvPr>
          <p:cNvGrpSpPr/>
          <p:nvPr/>
        </p:nvGrpSpPr>
        <p:grpSpPr>
          <a:xfrm>
            <a:off x="3067050" y="3143311"/>
            <a:ext cx="285324" cy="572631"/>
            <a:chOff x="3067050" y="3143311"/>
            <a:chExt cx="285324" cy="572631"/>
          </a:xfrm>
        </p:grpSpPr>
        <p:sp>
          <p:nvSpPr>
            <p:cNvPr id="567" name="SMARTInkShape-250">
              <a:extLst>
                <a:ext uri="{FF2B5EF4-FFF2-40B4-BE49-F238E27FC236}">
                  <a16:creationId xmlns:a16="http://schemas.microsoft.com/office/drawing/2014/main" id="{521947B1-5A28-7498-23C5-B0526755CA75}"/>
                </a:ext>
              </a:extLst>
            </p:cNvPr>
            <p:cNvSpPr/>
            <p:nvPr>
              <p:custDataLst>
                <p:tags r:id="rId108"/>
              </p:custDataLst>
            </p:nvPr>
          </p:nvSpPr>
          <p:spPr>
            <a:xfrm>
              <a:off x="3173184" y="3315137"/>
              <a:ext cx="36742" cy="400805"/>
            </a:xfrm>
            <a:custGeom>
              <a:avLst/>
              <a:gdLst/>
              <a:ahLst/>
              <a:cxnLst/>
              <a:rect l="0" t="0" r="0" b="0"/>
              <a:pathLst>
                <a:path w="36742" h="400805">
                  <a:moveTo>
                    <a:pt x="36741" y="28138"/>
                  </a:moveTo>
                  <a:lnTo>
                    <a:pt x="36741" y="28138"/>
                  </a:lnTo>
                  <a:lnTo>
                    <a:pt x="31685" y="23081"/>
                  </a:lnTo>
                  <a:lnTo>
                    <a:pt x="29203" y="17777"/>
                  </a:lnTo>
                  <a:lnTo>
                    <a:pt x="27332" y="4540"/>
                  </a:lnTo>
                  <a:lnTo>
                    <a:pt x="28352" y="2881"/>
                  </a:lnTo>
                  <a:lnTo>
                    <a:pt x="30090" y="1775"/>
                  </a:lnTo>
                  <a:lnTo>
                    <a:pt x="32307" y="1038"/>
                  </a:lnTo>
                  <a:lnTo>
                    <a:pt x="32727" y="546"/>
                  </a:lnTo>
                  <a:lnTo>
                    <a:pt x="31948" y="218"/>
                  </a:lnTo>
                  <a:lnTo>
                    <a:pt x="30371" y="0"/>
                  </a:lnTo>
                  <a:lnTo>
                    <a:pt x="29319" y="913"/>
                  </a:lnTo>
                  <a:lnTo>
                    <a:pt x="28151" y="4749"/>
                  </a:lnTo>
                  <a:lnTo>
                    <a:pt x="27400" y="47311"/>
                  </a:lnTo>
                  <a:lnTo>
                    <a:pt x="27298" y="80051"/>
                  </a:lnTo>
                  <a:lnTo>
                    <a:pt x="24430" y="115769"/>
                  </a:lnTo>
                  <a:lnTo>
                    <a:pt x="20686" y="153868"/>
                  </a:lnTo>
                  <a:lnTo>
                    <a:pt x="19022" y="195496"/>
                  </a:lnTo>
                  <a:lnTo>
                    <a:pt x="18086" y="240356"/>
                  </a:lnTo>
                  <a:lnTo>
                    <a:pt x="11223" y="283958"/>
                  </a:lnTo>
                  <a:lnTo>
                    <a:pt x="8770" y="328790"/>
                  </a:lnTo>
                  <a:lnTo>
                    <a:pt x="5523" y="366987"/>
                  </a:lnTo>
                  <a:lnTo>
                    <a:pt x="0" y="398225"/>
                  </a:lnTo>
                  <a:lnTo>
                    <a:pt x="605" y="400804"/>
                  </a:lnTo>
                  <a:lnTo>
                    <a:pt x="8166" y="399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251">
              <a:extLst>
                <a:ext uri="{FF2B5EF4-FFF2-40B4-BE49-F238E27FC236}">
                  <a16:creationId xmlns:a16="http://schemas.microsoft.com/office/drawing/2014/main" id="{73DFF932-C79B-6AD0-65D4-12B96C4537ED}"/>
                </a:ext>
              </a:extLst>
            </p:cNvPr>
            <p:cNvSpPr/>
            <p:nvPr>
              <p:custDataLst>
                <p:tags r:id="rId109"/>
              </p:custDataLst>
            </p:nvPr>
          </p:nvSpPr>
          <p:spPr>
            <a:xfrm>
              <a:off x="3171825" y="3414357"/>
              <a:ext cx="118350" cy="90844"/>
            </a:xfrm>
            <a:custGeom>
              <a:avLst/>
              <a:gdLst/>
              <a:ahLst/>
              <a:cxnLst/>
              <a:rect l="0" t="0" r="0" b="0"/>
              <a:pathLst>
                <a:path w="118350" h="90844">
                  <a:moveTo>
                    <a:pt x="19050" y="52743"/>
                  </a:moveTo>
                  <a:lnTo>
                    <a:pt x="19050" y="52743"/>
                  </a:lnTo>
                  <a:lnTo>
                    <a:pt x="19050" y="47686"/>
                  </a:lnTo>
                  <a:lnTo>
                    <a:pt x="20108" y="46197"/>
                  </a:lnTo>
                  <a:lnTo>
                    <a:pt x="21872" y="45204"/>
                  </a:lnTo>
                  <a:lnTo>
                    <a:pt x="24106" y="44542"/>
                  </a:lnTo>
                  <a:lnTo>
                    <a:pt x="38347" y="33031"/>
                  </a:lnTo>
                  <a:lnTo>
                    <a:pt x="63510" y="9325"/>
                  </a:lnTo>
                  <a:lnTo>
                    <a:pt x="76202" y="3127"/>
                  </a:lnTo>
                  <a:lnTo>
                    <a:pt x="79376" y="616"/>
                  </a:lnTo>
                  <a:lnTo>
                    <a:pt x="81493" y="0"/>
                  </a:lnTo>
                  <a:lnTo>
                    <a:pt x="82903" y="648"/>
                  </a:lnTo>
                  <a:lnTo>
                    <a:pt x="83844" y="2138"/>
                  </a:lnTo>
                  <a:lnTo>
                    <a:pt x="99504" y="13192"/>
                  </a:lnTo>
                  <a:lnTo>
                    <a:pt x="117199" y="40688"/>
                  </a:lnTo>
                  <a:lnTo>
                    <a:pt x="118349" y="46823"/>
                  </a:lnTo>
                  <a:lnTo>
                    <a:pt x="116805" y="59284"/>
                  </a:lnTo>
                  <a:lnTo>
                    <a:pt x="109986" y="73143"/>
                  </a:lnTo>
                  <a:lnTo>
                    <a:pt x="98624" y="80507"/>
                  </a:lnTo>
                  <a:lnTo>
                    <a:pt x="75573" y="88802"/>
                  </a:lnTo>
                  <a:lnTo>
                    <a:pt x="28156" y="90724"/>
                  </a:lnTo>
                  <a:lnTo>
                    <a:pt x="0" y="90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SMARTInkShape-252">
              <a:extLst>
                <a:ext uri="{FF2B5EF4-FFF2-40B4-BE49-F238E27FC236}">
                  <a16:creationId xmlns:a16="http://schemas.microsoft.com/office/drawing/2014/main" id="{2C3F3FB6-43F8-4881-A1BE-2C78BDAF958C}"/>
                </a:ext>
              </a:extLst>
            </p:cNvPr>
            <p:cNvSpPr/>
            <p:nvPr>
              <p:custDataLst>
                <p:tags r:id="rId110"/>
              </p:custDataLst>
            </p:nvPr>
          </p:nvSpPr>
          <p:spPr>
            <a:xfrm>
              <a:off x="3333750" y="3481210"/>
              <a:ext cx="18624" cy="128766"/>
            </a:xfrm>
            <a:custGeom>
              <a:avLst/>
              <a:gdLst/>
              <a:ahLst/>
              <a:cxnLst/>
              <a:rect l="0" t="0" r="0" b="0"/>
              <a:pathLst>
                <a:path w="18624" h="128766">
                  <a:moveTo>
                    <a:pt x="0" y="14465"/>
                  </a:moveTo>
                  <a:lnTo>
                    <a:pt x="0" y="14465"/>
                  </a:lnTo>
                  <a:lnTo>
                    <a:pt x="8201" y="6264"/>
                  </a:lnTo>
                  <a:lnTo>
                    <a:pt x="14189" y="5333"/>
                  </a:lnTo>
                  <a:lnTo>
                    <a:pt x="15809" y="4143"/>
                  </a:lnTo>
                  <a:lnTo>
                    <a:pt x="17610" y="0"/>
                  </a:lnTo>
                  <a:lnTo>
                    <a:pt x="18090" y="588"/>
                  </a:lnTo>
                  <a:lnTo>
                    <a:pt x="18623" y="6886"/>
                  </a:lnTo>
                  <a:lnTo>
                    <a:pt x="8632" y="41728"/>
                  </a:lnTo>
                  <a:lnTo>
                    <a:pt x="3837" y="57274"/>
                  </a:lnTo>
                  <a:lnTo>
                    <a:pt x="505" y="103815"/>
                  </a:lnTo>
                  <a:lnTo>
                    <a:pt x="9525" y="128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253">
              <a:extLst>
                <a:ext uri="{FF2B5EF4-FFF2-40B4-BE49-F238E27FC236}">
                  <a16:creationId xmlns:a16="http://schemas.microsoft.com/office/drawing/2014/main" id="{B3E57B98-6104-731B-441A-E018007AAB80}"/>
                </a:ext>
              </a:extLst>
            </p:cNvPr>
            <p:cNvSpPr/>
            <p:nvPr>
              <p:custDataLst>
                <p:tags r:id="rId111"/>
              </p:custDataLst>
            </p:nvPr>
          </p:nvSpPr>
          <p:spPr>
            <a:xfrm>
              <a:off x="3067050" y="3143311"/>
              <a:ext cx="219076" cy="161865"/>
            </a:xfrm>
            <a:custGeom>
              <a:avLst/>
              <a:gdLst/>
              <a:ahLst/>
              <a:cxnLst/>
              <a:rect l="0" t="0" r="0" b="0"/>
              <a:pathLst>
                <a:path w="219076" h="161865">
                  <a:moveTo>
                    <a:pt x="0" y="161864"/>
                  </a:moveTo>
                  <a:lnTo>
                    <a:pt x="0" y="161864"/>
                  </a:lnTo>
                  <a:lnTo>
                    <a:pt x="0" y="156807"/>
                  </a:lnTo>
                  <a:lnTo>
                    <a:pt x="31056" y="113918"/>
                  </a:lnTo>
                  <a:lnTo>
                    <a:pt x="68114" y="69770"/>
                  </a:lnTo>
                  <a:lnTo>
                    <a:pt x="82675" y="40858"/>
                  </a:lnTo>
                  <a:lnTo>
                    <a:pt x="93748" y="7778"/>
                  </a:lnTo>
                  <a:lnTo>
                    <a:pt x="95307" y="5165"/>
                  </a:lnTo>
                  <a:lnTo>
                    <a:pt x="97404" y="3423"/>
                  </a:lnTo>
                  <a:lnTo>
                    <a:pt x="104647" y="0"/>
                  </a:lnTo>
                  <a:lnTo>
                    <a:pt x="114850" y="5014"/>
                  </a:lnTo>
                  <a:lnTo>
                    <a:pt x="149552" y="51990"/>
                  </a:lnTo>
                  <a:lnTo>
                    <a:pt x="178196" y="95772"/>
                  </a:lnTo>
                  <a:lnTo>
                    <a:pt x="187148" y="112381"/>
                  </a:lnTo>
                  <a:lnTo>
                    <a:pt x="204498" y="131668"/>
                  </a:lnTo>
                  <a:lnTo>
                    <a:pt x="208552" y="140613"/>
                  </a:lnTo>
                  <a:lnTo>
                    <a:pt x="209943" y="141346"/>
                  </a:lnTo>
                  <a:lnTo>
                    <a:pt x="214311" y="142161"/>
                  </a:lnTo>
                  <a:lnTo>
                    <a:pt x="215899" y="143437"/>
                  </a:lnTo>
                  <a:lnTo>
                    <a:pt x="217663" y="147677"/>
                  </a:lnTo>
                  <a:lnTo>
                    <a:pt x="219075" y="161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4" name="SMARTInkShape-Group48">
            <a:extLst>
              <a:ext uri="{FF2B5EF4-FFF2-40B4-BE49-F238E27FC236}">
                <a16:creationId xmlns:a16="http://schemas.microsoft.com/office/drawing/2014/main" id="{D2F74DD2-901E-E43C-3CD6-1A2369488532}"/>
              </a:ext>
            </a:extLst>
          </p:cNvPr>
          <p:cNvGrpSpPr/>
          <p:nvPr/>
        </p:nvGrpSpPr>
        <p:grpSpPr>
          <a:xfrm>
            <a:off x="200025" y="3516049"/>
            <a:ext cx="1352551" cy="417777"/>
            <a:chOff x="200025" y="3516049"/>
            <a:chExt cx="1352551" cy="417777"/>
          </a:xfrm>
        </p:grpSpPr>
        <p:sp>
          <p:nvSpPr>
            <p:cNvPr id="572" name="SMARTInkShape-254">
              <a:extLst>
                <a:ext uri="{FF2B5EF4-FFF2-40B4-BE49-F238E27FC236}">
                  <a16:creationId xmlns:a16="http://schemas.microsoft.com/office/drawing/2014/main" id="{568156F0-53BB-8AB8-EE48-C430DC0BE496}"/>
                </a:ext>
              </a:extLst>
            </p:cNvPr>
            <p:cNvSpPr/>
            <p:nvPr>
              <p:custDataLst>
                <p:tags r:id="rId96"/>
              </p:custDataLst>
            </p:nvPr>
          </p:nvSpPr>
          <p:spPr>
            <a:xfrm>
              <a:off x="200025" y="3657600"/>
              <a:ext cx="76167" cy="276226"/>
            </a:xfrm>
            <a:custGeom>
              <a:avLst/>
              <a:gdLst/>
              <a:ahLst/>
              <a:cxnLst/>
              <a:rect l="0" t="0" r="0" b="0"/>
              <a:pathLst>
                <a:path w="76167" h="276226">
                  <a:moveTo>
                    <a:pt x="66675" y="0"/>
                  </a:moveTo>
                  <a:lnTo>
                    <a:pt x="66675" y="0"/>
                  </a:lnTo>
                  <a:lnTo>
                    <a:pt x="76166" y="0"/>
                  </a:lnTo>
                  <a:lnTo>
                    <a:pt x="75135" y="16267"/>
                  </a:lnTo>
                  <a:lnTo>
                    <a:pt x="65837" y="54601"/>
                  </a:lnTo>
                  <a:lnTo>
                    <a:pt x="56902" y="97317"/>
                  </a:lnTo>
                  <a:lnTo>
                    <a:pt x="47551" y="137843"/>
                  </a:lnTo>
                  <a:lnTo>
                    <a:pt x="34911" y="185038"/>
                  </a:lnTo>
                  <a:lnTo>
                    <a:pt x="25396" y="222513"/>
                  </a:lnTo>
                  <a:lnTo>
                    <a:pt x="12699" y="256835"/>
                  </a:lnTo>
                  <a:lnTo>
                    <a:pt x="0"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255">
              <a:extLst>
                <a:ext uri="{FF2B5EF4-FFF2-40B4-BE49-F238E27FC236}">
                  <a16:creationId xmlns:a16="http://schemas.microsoft.com/office/drawing/2014/main" id="{A1309C96-9E5E-670A-ED86-A2DD7BE8D3D8}"/>
                </a:ext>
              </a:extLst>
            </p:cNvPr>
            <p:cNvSpPr/>
            <p:nvPr>
              <p:custDataLst>
                <p:tags r:id="rId97"/>
              </p:custDataLst>
            </p:nvPr>
          </p:nvSpPr>
          <p:spPr>
            <a:xfrm>
              <a:off x="257175" y="3634350"/>
              <a:ext cx="102741" cy="99405"/>
            </a:xfrm>
            <a:custGeom>
              <a:avLst/>
              <a:gdLst/>
              <a:ahLst/>
              <a:cxnLst/>
              <a:rect l="0" t="0" r="0" b="0"/>
              <a:pathLst>
                <a:path w="102741" h="99405">
                  <a:moveTo>
                    <a:pt x="0" y="51825"/>
                  </a:moveTo>
                  <a:lnTo>
                    <a:pt x="0" y="51825"/>
                  </a:lnTo>
                  <a:lnTo>
                    <a:pt x="0" y="46768"/>
                  </a:lnTo>
                  <a:lnTo>
                    <a:pt x="1058" y="45279"/>
                  </a:lnTo>
                  <a:lnTo>
                    <a:pt x="2822" y="44286"/>
                  </a:lnTo>
                  <a:lnTo>
                    <a:pt x="5056" y="43624"/>
                  </a:lnTo>
                  <a:lnTo>
                    <a:pt x="6546" y="41066"/>
                  </a:lnTo>
                  <a:lnTo>
                    <a:pt x="9701" y="29470"/>
                  </a:lnTo>
                  <a:lnTo>
                    <a:pt x="11759" y="27396"/>
                  </a:lnTo>
                  <a:lnTo>
                    <a:pt x="22534" y="18834"/>
                  </a:lnTo>
                  <a:lnTo>
                    <a:pt x="32240" y="10704"/>
                  </a:lnTo>
                  <a:lnTo>
                    <a:pt x="55503" y="0"/>
                  </a:lnTo>
                  <a:lnTo>
                    <a:pt x="61344" y="342"/>
                  </a:lnTo>
                  <a:lnTo>
                    <a:pt x="73478" y="6365"/>
                  </a:lnTo>
                  <a:lnTo>
                    <a:pt x="87153" y="16601"/>
                  </a:lnTo>
                  <a:lnTo>
                    <a:pt x="97907" y="36450"/>
                  </a:lnTo>
                  <a:lnTo>
                    <a:pt x="102740" y="52326"/>
                  </a:lnTo>
                  <a:lnTo>
                    <a:pt x="102360" y="56392"/>
                  </a:lnTo>
                  <a:lnTo>
                    <a:pt x="96395" y="73815"/>
                  </a:lnTo>
                  <a:lnTo>
                    <a:pt x="94955" y="76010"/>
                  </a:lnTo>
                  <a:lnTo>
                    <a:pt x="92937" y="77473"/>
                  </a:lnTo>
                  <a:lnTo>
                    <a:pt x="87872" y="80158"/>
                  </a:lnTo>
                  <a:lnTo>
                    <a:pt x="82093" y="84878"/>
                  </a:lnTo>
                  <a:lnTo>
                    <a:pt x="78819" y="90504"/>
                  </a:lnTo>
                  <a:lnTo>
                    <a:pt x="77946" y="93486"/>
                  </a:lnTo>
                  <a:lnTo>
                    <a:pt x="76306" y="95474"/>
                  </a:lnTo>
                  <a:lnTo>
                    <a:pt x="71661" y="97683"/>
                  </a:lnTo>
                  <a:lnTo>
                    <a:pt x="44415" y="99404"/>
                  </a:lnTo>
                  <a:lnTo>
                    <a:pt x="29858" y="94380"/>
                  </a:lnTo>
                  <a:lnTo>
                    <a:pt x="26255" y="91837"/>
                  </a:lnTo>
                  <a:lnTo>
                    <a:pt x="19050" y="80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256">
              <a:extLst>
                <a:ext uri="{FF2B5EF4-FFF2-40B4-BE49-F238E27FC236}">
                  <a16:creationId xmlns:a16="http://schemas.microsoft.com/office/drawing/2014/main" id="{705C29F9-D8F6-A389-952A-86CD54FFC649}"/>
                </a:ext>
              </a:extLst>
            </p:cNvPr>
            <p:cNvSpPr/>
            <p:nvPr>
              <p:custDataLst>
                <p:tags r:id="rId98"/>
              </p:custDataLst>
            </p:nvPr>
          </p:nvSpPr>
          <p:spPr>
            <a:xfrm>
              <a:off x="390525" y="3648229"/>
              <a:ext cx="161926" cy="101959"/>
            </a:xfrm>
            <a:custGeom>
              <a:avLst/>
              <a:gdLst/>
              <a:ahLst/>
              <a:cxnLst/>
              <a:rect l="0" t="0" r="0" b="0"/>
              <a:pathLst>
                <a:path w="161926" h="101959">
                  <a:moveTo>
                    <a:pt x="0" y="28421"/>
                  </a:moveTo>
                  <a:lnTo>
                    <a:pt x="0" y="28421"/>
                  </a:lnTo>
                  <a:lnTo>
                    <a:pt x="0" y="20220"/>
                  </a:lnTo>
                  <a:lnTo>
                    <a:pt x="13257" y="5755"/>
                  </a:lnTo>
                  <a:lnTo>
                    <a:pt x="19298" y="2472"/>
                  </a:lnTo>
                  <a:lnTo>
                    <a:pt x="31799" y="365"/>
                  </a:lnTo>
                  <a:lnTo>
                    <a:pt x="46346" y="0"/>
                  </a:lnTo>
                  <a:lnTo>
                    <a:pt x="51006" y="2065"/>
                  </a:lnTo>
                  <a:lnTo>
                    <a:pt x="59005" y="10005"/>
                  </a:lnTo>
                  <a:lnTo>
                    <a:pt x="69459" y="26375"/>
                  </a:lnTo>
                  <a:lnTo>
                    <a:pt x="75312" y="72223"/>
                  </a:lnTo>
                  <a:lnTo>
                    <a:pt x="75608" y="79847"/>
                  </a:lnTo>
                  <a:lnTo>
                    <a:pt x="73689" y="85988"/>
                  </a:lnTo>
                  <a:lnTo>
                    <a:pt x="65912" y="95634"/>
                  </a:lnTo>
                  <a:lnTo>
                    <a:pt x="58222" y="100627"/>
                  </a:lnTo>
                  <a:lnTo>
                    <a:pt x="54690" y="101958"/>
                  </a:lnTo>
                  <a:lnTo>
                    <a:pt x="51276" y="101787"/>
                  </a:lnTo>
                  <a:lnTo>
                    <a:pt x="44662" y="98776"/>
                  </a:lnTo>
                  <a:lnTo>
                    <a:pt x="34988" y="86073"/>
                  </a:lnTo>
                  <a:lnTo>
                    <a:pt x="34247" y="72036"/>
                  </a:lnTo>
                  <a:lnTo>
                    <a:pt x="38504" y="56272"/>
                  </a:lnTo>
                  <a:lnTo>
                    <a:pt x="64390" y="22394"/>
                  </a:lnTo>
                  <a:lnTo>
                    <a:pt x="76595" y="15159"/>
                  </a:lnTo>
                  <a:lnTo>
                    <a:pt x="101012" y="11086"/>
                  </a:lnTo>
                  <a:lnTo>
                    <a:pt x="161925" y="18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257">
              <a:extLst>
                <a:ext uri="{FF2B5EF4-FFF2-40B4-BE49-F238E27FC236}">
                  <a16:creationId xmlns:a16="http://schemas.microsoft.com/office/drawing/2014/main" id="{95EFFE70-6958-EFD6-D061-FBFD205E3580}"/>
                </a:ext>
              </a:extLst>
            </p:cNvPr>
            <p:cNvSpPr/>
            <p:nvPr>
              <p:custDataLst>
                <p:tags r:id="rId99"/>
              </p:custDataLst>
            </p:nvPr>
          </p:nvSpPr>
          <p:spPr>
            <a:xfrm>
              <a:off x="592454" y="3658958"/>
              <a:ext cx="71878" cy="101234"/>
            </a:xfrm>
            <a:custGeom>
              <a:avLst/>
              <a:gdLst/>
              <a:ahLst/>
              <a:cxnLst/>
              <a:rect l="0" t="0" r="0" b="0"/>
              <a:pathLst>
                <a:path w="71878" h="101234">
                  <a:moveTo>
                    <a:pt x="45721" y="27217"/>
                  </a:moveTo>
                  <a:lnTo>
                    <a:pt x="45721" y="27217"/>
                  </a:lnTo>
                  <a:lnTo>
                    <a:pt x="55130" y="17809"/>
                  </a:lnTo>
                  <a:lnTo>
                    <a:pt x="55236" y="9501"/>
                  </a:lnTo>
                  <a:lnTo>
                    <a:pt x="54181" y="9056"/>
                  </a:lnTo>
                  <a:lnTo>
                    <a:pt x="50187" y="8563"/>
                  </a:lnTo>
                  <a:lnTo>
                    <a:pt x="48698" y="7372"/>
                  </a:lnTo>
                  <a:lnTo>
                    <a:pt x="47044" y="3228"/>
                  </a:lnTo>
                  <a:lnTo>
                    <a:pt x="44486" y="1699"/>
                  </a:lnTo>
                  <a:lnTo>
                    <a:pt x="36000" y="0"/>
                  </a:lnTo>
                  <a:lnTo>
                    <a:pt x="31832" y="1665"/>
                  </a:lnTo>
                  <a:lnTo>
                    <a:pt x="14232" y="20220"/>
                  </a:lnTo>
                  <a:lnTo>
                    <a:pt x="4524" y="40313"/>
                  </a:lnTo>
                  <a:lnTo>
                    <a:pt x="0" y="66375"/>
                  </a:lnTo>
                  <a:lnTo>
                    <a:pt x="1765" y="79193"/>
                  </a:lnTo>
                  <a:lnTo>
                    <a:pt x="3717" y="84093"/>
                  </a:lnTo>
                  <a:lnTo>
                    <a:pt x="11530" y="92359"/>
                  </a:lnTo>
                  <a:lnTo>
                    <a:pt x="22058" y="98503"/>
                  </a:lnTo>
                  <a:lnTo>
                    <a:pt x="33793" y="101233"/>
                  </a:lnTo>
                  <a:lnTo>
                    <a:pt x="39886" y="99844"/>
                  </a:lnTo>
                  <a:lnTo>
                    <a:pt x="52300" y="92657"/>
                  </a:lnTo>
                  <a:lnTo>
                    <a:pt x="62050" y="79585"/>
                  </a:lnTo>
                  <a:lnTo>
                    <a:pt x="68854" y="63192"/>
                  </a:lnTo>
                  <a:lnTo>
                    <a:pt x="71877" y="45322"/>
                  </a:lnTo>
                  <a:lnTo>
                    <a:pt x="70399" y="32441"/>
                  </a:lnTo>
                  <a:lnTo>
                    <a:pt x="68523" y="27525"/>
                  </a:lnTo>
                  <a:lnTo>
                    <a:pt x="60794" y="19240"/>
                  </a:lnTo>
                  <a:lnTo>
                    <a:pt x="55770" y="15549"/>
                  </a:lnTo>
                  <a:lnTo>
                    <a:pt x="50303" y="14147"/>
                  </a:lnTo>
                  <a:lnTo>
                    <a:pt x="26671" y="176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258">
              <a:extLst>
                <a:ext uri="{FF2B5EF4-FFF2-40B4-BE49-F238E27FC236}">
                  <a16:creationId xmlns:a16="http://schemas.microsoft.com/office/drawing/2014/main" id="{BD9BBF0D-9372-9224-0536-A8EEE82A4CFA}"/>
                </a:ext>
              </a:extLst>
            </p:cNvPr>
            <p:cNvSpPr/>
            <p:nvPr>
              <p:custDataLst>
                <p:tags r:id="rId100"/>
              </p:custDataLst>
            </p:nvPr>
          </p:nvSpPr>
          <p:spPr>
            <a:xfrm>
              <a:off x="695325" y="3667702"/>
              <a:ext cx="38101" cy="170874"/>
            </a:xfrm>
            <a:custGeom>
              <a:avLst/>
              <a:gdLst/>
              <a:ahLst/>
              <a:cxnLst/>
              <a:rect l="0" t="0" r="0" b="0"/>
              <a:pathLst>
                <a:path w="38101" h="170874">
                  <a:moveTo>
                    <a:pt x="38100" y="37523"/>
                  </a:moveTo>
                  <a:lnTo>
                    <a:pt x="38100" y="37523"/>
                  </a:lnTo>
                  <a:lnTo>
                    <a:pt x="38100" y="0"/>
                  </a:lnTo>
                  <a:lnTo>
                    <a:pt x="35278" y="18327"/>
                  </a:lnTo>
                  <a:lnTo>
                    <a:pt x="24842" y="56544"/>
                  </a:lnTo>
                  <a:lnTo>
                    <a:pt x="19136" y="94667"/>
                  </a:lnTo>
                  <a:lnTo>
                    <a:pt x="11000" y="137241"/>
                  </a:lnTo>
                  <a:lnTo>
                    <a:pt x="0" y="1708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259">
              <a:extLst>
                <a:ext uri="{FF2B5EF4-FFF2-40B4-BE49-F238E27FC236}">
                  <a16:creationId xmlns:a16="http://schemas.microsoft.com/office/drawing/2014/main" id="{9EB758EC-C563-7423-BC48-C236574045C0}"/>
                </a:ext>
              </a:extLst>
            </p:cNvPr>
            <p:cNvSpPr/>
            <p:nvPr>
              <p:custDataLst>
                <p:tags r:id="rId101"/>
              </p:custDataLst>
            </p:nvPr>
          </p:nvSpPr>
          <p:spPr>
            <a:xfrm>
              <a:off x="723900" y="3668658"/>
              <a:ext cx="83452" cy="74668"/>
            </a:xfrm>
            <a:custGeom>
              <a:avLst/>
              <a:gdLst/>
              <a:ahLst/>
              <a:cxnLst/>
              <a:rect l="0" t="0" r="0" b="0"/>
              <a:pathLst>
                <a:path w="83452" h="74668">
                  <a:moveTo>
                    <a:pt x="0" y="74667"/>
                  </a:moveTo>
                  <a:lnTo>
                    <a:pt x="0" y="74667"/>
                  </a:lnTo>
                  <a:lnTo>
                    <a:pt x="0" y="69610"/>
                  </a:lnTo>
                  <a:lnTo>
                    <a:pt x="2822" y="64306"/>
                  </a:lnTo>
                  <a:lnTo>
                    <a:pt x="28648" y="20070"/>
                  </a:lnTo>
                  <a:lnTo>
                    <a:pt x="34958" y="13360"/>
                  </a:lnTo>
                  <a:lnTo>
                    <a:pt x="55036" y="1917"/>
                  </a:lnTo>
                  <a:lnTo>
                    <a:pt x="65383" y="0"/>
                  </a:lnTo>
                  <a:lnTo>
                    <a:pt x="70047" y="1606"/>
                  </a:lnTo>
                  <a:lnTo>
                    <a:pt x="78051" y="9034"/>
                  </a:lnTo>
                  <a:lnTo>
                    <a:pt x="82315" y="16569"/>
                  </a:lnTo>
                  <a:lnTo>
                    <a:pt x="83451" y="20060"/>
                  </a:lnTo>
                  <a:lnTo>
                    <a:pt x="79995" y="40143"/>
                  </a:lnTo>
                  <a:lnTo>
                    <a:pt x="76613" y="45301"/>
                  </a:lnTo>
                  <a:lnTo>
                    <a:pt x="72242" y="48740"/>
                  </a:lnTo>
                  <a:lnTo>
                    <a:pt x="50018" y="59315"/>
                  </a:lnTo>
                  <a:lnTo>
                    <a:pt x="9525" y="556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SMARTInkShape-260">
              <a:extLst>
                <a:ext uri="{FF2B5EF4-FFF2-40B4-BE49-F238E27FC236}">
                  <a16:creationId xmlns:a16="http://schemas.microsoft.com/office/drawing/2014/main" id="{135113F6-1885-B378-C64B-A68077BF6FAB}"/>
                </a:ext>
              </a:extLst>
            </p:cNvPr>
            <p:cNvSpPr/>
            <p:nvPr>
              <p:custDataLst>
                <p:tags r:id="rId102"/>
              </p:custDataLst>
            </p:nvPr>
          </p:nvSpPr>
          <p:spPr>
            <a:xfrm>
              <a:off x="852826" y="3648075"/>
              <a:ext cx="49784" cy="83190"/>
            </a:xfrm>
            <a:custGeom>
              <a:avLst/>
              <a:gdLst/>
              <a:ahLst/>
              <a:cxnLst/>
              <a:rect l="0" t="0" r="0" b="0"/>
              <a:pathLst>
                <a:path w="49784" h="83190">
                  <a:moveTo>
                    <a:pt x="42524" y="19050"/>
                  </a:moveTo>
                  <a:lnTo>
                    <a:pt x="42524" y="19050"/>
                  </a:lnTo>
                  <a:lnTo>
                    <a:pt x="42524" y="1717"/>
                  </a:lnTo>
                  <a:lnTo>
                    <a:pt x="41466" y="1144"/>
                  </a:lnTo>
                  <a:lnTo>
                    <a:pt x="24210" y="151"/>
                  </a:lnTo>
                  <a:lnTo>
                    <a:pt x="15687" y="2889"/>
                  </a:lnTo>
                  <a:lnTo>
                    <a:pt x="11933" y="5101"/>
                  </a:lnTo>
                  <a:lnTo>
                    <a:pt x="9430" y="8692"/>
                  </a:lnTo>
                  <a:lnTo>
                    <a:pt x="27" y="40708"/>
                  </a:lnTo>
                  <a:lnTo>
                    <a:pt x="0" y="55487"/>
                  </a:lnTo>
                  <a:lnTo>
                    <a:pt x="3516" y="68052"/>
                  </a:lnTo>
                  <a:lnTo>
                    <a:pt x="8607" y="77165"/>
                  </a:lnTo>
                  <a:lnTo>
                    <a:pt x="14397" y="81920"/>
                  </a:lnTo>
                  <a:lnTo>
                    <a:pt x="17423" y="83189"/>
                  </a:lnTo>
                  <a:lnTo>
                    <a:pt x="21556" y="81917"/>
                  </a:lnTo>
                  <a:lnTo>
                    <a:pt x="31794" y="74861"/>
                  </a:lnTo>
                  <a:lnTo>
                    <a:pt x="44401" y="53931"/>
                  </a:lnTo>
                  <a:lnTo>
                    <a:pt x="49783" y="27621"/>
                  </a:lnTo>
                  <a:lnTo>
                    <a:pt x="48220" y="14746"/>
                  </a:lnTo>
                  <a:lnTo>
                    <a:pt x="46321" y="9830"/>
                  </a:lnTo>
                  <a:lnTo>
                    <a:pt x="43997" y="6553"/>
                  </a:lnTo>
                  <a:lnTo>
                    <a:pt x="329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261">
              <a:extLst>
                <a:ext uri="{FF2B5EF4-FFF2-40B4-BE49-F238E27FC236}">
                  <a16:creationId xmlns:a16="http://schemas.microsoft.com/office/drawing/2014/main" id="{F3CDB983-1C16-10C4-5E73-8C62DAB3E37E}"/>
                </a:ext>
              </a:extLst>
            </p:cNvPr>
            <p:cNvSpPr/>
            <p:nvPr>
              <p:custDataLst>
                <p:tags r:id="rId103"/>
              </p:custDataLst>
            </p:nvPr>
          </p:nvSpPr>
          <p:spPr>
            <a:xfrm>
              <a:off x="933450" y="3629973"/>
              <a:ext cx="209551" cy="97838"/>
            </a:xfrm>
            <a:custGeom>
              <a:avLst/>
              <a:gdLst/>
              <a:ahLst/>
              <a:cxnLst/>
              <a:rect l="0" t="0" r="0" b="0"/>
              <a:pathLst>
                <a:path w="209551" h="97838">
                  <a:moveTo>
                    <a:pt x="0" y="56202"/>
                  </a:moveTo>
                  <a:lnTo>
                    <a:pt x="0" y="56202"/>
                  </a:lnTo>
                  <a:lnTo>
                    <a:pt x="0" y="51145"/>
                  </a:lnTo>
                  <a:lnTo>
                    <a:pt x="5644" y="45841"/>
                  </a:lnTo>
                  <a:lnTo>
                    <a:pt x="13092" y="39955"/>
                  </a:lnTo>
                  <a:lnTo>
                    <a:pt x="37131" y="9856"/>
                  </a:lnTo>
                  <a:lnTo>
                    <a:pt x="45783" y="3854"/>
                  </a:lnTo>
                  <a:lnTo>
                    <a:pt x="56604" y="475"/>
                  </a:lnTo>
                  <a:lnTo>
                    <a:pt x="59961" y="0"/>
                  </a:lnTo>
                  <a:lnTo>
                    <a:pt x="66513" y="2296"/>
                  </a:lnTo>
                  <a:lnTo>
                    <a:pt x="69742" y="4389"/>
                  </a:lnTo>
                  <a:lnTo>
                    <a:pt x="79343" y="17449"/>
                  </a:lnTo>
                  <a:lnTo>
                    <a:pt x="80066" y="31570"/>
                  </a:lnTo>
                  <a:lnTo>
                    <a:pt x="75651" y="73654"/>
                  </a:lnTo>
                  <a:lnTo>
                    <a:pt x="67603" y="97837"/>
                  </a:lnTo>
                  <a:lnTo>
                    <a:pt x="67293" y="97717"/>
                  </a:lnTo>
                  <a:lnTo>
                    <a:pt x="66797" y="79807"/>
                  </a:lnTo>
                  <a:lnTo>
                    <a:pt x="71767" y="59786"/>
                  </a:lnTo>
                  <a:lnTo>
                    <a:pt x="79943" y="40448"/>
                  </a:lnTo>
                  <a:lnTo>
                    <a:pt x="91622" y="30503"/>
                  </a:lnTo>
                  <a:lnTo>
                    <a:pt x="119976" y="13189"/>
                  </a:lnTo>
                  <a:lnTo>
                    <a:pt x="146191" y="9488"/>
                  </a:lnTo>
                  <a:lnTo>
                    <a:pt x="209550" y="85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262">
              <a:extLst>
                <a:ext uri="{FF2B5EF4-FFF2-40B4-BE49-F238E27FC236}">
                  <a16:creationId xmlns:a16="http://schemas.microsoft.com/office/drawing/2014/main" id="{F825F565-F2B6-A2BB-D188-832F1532AD8F}"/>
                </a:ext>
              </a:extLst>
            </p:cNvPr>
            <p:cNvSpPr/>
            <p:nvPr>
              <p:custDataLst>
                <p:tags r:id="rId104"/>
              </p:custDataLst>
            </p:nvPr>
          </p:nvSpPr>
          <p:spPr>
            <a:xfrm>
              <a:off x="1156924" y="3516049"/>
              <a:ext cx="81327" cy="233658"/>
            </a:xfrm>
            <a:custGeom>
              <a:avLst/>
              <a:gdLst/>
              <a:ahLst/>
              <a:cxnLst/>
              <a:rect l="0" t="0" r="0" b="0"/>
              <a:pathLst>
                <a:path w="81327" h="233658">
                  <a:moveTo>
                    <a:pt x="33701" y="8201"/>
                  </a:moveTo>
                  <a:lnTo>
                    <a:pt x="33701" y="8201"/>
                  </a:lnTo>
                  <a:lnTo>
                    <a:pt x="33701" y="0"/>
                  </a:lnTo>
                  <a:lnTo>
                    <a:pt x="26097" y="47514"/>
                  </a:lnTo>
                  <a:lnTo>
                    <a:pt x="17454" y="86642"/>
                  </a:lnTo>
                  <a:lnTo>
                    <a:pt x="7875" y="126079"/>
                  </a:lnTo>
                  <a:lnTo>
                    <a:pt x="3118" y="161661"/>
                  </a:lnTo>
                  <a:lnTo>
                    <a:pt x="0" y="185414"/>
                  </a:lnTo>
                  <a:lnTo>
                    <a:pt x="4195" y="214519"/>
                  </a:lnTo>
                  <a:lnTo>
                    <a:pt x="9298" y="226193"/>
                  </a:lnTo>
                  <a:lnTo>
                    <a:pt x="15094" y="232086"/>
                  </a:lnTo>
                  <a:lnTo>
                    <a:pt x="18122" y="233657"/>
                  </a:lnTo>
                  <a:lnTo>
                    <a:pt x="29952" y="232582"/>
                  </a:lnTo>
                  <a:lnTo>
                    <a:pt x="63899" y="225858"/>
                  </a:lnTo>
                  <a:lnTo>
                    <a:pt x="81326"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263">
              <a:extLst>
                <a:ext uri="{FF2B5EF4-FFF2-40B4-BE49-F238E27FC236}">
                  <a16:creationId xmlns:a16="http://schemas.microsoft.com/office/drawing/2014/main" id="{EFDBE093-98FD-D605-B09D-32C97380C048}"/>
                </a:ext>
              </a:extLst>
            </p:cNvPr>
            <p:cNvSpPr/>
            <p:nvPr>
              <p:custDataLst>
                <p:tags r:id="rId105"/>
              </p:custDataLst>
            </p:nvPr>
          </p:nvSpPr>
          <p:spPr>
            <a:xfrm>
              <a:off x="1190625" y="3629544"/>
              <a:ext cx="99987" cy="113782"/>
            </a:xfrm>
            <a:custGeom>
              <a:avLst/>
              <a:gdLst/>
              <a:ahLst/>
              <a:cxnLst/>
              <a:rect l="0" t="0" r="0" b="0"/>
              <a:pathLst>
                <a:path w="99987" h="113782">
                  <a:moveTo>
                    <a:pt x="0" y="28056"/>
                  </a:moveTo>
                  <a:lnTo>
                    <a:pt x="0" y="28056"/>
                  </a:lnTo>
                  <a:lnTo>
                    <a:pt x="44710" y="16297"/>
                  </a:lnTo>
                  <a:lnTo>
                    <a:pt x="70720" y="3420"/>
                  </a:lnTo>
                  <a:lnTo>
                    <a:pt x="91602" y="0"/>
                  </a:lnTo>
                  <a:lnTo>
                    <a:pt x="92818" y="885"/>
                  </a:lnTo>
                  <a:lnTo>
                    <a:pt x="99986" y="17841"/>
                  </a:lnTo>
                  <a:lnTo>
                    <a:pt x="99824" y="29160"/>
                  </a:lnTo>
                  <a:lnTo>
                    <a:pt x="92830" y="73792"/>
                  </a:lnTo>
                  <a:lnTo>
                    <a:pt x="86661" y="99578"/>
                  </a:lnTo>
                  <a:lnTo>
                    <a:pt x="85725" y="113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264">
              <a:extLst>
                <a:ext uri="{FF2B5EF4-FFF2-40B4-BE49-F238E27FC236}">
                  <a16:creationId xmlns:a16="http://schemas.microsoft.com/office/drawing/2014/main" id="{539E8CD6-07B8-E3ED-C706-618D0AAE420F}"/>
                </a:ext>
              </a:extLst>
            </p:cNvPr>
            <p:cNvSpPr/>
            <p:nvPr>
              <p:custDataLst>
                <p:tags r:id="rId106"/>
              </p:custDataLst>
            </p:nvPr>
          </p:nvSpPr>
          <p:spPr>
            <a:xfrm>
              <a:off x="1314450" y="36004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265">
              <a:extLst>
                <a:ext uri="{FF2B5EF4-FFF2-40B4-BE49-F238E27FC236}">
                  <a16:creationId xmlns:a16="http://schemas.microsoft.com/office/drawing/2014/main" id="{8F8A8EA8-375A-C6CD-A035-108C8D0AEDEC}"/>
                </a:ext>
              </a:extLst>
            </p:cNvPr>
            <p:cNvSpPr/>
            <p:nvPr>
              <p:custDataLst>
                <p:tags r:id="rId107"/>
              </p:custDataLst>
            </p:nvPr>
          </p:nvSpPr>
          <p:spPr>
            <a:xfrm>
              <a:off x="1381956" y="3619928"/>
              <a:ext cx="170620" cy="132923"/>
            </a:xfrm>
            <a:custGeom>
              <a:avLst/>
              <a:gdLst/>
              <a:ahLst/>
              <a:cxnLst/>
              <a:rect l="0" t="0" r="0" b="0"/>
              <a:pathLst>
                <a:path w="170620" h="132923">
                  <a:moveTo>
                    <a:pt x="46794" y="37672"/>
                  </a:moveTo>
                  <a:lnTo>
                    <a:pt x="46794" y="37672"/>
                  </a:lnTo>
                  <a:lnTo>
                    <a:pt x="51851" y="37672"/>
                  </a:lnTo>
                  <a:lnTo>
                    <a:pt x="53340" y="36614"/>
                  </a:lnTo>
                  <a:lnTo>
                    <a:pt x="54333" y="34850"/>
                  </a:lnTo>
                  <a:lnTo>
                    <a:pt x="54995" y="32615"/>
                  </a:lnTo>
                  <a:lnTo>
                    <a:pt x="54378" y="30067"/>
                  </a:lnTo>
                  <a:lnTo>
                    <a:pt x="47152" y="19130"/>
                  </a:lnTo>
                  <a:lnTo>
                    <a:pt x="46826" y="10466"/>
                  </a:lnTo>
                  <a:lnTo>
                    <a:pt x="38596" y="1016"/>
                  </a:lnTo>
                  <a:lnTo>
                    <a:pt x="32606" y="0"/>
                  </a:lnTo>
                  <a:lnTo>
                    <a:pt x="27082" y="2585"/>
                  </a:lnTo>
                  <a:lnTo>
                    <a:pt x="14913" y="12867"/>
                  </a:lnTo>
                  <a:lnTo>
                    <a:pt x="5481" y="32086"/>
                  </a:lnTo>
                  <a:lnTo>
                    <a:pt x="0" y="65930"/>
                  </a:lnTo>
                  <a:lnTo>
                    <a:pt x="597" y="77748"/>
                  </a:lnTo>
                  <a:lnTo>
                    <a:pt x="4390" y="86528"/>
                  </a:lnTo>
                  <a:lnTo>
                    <a:pt x="6883" y="89292"/>
                  </a:lnTo>
                  <a:lnTo>
                    <a:pt x="16517" y="94094"/>
                  </a:lnTo>
                  <a:lnTo>
                    <a:pt x="20285" y="91676"/>
                  </a:lnTo>
                  <a:lnTo>
                    <a:pt x="26546" y="84957"/>
                  </a:lnTo>
                  <a:lnTo>
                    <a:pt x="39854" y="64382"/>
                  </a:lnTo>
                  <a:lnTo>
                    <a:pt x="48245" y="40753"/>
                  </a:lnTo>
                  <a:lnTo>
                    <a:pt x="72249" y="12483"/>
                  </a:lnTo>
                  <a:lnTo>
                    <a:pt x="76804" y="10602"/>
                  </a:lnTo>
                  <a:lnTo>
                    <a:pt x="84754" y="9123"/>
                  </a:lnTo>
                  <a:lnTo>
                    <a:pt x="84894" y="55443"/>
                  </a:lnTo>
                  <a:lnTo>
                    <a:pt x="84894" y="81701"/>
                  </a:lnTo>
                  <a:lnTo>
                    <a:pt x="85952" y="81841"/>
                  </a:lnTo>
                  <a:lnTo>
                    <a:pt x="89951" y="79175"/>
                  </a:lnTo>
                  <a:lnTo>
                    <a:pt x="123904" y="37310"/>
                  </a:lnTo>
                  <a:lnTo>
                    <a:pt x="133982" y="25869"/>
                  </a:lnTo>
                  <a:lnTo>
                    <a:pt x="138461" y="17257"/>
                  </a:lnTo>
                  <a:lnTo>
                    <a:pt x="140982" y="6458"/>
                  </a:lnTo>
                  <a:lnTo>
                    <a:pt x="142395" y="4163"/>
                  </a:lnTo>
                  <a:lnTo>
                    <a:pt x="144394" y="2633"/>
                  </a:lnTo>
                  <a:lnTo>
                    <a:pt x="146786" y="1612"/>
                  </a:lnTo>
                  <a:lnTo>
                    <a:pt x="148380" y="1990"/>
                  </a:lnTo>
                  <a:lnTo>
                    <a:pt x="149443" y="3301"/>
                  </a:lnTo>
                  <a:lnTo>
                    <a:pt x="157835" y="31146"/>
                  </a:lnTo>
                  <a:lnTo>
                    <a:pt x="159070" y="57611"/>
                  </a:lnTo>
                  <a:lnTo>
                    <a:pt x="155320" y="84502"/>
                  </a:lnTo>
                  <a:lnTo>
                    <a:pt x="160125" y="109586"/>
                  </a:lnTo>
                  <a:lnTo>
                    <a:pt x="170619" y="1329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7" name="SMARTInkShape-Group49">
            <a:extLst>
              <a:ext uri="{FF2B5EF4-FFF2-40B4-BE49-F238E27FC236}">
                <a16:creationId xmlns:a16="http://schemas.microsoft.com/office/drawing/2014/main" id="{1A7D4C61-09A4-8E58-DF13-DDD83A87B23B}"/>
              </a:ext>
            </a:extLst>
          </p:cNvPr>
          <p:cNvGrpSpPr/>
          <p:nvPr/>
        </p:nvGrpSpPr>
        <p:grpSpPr>
          <a:xfrm>
            <a:off x="7800975" y="2400428"/>
            <a:ext cx="438151" cy="247523"/>
            <a:chOff x="7800975" y="2400428"/>
            <a:chExt cx="438151" cy="247523"/>
          </a:xfrm>
        </p:grpSpPr>
        <p:sp>
          <p:nvSpPr>
            <p:cNvPr id="585" name="SMARTInkShape-266">
              <a:extLst>
                <a:ext uri="{FF2B5EF4-FFF2-40B4-BE49-F238E27FC236}">
                  <a16:creationId xmlns:a16="http://schemas.microsoft.com/office/drawing/2014/main" id="{27005B8D-4265-CE85-B5D1-91F74A7F43D1}"/>
                </a:ext>
              </a:extLst>
            </p:cNvPr>
            <p:cNvSpPr/>
            <p:nvPr>
              <p:custDataLst>
                <p:tags r:id="rId94"/>
              </p:custDataLst>
            </p:nvPr>
          </p:nvSpPr>
          <p:spPr>
            <a:xfrm>
              <a:off x="7800975" y="2400428"/>
              <a:ext cx="266701" cy="170205"/>
            </a:xfrm>
            <a:custGeom>
              <a:avLst/>
              <a:gdLst/>
              <a:ahLst/>
              <a:cxnLst/>
              <a:rect l="0" t="0" r="0" b="0"/>
              <a:pathLst>
                <a:path w="266701" h="170205">
                  <a:moveTo>
                    <a:pt x="0" y="47497"/>
                  </a:moveTo>
                  <a:lnTo>
                    <a:pt x="0" y="47497"/>
                  </a:lnTo>
                  <a:lnTo>
                    <a:pt x="0" y="38088"/>
                  </a:lnTo>
                  <a:lnTo>
                    <a:pt x="23322" y="14653"/>
                  </a:lnTo>
                  <a:lnTo>
                    <a:pt x="31884" y="11733"/>
                  </a:lnTo>
                  <a:lnTo>
                    <a:pt x="48606" y="7267"/>
                  </a:lnTo>
                  <a:lnTo>
                    <a:pt x="68163" y="1333"/>
                  </a:lnTo>
                  <a:lnTo>
                    <a:pt x="93809" y="0"/>
                  </a:lnTo>
                  <a:lnTo>
                    <a:pt x="97464" y="2074"/>
                  </a:lnTo>
                  <a:lnTo>
                    <a:pt x="99901" y="5573"/>
                  </a:lnTo>
                  <a:lnTo>
                    <a:pt x="111885" y="41295"/>
                  </a:lnTo>
                  <a:lnTo>
                    <a:pt x="112169" y="58499"/>
                  </a:lnTo>
                  <a:lnTo>
                    <a:pt x="100901" y="104842"/>
                  </a:lnTo>
                  <a:lnTo>
                    <a:pt x="86811" y="128223"/>
                  </a:lnTo>
                  <a:lnTo>
                    <a:pt x="72449" y="139114"/>
                  </a:lnTo>
                  <a:lnTo>
                    <a:pt x="36621" y="158656"/>
                  </a:lnTo>
                  <a:lnTo>
                    <a:pt x="30764" y="159703"/>
                  </a:lnTo>
                  <a:lnTo>
                    <a:pt x="26859" y="161460"/>
                  </a:lnTo>
                  <a:lnTo>
                    <a:pt x="24256" y="163689"/>
                  </a:lnTo>
                  <a:lnTo>
                    <a:pt x="22520" y="166233"/>
                  </a:lnTo>
                  <a:lnTo>
                    <a:pt x="23480" y="166871"/>
                  </a:lnTo>
                  <a:lnTo>
                    <a:pt x="30190" y="164757"/>
                  </a:lnTo>
                  <a:lnTo>
                    <a:pt x="70150" y="139178"/>
                  </a:lnTo>
                  <a:lnTo>
                    <a:pt x="112791" y="121424"/>
                  </a:lnTo>
                  <a:lnTo>
                    <a:pt x="159610" y="93765"/>
                  </a:lnTo>
                  <a:lnTo>
                    <a:pt x="192053" y="78710"/>
                  </a:lnTo>
                  <a:lnTo>
                    <a:pt x="204094" y="66441"/>
                  </a:lnTo>
                  <a:lnTo>
                    <a:pt x="212416" y="60150"/>
                  </a:lnTo>
                  <a:lnTo>
                    <a:pt x="223255" y="44316"/>
                  </a:lnTo>
                  <a:lnTo>
                    <a:pt x="223978" y="41143"/>
                  </a:lnTo>
                  <a:lnTo>
                    <a:pt x="223403" y="37969"/>
                  </a:lnTo>
                  <a:lnTo>
                    <a:pt x="219930" y="30328"/>
                  </a:lnTo>
                  <a:lnTo>
                    <a:pt x="202748" y="28612"/>
                  </a:lnTo>
                  <a:lnTo>
                    <a:pt x="165549" y="41719"/>
                  </a:lnTo>
                  <a:lnTo>
                    <a:pt x="155422" y="50573"/>
                  </a:lnTo>
                  <a:lnTo>
                    <a:pt x="143770" y="70281"/>
                  </a:lnTo>
                  <a:lnTo>
                    <a:pt x="136437" y="93406"/>
                  </a:lnTo>
                  <a:lnTo>
                    <a:pt x="133960" y="120183"/>
                  </a:lnTo>
                  <a:lnTo>
                    <a:pt x="138588" y="139472"/>
                  </a:lnTo>
                  <a:lnTo>
                    <a:pt x="149436" y="152227"/>
                  </a:lnTo>
                  <a:lnTo>
                    <a:pt x="163782" y="162836"/>
                  </a:lnTo>
                  <a:lnTo>
                    <a:pt x="183760" y="168808"/>
                  </a:lnTo>
                  <a:lnTo>
                    <a:pt x="196676" y="170204"/>
                  </a:lnTo>
                  <a:lnTo>
                    <a:pt x="239991" y="157966"/>
                  </a:lnTo>
                  <a:lnTo>
                    <a:pt x="266700" y="152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267">
              <a:extLst>
                <a:ext uri="{FF2B5EF4-FFF2-40B4-BE49-F238E27FC236}">
                  <a16:creationId xmlns:a16="http://schemas.microsoft.com/office/drawing/2014/main" id="{69DC50AF-60D9-5D06-5580-CF97FA1129B6}"/>
                </a:ext>
              </a:extLst>
            </p:cNvPr>
            <p:cNvSpPr/>
            <p:nvPr>
              <p:custDataLst>
                <p:tags r:id="rId95"/>
              </p:custDataLst>
            </p:nvPr>
          </p:nvSpPr>
          <p:spPr>
            <a:xfrm>
              <a:off x="8096250" y="2533687"/>
              <a:ext cx="142876" cy="114264"/>
            </a:xfrm>
            <a:custGeom>
              <a:avLst/>
              <a:gdLst/>
              <a:ahLst/>
              <a:cxnLst/>
              <a:rect l="0" t="0" r="0" b="0"/>
              <a:pathLst>
                <a:path w="142876" h="114264">
                  <a:moveTo>
                    <a:pt x="0" y="19013"/>
                  </a:moveTo>
                  <a:lnTo>
                    <a:pt x="0" y="19013"/>
                  </a:lnTo>
                  <a:lnTo>
                    <a:pt x="5056" y="19013"/>
                  </a:lnTo>
                  <a:lnTo>
                    <a:pt x="6547" y="17955"/>
                  </a:lnTo>
                  <a:lnTo>
                    <a:pt x="7540" y="16191"/>
                  </a:lnTo>
                  <a:lnTo>
                    <a:pt x="8201" y="13957"/>
                  </a:lnTo>
                  <a:lnTo>
                    <a:pt x="9701" y="12467"/>
                  </a:lnTo>
                  <a:lnTo>
                    <a:pt x="47510" y="0"/>
                  </a:lnTo>
                  <a:lnTo>
                    <a:pt x="55815" y="8167"/>
                  </a:lnTo>
                  <a:lnTo>
                    <a:pt x="56755" y="19209"/>
                  </a:lnTo>
                  <a:lnTo>
                    <a:pt x="54152" y="27214"/>
                  </a:lnTo>
                  <a:lnTo>
                    <a:pt x="34749" y="67088"/>
                  </a:lnTo>
                  <a:lnTo>
                    <a:pt x="20291" y="78530"/>
                  </a:lnTo>
                  <a:lnTo>
                    <a:pt x="5106" y="85332"/>
                  </a:lnTo>
                  <a:lnTo>
                    <a:pt x="3404" y="87568"/>
                  </a:lnTo>
                  <a:lnTo>
                    <a:pt x="199" y="94766"/>
                  </a:lnTo>
                  <a:lnTo>
                    <a:pt x="42205" y="96245"/>
                  </a:lnTo>
                  <a:lnTo>
                    <a:pt x="88006" y="104912"/>
                  </a:lnTo>
                  <a:lnTo>
                    <a:pt x="129552" y="113836"/>
                  </a:lnTo>
                  <a:lnTo>
                    <a:pt x="142875" y="114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0" name="SMARTInkShape-Group50">
            <a:extLst>
              <a:ext uri="{FF2B5EF4-FFF2-40B4-BE49-F238E27FC236}">
                <a16:creationId xmlns:a16="http://schemas.microsoft.com/office/drawing/2014/main" id="{254534ED-558A-2DA1-80C4-AB531181E277}"/>
              </a:ext>
            </a:extLst>
          </p:cNvPr>
          <p:cNvGrpSpPr/>
          <p:nvPr/>
        </p:nvGrpSpPr>
        <p:grpSpPr>
          <a:xfrm>
            <a:off x="3429000" y="2448444"/>
            <a:ext cx="285751" cy="247132"/>
            <a:chOff x="3429000" y="2448444"/>
            <a:chExt cx="285751" cy="247132"/>
          </a:xfrm>
        </p:grpSpPr>
        <p:sp>
          <p:nvSpPr>
            <p:cNvPr id="588" name="SMARTInkShape-268">
              <a:extLst>
                <a:ext uri="{FF2B5EF4-FFF2-40B4-BE49-F238E27FC236}">
                  <a16:creationId xmlns:a16="http://schemas.microsoft.com/office/drawing/2014/main" id="{A1D79C92-808B-F209-E848-4F4C51D4A19E}"/>
                </a:ext>
              </a:extLst>
            </p:cNvPr>
            <p:cNvSpPr/>
            <p:nvPr>
              <p:custDataLst>
                <p:tags r:id="rId92"/>
              </p:custDataLst>
            </p:nvPr>
          </p:nvSpPr>
          <p:spPr>
            <a:xfrm>
              <a:off x="3429000" y="2448444"/>
              <a:ext cx="199766" cy="159355"/>
            </a:xfrm>
            <a:custGeom>
              <a:avLst/>
              <a:gdLst/>
              <a:ahLst/>
              <a:cxnLst/>
              <a:rect l="0" t="0" r="0" b="0"/>
              <a:pathLst>
                <a:path w="199766" h="159355">
                  <a:moveTo>
                    <a:pt x="0" y="28056"/>
                  </a:moveTo>
                  <a:lnTo>
                    <a:pt x="0" y="28056"/>
                  </a:lnTo>
                  <a:lnTo>
                    <a:pt x="5056" y="28056"/>
                  </a:lnTo>
                  <a:lnTo>
                    <a:pt x="6546" y="26998"/>
                  </a:lnTo>
                  <a:lnTo>
                    <a:pt x="7539" y="25234"/>
                  </a:lnTo>
                  <a:lnTo>
                    <a:pt x="8201" y="23000"/>
                  </a:lnTo>
                  <a:lnTo>
                    <a:pt x="10759" y="21510"/>
                  </a:lnTo>
                  <a:lnTo>
                    <a:pt x="35924" y="13867"/>
                  </a:lnTo>
                  <a:lnTo>
                    <a:pt x="53976" y="3420"/>
                  </a:lnTo>
                  <a:lnTo>
                    <a:pt x="77912" y="0"/>
                  </a:lnTo>
                  <a:lnTo>
                    <a:pt x="81574" y="1944"/>
                  </a:lnTo>
                  <a:lnTo>
                    <a:pt x="91785" y="14792"/>
                  </a:lnTo>
                  <a:lnTo>
                    <a:pt x="98296" y="26042"/>
                  </a:lnTo>
                  <a:lnTo>
                    <a:pt x="99398" y="30946"/>
                  </a:lnTo>
                  <a:lnTo>
                    <a:pt x="99073" y="35274"/>
                  </a:lnTo>
                  <a:lnTo>
                    <a:pt x="82402" y="81868"/>
                  </a:lnTo>
                  <a:lnTo>
                    <a:pt x="41081" y="129461"/>
                  </a:lnTo>
                  <a:lnTo>
                    <a:pt x="13060" y="156790"/>
                  </a:lnTo>
                  <a:lnTo>
                    <a:pt x="6510" y="159354"/>
                  </a:lnTo>
                  <a:lnTo>
                    <a:pt x="5399" y="158980"/>
                  </a:lnTo>
                  <a:lnTo>
                    <a:pt x="5716" y="157672"/>
                  </a:lnTo>
                  <a:lnTo>
                    <a:pt x="6985" y="155741"/>
                  </a:lnTo>
                  <a:lnTo>
                    <a:pt x="12013" y="142028"/>
                  </a:lnTo>
                  <a:lnTo>
                    <a:pt x="19097" y="134802"/>
                  </a:lnTo>
                  <a:lnTo>
                    <a:pt x="63467" y="106854"/>
                  </a:lnTo>
                  <a:lnTo>
                    <a:pt x="111056" y="78427"/>
                  </a:lnTo>
                  <a:lnTo>
                    <a:pt x="153227" y="53622"/>
                  </a:lnTo>
                  <a:lnTo>
                    <a:pt x="199765" y="28233"/>
                  </a:lnTo>
                  <a:lnTo>
                    <a:pt x="182090" y="35618"/>
                  </a:lnTo>
                  <a:lnTo>
                    <a:pt x="168958" y="39822"/>
                  </a:lnTo>
                  <a:lnTo>
                    <a:pt x="157643" y="45985"/>
                  </a:lnTo>
                  <a:lnTo>
                    <a:pt x="141489" y="60297"/>
                  </a:lnTo>
                  <a:lnTo>
                    <a:pt x="109731" y="101187"/>
                  </a:lnTo>
                  <a:lnTo>
                    <a:pt x="105754" y="123954"/>
                  </a:lnTo>
                  <a:lnTo>
                    <a:pt x="106268" y="135236"/>
                  </a:lnTo>
                  <a:lnTo>
                    <a:pt x="110025" y="143777"/>
                  </a:lnTo>
                  <a:lnTo>
                    <a:pt x="112509" y="145420"/>
                  </a:lnTo>
                  <a:lnTo>
                    <a:pt x="115223" y="145457"/>
                  </a:lnTo>
                  <a:lnTo>
                    <a:pt x="122118" y="143734"/>
                  </a:lnTo>
                  <a:lnTo>
                    <a:pt x="180975" y="142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SMARTInkShape-269">
              <a:extLst>
                <a:ext uri="{FF2B5EF4-FFF2-40B4-BE49-F238E27FC236}">
                  <a16:creationId xmlns:a16="http://schemas.microsoft.com/office/drawing/2014/main" id="{91CBB854-5D48-5316-73BB-97D709E2C9D0}"/>
                </a:ext>
              </a:extLst>
            </p:cNvPr>
            <p:cNvSpPr/>
            <p:nvPr>
              <p:custDataLst>
                <p:tags r:id="rId93"/>
              </p:custDataLst>
            </p:nvPr>
          </p:nvSpPr>
          <p:spPr>
            <a:xfrm>
              <a:off x="3686175" y="2581667"/>
              <a:ext cx="28576" cy="113909"/>
            </a:xfrm>
            <a:custGeom>
              <a:avLst/>
              <a:gdLst/>
              <a:ahLst/>
              <a:cxnLst/>
              <a:rect l="0" t="0" r="0" b="0"/>
              <a:pathLst>
                <a:path w="28576" h="113909">
                  <a:moveTo>
                    <a:pt x="0" y="9133"/>
                  </a:moveTo>
                  <a:lnTo>
                    <a:pt x="0" y="9133"/>
                  </a:lnTo>
                  <a:lnTo>
                    <a:pt x="0" y="932"/>
                  </a:lnTo>
                  <a:lnTo>
                    <a:pt x="1058" y="491"/>
                  </a:lnTo>
                  <a:lnTo>
                    <a:pt x="5056" y="0"/>
                  </a:lnTo>
                  <a:lnTo>
                    <a:pt x="6546" y="3045"/>
                  </a:lnTo>
                  <a:lnTo>
                    <a:pt x="8201" y="14894"/>
                  </a:lnTo>
                  <a:lnTo>
                    <a:pt x="1864" y="59898"/>
                  </a:lnTo>
                  <a:lnTo>
                    <a:pt x="17365" y="105675"/>
                  </a:lnTo>
                  <a:lnTo>
                    <a:pt x="18985" y="108419"/>
                  </a:lnTo>
                  <a:lnTo>
                    <a:pt x="21124" y="110249"/>
                  </a:lnTo>
                  <a:lnTo>
                    <a:pt x="28575"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6" name="SMARTInkShape-Group51">
            <a:extLst>
              <a:ext uri="{FF2B5EF4-FFF2-40B4-BE49-F238E27FC236}">
                <a16:creationId xmlns:a16="http://schemas.microsoft.com/office/drawing/2014/main" id="{E9150483-3765-495D-D4F4-300E74AD207B}"/>
              </a:ext>
            </a:extLst>
          </p:cNvPr>
          <p:cNvGrpSpPr/>
          <p:nvPr/>
        </p:nvGrpSpPr>
        <p:grpSpPr>
          <a:xfrm>
            <a:off x="466905" y="2971810"/>
            <a:ext cx="771346" cy="170723"/>
            <a:chOff x="466905" y="2971810"/>
            <a:chExt cx="771346" cy="170723"/>
          </a:xfrm>
        </p:grpSpPr>
        <p:sp>
          <p:nvSpPr>
            <p:cNvPr id="591" name="SMARTInkShape-270">
              <a:extLst>
                <a:ext uri="{FF2B5EF4-FFF2-40B4-BE49-F238E27FC236}">
                  <a16:creationId xmlns:a16="http://schemas.microsoft.com/office/drawing/2014/main" id="{3FAE2C81-F3C7-A44F-8017-4676D00D8F5D}"/>
                </a:ext>
              </a:extLst>
            </p:cNvPr>
            <p:cNvSpPr/>
            <p:nvPr>
              <p:custDataLst>
                <p:tags r:id="rId87"/>
              </p:custDataLst>
            </p:nvPr>
          </p:nvSpPr>
          <p:spPr>
            <a:xfrm>
              <a:off x="466905" y="3057525"/>
              <a:ext cx="161746" cy="80844"/>
            </a:xfrm>
            <a:custGeom>
              <a:avLst/>
              <a:gdLst/>
              <a:ahLst/>
              <a:cxnLst/>
              <a:rect l="0" t="0" r="0" b="0"/>
              <a:pathLst>
                <a:path w="161746" h="80844">
                  <a:moveTo>
                    <a:pt x="114120" y="9525"/>
                  </a:moveTo>
                  <a:lnTo>
                    <a:pt x="114120" y="9525"/>
                  </a:lnTo>
                  <a:lnTo>
                    <a:pt x="119176" y="4469"/>
                  </a:lnTo>
                  <a:lnTo>
                    <a:pt x="119608" y="2979"/>
                  </a:lnTo>
                  <a:lnTo>
                    <a:pt x="118837" y="1986"/>
                  </a:lnTo>
                  <a:lnTo>
                    <a:pt x="114202" y="35"/>
                  </a:lnTo>
                  <a:lnTo>
                    <a:pt x="73140" y="0"/>
                  </a:lnTo>
                  <a:lnTo>
                    <a:pt x="44956" y="1058"/>
                  </a:lnTo>
                  <a:lnTo>
                    <a:pt x="26481" y="7604"/>
                  </a:lnTo>
                  <a:lnTo>
                    <a:pt x="17667" y="13257"/>
                  </a:lnTo>
                  <a:lnTo>
                    <a:pt x="6754" y="27446"/>
                  </a:lnTo>
                  <a:lnTo>
                    <a:pt x="1875" y="40000"/>
                  </a:lnTo>
                  <a:lnTo>
                    <a:pt x="0" y="60213"/>
                  </a:lnTo>
                  <a:lnTo>
                    <a:pt x="2722" y="66625"/>
                  </a:lnTo>
                  <a:lnTo>
                    <a:pt x="4930" y="69817"/>
                  </a:lnTo>
                  <a:lnTo>
                    <a:pt x="10205" y="73363"/>
                  </a:lnTo>
                  <a:lnTo>
                    <a:pt x="19125" y="75359"/>
                  </a:lnTo>
                  <a:lnTo>
                    <a:pt x="55843" y="80843"/>
                  </a:lnTo>
                  <a:lnTo>
                    <a:pt x="96176" y="75753"/>
                  </a:lnTo>
                  <a:lnTo>
                    <a:pt x="138167" y="66553"/>
                  </a:lnTo>
                  <a:lnTo>
                    <a:pt x="16174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SMARTInkShape-271">
              <a:extLst>
                <a:ext uri="{FF2B5EF4-FFF2-40B4-BE49-F238E27FC236}">
                  <a16:creationId xmlns:a16="http://schemas.microsoft.com/office/drawing/2014/main" id="{781456E7-CE1E-7A7D-E3DF-17866D01380D}"/>
                </a:ext>
              </a:extLst>
            </p:cNvPr>
            <p:cNvSpPr/>
            <p:nvPr>
              <p:custDataLst>
                <p:tags r:id="rId88"/>
              </p:custDataLst>
            </p:nvPr>
          </p:nvSpPr>
          <p:spPr>
            <a:xfrm>
              <a:off x="685800" y="2971810"/>
              <a:ext cx="113499" cy="152391"/>
            </a:xfrm>
            <a:custGeom>
              <a:avLst/>
              <a:gdLst/>
              <a:ahLst/>
              <a:cxnLst/>
              <a:rect l="0" t="0" r="0" b="0"/>
              <a:pathLst>
                <a:path w="113499" h="152391">
                  <a:moveTo>
                    <a:pt x="0" y="9515"/>
                  </a:moveTo>
                  <a:lnTo>
                    <a:pt x="0" y="9515"/>
                  </a:lnTo>
                  <a:lnTo>
                    <a:pt x="0" y="106"/>
                  </a:lnTo>
                  <a:lnTo>
                    <a:pt x="8201" y="0"/>
                  </a:lnTo>
                  <a:lnTo>
                    <a:pt x="8642" y="1055"/>
                  </a:lnTo>
                  <a:lnTo>
                    <a:pt x="9491" y="40694"/>
                  </a:lnTo>
                  <a:lnTo>
                    <a:pt x="17123" y="82192"/>
                  </a:lnTo>
                  <a:lnTo>
                    <a:pt x="27430" y="125344"/>
                  </a:lnTo>
                  <a:lnTo>
                    <a:pt x="28530" y="142119"/>
                  </a:lnTo>
                  <a:lnTo>
                    <a:pt x="28562" y="137588"/>
                  </a:lnTo>
                  <a:lnTo>
                    <a:pt x="43781" y="112425"/>
                  </a:lnTo>
                  <a:lnTo>
                    <a:pt x="68298" y="84594"/>
                  </a:lnTo>
                  <a:lnTo>
                    <a:pt x="105166" y="63670"/>
                  </a:lnTo>
                  <a:lnTo>
                    <a:pt x="108210" y="62552"/>
                  </a:lnTo>
                  <a:lnTo>
                    <a:pt x="110240" y="62865"/>
                  </a:lnTo>
                  <a:lnTo>
                    <a:pt x="111593" y="64131"/>
                  </a:lnTo>
                  <a:lnTo>
                    <a:pt x="113498" y="76027"/>
                  </a:lnTo>
                  <a:lnTo>
                    <a:pt x="106029" y="119580"/>
                  </a:lnTo>
                  <a:lnTo>
                    <a:pt x="104775" y="152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272">
              <a:extLst>
                <a:ext uri="{FF2B5EF4-FFF2-40B4-BE49-F238E27FC236}">
                  <a16:creationId xmlns:a16="http://schemas.microsoft.com/office/drawing/2014/main" id="{790C5F27-7E48-020F-225D-E4F5136FCE93}"/>
                </a:ext>
              </a:extLst>
            </p:cNvPr>
            <p:cNvSpPr/>
            <p:nvPr>
              <p:custDataLst>
                <p:tags r:id="rId89"/>
              </p:custDataLst>
            </p:nvPr>
          </p:nvSpPr>
          <p:spPr>
            <a:xfrm>
              <a:off x="867861" y="3019576"/>
              <a:ext cx="141790" cy="122957"/>
            </a:xfrm>
            <a:custGeom>
              <a:avLst/>
              <a:gdLst/>
              <a:ahLst/>
              <a:cxnLst/>
              <a:rect l="0" t="0" r="0" b="0"/>
              <a:pathLst>
                <a:path w="141790" h="122957">
                  <a:moveTo>
                    <a:pt x="103689" y="28424"/>
                  </a:moveTo>
                  <a:lnTo>
                    <a:pt x="103689" y="28424"/>
                  </a:lnTo>
                  <a:lnTo>
                    <a:pt x="103689" y="19015"/>
                  </a:lnTo>
                  <a:lnTo>
                    <a:pt x="98632" y="13877"/>
                  </a:lnTo>
                  <a:lnTo>
                    <a:pt x="96150" y="8553"/>
                  </a:lnTo>
                  <a:lnTo>
                    <a:pt x="95488" y="5652"/>
                  </a:lnTo>
                  <a:lnTo>
                    <a:pt x="93988" y="3718"/>
                  </a:lnTo>
                  <a:lnTo>
                    <a:pt x="89500" y="1568"/>
                  </a:lnTo>
                  <a:lnTo>
                    <a:pt x="61695" y="0"/>
                  </a:lnTo>
                  <a:lnTo>
                    <a:pt x="55585" y="2067"/>
                  </a:lnTo>
                  <a:lnTo>
                    <a:pt x="11286" y="36433"/>
                  </a:lnTo>
                  <a:lnTo>
                    <a:pt x="4413" y="45389"/>
                  </a:lnTo>
                  <a:lnTo>
                    <a:pt x="1358" y="53956"/>
                  </a:lnTo>
                  <a:lnTo>
                    <a:pt x="0" y="64819"/>
                  </a:lnTo>
                  <a:lnTo>
                    <a:pt x="4292" y="82834"/>
                  </a:lnTo>
                  <a:lnTo>
                    <a:pt x="12267" y="96522"/>
                  </a:lnTo>
                  <a:lnTo>
                    <a:pt x="16283" y="98164"/>
                  </a:lnTo>
                  <a:lnTo>
                    <a:pt x="26389" y="97167"/>
                  </a:lnTo>
                  <a:lnTo>
                    <a:pt x="35114" y="93196"/>
                  </a:lnTo>
                  <a:lnTo>
                    <a:pt x="42520" y="88962"/>
                  </a:lnTo>
                  <a:lnTo>
                    <a:pt x="49339" y="87079"/>
                  </a:lnTo>
                  <a:lnTo>
                    <a:pt x="64184" y="75907"/>
                  </a:lnTo>
                  <a:lnTo>
                    <a:pt x="76932" y="59192"/>
                  </a:lnTo>
                  <a:lnTo>
                    <a:pt x="84175" y="43242"/>
                  </a:lnTo>
                  <a:lnTo>
                    <a:pt x="86446" y="41478"/>
                  </a:lnTo>
                  <a:lnTo>
                    <a:pt x="89019" y="40302"/>
                  </a:lnTo>
                  <a:lnTo>
                    <a:pt x="90734" y="40576"/>
                  </a:lnTo>
                  <a:lnTo>
                    <a:pt x="91877" y="41817"/>
                  </a:lnTo>
                  <a:lnTo>
                    <a:pt x="93148" y="46018"/>
                  </a:lnTo>
                  <a:lnTo>
                    <a:pt x="94138" y="89165"/>
                  </a:lnTo>
                  <a:lnTo>
                    <a:pt x="95215" y="106864"/>
                  </a:lnTo>
                  <a:lnTo>
                    <a:pt x="99217" y="115498"/>
                  </a:lnTo>
                  <a:lnTo>
                    <a:pt x="102825" y="118223"/>
                  </a:lnTo>
                  <a:lnTo>
                    <a:pt x="116956" y="122059"/>
                  </a:lnTo>
                  <a:lnTo>
                    <a:pt x="124755" y="122956"/>
                  </a:lnTo>
                  <a:lnTo>
                    <a:pt x="128316" y="121079"/>
                  </a:lnTo>
                  <a:lnTo>
                    <a:pt x="141789" y="1046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273">
              <a:extLst>
                <a:ext uri="{FF2B5EF4-FFF2-40B4-BE49-F238E27FC236}">
                  <a16:creationId xmlns:a16="http://schemas.microsoft.com/office/drawing/2014/main" id="{132DF784-E7B1-913C-BF93-B18D5FC6CBC7}"/>
                </a:ext>
              </a:extLst>
            </p:cNvPr>
            <p:cNvSpPr/>
            <p:nvPr>
              <p:custDataLst>
                <p:tags r:id="rId90"/>
              </p:custDataLst>
            </p:nvPr>
          </p:nvSpPr>
          <p:spPr>
            <a:xfrm>
              <a:off x="1038225" y="2992875"/>
              <a:ext cx="171451" cy="130491"/>
            </a:xfrm>
            <a:custGeom>
              <a:avLst/>
              <a:gdLst/>
              <a:ahLst/>
              <a:cxnLst/>
              <a:rect l="0" t="0" r="0" b="0"/>
              <a:pathLst>
                <a:path w="171451" h="130491">
                  <a:moveTo>
                    <a:pt x="0" y="64650"/>
                  </a:moveTo>
                  <a:lnTo>
                    <a:pt x="0" y="64650"/>
                  </a:lnTo>
                  <a:lnTo>
                    <a:pt x="0" y="59594"/>
                  </a:lnTo>
                  <a:lnTo>
                    <a:pt x="5644" y="54289"/>
                  </a:lnTo>
                  <a:lnTo>
                    <a:pt x="13092" y="48404"/>
                  </a:lnTo>
                  <a:lnTo>
                    <a:pt x="16402" y="42260"/>
                  </a:lnTo>
                  <a:lnTo>
                    <a:pt x="19401" y="40198"/>
                  </a:lnTo>
                  <a:lnTo>
                    <a:pt x="28379" y="37907"/>
                  </a:lnTo>
                  <a:lnTo>
                    <a:pt x="32677" y="38355"/>
                  </a:lnTo>
                  <a:lnTo>
                    <a:pt x="40276" y="41675"/>
                  </a:lnTo>
                  <a:lnTo>
                    <a:pt x="50504" y="49494"/>
                  </a:lnTo>
                  <a:lnTo>
                    <a:pt x="60237" y="63569"/>
                  </a:lnTo>
                  <a:lnTo>
                    <a:pt x="64768" y="81146"/>
                  </a:lnTo>
                  <a:lnTo>
                    <a:pt x="66508" y="121824"/>
                  </a:lnTo>
                  <a:lnTo>
                    <a:pt x="65505" y="124991"/>
                  </a:lnTo>
                  <a:lnTo>
                    <a:pt x="63778" y="127102"/>
                  </a:lnTo>
                  <a:lnTo>
                    <a:pt x="58459" y="130490"/>
                  </a:lnTo>
                  <a:lnTo>
                    <a:pt x="54909" y="128132"/>
                  </a:lnTo>
                  <a:lnTo>
                    <a:pt x="52481" y="126021"/>
                  </a:lnTo>
                  <a:lnTo>
                    <a:pt x="49783" y="118032"/>
                  </a:lnTo>
                  <a:lnTo>
                    <a:pt x="49064" y="112938"/>
                  </a:lnTo>
                  <a:lnTo>
                    <a:pt x="58176" y="73008"/>
                  </a:lnTo>
                  <a:lnTo>
                    <a:pt x="66979" y="50898"/>
                  </a:lnTo>
                  <a:lnTo>
                    <a:pt x="75277" y="40547"/>
                  </a:lnTo>
                  <a:lnTo>
                    <a:pt x="111488" y="11764"/>
                  </a:lnTo>
                  <a:lnTo>
                    <a:pt x="138557" y="1013"/>
                  </a:lnTo>
                  <a:lnTo>
                    <a:pt x="143171" y="0"/>
                  </a:lnTo>
                  <a:lnTo>
                    <a:pt x="171450" y="7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274">
              <a:extLst>
                <a:ext uri="{FF2B5EF4-FFF2-40B4-BE49-F238E27FC236}">
                  <a16:creationId xmlns:a16="http://schemas.microsoft.com/office/drawing/2014/main" id="{46FEF679-977E-6130-A00A-FEB862F3C1E5}"/>
                </a:ext>
              </a:extLst>
            </p:cNvPr>
            <p:cNvSpPr/>
            <p:nvPr>
              <p:custDataLst>
                <p:tags r:id="rId91"/>
              </p:custDataLst>
            </p:nvPr>
          </p:nvSpPr>
          <p:spPr>
            <a:xfrm>
              <a:off x="1228725" y="3095625"/>
              <a:ext cx="9526" cy="19051"/>
            </a:xfrm>
            <a:custGeom>
              <a:avLst/>
              <a:gdLst/>
              <a:ahLst/>
              <a:cxnLst/>
              <a:rect l="0" t="0" r="0" b="0"/>
              <a:pathLst>
                <a:path w="9526" h="19051">
                  <a:moveTo>
                    <a:pt x="9525" y="0"/>
                  </a:moveTo>
                  <a:lnTo>
                    <a:pt x="9525" y="0"/>
                  </a:lnTo>
                  <a:lnTo>
                    <a:pt x="9525" y="5056"/>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9" name="SMARTInkShape-Group52">
            <a:extLst>
              <a:ext uri="{FF2B5EF4-FFF2-40B4-BE49-F238E27FC236}">
                <a16:creationId xmlns:a16="http://schemas.microsoft.com/office/drawing/2014/main" id="{F0AF8D07-1CC4-4287-4703-05E93F0DD14A}"/>
              </a:ext>
            </a:extLst>
          </p:cNvPr>
          <p:cNvGrpSpPr/>
          <p:nvPr/>
        </p:nvGrpSpPr>
        <p:grpSpPr>
          <a:xfrm>
            <a:off x="1314450" y="2487741"/>
            <a:ext cx="333260" cy="293560"/>
            <a:chOff x="1314450" y="2487741"/>
            <a:chExt cx="333260" cy="293560"/>
          </a:xfrm>
        </p:grpSpPr>
        <p:sp>
          <p:nvSpPr>
            <p:cNvPr id="597" name="SMARTInkShape-275">
              <a:extLst>
                <a:ext uri="{FF2B5EF4-FFF2-40B4-BE49-F238E27FC236}">
                  <a16:creationId xmlns:a16="http://schemas.microsoft.com/office/drawing/2014/main" id="{1F7818E2-E84A-679C-FA54-24362FCAB2F0}"/>
                </a:ext>
              </a:extLst>
            </p:cNvPr>
            <p:cNvSpPr/>
            <p:nvPr>
              <p:custDataLst>
                <p:tags r:id="rId85"/>
              </p:custDataLst>
            </p:nvPr>
          </p:nvSpPr>
          <p:spPr>
            <a:xfrm>
              <a:off x="1314450" y="2581275"/>
              <a:ext cx="180976" cy="107952"/>
            </a:xfrm>
            <a:custGeom>
              <a:avLst/>
              <a:gdLst/>
              <a:ahLst/>
              <a:cxnLst/>
              <a:rect l="0" t="0" r="0" b="0"/>
              <a:pathLst>
                <a:path w="180976" h="107952">
                  <a:moveTo>
                    <a:pt x="0" y="38100"/>
                  </a:moveTo>
                  <a:lnTo>
                    <a:pt x="0" y="38100"/>
                  </a:lnTo>
                  <a:lnTo>
                    <a:pt x="9490" y="28610"/>
                  </a:lnTo>
                  <a:lnTo>
                    <a:pt x="9515" y="23529"/>
                  </a:lnTo>
                  <a:lnTo>
                    <a:pt x="10576" y="22036"/>
                  </a:lnTo>
                  <a:lnTo>
                    <a:pt x="12343" y="21041"/>
                  </a:lnTo>
                  <a:lnTo>
                    <a:pt x="18933" y="19085"/>
                  </a:lnTo>
                  <a:lnTo>
                    <a:pt x="21868" y="51533"/>
                  </a:lnTo>
                  <a:lnTo>
                    <a:pt x="29410" y="71713"/>
                  </a:lnTo>
                  <a:lnTo>
                    <a:pt x="50849" y="106363"/>
                  </a:lnTo>
                  <a:lnTo>
                    <a:pt x="54008" y="107951"/>
                  </a:lnTo>
                  <a:lnTo>
                    <a:pt x="57172" y="107951"/>
                  </a:lnTo>
                  <a:lnTo>
                    <a:pt x="63510" y="105128"/>
                  </a:lnTo>
                  <a:lnTo>
                    <a:pt x="69854" y="100346"/>
                  </a:lnTo>
                  <a:lnTo>
                    <a:pt x="73380" y="94693"/>
                  </a:lnTo>
                  <a:lnTo>
                    <a:pt x="80699" y="77384"/>
                  </a:lnTo>
                  <a:lnTo>
                    <a:pt x="92602" y="57724"/>
                  </a:lnTo>
                  <a:lnTo>
                    <a:pt x="95960" y="41351"/>
                  </a:lnTo>
                  <a:lnTo>
                    <a:pt x="104655" y="28741"/>
                  </a:lnTo>
                  <a:lnTo>
                    <a:pt x="109796" y="28624"/>
                  </a:lnTo>
                  <a:lnTo>
                    <a:pt x="111297" y="29666"/>
                  </a:lnTo>
                  <a:lnTo>
                    <a:pt x="112298" y="31419"/>
                  </a:lnTo>
                  <a:lnTo>
                    <a:pt x="127440" y="64224"/>
                  </a:lnTo>
                  <a:lnTo>
                    <a:pt x="144878" y="87491"/>
                  </a:lnTo>
                  <a:lnTo>
                    <a:pt x="147385" y="90078"/>
                  </a:lnTo>
                  <a:lnTo>
                    <a:pt x="152993" y="92951"/>
                  </a:lnTo>
                  <a:lnTo>
                    <a:pt x="155970" y="93718"/>
                  </a:lnTo>
                  <a:lnTo>
                    <a:pt x="157955" y="95287"/>
                  </a:lnTo>
                  <a:lnTo>
                    <a:pt x="160161" y="99852"/>
                  </a:lnTo>
                  <a:lnTo>
                    <a:pt x="160749" y="100435"/>
                  </a:lnTo>
                  <a:lnTo>
                    <a:pt x="161141" y="99765"/>
                  </a:lnTo>
                  <a:lnTo>
                    <a:pt x="161402" y="98260"/>
                  </a:lnTo>
                  <a:lnTo>
                    <a:pt x="162635" y="97257"/>
                  </a:lnTo>
                  <a:lnTo>
                    <a:pt x="166827" y="96142"/>
                  </a:lnTo>
                  <a:lnTo>
                    <a:pt x="168368" y="94786"/>
                  </a:lnTo>
                  <a:lnTo>
                    <a:pt x="171044" y="87127"/>
                  </a:lnTo>
                  <a:lnTo>
                    <a:pt x="171445" y="43910"/>
                  </a:lnTo>
                  <a:lnTo>
                    <a:pt x="171450" y="2147"/>
                  </a:lnTo>
                  <a:lnTo>
                    <a:pt x="172508" y="1432"/>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SMARTInkShape-276">
              <a:extLst>
                <a:ext uri="{FF2B5EF4-FFF2-40B4-BE49-F238E27FC236}">
                  <a16:creationId xmlns:a16="http://schemas.microsoft.com/office/drawing/2014/main" id="{F7025603-2173-4526-0FF1-767887F775FF}"/>
                </a:ext>
              </a:extLst>
            </p:cNvPr>
            <p:cNvSpPr/>
            <p:nvPr>
              <p:custDataLst>
                <p:tags r:id="rId86"/>
              </p:custDataLst>
            </p:nvPr>
          </p:nvSpPr>
          <p:spPr>
            <a:xfrm>
              <a:off x="1533525" y="2487741"/>
              <a:ext cx="114185" cy="293560"/>
            </a:xfrm>
            <a:custGeom>
              <a:avLst/>
              <a:gdLst/>
              <a:ahLst/>
              <a:cxnLst/>
              <a:rect l="0" t="0" r="0" b="0"/>
              <a:pathLst>
                <a:path w="114185" h="293560">
                  <a:moveTo>
                    <a:pt x="104775" y="17334"/>
                  </a:moveTo>
                  <a:lnTo>
                    <a:pt x="104775" y="17334"/>
                  </a:lnTo>
                  <a:lnTo>
                    <a:pt x="109832" y="12278"/>
                  </a:lnTo>
                  <a:lnTo>
                    <a:pt x="112314" y="6973"/>
                  </a:lnTo>
                  <a:lnTo>
                    <a:pt x="113908" y="0"/>
                  </a:lnTo>
                  <a:lnTo>
                    <a:pt x="114125" y="1869"/>
                  </a:lnTo>
                  <a:lnTo>
                    <a:pt x="114184" y="3849"/>
                  </a:lnTo>
                  <a:lnTo>
                    <a:pt x="99068" y="41874"/>
                  </a:lnTo>
                  <a:lnTo>
                    <a:pt x="74573" y="84941"/>
                  </a:lnTo>
                  <a:lnTo>
                    <a:pt x="57354" y="124218"/>
                  </a:lnTo>
                  <a:lnTo>
                    <a:pt x="41302" y="165583"/>
                  </a:lnTo>
                  <a:lnTo>
                    <a:pt x="31402" y="211208"/>
                  </a:lnTo>
                  <a:lnTo>
                    <a:pt x="28774" y="226267"/>
                  </a:lnTo>
                  <a:lnTo>
                    <a:pt x="12173" y="265412"/>
                  </a:lnTo>
                  <a:lnTo>
                    <a:pt x="11290" y="271620"/>
                  </a:lnTo>
                  <a:lnTo>
                    <a:pt x="9644" y="275758"/>
                  </a:lnTo>
                  <a:lnTo>
                    <a:pt x="7487" y="278516"/>
                  </a:lnTo>
                  <a:lnTo>
                    <a:pt x="4992" y="280355"/>
                  </a:lnTo>
                  <a:lnTo>
                    <a:pt x="2218" y="285221"/>
                  </a:lnTo>
                  <a:lnTo>
                    <a:pt x="0" y="2935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8" name="SMARTInkShape-Group53">
            <a:extLst>
              <a:ext uri="{FF2B5EF4-FFF2-40B4-BE49-F238E27FC236}">
                <a16:creationId xmlns:a16="http://schemas.microsoft.com/office/drawing/2014/main" id="{FF73F648-5297-4B99-AFC6-1A77BE38F984}"/>
              </a:ext>
            </a:extLst>
          </p:cNvPr>
          <p:cNvGrpSpPr/>
          <p:nvPr/>
        </p:nvGrpSpPr>
        <p:grpSpPr>
          <a:xfrm>
            <a:off x="238125" y="2507024"/>
            <a:ext cx="828676" cy="264752"/>
            <a:chOff x="238125" y="2507024"/>
            <a:chExt cx="828676" cy="264752"/>
          </a:xfrm>
        </p:grpSpPr>
        <p:sp>
          <p:nvSpPr>
            <p:cNvPr id="600" name="SMARTInkShape-277">
              <a:extLst>
                <a:ext uri="{FF2B5EF4-FFF2-40B4-BE49-F238E27FC236}">
                  <a16:creationId xmlns:a16="http://schemas.microsoft.com/office/drawing/2014/main" id="{6E19E475-3833-154B-531E-47208B572890}"/>
                </a:ext>
              </a:extLst>
            </p:cNvPr>
            <p:cNvSpPr/>
            <p:nvPr>
              <p:custDataLst>
                <p:tags r:id="rId77"/>
              </p:custDataLst>
            </p:nvPr>
          </p:nvSpPr>
          <p:spPr>
            <a:xfrm>
              <a:off x="285750" y="2524160"/>
              <a:ext cx="66676" cy="247616"/>
            </a:xfrm>
            <a:custGeom>
              <a:avLst/>
              <a:gdLst/>
              <a:ahLst/>
              <a:cxnLst/>
              <a:rect l="0" t="0" r="0" b="0"/>
              <a:pathLst>
                <a:path w="66676" h="247616">
                  <a:moveTo>
                    <a:pt x="66675" y="9490"/>
                  </a:moveTo>
                  <a:lnTo>
                    <a:pt x="66675" y="9490"/>
                  </a:lnTo>
                  <a:lnTo>
                    <a:pt x="66675" y="0"/>
                  </a:lnTo>
                  <a:lnTo>
                    <a:pt x="50428" y="40065"/>
                  </a:lnTo>
                  <a:lnTo>
                    <a:pt x="38026" y="79382"/>
                  </a:lnTo>
                  <a:lnTo>
                    <a:pt x="28553" y="115218"/>
                  </a:lnTo>
                  <a:lnTo>
                    <a:pt x="20927" y="155140"/>
                  </a:lnTo>
                  <a:lnTo>
                    <a:pt x="11816" y="196501"/>
                  </a:lnTo>
                  <a:lnTo>
                    <a:pt x="0" y="247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SMARTInkShape-278">
              <a:extLst>
                <a:ext uri="{FF2B5EF4-FFF2-40B4-BE49-F238E27FC236}">
                  <a16:creationId xmlns:a16="http://schemas.microsoft.com/office/drawing/2014/main" id="{F6C1541F-1392-E7DB-3574-3D0251B0D13F}"/>
                </a:ext>
              </a:extLst>
            </p:cNvPr>
            <p:cNvSpPr/>
            <p:nvPr>
              <p:custDataLst>
                <p:tags r:id="rId78"/>
              </p:custDataLst>
            </p:nvPr>
          </p:nvSpPr>
          <p:spPr>
            <a:xfrm>
              <a:off x="400050" y="2539093"/>
              <a:ext cx="18877" cy="232683"/>
            </a:xfrm>
            <a:custGeom>
              <a:avLst/>
              <a:gdLst/>
              <a:ahLst/>
              <a:cxnLst/>
              <a:rect l="0" t="0" r="0" b="0"/>
              <a:pathLst>
                <a:path w="18877" h="232683">
                  <a:moveTo>
                    <a:pt x="9525" y="32657"/>
                  </a:moveTo>
                  <a:lnTo>
                    <a:pt x="9525" y="32657"/>
                  </a:lnTo>
                  <a:lnTo>
                    <a:pt x="17064" y="14757"/>
                  </a:lnTo>
                  <a:lnTo>
                    <a:pt x="18788" y="0"/>
                  </a:lnTo>
                  <a:lnTo>
                    <a:pt x="18876" y="302"/>
                  </a:lnTo>
                  <a:lnTo>
                    <a:pt x="17985" y="28844"/>
                  </a:lnTo>
                  <a:lnTo>
                    <a:pt x="10407" y="75296"/>
                  </a:lnTo>
                  <a:lnTo>
                    <a:pt x="6877" y="119906"/>
                  </a:lnTo>
                  <a:lnTo>
                    <a:pt x="2038" y="156933"/>
                  </a:lnTo>
                  <a:lnTo>
                    <a:pt x="402" y="202315"/>
                  </a:lnTo>
                  <a:lnTo>
                    <a:pt x="0" y="232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279">
              <a:extLst>
                <a:ext uri="{FF2B5EF4-FFF2-40B4-BE49-F238E27FC236}">
                  <a16:creationId xmlns:a16="http://schemas.microsoft.com/office/drawing/2014/main" id="{FCAC3883-F348-1C0C-B756-DF20F2E92C77}"/>
                </a:ext>
              </a:extLst>
            </p:cNvPr>
            <p:cNvSpPr/>
            <p:nvPr>
              <p:custDataLst>
                <p:tags r:id="rId79"/>
              </p:custDataLst>
            </p:nvPr>
          </p:nvSpPr>
          <p:spPr>
            <a:xfrm>
              <a:off x="238125" y="2638425"/>
              <a:ext cx="190501" cy="9526"/>
            </a:xfrm>
            <a:custGeom>
              <a:avLst/>
              <a:gdLst/>
              <a:ahLst/>
              <a:cxnLst/>
              <a:rect l="0" t="0" r="0" b="0"/>
              <a:pathLst>
                <a:path w="190501" h="9526">
                  <a:moveTo>
                    <a:pt x="0" y="0"/>
                  </a:moveTo>
                  <a:lnTo>
                    <a:pt x="0" y="0"/>
                  </a:lnTo>
                  <a:lnTo>
                    <a:pt x="38623" y="0"/>
                  </a:lnTo>
                  <a:lnTo>
                    <a:pt x="85794" y="0"/>
                  </a:lnTo>
                  <a:lnTo>
                    <a:pt x="126661" y="0"/>
                  </a:lnTo>
                  <a:lnTo>
                    <a:pt x="157121" y="2822"/>
                  </a:lnTo>
                  <a:lnTo>
                    <a:pt x="1905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280">
              <a:extLst>
                <a:ext uri="{FF2B5EF4-FFF2-40B4-BE49-F238E27FC236}">
                  <a16:creationId xmlns:a16="http://schemas.microsoft.com/office/drawing/2014/main" id="{D5A64530-3FDC-F041-403F-F7797DDC956C}"/>
                </a:ext>
              </a:extLst>
            </p:cNvPr>
            <p:cNvSpPr/>
            <p:nvPr>
              <p:custDataLst>
                <p:tags r:id="rId80"/>
              </p:custDataLst>
            </p:nvPr>
          </p:nvSpPr>
          <p:spPr>
            <a:xfrm>
              <a:off x="247650" y="2705100"/>
              <a:ext cx="200026" cy="1"/>
            </a:xfrm>
            <a:custGeom>
              <a:avLst/>
              <a:gdLst/>
              <a:ahLst/>
              <a:cxnLst/>
              <a:rect l="0" t="0" r="0" b="0"/>
              <a:pathLst>
                <a:path w="200026" h="1">
                  <a:moveTo>
                    <a:pt x="0" y="0"/>
                  </a:moveTo>
                  <a:lnTo>
                    <a:pt x="0" y="0"/>
                  </a:lnTo>
                  <a:lnTo>
                    <a:pt x="44240" y="0"/>
                  </a:lnTo>
                  <a:lnTo>
                    <a:pt x="82771" y="0"/>
                  </a:lnTo>
                  <a:lnTo>
                    <a:pt x="127695" y="0"/>
                  </a:lnTo>
                  <a:lnTo>
                    <a:pt x="169137" y="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SMARTInkShape-281">
              <a:extLst>
                <a:ext uri="{FF2B5EF4-FFF2-40B4-BE49-F238E27FC236}">
                  <a16:creationId xmlns:a16="http://schemas.microsoft.com/office/drawing/2014/main" id="{70526507-7C17-D2F9-D30B-B0A8FF083AE1}"/>
                </a:ext>
              </a:extLst>
            </p:cNvPr>
            <p:cNvSpPr/>
            <p:nvPr>
              <p:custDataLst>
                <p:tags r:id="rId81"/>
              </p:custDataLst>
            </p:nvPr>
          </p:nvSpPr>
          <p:spPr>
            <a:xfrm>
              <a:off x="667580" y="2609850"/>
              <a:ext cx="91665" cy="119689"/>
            </a:xfrm>
            <a:custGeom>
              <a:avLst/>
              <a:gdLst/>
              <a:ahLst/>
              <a:cxnLst/>
              <a:rect l="0" t="0" r="0" b="0"/>
              <a:pathLst>
                <a:path w="91665" h="119689">
                  <a:moveTo>
                    <a:pt x="46795" y="28575"/>
                  </a:moveTo>
                  <a:lnTo>
                    <a:pt x="46795" y="28575"/>
                  </a:lnTo>
                  <a:lnTo>
                    <a:pt x="38594" y="20374"/>
                  </a:lnTo>
                  <a:lnTo>
                    <a:pt x="37094" y="20991"/>
                  </a:lnTo>
                  <a:lnTo>
                    <a:pt x="29927" y="25857"/>
                  </a:lnTo>
                  <a:lnTo>
                    <a:pt x="24129" y="27367"/>
                  </a:lnTo>
                  <a:lnTo>
                    <a:pt x="22159" y="28828"/>
                  </a:lnTo>
                  <a:lnTo>
                    <a:pt x="20846" y="30860"/>
                  </a:lnTo>
                  <a:lnTo>
                    <a:pt x="19971" y="33273"/>
                  </a:lnTo>
                  <a:lnTo>
                    <a:pt x="5474" y="52355"/>
                  </a:lnTo>
                  <a:lnTo>
                    <a:pt x="1038" y="71369"/>
                  </a:lnTo>
                  <a:lnTo>
                    <a:pt x="0" y="87811"/>
                  </a:lnTo>
                  <a:lnTo>
                    <a:pt x="5183" y="102880"/>
                  </a:lnTo>
                  <a:lnTo>
                    <a:pt x="9529" y="109862"/>
                  </a:lnTo>
                  <a:lnTo>
                    <a:pt x="14542" y="114516"/>
                  </a:lnTo>
                  <a:lnTo>
                    <a:pt x="25758" y="119688"/>
                  </a:lnTo>
                  <a:lnTo>
                    <a:pt x="40620" y="119164"/>
                  </a:lnTo>
                  <a:lnTo>
                    <a:pt x="70975" y="110204"/>
                  </a:lnTo>
                  <a:lnTo>
                    <a:pt x="81531" y="101544"/>
                  </a:lnTo>
                  <a:lnTo>
                    <a:pt x="85827" y="96271"/>
                  </a:lnTo>
                  <a:lnTo>
                    <a:pt x="90601" y="81945"/>
                  </a:lnTo>
                  <a:lnTo>
                    <a:pt x="91664" y="63937"/>
                  </a:lnTo>
                  <a:lnTo>
                    <a:pt x="86313" y="33173"/>
                  </a:lnTo>
                  <a:lnTo>
                    <a:pt x="80939" y="20741"/>
                  </a:lnTo>
                  <a:lnTo>
                    <a:pt x="75908" y="17002"/>
                  </a:lnTo>
                  <a:lnTo>
                    <a:pt x="2774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SMARTInkShape-282">
              <a:extLst>
                <a:ext uri="{FF2B5EF4-FFF2-40B4-BE49-F238E27FC236}">
                  <a16:creationId xmlns:a16="http://schemas.microsoft.com/office/drawing/2014/main" id="{E6BDC0FD-829E-A533-C661-9B50E7C69BE2}"/>
                </a:ext>
              </a:extLst>
            </p:cNvPr>
            <p:cNvSpPr/>
            <p:nvPr>
              <p:custDataLst>
                <p:tags r:id="rId82"/>
              </p:custDataLst>
            </p:nvPr>
          </p:nvSpPr>
          <p:spPr>
            <a:xfrm>
              <a:off x="781050" y="2507024"/>
              <a:ext cx="82886" cy="224048"/>
            </a:xfrm>
            <a:custGeom>
              <a:avLst/>
              <a:gdLst/>
              <a:ahLst/>
              <a:cxnLst/>
              <a:rect l="0" t="0" r="0" b="0"/>
              <a:pathLst>
                <a:path w="82886" h="224048">
                  <a:moveTo>
                    <a:pt x="9525" y="36151"/>
                  </a:moveTo>
                  <a:lnTo>
                    <a:pt x="9525" y="36151"/>
                  </a:lnTo>
                  <a:lnTo>
                    <a:pt x="9525" y="26038"/>
                  </a:lnTo>
                  <a:lnTo>
                    <a:pt x="12347" y="18251"/>
                  </a:lnTo>
                  <a:lnTo>
                    <a:pt x="16071" y="11262"/>
                  </a:lnTo>
                  <a:lnTo>
                    <a:pt x="18658" y="0"/>
                  </a:lnTo>
                  <a:lnTo>
                    <a:pt x="18789" y="409"/>
                  </a:lnTo>
                  <a:lnTo>
                    <a:pt x="19048" y="47606"/>
                  </a:lnTo>
                  <a:lnTo>
                    <a:pt x="16227" y="84157"/>
                  </a:lnTo>
                  <a:lnTo>
                    <a:pt x="10408" y="131451"/>
                  </a:lnTo>
                  <a:lnTo>
                    <a:pt x="9641" y="179033"/>
                  </a:lnTo>
                  <a:lnTo>
                    <a:pt x="15221" y="195257"/>
                  </a:lnTo>
                  <a:lnTo>
                    <a:pt x="30994" y="217863"/>
                  </a:lnTo>
                  <a:lnTo>
                    <a:pt x="37764" y="222745"/>
                  </a:lnTo>
                  <a:lnTo>
                    <a:pt x="41051" y="224047"/>
                  </a:lnTo>
                  <a:lnTo>
                    <a:pt x="53170" y="219849"/>
                  </a:lnTo>
                  <a:lnTo>
                    <a:pt x="67023" y="210928"/>
                  </a:lnTo>
                  <a:lnTo>
                    <a:pt x="76707" y="199907"/>
                  </a:lnTo>
                  <a:lnTo>
                    <a:pt x="81717" y="185132"/>
                  </a:lnTo>
                  <a:lnTo>
                    <a:pt x="82885" y="167981"/>
                  </a:lnTo>
                  <a:lnTo>
                    <a:pt x="79877" y="149776"/>
                  </a:lnTo>
                  <a:lnTo>
                    <a:pt x="67176" y="126732"/>
                  </a:lnTo>
                  <a:lnTo>
                    <a:pt x="58784" y="118742"/>
                  </a:lnTo>
                  <a:lnTo>
                    <a:pt x="39716" y="108557"/>
                  </a:lnTo>
                  <a:lnTo>
                    <a:pt x="33886" y="107705"/>
                  </a:lnTo>
                  <a:lnTo>
                    <a:pt x="0" y="112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283">
              <a:extLst>
                <a:ext uri="{FF2B5EF4-FFF2-40B4-BE49-F238E27FC236}">
                  <a16:creationId xmlns:a16="http://schemas.microsoft.com/office/drawing/2014/main" id="{A47A8563-317C-FBE2-5780-72F4E638A2B0}"/>
                </a:ext>
              </a:extLst>
            </p:cNvPr>
            <p:cNvSpPr/>
            <p:nvPr>
              <p:custDataLst>
                <p:tags r:id="rId83"/>
              </p:custDataLst>
            </p:nvPr>
          </p:nvSpPr>
          <p:spPr>
            <a:xfrm>
              <a:off x="904875" y="2563009"/>
              <a:ext cx="102779" cy="132567"/>
            </a:xfrm>
            <a:custGeom>
              <a:avLst/>
              <a:gdLst/>
              <a:ahLst/>
              <a:cxnLst/>
              <a:rect l="0" t="0" r="0" b="0"/>
              <a:pathLst>
                <a:path w="102779" h="132567">
                  <a:moveTo>
                    <a:pt x="76200" y="18266"/>
                  </a:moveTo>
                  <a:lnTo>
                    <a:pt x="76200" y="18266"/>
                  </a:lnTo>
                  <a:lnTo>
                    <a:pt x="76200" y="1864"/>
                  </a:lnTo>
                  <a:lnTo>
                    <a:pt x="75142" y="981"/>
                  </a:lnTo>
                  <a:lnTo>
                    <a:pt x="71143" y="0"/>
                  </a:lnTo>
                  <a:lnTo>
                    <a:pt x="57886" y="4505"/>
                  </a:lnTo>
                  <a:lnTo>
                    <a:pt x="38615" y="15722"/>
                  </a:lnTo>
                  <a:lnTo>
                    <a:pt x="35268" y="16570"/>
                  </a:lnTo>
                  <a:lnTo>
                    <a:pt x="33037" y="18194"/>
                  </a:lnTo>
                  <a:lnTo>
                    <a:pt x="31550" y="20335"/>
                  </a:lnTo>
                  <a:lnTo>
                    <a:pt x="29162" y="26318"/>
                  </a:lnTo>
                  <a:lnTo>
                    <a:pt x="28627" y="40919"/>
                  </a:lnTo>
                  <a:lnTo>
                    <a:pt x="31420" y="47031"/>
                  </a:lnTo>
                  <a:lnTo>
                    <a:pt x="33647" y="50143"/>
                  </a:lnTo>
                  <a:lnTo>
                    <a:pt x="38943" y="53600"/>
                  </a:lnTo>
                  <a:lnTo>
                    <a:pt x="50967" y="55820"/>
                  </a:lnTo>
                  <a:lnTo>
                    <a:pt x="64591" y="57317"/>
                  </a:lnTo>
                  <a:lnTo>
                    <a:pt x="87580" y="64553"/>
                  </a:lnTo>
                  <a:lnTo>
                    <a:pt x="91195" y="68174"/>
                  </a:lnTo>
                  <a:lnTo>
                    <a:pt x="100281" y="86323"/>
                  </a:lnTo>
                  <a:lnTo>
                    <a:pt x="102778" y="95433"/>
                  </a:lnTo>
                  <a:lnTo>
                    <a:pt x="102385" y="99344"/>
                  </a:lnTo>
                  <a:lnTo>
                    <a:pt x="99127" y="106512"/>
                  </a:lnTo>
                  <a:lnTo>
                    <a:pt x="81229" y="121553"/>
                  </a:lnTo>
                  <a:lnTo>
                    <a:pt x="67499" y="127672"/>
                  </a:lnTo>
                  <a:lnTo>
                    <a:pt x="22273" y="132280"/>
                  </a:lnTo>
                  <a:lnTo>
                    <a:pt x="0" y="132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SMARTInkShape-284">
              <a:extLst>
                <a:ext uri="{FF2B5EF4-FFF2-40B4-BE49-F238E27FC236}">
                  <a16:creationId xmlns:a16="http://schemas.microsoft.com/office/drawing/2014/main" id="{A83FF195-44DC-A833-4855-7186C4376B3F}"/>
                </a:ext>
              </a:extLst>
            </p:cNvPr>
            <p:cNvSpPr/>
            <p:nvPr>
              <p:custDataLst>
                <p:tags r:id="rId84"/>
              </p:custDataLst>
            </p:nvPr>
          </p:nvSpPr>
          <p:spPr>
            <a:xfrm>
              <a:off x="1057275" y="2705100"/>
              <a:ext cx="9526" cy="9526"/>
            </a:xfrm>
            <a:custGeom>
              <a:avLst/>
              <a:gdLst/>
              <a:ahLst/>
              <a:cxnLst/>
              <a:rect l="0" t="0" r="0" b="0"/>
              <a:pathLst>
                <a:path w="9526" h="9526">
                  <a:moveTo>
                    <a:pt x="9525" y="0"/>
                  </a:moveTo>
                  <a:lnTo>
                    <a:pt x="9525"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1" name="SMARTInkShape-Group54">
            <a:extLst>
              <a:ext uri="{FF2B5EF4-FFF2-40B4-BE49-F238E27FC236}">
                <a16:creationId xmlns:a16="http://schemas.microsoft.com/office/drawing/2014/main" id="{9C95C296-22B1-E704-EBD6-22A316A26F45}"/>
              </a:ext>
            </a:extLst>
          </p:cNvPr>
          <p:cNvGrpSpPr/>
          <p:nvPr/>
        </p:nvGrpSpPr>
        <p:grpSpPr>
          <a:xfrm>
            <a:off x="7705725" y="1815356"/>
            <a:ext cx="523876" cy="270620"/>
            <a:chOff x="7705725" y="1815356"/>
            <a:chExt cx="523876" cy="270620"/>
          </a:xfrm>
        </p:grpSpPr>
        <p:sp>
          <p:nvSpPr>
            <p:cNvPr id="609" name="SMARTInkShape-285">
              <a:extLst>
                <a:ext uri="{FF2B5EF4-FFF2-40B4-BE49-F238E27FC236}">
                  <a16:creationId xmlns:a16="http://schemas.microsoft.com/office/drawing/2014/main" id="{71C93B30-10AB-9303-9CFC-BABAB283FF94}"/>
                </a:ext>
              </a:extLst>
            </p:cNvPr>
            <p:cNvSpPr/>
            <p:nvPr>
              <p:custDataLst>
                <p:tags r:id="rId75"/>
              </p:custDataLst>
            </p:nvPr>
          </p:nvSpPr>
          <p:spPr>
            <a:xfrm>
              <a:off x="7705725" y="1815356"/>
              <a:ext cx="246275" cy="146795"/>
            </a:xfrm>
            <a:custGeom>
              <a:avLst/>
              <a:gdLst/>
              <a:ahLst/>
              <a:cxnLst/>
              <a:rect l="0" t="0" r="0" b="0"/>
              <a:pathLst>
                <a:path w="246275" h="146795">
                  <a:moveTo>
                    <a:pt x="0" y="70594"/>
                  </a:moveTo>
                  <a:lnTo>
                    <a:pt x="0" y="70594"/>
                  </a:lnTo>
                  <a:lnTo>
                    <a:pt x="5056" y="65538"/>
                  </a:lnTo>
                  <a:lnTo>
                    <a:pt x="7540" y="60233"/>
                  </a:lnTo>
                  <a:lnTo>
                    <a:pt x="8201" y="57336"/>
                  </a:lnTo>
                  <a:lnTo>
                    <a:pt x="14190" y="48204"/>
                  </a:lnTo>
                  <a:lnTo>
                    <a:pt x="26753" y="35636"/>
                  </a:lnTo>
                  <a:lnTo>
                    <a:pt x="54177" y="17674"/>
                  </a:lnTo>
                  <a:lnTo>
                    <a:pt x="65001" y="15324"/>
                  </a:lnTo>
                  <a:lnTo>
                    <a:pt x="74045" y="17102"/>
                  </a:lnTo>
                  <a:lnTo>
                    <a:pt x="77939" y="19058"/>
                  </a:lnTo>
                  <a:lnTo>
                    <a:pt x="80535" y="23536"/>
                  </a:lnTo>
                  <a:lnTo>
                    <a:pt x="90098" y="67454"/>
                  </a:lnTo>
                  <a:lnTo>
                    <a:pt x="95116" y="114602"/>
                  </a:lnTo>
                  <a:lnTo>
                    <a:pt x="98013" y="119433"/>
                  </a:lnTo>
                  <a:lnTo>
                    <a:pt x="100267" y="122204"/>
                  </a:lnTo>
                  <a:lnTo>
                    <a:pt x="100711" y="125109"/>
                  </a:lnTo>
                  <a:lnTo>
                    <a:pt x="99948" y="128104"/>
                  </a:lnTo>
                  <a:lnTo>
                    <a:pt x="98382" y="131159"/>
                  </a:lnTo>
                  <a:lnTo>
                    <a:pt x="98396" y="132137"/>
                  </a:lnTo>
                  <a:lnTo>
                    <a:pt x="99464" y="131731"/>
                  </a:lnTo>
                  <a:lnTo>
                    <a:pt x="101235" y="130402"/>
                  </a:lnTo>
                  <a:lnTo>
                    <a:pt x="103202" y="126103"/>
                  </a:lnTo>
                  <a:lnTo>
                    <a:pt x="103726" y="123475"/>
                  </a:lnTo>
                  <a:lnTo>
                    <a:pt x="133126" y="81776"/>
                  </a:lnTo>
                  <a:lnTo>
                    <a:pt x="176895" y="36659"/>
                  </a:lnTo>
                  <a:lnTo>
                    <a:pt x="206674" y="11863"/>
                  </a:lnTo>
                  <a:lnTo>
                    <a:pt x="235205" y="0"/>
                  </a:lnTo>
                  <a:lnTo>
                    <a:pt x="237237" y="248"/>
                  </a:lnTo>
                  <a:lnTo>
                    <a:pt x="246274" y="35275"/>
                  </a:lnTo>
                  <a:lnTo>
                    <a:pt x="239930" y="82380"/>
                  </a:lnTo>
                  <a:lnTo>
                    <a:pt x="238172" y="128364"/>
                  </a:lnTo>
                  <a:lnTo>
                    <a:pt x="238125" y="146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286">
              <a:extLst>
                <a:ext uri="{FF2B5EF4-FFF2-40B4-BE49-F238E27FC236}">
                  <a16:creationId xmlns:a16="http://schemas.microsoft.com/office/drawing/2014/main" id="{43096476-EA14-0B69-C650-DF25F5BFB0BE}"/>
                </a:ext>
              </a:extLst>
            </p:cNvPr>
            <p:cNvSpPr/>
            <p:nvPr>
              <p:custDataLst>
                <p:tags r:id="rId76"/>
              </p:custDataLst>
            </p:nvPr>
          </p:nvSpPr>
          <p:spPr>
            <a:xfrm>
              <a:off x="8040678" y="1933703"/>
              <a:ext cx="188923" cy="152273"/>
            </a:xfrm>
            <a:custGeom>
              <a:avLst/>
              <a:gdLst/>
              <a:ahLst/>
              <a:cxnLst/>
              <a:rect l="0" t="0" r="0" b="0"/>
              <a:pathLst>
                <a:path w="188923" h="152273">
                  <a:moveTo>
                    <a:pt x="7947" y="37972"/>
                  </a:moveTo>
                  <a:lnTo>
                    <a:pt x="7947" y="37972"/>
                  </a:lnTo>
                  <a:lnTo>
                    <a:pt x="13003" y="32916"/>
                  </a:lnTo>
                  <a:lnTo>
                    <a:pt x="15487" y="27611"/>
                  </a:lnTo>
                  <a:lnTo>
                    <a:pt x="16148" y="24714"/>
                  </a:lnTo>
                  <a:lnTo>
                    <a:pt x="17648" y="22784"/>
                  </a:lnTo>
                  <a:lnTo>
                    <a:pt x="36718" y="11609"/>
                  </a:lnTo>
                  <a:lnTo>
                    <a:pt x="39828" y="10872"/>
                  </a:lnTo>
                  <a:lnTo>
                    <a:pt x="41901" y="9322"/>
                  </a:lnTo>
                  <a:lnTo>
                    <a:pt x="43284" y="7230"/>
                  </a:lnTo>
                  <a:lnTo>
                    <a:pt x="44204" y="4778"/>
                  </a:lnTo>
                  <a:lnTo>
                    <a:pt x="45877" y="3142"/>
                  </a:lnTo>
                  <a:lnTo>
                    <a:pt x="50558" y="1326"/>
                  </a:lnTo>
                  <a:lnTo>
                    <a:pt x="68389" y="0"/>
                  </a:lnTo>
                  <a:lnTo>
                    <a:pt x="69408" y="1015"/>
                  </a:lnTo>
                  <a:lnTo>
                    <a:pt x="69029" y="2751"/>
                  </a:lnTo>
                  <a:lnTo>
                    <a:pt x="67719" y="4966"/>
                  </a:lnTo>
                  <a:lnTo>
                    <a:pt x="59798" y="32358"/>
                  </a:lnTo>
                  <a:lnTo>
                    <a:pt x="50121" y="52536"/>
                  </a:lnTo>
                  <a:lnTo>
                    <a:pt x="48763" y="57207"/>
                  </a:lnTo>
                  <a:lnTo>
                    <a:pt x="31328" y="86039"/>
                  </a:lnTo>
                  <a:lnTo>
                    <a:pt x="29884" y="92242"/>
                  </a:lnTo>
                  <a:lnTo>
                    <a:pt x="1974" y="139206"/>
                  </a:lnTo>
                  <a:lnTo>
                    <a:pt x="0" y="145759"/>
                  </a:lnTo>
                  <a:lnTo>
                    <a:pt x="2650" y="146872"/>
                  </a:lnTo>
                  <a:lnTo>
                    <a:pt x="43390" y="138443"/>
                  </a:lnTo>
                  <a:lnTo>
                    <a:pt x="88606" y="133909"/>
                  </a:lnTo>
                  <a:lnTo>
                    <a:pt x="117924" y="136248"/>
                  </a:lnTo>
                  <a:lnTo>
                    <a:pt x="159968" y="144999"/>
                  </a:lnTo>
                  <a:lnTo>
                    <a:pt x="188922" y="152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4" name="SMARTInkShape-Group55">
            <a:extLst>
              <a:ext uri="{FF2B5EF4-FFF2-40B4-BE49-F238E27FC236}">
                <a16:creationId xmlns:a16="http://schemas.microsoft.com/office/drawing/2014/main" id="{F42F80E5-3D05-D8D8-1C77-A244391FF51D}"/>
              </a:ext>
            </a:extLst>
          </p:cNvPr>
          <p:cNvGrpSpPr/>
          <p:nvPr/>
        </p:nvGrpSpPr>
        <p:grpSpPr>
          <a:xfrm>
            <a:off x="3400425" y="1906804"/>
            <a:ext cx="314326" cy="198222"/>
            <a:chOff x="3400425" y="1906804"/>
            <a:chExt cx="314326" cy="198222"/>
          </a:xfrm>
        </p:grpSpPr>
        <p:sp>
          <p:nvSpPr>
            <p:cNvPr id="612" name="SMARTInkShape-287">
              <a:extLst>
                <a:ext uri="{FF2B5EF4-FFF2-40B4-BE49-F238E27FC236}">
                  <a16:creationId xmlns:a16="http://schemas.microsoft.com/office/drawing/2014/main" id="{6472A9F5-9B89-51D8-3C93-AF6DC9F26D4D}"/>
                </a:ext>
              </a:extLst>
            </p:cNvPr>
            <p:cNvSpPr/>
            <p:nvPr>
              <p:custDataLst>
                <p:tags r:id="rId73"/>
              </p:custDataLst>
            </p:nvPr>
          </p:nvSpPr>
          <p:spPr>
            <a:xfrm>
              <a:off x="3400425" y="1906804"/>
              <a:ext cx="200026" cy="135672"/>
            </a:xfrm>
            <a:custGeom>
              <a:avLst/>
              <a:gdLst/>
              <a:ahLst/>
              <a:cxnLst/>
              <a:rect l="0" t="0" r="0" b="0"/>
              <a:pathLst>
                <a:path w="200026" h="135672">
                  <a:moveTo>
                    <a:pt x="0" y="36296"/>
                  </a:moveTo>
                  <a:lnTo>
                    <a:pt x="0" y="36296"/>
                  </a:lnTo>
                  <a:lnTo>
                    <a:pt x="5056" y="36296"/>
                  </a:lnTo>
                  <a:lnTo>
                    <a:pt x="10361" y="33474"/>
                  </a:lnTo>
                  <a:lnTo>
                    <a:pt x="13257" y="31240"/>
                  </a:lnTo>
                  <a:lnTo>
                    <a:pt x="22120" y="28757"/>
                  </a:lnTo>
                  <a:lnTo>
                    <a:pt x="32056" y="26595"/>
                  </a:lnTo>
                  <a:lnTo>
                    <a:pt x="47059" y="19406"/>
                  </a:lnTo>
                  <a:lnTo>
                    <a:pt x="50423" y="18686"/>
                  </a:lnTo>
                  <a:lnTo>
                    <a:pt x="53723" y="19264"/>
                  </a:lnTo>
                  <a:lnTo>
                    <a:pt x="60213" y="22729"/>
                  </a:lnTo>
                  <a:lnTo>
                    <a:pt x="69817" y="35687"/>
                  </a:lnTo>
                  <a:lnTo>
                    <a:pt x="74309" y="57988"/>
                  </a:lnTo>
                  <a:lnTo>
                    <a:pt x="74768" y="87422"/>
                  </a:lnTo>
                  <a:lnTo>
                    <a:pt x="68485" y="111417"/>
                  </a:lnTo>
                  <a:lnTo>
                    <a:pt x="57655" y="130699"/>
                  </a:lnTo>
                  <a:lnTo>
                    <a:pt x="57299" y="126238"/>
                  </a:lnTo>
                  <a:lnTo>
                    <a:pt x="70421" y="95876"/>
                  </a:lnTo>
                  <a:lnTo>
                    <a:pt x="115967" y="48614"/>
                  </a:lnTo>
                  <a:lnTo>
                    <a:pt x="161132" y="15921"/>
                  </a:lnTo>
                  <a:lnTo>
                    <a:pt x="179047" y="0"/>
                  </a:lnTo>
                  <a:lnTo>
                    <a:pt x="180748" y="457"/>
                  </a:lnTo>
                  <a:lnTo>
                    <a:pt x="198259" y="15577"/>
                  </a:lnTo>
                  <a:lnTo>
                    <a:pt x="199979" y="62915"/>
                  </a:lnTo>
                  <a:lnTo>
                    <a:pt x="200023" y="109721"/>
                  </a:lnTo>
                  <a:lnTo>
                    <a:pt x="200025" y="135671"/>
                  </a:lnTo>
                  <a:lnTo>
                    <a:pt x="200025" y="1315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SMARTInkShape-288">
              <a:extLst>
                <a:ext uri="{FF2B5EF4-FFF2-40B4-BE49-F238E27FC236}">
                  <a16:creationId xmlns:a16="http://schemas.microsoft.com/office/drawing/2014/main" id="{56636FD9-6642-05B4-0B72-6F881DF2AE9F}"/>
                </a:ext>
              </a:extLst>
            </p:cNvPr>
            <p:cNvSpPr/>
            <p:nvPr>
              <p:custDataLst>
                <p:tags r:id="rId74"/>
              </p:custDataLst>
            </p:nvPr>
          </p:nvSpPr>
          <p:spPr>
            <a:xfrm>
              <a:off x="3705225" y="2000250"/>
              <a:ext cx="9526" cy="104776"/>
            </a:xfrm>
            <a:custGeom>
              <a:avLst/>
              <a:gdLst/>
              <a:ahLst/>
              <a:cxnLst/>
              <a:rect l="0" t="0" r="0" b="0"/>
              <a:pathLst>
                <a:path w="9526" h="104776">
                  <a:moveTo>
                    <a:pt x="0" y="0"/>
                  </a:moveTo>
                  <a:lnTo>
                    <a:pt x="0" y="0"/>
                  </a:lnTo>
                  <a:lnTo>
                    <a:pt x="5488" y="0"/>
                  </a:lnTo>
                  <a:lnTo>
                    <a:pt x="3144" y="0"/>
                  </a:lnTo>
                  <a:lnTo>
                    <a:pt x="2096" y="2117"/>
                  </a:lnTo>
                  <a:lnTo>
                    <a:pt x="24" y="46264"/>
                  </a:lnTo>
                  <a:lnTo>
                    <a:pt x="1058" y="89017"/>
                  </a:lnTo>
                  <a:lnTo>
                    <a:pt x="95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1" name="SMARTInkShape-Group56">
            <a:extLst>
              <a:ext uri="{FF2B5EF4-FFF2-40B4-BE49-F238E27FC236}">
                <a16:creationId xmlns:a16="http://schemas.microsoft.com/office/drawing/2014/main" id="{3143C6E7-D8E0-A41F-ECE3-78B39A0C81A0}"/>
              </a:ext>
            </a:extLst>
          </p:cNvPr>
          <p:cNvGrpSpPr/>
          <p:nvPr/>
        </p:nvGrpSpPr>
        <p:grpSpPr>
          <a:xfrm>
            <a:off x="942975" y="1905000"/>
            <a:ext cx="685801" cy="217458"/>
            <a:chOff x="942975" y="1905000"/>
            <a:chExt cx="685801" cy="217458"/>
          </a:xfrm>
        </p:grpSpPr>
        <p:sp>
          <p:nvSpPr>
            <p:cNvPr id="615" name="SMARTInkShape-289">
              <a:extLst>
                <a:ext uri="{FF2B5EF4-FFF2-40B4-BE49-F238E27FC236}">
                  <a16:creationId xmlns:a16="http://schemas.microsoft.com/office/drawing/2014/main" id="{54C7BDC2-C364-7CE5-64DB-6F3CBFDF822D}"/>
                </a:ext>
              </a:extLst>
            </p:cNvPr>
            <p:cNvSpPr/>
            <p:nvPr>
              <p:custDataLst>
                <p:tags r:id="rId67"/>
              </p:custDataLst>
            </p:nvPr>
          </p:nvSpPr>
          <p:spPr>
            <a:xfrm>
              <a:off x="942975" y="1952635"/>
              <a:ext cx="130063" cy="159998"/>
            </a:xfrm>
            <a:custGeom>
              <a:avLst/>
              <a:gdLst/>
              <a:ahLst/>
              <a:cxnLst/>
              <a:rect l="0" t="0" r="0" b="0"/>
              <a:pathLst>
                <a:path w="130063" h="159998">
                  <a:moveTo>
                    <a:pt x="95250" y="9515"/>
                  </a:moveTo>
                  <a:lnTo>
                    <a:pt x="95250" y="9515"/>
                  </a:lnTo>
                  <a:lnTo>
                    <a:pt x="100307" y="9515"/>
                  </a:lnTo>
                  <a:lnTo>
                    <a:pt x="101796" y="8457"/>
                  </a:lnTo>
                  <a:lnTo>
                    <a:pt x="102789" y="6693"/>
                  </a:lnTo>
                  <a:lnTo>
                    <a:pt x="104772" y="0"/>
                  </a:lnTo>
                  <a:lnTo>
                    <a:pt x="63357" y="2813"/>
                  </a:lnTo>
                  <a:lnTo>
                    <a:pt x="37117" y="13173"/>
                  </a:lnTo>
                  <a:lnTo>
                    <a:pt x="9919" y="30581"/>
                  </a:lnTo>
                  <a:lnTo>
                    <a:pt x="4408" y="37575"/>
                  </a:lnTo>
                  <a:lnTo>
                    <a:pt x="2939" y="40921"/>
                  </a:lnTo>
                  <a:lnTo>
                    <a:pt x="3018" y="44211"/>
                  </a:lnTo>
                  <a:lnTo>
                    <a:pt x="5927" y="50688"/>
                  </a:lnTo>
                  <a:lnTo>
                    <a:pt x="18572" y="60285"/>
                  </a:lnTo>
                  <a:lnTo>
                    <a:pt x="61541" y="73896"/>
                  </a:lnTo>
                  <a:lnTo>
                    <a:pt x="95240" y="83949"/>
                  </a:lnTo>
                  <a:lnTo>
                    <a:pt x="103360" y="90575"/>
                  </a:lnTo>
                  <a:lnTo>
                    <a:pt x="111554" y="99516"/>
                  </a:lnTo>
                  <a:lnTo>
                    <a:pt x="122252" y="107019"/>
                  </a:lnTo>
                  <a:lnTo>
                    <a:pt x="125951" y="111559"/>
                  </a:lnTo>
                  <a:lnTo>
                    <a:pt x="130062" y="122249"/>
                  </a:lnTo>
                  <a:lnTo>
                    <a:pt x="129041" y="127004"/>
                  </a:lnTo>
                  <a:lnTo>
                    <a:pt x="122263" y="135110"/>
                  </a:lnTo>
                  <a:lnTo>
                    <a:pt x="99606" y="148938"/>
                  </a:lnTo>
                  <a:lnTo>
                    <a:pt x="73610" y="157599"/>
                  </a:lnTo>
                  <a:lnTo>
                    <a:pt x="51413" y="159997"/>
                  </a:lnTo>
                  <a:lnTo>
                    <a:pt x="33081" y="155418"/>
                  </a:lnTo>
                  <a:lnTo>
                    <a:pt x="0" y="133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290">
              <a:extLst>
                <a:ext uri="{FF2B5EF4-FFF2-40B4-BE49-F238E27FC236}">
                  <a16:creationId xmlns:a16="http://schemas.microsoft.com/office/drawing/2014/main" id="{6C71A58A-80CA-ECC5-3B3E-C473B5A50481}"/>
                </a:ext>
              </a:extLst>
            </p:cNvPr>
            <p:cNvSpPr/>
            <p:nvPr>
              <p:custDataLst>
                <p:tags r:id="rId68"/>
              </p:custDataLst>
            </p:nvPr>
          </p:nvSpPr>
          <p:spPr>
            <a:xfrm>
              <a:off x="1172458" y="1981316"/>
              <a:ext cx="8643" cy="123710"/>
            </a:xfrm>
            <a:custGeom>
              <a:avLst/>
              <a:gdLst/>
              <a:ahLst/>
              <a:cxnLst/>
              <a:rect l="0" t="0" r="0" b="0"/>
              <a:pathLst>
                <a:path w="8643" h="123710">
                  <a:moveTo>
                    <a:pt x="8642" y="9409"/>
                  </a:moveTo>
                  <a:lnTo>
                    <a:pt x="8642" y="9409"/>
                  </a:lnTo>
                  <a:lnTo>
                    <a:pt x="8642" y="0"/>
                  </a:lnTo>
                  <a:lnTo>
                    <a:pt x="5820" y="44128"/>
                  </a:lnTo>
                  <a:lnTo>
                    <a:pt x="0" y="87084"/>
                  </a:lnTo>
                  <a:lnTo>
                    <a:pt x="437" y="106272"/>
                  </a:lnTo>
                  <a:lnTo>
                    <a:pt x="8642"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SMARTInkShape-291">
              <a:extLst>
                <a:ext uri="{FF2B5EF4-FFF2-40B4-BE49-F238E27FC236}">
                  <a16:creationId xmlns:a16="http://schemas.microsoft.com/office/drawing/2014/main" id="{3815E6B8-FCA3-4093-F5D7-D000310F4162}"/>
                </a:ext>
              </a:extLst>
            </p:cNvPr>
            <p:cNvSpPr/>
            <p:nvPr>
              <p:custDataLst>
                <p:tags r:id="rId69"/>
              </p:custDataLst>
            </p:nvPr>
          </p:nvSpPr>
          <p:spPr>
            <a:xfrm>
              <a:off x="1190625" y="1905000"/>
              <a:ext cx="9526" cy="19051"/>
            </a:xfrm>
            <a:custGeom>
              <a:avLst/>
              <a:gdLst/>
              <a:ahLst/>
              <a:cxnLst/>
              <a:rect l="0" t="0" r="0" b="0"/>
              <a:pathLst>
                <a:path w="9526" h="19051">
                  <a:moveTo>
                    <a:pt x="9525" y="19050"/>
                  </a:moveTo>
                  <a:lnTo>
                    <a:pt x="9525" y="19050"/>
                  </a:lnTo>
                  <a:lnTo>
                    <a:pt x="4468" y="13994"/>
                  </a:lnTo>
                  <a:lnTo>
                    <a:pt x="1986" y="868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SMARTInkShape-292">
              <a:extLst>
                <a:ext uri="{FF2B5EF4-FFF2-40B4-BE49-F238E27FC236}">
                  <a16:creationId xmlns:a16="http://schemas.microsoft.com/office/drawing/2014/main" id="{F5B35461-AB55-10FE-BCDF-EEF33D00E29E}"/>
                </a:ext>
              </a:extLst>
            </p:cNvPr>
            <p:cNvSpPr/>
            <p:nvPr>
              <p:custDataLst>
                <p:tags r:id="rId70"/>
              </p:custDataLst>
            </p:nvPr>
          </p:nvSpPr>
          <p:spPr>
            <a:xfrm>
              <a:off x="1285875" y="1952902"/>
              <a:ext cx="114301" cy="169556"/>
            </a:xfrm>
            <a:custGeom>
              <a:avLst/>
              <a:gdLst/>
              <a:ahLst/>
              <a:cxnLst/>
              <a:rect l="0" t="0" r="0" b="0"/>
              <a:pathLst>
                <a:path w="114301" h="169556">
                  <a:moveTo>
                    <a:pt x="0" y="37823"/>
                  </a:moveTo>
                  <a:lnTo>
                    <a:pt x="0" y="37823"/>
                  </a:lnTo>
                  <a:lnTo>
                    <a:pt x="0" y="24565"/>
                  </a:lnTo>
                  <a:lnTo>
                    <a:pt x="10113" y="10376"/>
                  </a:lnTo>
                  <a:lnTo>
                    <a:pt x="17900" y="4458"/>
                  </a:lnTo>
                  <a:lnTo>
                    <a:pt x="28234" y="1126"/>
                  </a:lnTo>
                  <a:lnTo>
                    <a:pt x="41208" y="0"/>
                  </a:lnTo>
                  <a:lnTo>
                    <a:pt x="50417" y="5491"/>
                  </a:lnTo>
                  <a:lnTo>
                    <a:pt x="60508" y="14986"/>
                  </a:lnTo>
                  <a:lnTo>
                    <a:pt x="68520" y="26262"/>
                  </a:lnTo>
                  <a:lnTo>
                    <a:pt x="69964" y="43974"/>
                  </a:lnTo>
                  <a:lnTo>
                    <a:pt x="62268" y="84781"/>
                  </a:lnTo>
                  <a:lnTo>
                    <a:pt x="41203" y="126137"/>
                  </a:lnTo>
                  <a:lnTo>
                    <a:pt x="25391" y="150334"/>
                  </a:lnTo>
                  <a:lnTo>
                    <a:pt x="21160" y="154106"/>
                  </a:lnTo>
                  <a:lnTo>
                    <a:pt x="7210" y="160472"/>
                  </a:lnTo>
                  <a:lnTo>
                    <a:pt x="4807" y="162980"/>
                  </a:lnTo>
                  <a:lnTo>
                    <a:pt x="949" y="169555"/>
                  </a:lnTo>
                  <a:lnTo>
                    <a:pt x="5338" y="165637"/>
                  </a:lnTo>
                  <a:lnTo>
                    <a:pt x="13308" y="163421"/>
                  </a:lnTo>
                  <a:lnTo>
                    <a:pt x="60473" y="161717"/>
                  </a:lnTo>
                  <a:lnTo>
                    <a:pt x="114300" y="161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SMARTInkShape-293">
              <a:extLst>
                <a:ext uri="{FF2B5EF4-FFF2-40B4-BE49-F238E27FC236}">
                  <a16:creationId xmlns:a16="http://schemas.microsoft.com/office/drawing/2014/main" id="{F29B3340-45DC-F411-A1F4-991A8AD15E64}"/>
                </a:ext>
              </a:extLst>
            </p:cNvPr>
            <p:cNvSpPr/>
            <p:nvPr>
              <p:custDataLst>
                <p:tags r:id="rId71"/>
              </p:custDataLst>
            </p:nvPr>
          </p:nvSpPr>
          <p:spPr>
            <a:xfrm>
              <a:off x="1285875" y="2028825"/>
              <a:ext cx="142876" cy="28576"/>
            </a:xfrm>
            <a:custGeom>
              <a:avLst/>
              <a:gdLst/>
              <a:ahLst/>
              <a:cxnLst/>
              <a:rect l="0" t="0" r="0" b="0"/>
              <a:pathLst>
                <a:path w="142876" h="28576">
                  <a:moveTo>
                    <a:pt x="0" y="28575"/>
                  </a:moveTo>
                  <a:lnTo>
                    <a:pt x="0" y="28575"/>
                  </a:lnTo>
                  <a:lnTo>
                    <a:pt x="8663" y="20971"/>
                  </a:lnTo>
                  <a:lnTo>
                    <a:pt x="23851" y="13387"/>
                  </a:lnTo>
                  <a:lnTo>
                    <a:pt x="65956" y="3318"/>
                  </a:lnTo>
                  <a:lnTo>
                    <a:pt x="106663" y="29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SMARTInkShape-294">
              <a:extLst>
                <a:ext uri="{FF2B5EF4-FFF2-40B4-BE49-F238E27FC236}">
                  <a16:creationId xmlns:a16="http://schemas.microsoft.com/office/drawing/2014/main" id="{8EFA9C47-20A3-39E7-C92E-F9F208EB1B60}"/>
                </a:ext>
              </a:extLst>
            </p:cNvPr>
            <p:cNvSpPr/>
            <p:nvPr>
              <p:custDataLst>
                <p:tags r:id="rId72"/>
              </p:custDataLst>
            </p:nvPr>
          </p:nvSpPr>
          <p:spPr>
            <a:xfrm>
              <a:off x="1466850" y="1991396"/>
              <a:ext cx="161926" cy="113630"/>
            </a:xfrm>
            <a:custGeom>
              <a:avLst/>
              <a:gdLst/>
              <a:ahLst/>
              <a:cxnLst/>
              <a:rect l="0" t="0" r="0" b="0"/>
              <a:pathLst>
                <a:path w="161926" h="113630">
                  <a:moveTo>
                    <a:pt x="0" y="37429"/>
                  </a:moveTo>
                  <a:lnTo>
                    <a:pt x="0" y="37429"/>
                  </a:lnTo>
                  <a:lnTo>
                    <a:pt x="5057" y="42485"/>
                  </a:lnTo>
                  <a:lnTo>
                    <a:pt x="10361" y="44968"/>
                  </a:lnTo>
                  <a:lnTo>
                    <a:pt x="52262" y="52364"/>
                  </a:lnTo>
                  <a:lnTo>
                    <a:pt x="76516" y="47969"/>
                  </a:lnTo>
                  <a:lnTo>
                    <a:pt x="90804" y="42819"/>
                  </a:lnTo>
                  <a:lnTo>
                    <a:pt x="98566" y="37002"/>
                  </a:lnTo>
                  <a:lnTo>
                    <a:pt x="100635" y="33970"/>
                  </a:lnTo>
                  <a:lnTo>
                    <a:pt x="103549" y="19588"/>
                  </a:lnTo>
                  <a:lnTo>
                    <a:pt x="101841" y="14952"/>
                  </a:lnTo>
                  <a:lnTo>
                    <a:pt x="94299" y="6978"/>
                  </a:lnTo>
                  <a:lnTo>
                    <a:pt x="83891" y="2729"/>
                  </a:lnTo>
                  <a:lnTo>
                    <a:pt x="59963" y="0"/>
                  </a:lnTo>
                  <a:lnTo>
                    <a:pt x="50286" y="2450"/>
                  </a:lnTo>
                  <a:lnTo>
                    <a:pt x="25554" y="16673"/>
                  </a:lnTo>
                  <a:lnTo>
                    <a:pt x="17355" y="26793"/>
                  </a:lnTo>
                  <a:lnTo>
                    <a:pt x="6788" y="49447"/>
                  </a:lnTo>
                  <a:lnTo>
                    <a:pt x="2011" y="76268"/>
                  </a:lnTo>
                  <a:lnTo>
                    <a:pt x="6538" y="92085"/>
                  </a:lnTo>
                  <a:lnTo>
                    <a:pt x="10709" y="99266"/>
                  </a:lnTo>
                  <a:lnTo>
                    <a:pt x="15606" y="104054"/>
                  </a:lnTo>
                  <a:lnTo>
                    <a:pt x="26691" y="109373"/>
                  </a:lnTo>
                  <a:lnTo>
                    <a:pt x="70504" y="113069"/>
                  </a:lnTo>
                  <a:lnTo>
                    <a:pt x="116027" y="113596"/>
                  </a:lnTo>
                  <a:lnTo>
                    <a:pt x="161925" y="1136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2" name="SMARTInkShape-295">
            <a:extLst>
              <a:ext uri="{FF2B5EF4-FFF2-40B4-BE49-F238E27FC236}">
                <a16:creationId xmlns:a16="http://schemas.microsoft.com/office/drawing/2014/main" id="{FCB4B6E1-4F89-F038-66B2-D2FDA438D980}"/>
              </a:ext>
            </a:extLst>
          </p:cNvPr>
          <p:cNvSpPr/>
          <p:nvPr>
            <p:custDataLst>
              <p:tags r:id="rId3"/>
            </p:custDataLst>
          </p:nvPr>
        </p:nvSpPr>
        <p:spPr>
          <a:xfrm>
            <a:off x="8210550" y="1191171"/>
            <a:ext cx="142876" cy="151855"/>
          </a:xfrm>
          <a:custGeom>
            <a:avLst/>
            <a:gdLst/>
            <a:ahLst/>
            <a:cxnLst/>
            <a:rect l="0" t="0" r="0" b="0"/>
            <a:pathLst>
              <a:path w="142876" h="151855">
                <a:moveTo>
                  <a:pt x="0" y="37554"/>
                </a:moveTo>
                <a:lnTo>
                  <a:pt x="0" y="37554"/>
                </a:lnTo>
                <a:lnTo>
                  <a:pt x="0" y="29353"/>
                </a:lnTo>
                <a:lnTo>
                  <a:pt x="22389" y="5673"/>
                </a:lnTo>
                <a:lnTo>
                  <a:pt x="31472" y="2218"/>
                </a:lnTo>
                <a:lnTo>
                  <a:pt x="54546" y="0"/>
                </a:lnTo>
                <a:lnTo>
                  <a:pt x="64107" y="2519"/>
                </a:lnTo>
                <a:lnTo>
                  <a:pt x="68138" y="4672"/>
                </a:lnTo>
                <a:lnTo>
                  <a:pt x="70826" y="7166"/>
                </a:lnTo>
                <a:lnTo>
                  <a:pt x="73810" y="12759"/>
                </a:lnTo>
                <a:lnTo>
                  <a:pt x="75492" y="37028"/>
                </a:lnTo>
                <a:lnTo>
                  <a:pt x="70241" y="56370"/>
                </a:lnTo>
                <a:lnTo>
                  <a:pt x="55385" y="82287"/>
                </a:lnTo>
                <a:lnTo>
                  <a:pt x="37577" y="100550"/>
                </a:lnTo>
                <a:lnTo>
                  <a:pt x="12597" y="121259"/>
                </a:lnTo>
                <a:lnTo>
                  <a:pt x="5599" y="130495"/>
                </a:lnTo>
                <a:lnTo>
                  <a:pt x="1106" y="139991"/>
                </a:lnTo>
                <a:lnTo>
                  <a:pt x="15497" y="141636"/>
                </a:lnTo>
                <a:lnTo>
                  <a:pt x="58999" y="147325"/>
                </a:lnTo>
                <a:lnTo>
                  <a:pt x="74200" y="147019"/>
                </a:lnTo>
                <a:lnTo>
                  <a:pt x="89069" y="145472"/>
                </a:lnTo>
                <a:lnTo>
                  <a:pt x="135889" y="151647"/>
                </a:lnTo>
                <a:lnTo>
                  <a:pt x="142875" y="1518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9" name="SMARTInkShape-Group58">
            <a:extLst>
              <a:ext uri="{FF2B5EF4-FFF2-40B4-BE49-F238E27FC236}">
                <a16:creationId xmlns:a16="http://schemas.microsoft.com/office/drawing/2014/main" id="{C6C9AA12-A0B0-9FB3-9109-3D383963A173}"/>
              </a:ext>
            </a:extLst>
          </p:cNvPr>
          <p:cNvGrpSpPr/>
          <p:nvPr/>
        </p:nvGrpSpPr>
        <p:grpSpPr>
          <a:xfrm>
            <a:off x="6905625" y="1171691"/>
            <a:ext cx="1453745" cy="333260"/>
            <a:chOff x="6905625" y="1171691"/>
            <a:chExt cx="1453745" cy="333260"/>
          </a:xfrm>
        </p:grpSpPr>
        <p:sp>
          <p:nvSpPr>
            <p:cNvPr id="623" name="SMARTInkShape-296">
              <a:extLst>
                <a:ext uri="{FF2B5EF4-FFF2-40B4-BE49-F238E27FC236}">
                  <a16:creationId xmlns:a16="http://schemas.microsoft.com/office/drawing/2014/main" id="{44A19518-C593-020F-6C12-AEC2C56C53DF}"/>
                </a:ext>
              </a:extLst>
            </p:cNvPr>
            <p:cNvSpPr/>
            <p:nvPr>
              <p:custDataLst>
                <p:tags r:id="rId61"/>
              </p:custDataLst>
            </p:nvPr>
          </p:nvSpPr>
          <p:spPr>
            <a:xfrm>
              <a:off x="6934200" y="1171691"/>
              <a:ext cx="293952" cy="198952"/>
            </a:xfrm>
            <a:custGeom>
              <a:avLst/>
              <a:gdLst/>
              <a:ahLst/>
              <a:cxnLst/>
              <a:rect l="0" t="0" r="0" b="0"/>
              <a:pathLst>
                <a:path w="293952" h="198952">
                  <a:moveTo>
                    <a:pt x="285750" y="9409"/>
                  </a:moveTo>
                  <a:lnTo>
                    <a:pt x="285750" y="9409"/>
                  </a:lnTo>
                  <a:lnTo>
                    <a:pt x="285750" y="1208"/>
                  </a:lnTo>
                  <a:lnTo>
                    <a:pt x="286808" y="767"/>
                  </a:lnTo>
                  <a:lnTo>
                    <a:pt x="293951" y="0"/>
                  </a:lnTo>
                  <a:lnTo>
                    <a:pt x="254042" y="949"/>
                  </a:lnTo>
                  <a:lnTo>
                    <a:pt x="213949" y="7424"/>
                  </a:lnTo>
                  <a:lnTo>
                    <a:pt x="197747" y="10644"/>
                  </a:lnTo>
                  <a:lnTo>
                    <a:pt x="157156" y="30751"/>
                  </a:lnTo>
                  <a:lnTo>
                    <a:pt x="146400" y="40414"/>
                  </a:lnTo>
                  <a:lnTo>
                    <a:pt x="142050" y="45954"/>
                  </a:lnTo>
                  <a:lnTo>
                    <a:pt x="140209" y="50706"/>
                  </a:lnTo>
                  <a:lnTo>
                    <a:pt x="140040" y="54932"/>
                  </a:lnTo>
                  <a:lnTo>
                    <a:pt x="140984" y="58807"/>
                  </a:lnTo>
                  <a:lnTo>
                    <a:pt x="152427" y="74375"/>
                  </a:lnTo>
                  <a:lnTo>
                    <a:pt x="177374" y="92053"/>
                  </a:lnTo>
                  <a:lnTo>
                    <a:pt x="224578" y="114079"/>
                  </a:lnTo>
                  <a:lnTo>
                    <a:pt x="247164" y="128734"/>
                  </a:lnTo>
                  <a:lnTo>
                    <a:pt x="257312" y="140406"/>
                  </a:lnTo>
                  <a:lnTo>
                    <a:pt x="262527" y="155472"/>
                  </a:lnTo>
                  <a:lnTo>
                    <a:pt x="263918" y="163934"/>
                  </a:lnTo>
                  <a:lnTo>
                    <a:pt x="261672" y="170634"/>
                  </a:lnTo>
                  <a:lnTo>
                    <a:pt x="250706" y="180901"/>
                  </a:lnTo>
                  <a:lnTo>
                    <a:pt x="216571" y="192631"/>
                  </a:lnTo>
                  <a:lnTo>
                    <a:pt x="185153" y="196674"/>
                  </a:lnTo>
                  <a:lnTo>
                    <a:pt x="140233" y="198951"/>
                  </a:lnTo>
                  <a:lnTo>
                    <a:pt x="101170" y="196803"/>
                  </a:lnTo>
                  <a:lnTo>
                    <a:pt x="56082" y="189464"/>
                  </a:lnTo>
                  <a:lnTo>
                    <a:pt x="0" y="171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297">
              <a:extLst>
                <a:ext uri="{FF2B5EF4-FFF2-40B4-BE49-F238E27FC236}">
                  <a16:creationId xmlns:a16="http://schemas.microsoft.com/office/drawing/2014/main" id="{56D548F4-0843-0C3E-251D-65438A129991}"/>
                </a:ext>
              </a:extLst>
            </p:cNvPr>
            <p:cNvSpPr/>
            <p:nvPr>
              <p:custDataLst>
                <p:tags r:id="rId62"/>
              </p:custDataLst>
            </p:nvPr>
          </p:nvSpPr>
          <p:spPr>
            <a:xfrm>
              <a:off x="7174105" y="1249842"/>
              <a:ext cx="378779" cy="130096"/>
            </a:xfrm>
            <a:custGeom>
              <a:avLst/>
              <a:gdLst/>
              <a:ahLst/>
              <a:cxnLst/>
              <a:rect l="0" t="0" r="0" b="0"/>
              <a:pathLst>
                <a:path w="378779" h="130096">
                  <a:moveTo>
                    <a:pt x="102995" y="55083"/>
                  </a:moveTo>
                  <a:lnTo>
                    <a:pt x="102995" y="55083"/>
                  </a:lnTo>
                  <a:lnTo>
                    <a:pt x="116252" y="41826"/>
                  </a:lnTo>
                  <a:lnTo>
                    <a:pt x="117124" y="39895"/>
                  </a:lnTo>
                  <a:lnTo>
                    <a:pt x="116648" y="38608"/>
                  </a:lnTo>
                  <a:lnTo>
                    <a:pt x="115273" y="37749"/>
                  </a:lnTo>
                  <a:lnTo>
                    <a:pt x="113742" y="31151"/>
                  </a:lnTo>
                  <a:lnTo>
                    <a:pt x="112762" y="14725"/>
                  </a:lnTo>
                  <a:lnTo>
                    <a:pt x="111623" y="12303"/>
                  </a:lnTo>
                  <a:lnTo>
                    <a:pt x="109806" y="10688"/>
                  </a:lnTo>
                  <a:lnTo>
                    <a:pt x="87625" y="1337"/>
                  </a:lnTo>
                  <a:lnTo>
                    <a:pt x="64221" y="0"/>
                  </a:lnTo>
                  <a:lnTo>
                    <a:pt x="50132" y="3438"/>
                  </a:lnTo>
                  <a:lnTo>
                    <a:pt x="25243" y="21436"/>
                  </a:lnTo>
                  <a:lnTo>
                    <a:pt x="15522" y="32368"/>
                  </a:lnTo>
                  <a:lnTo>
                    <a:pt x="4225" y="53066"/>
                  </a:lnTo>
                  <a:lnTo>
                    <a:pt x="0" y="76357"/>
                  </a:lnTo>
                  <a:lnTo>
                    <a:pt x="3804" y="98311"/>
                  </a:lnTo>
                  <a:lnTo>
                    <a:pt x="11634" y="113164"/>
                  </a:lnTo>
                  <a:lnTo>
                    <a:pt x="15629" y="116029"/>
                  </a:lnTo>
                  <a:lnTo>
                    <a:pt x="25713" y="119212"/>
                  </a:lnTo>
                  <a:lnTo>
                    <a:pt x="37250" y="117804"/>
                  </a:lnTo>
                  <a:lnTo>
                    <a:pt x="49433" y="112592"/>
                  </a:lnTo>
                  <a:lnTo>
                    <a:pt x="83133" y="86966"/>
                  </a:lnTo>
                  <a:lnTo>
                    <a:pt x="86578" y="85863"/>
                  </a:lnTo>
                  <a:lnTo>
                    <a:pt x="88876" y="83012"/>
                  </a:lnTo>
                  <a:lnTo>
                    <a:pt x="95384" y="66048"/>
                  </a:lnTo>
                  <a:lnTo>
                    <a:pt x="102955" y="55139"/>
                  </a:lnTo>
                  <a:lnTo>
                    <a:pt x="104052" y="77879"/>
                  </a:lnTo>
                  <a:lnTo>
                    <a:pt x="112696" y="98246"/>
                  </a:lnTo>
                  <a:lnTo>
                    <a:pt x="114753" y="99733"/>
                  </a:lnTo>
                  <a:lnTo>
                    <a:pt x="119862" y="101386"/>
                  </a:lnTo>
                  <a:lnTo>
                    <a:pt x="129819" y="102534"/>
                  </a:lnTo>
                  <a:lnTo>
                    <a:pt x="145375" y="95069"/>
                  </a:lnTo>
                  <a:lnTo>
                    <a:pt x="186698" y="59869"/>
                  </a:lnTo>
                  <a:lnTo>
                    <a:pt x="197646" y="56501"/>
                  </a:lnTo>
                  <a:lnTo>
                    <a:pt x="212234" y="55166"/>
                  </a:lnTo>
                  <a:lnTo>
                    <a:pt x="213921" y="57255"/>
                  </a:lnTo>
                  <a:lnTo>
                    <a:pt x="216628" y="72994"/>
                  </a:lnTo>
                  <a:lnTo>
                    <a:pt x="217255" y="117750"/>
                  </a:lnTo>
                  <a:lnTo>
                    <a:pt x="217291" y="130095"/>
                  </a:lnTo>
                  <a:lnTo>
                    <a:pt x="245944" y="85731"/>
                  </a:lnTo>
                  <a:lnTo>
                    <a:pt x="253311" y="78229"/>
                  </a:lnTo>
                  <a:lnTo>
                    <a:pt x="268300" y="69114"/>
                  </a:lnTo>
                  <a:lnTo>
                    <a:pt x="283383" y="62676"/>
                  </a:lnTo>
                  <a:lnTo>
                    <a:pt x="290059" y="58458"/>
                  </a:lnTo>
                  <a:lnTo>
                    <a:pt x="296555" y="56583"/>
                  </a:lnTo>
                  <a:lnTo>
                    <a:pt x="298709" y="57141"/>
                  </a:lnTo>
                  <a:lnTo>
                    <a:pt x="300147" y="58572"/>
                  </a:lnTo>
                  <a:lnTo>
                    <a:pt x="301743" y="62984"/>
                  </a:lnTo>
                  <a:lnTo>
                    <a:pt x="303011" y="108187"/>
                  </a:lnTo>
                  <a:lnTo>
                    <a:pt x="303020" y="129784"/>
                  </a:lnTo>
                  <a:lnTo>
                    <a:pt x="303020" y="122111"/>
                  </a:lnTo>
                  <a:lnTo>
                    <a:pt x="347241" y="77539"/>
                  </a:lnTo>
                  <a:lnTo>
                    <a:pt x="356928" y="68910"/>
                  </a:lnTo>
                  <a:lnTo>
                    <a:pt x="367804" y="65175"/>
                  </a:lnTo>
                  <a:lnTo>
                    <a:pt x="371677" y="67682"/>
                  </a:lnTo>
                  <a:lnTo>
                    <a:pt x="374192" y="69832"/>
                  </a:lnTo>
                  <a:lnTo>
                    <a:pt x="376985" y="75044"/>
                  </a:lnTo>
                  <a:lnTo>
                    <a:pt x="378778" y="92069"/>
                  </a:lnTo>
                  <a:lnTo>
                    <a:pt x="369695" y="121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298">
              <a:extLst>
                <a:ext uri="{FF2B5EF4-FFF2-40B4-BE49-F238E27FC236}">
                  <a16:creationId xmlns:a16="http://schemas.microsoft.com/office/drawing/2014/main" id="{FDCA441E-BE8F-C9DF-38B0-80A5BDF10BE1}"/>
                </a:ext>
              </a:extLst>
            </p:cNvPr>
            <p:cNvSpPr/>
            <p:nvPr>
              <p:custDataLst>
                <p:tags r:id="rId63"/>
              </p:custDataLst>
            </p:nvPr>
          </p:nvSpPr>
          <p:spPr>
            <a:xfrm>
              <a:off x="7629525" y="1270780"/>
              <a:ext cx="121783" cy="230343"/>
            </a:xfrm>
            <a:custGeom>
              <a:avLst/>
              <a:gdLst/>
              <a:ahLst/>
              <a:cxnLst/>
              <a:rect l="0" t="0" r="0" b="0"/>
              <a:pathLst>
                <a:path w="121783" h="230343">
                  <a:moveTo>
                    <a:pt x="9525" y="53195"/>
                  </a:moveTo>
                  <a:lnTo>
                    <a:pt x="9525" y="53195"/>
                  </a:lnTo>
                  <a:lnTo>
                    <a:pt x="14581" y="53195"/>
                  </a:lnTo>
                  <a:lnTo>
                    <a:pt x="16072" y="52137"/>
                  </a:lnTo>
                  <a:lnTo>
                    <a:pt x="17065" y="50373"/>
                  </a:lnTo>
                  <a:lnTo>
                    <a:pt x="18659" y="44994"/>
                  </a:lnTo>
                  <a:lnTo>
                    <a:pt x="18935" y="49119"/>
                  </a:lnTo>
                  <a:lnTo>
                    <a:pt x="10109" y="95851"/>
                  </a:lnTo>
                  <a:lnTo>
                    <a:pt x="9603" y="141637"/>
                  </a:lnTo>
                  <a:lnTo>
                    <a:pt x="9548" y="179706"/>
                  </a:lnTo>
                  <a:lnTo>
                    <a:pt x="9527" y="224824"/>
                  </a:lnTo>
                  <a:lnTo>
                    <a:pt x="9525" y="230342"/>
                  </a:lnTo>
                  <a:lnTo>
                    <a:pt x="12347" y="214795"/>
                  </a:lnTo>
                  <a:lnTo>
                    <a:pt x="19886" y="180804"/>
                  </a:lnTo>
                  <a:lnTo>
                    <a:pt x="28822" y="137219"/>
                  </a:lnTo>
                  <a:lnTo>
                    <a:pt x="38174" y="96435"/>
                  </a:lnTo>
                  <a:lnTo>
                    <a:pt x="55871" y="54210"/>
                  </a:lnTo>
                  <a:lnTo>
                    <a:pt x="92242" y="9392"/>
                  </a:lnTo>
                  <a:lnTo>
                    <a:pt x="102027" y="1977"/>
                  </a:lnTo>
                  <a:lnTo>
                    <a:pt x="106118" y="0"/>
                  </a:lnTo>
                  <a:lnTo>
                    <a:pt x="109903" y="798"/>
                  </a:lnTo>
                  <a:lnTo>
                    <a:pt x="116932" y="7330"/>
                  </a:lnTo>
                  <a:lnTo>
                    <a:pt x="120762" y="17288"/>
                  </a:lnTo>
                  <a:lnTo>
                    <a:pt x="121782" y="22907"/>
                  </a:lnTo>
                  <a:lnTo>
                    <a:pt x="120095" y="34795"/>
                  </a:lnTo>
                  <a:lnTo>
                    <a:pt x="104449" y="77019"/>
                  </a:lnTo>
                  <a:lnTo>
                    <a:pt x="97221" y="86008"/>
                  </a:lnTo>
                  <a:lnTo>
                    <a:pt x="69273" y="103717"/>
                  </a:lnTo>
                  <a:lnTo>
                    <a:pt x="54072" y="104577"/>
                  </a:lnTo>
                  <a:lnTo>
                    <a:pt x="0" y="91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SMARTInkShape-299">
              <a:extLst>
                <a:ext uri="{FF2B5EF4-FFF2-40B4-BE49-F238E27FC236}">
                  <a16:creationId xmlns:a16="http://schemas.microsoft.com/office/drawing/2014/main" id="{2818C341-029A-CE51-F2C8-191A929F0F39}"/>
                </a:ext>
              </a:extLst>
            </p:cNvPr>
            <p:cNvSpPr/>
            <p:nvPr>
              <p:custDataLst>
                <p:tags r:id="rId64"/>
              </p:custDataLst>
            </p:nvPr>
          </p:nvSpPr>
          <p:spPr>
            <a:xfrm>
              <a:off x="7753350" y="1181492"/>
              <a:ext cx="37710" cy="171059"/>
            </a:xfrm>
            <a:custGeom>
              <a:avLst/>
              <a:gdLst/>
              <a:ahLst/>
              <a:cxnLst/>
              <a:rect l="0" t="0" r="0" b="0"/>
              <a:pathLst>
                <a:path w="37710" h="171059">
                  <a:moveTo>
                    <a:pt x="28575" y="9133"/>
                  </a:moveTo>
                  <a:lnTo>
                    <a:pt x="28575" y="9133"/>
                  </a:lnTo>
                  <a:lnTo>
                    <a:pt x="28575" y="4077"/>
                  </a:lnTo>
                  <a:lnTo>
                    <a:pt x="29633" y="2587"/>
                  </a:lnTo>
                  <a:lnTo>
                    <a:pt x="31397" y="1594"/>
                  </a:lnTo>
                  <a:lnTo>
                    <a:pt x="36776" y="0"/>
                  </a:lnTo>
                  <a:lnTo>
                    <a:pt x="37218" y="928"/>
                  </a:lnTo>
                  <a:lnTo>
                    <a:pt x="37709" y="4781"/>
                  </a:lnTo>
                  <a:lnTo>
                    <a:pt x="28377" y="51072"/>
                  </a:lnTo>
                  <a:lnTo>
                    <a:pt x="18383" y="88914"/>
                  </a:lnTo>
                  <a:lnTo>
                    <a:pt x="6218" y="131784"/>
                  </a:lnTo>
                  <a:lnTo>
                    <a:pt x="5204" y="138525"/>
                  </a:lnTo>
                  <a:lnTo>
                    <a:pt x="5585" y="143020"/>
                  </a:lnTo>
                  <a:lnTo>
                    <a:pt x="6898" y="146016"/>
                  </a:lnTo>
                  <a:lnTo>
                    <a:pt x="0" y="171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SMARTInkShape-300">
              <a:extLst>
                <a:ext uri="{FF2B5EF4-FFF2-40B4-BE49-F238E27FC236}">
                  <a16:creationId xmlns:a16="http://schemas.microsoft.com/office/drawing/2014/main" id="{6114AF69-F87F-75B6-165C-DA6905586DB5}"/>
                </a:ext>
              </a:extLst>
            </p:cNvPr>
            <p:cNvSpPr/>
            <p:nvPr>
              <p:custDataLst>
                <p:tags r:id="rId65"/>
              </p:custDataLst>
            </p:nvPr>
          </p:nvSpPr>
          <p:spPr>
            <a:xfrm>
              <a:off x="7812852" y="1260494"/>
              <a:ext cx="121474" cy="92057"/>
            </a:xfrm>
            <a:custGeom>
              <a:avLst/>
              <a:gdLst/>
              <a:ahLst/>
              <a:cxnLst/>
              <a:rect l="0" t="0" r="0" b="0"/>
              <a:pathLst>
                <a:path w="121474" h="92057">
                  <a:moveTo>
                    <a:pt x="7173" y="63481"/>
                  </a:moveTo>
                  <a:lnTo>
                    <a:pt x="7173" y="63481"/>
                  </a:lnTo>
                  <a:lnTo>
                    <a:pt x="44344" y="51722"/>
                  </a:lnTo>
                  <a:lnTo>
                    <a:pt x="51210" y="47671"/>
                  </a:lnTo>
                  <a:lnTo>
                    <a:pt x="82670" y="37111"/>
                  </a:lnTo>
                  <a:lnTo>
                    <a:pt x="96608" y="22078"/>
                  </a:lnTo>
                  <a:lnTo>
                    <a:pt x="97488" y="17887"/>
                  </a:lnTo>
                  <a:lnTo>
                    <a:pt x="95644" y="7587"/>
                  </a:lnTo>
                  <a:lnTo>
                    <a:pt x="93669" y="3993"/>
                  </a:lnTo>
                  <a:lnTo>
                    <a:pt x="91296" y="1597"/>
                  </a:lnTo>
                  <a:lnTo>
                    <a:pt x="88656" y="0"/>
                  </a:lnTo>
                  <a:lnTo>
                    <a:pt x="80076" y="1048"/>
                  </a:lnTo>
                  <a:lnTo>
                    <a:pt x="40266" y="16228"/>
                  </a:lnTo>
                  <a:lnTo>
                    <a:pt x="18885" y="28630"/>
                  </a:lnTo>
                  <a:lnTo>
                    <a:pt x="9555" y="40583"/>
                  </a:lnTo>
                  <a:lnTo>
                    <a:pt x="2940" y="55421"/>
                  </a:lnTo>
                  <a:lnTo>
                    <a:pt x="0" y="69071"/>
                  </a:lnTo>
                  <a:lnTo>
                    <a:pt x="1515" y="79371"/>
                  </a:lnTo>
                  <a:lnTo>
                    <a:pt x="3401" y="83599"/>
                  </a:lnTo>
                  <a:lnTo>
                    <a:pt x="6775" y="86418"/>
                  </a:lnTo>
                  <a:lnTo>
                    <a:pt x="20578" y="90386"/>
                  </a:lnTo>
                  <a:lnTo>
                    <a:pt x="63521" y="91991"/>
                  </a:lnTo>
                  <a:lnTo>
                    <a:pt x="108145" y="92050"/>
                  </a:lnTo>
                  <a:lnTo>
                    <a:pt x="121473" y="92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SMARTInkShape-301">
              <a:extLst>
                <a:ext uri="{FF2B5EF4-FFF2-40B4-BE49-F238E27FC236}">
                  <a16:creationId xmlns:a16="http://schemas.microsoft.com/office/drawing/2014/main" id="{B3CE1F4F-D894-CF42-89D1-1D753BC04529}"/>
                </a:ext>
              </a:extLst>
            </p:cNvPr>
            <p:cNvSpPr/>
            <p:nvPr>
              <p:custDataLst>
                <p:tags r:id="rId66"/>
              </p:custDataLst>
            </p:nvPr>
          </p:nvSpPr>
          <p:spPr>
            <a:xfrm>
              <a:off x="6905625" y="1466850"/>
              <a:ext cx="1453745" cy="38101"/>
            </a:xfrm>
            <a:custGeom>
              <a:avLst/>
              <a:gdLst/>
              <a:ahLst/>
              <a:cxnLst/>
              <a:rect l="0" t="0" r="0" b="0"/>
              <a:pathLst>
                <a:path w="1453745" h="38101">
                  <a:moveTo>
                    <a:pt x="0" y="38100"/>
                  </a:moveTo>
                  <a:lnTo>
                    <a:pt x="0" y="38100"/>
                  </a:lnTo>
                  <a:lnTo>
                    <a:pt x="45761" y="38100"/>
                  </a:lnTo>
                  <a:lnTo>
                    <a:pt x="85761" y="38100"/>
                  </a:lnTo>
                  <a:lnTo>
                    <a:pt x="118549" y="38100"/>
                  </a:lnTo>
                  <a:lnTo>
                    <a:pt x="152172" y="38100"/>
                  </a:lnTo>
                  <a:lnTo>
                    <a:pt x="194901" y="38100"/>
                  </a:lnTo>
                  <a:lnTo>
                    <a:pt x="234373" y="38100"/>
                  </a:lnTo>
                  <a:lnTo>
                    <a:pt x="273938" y="38100"/>
                  </a:lnTo>
                  <a:lnTo>
                    <a:pt x="319762" y="38100"/>
                  </a:lnTo>
                  <a:lnTo>
                    <a:pt x="354841" y="38100"/>
                  </a:lnTo>
                  <a:lnTo>
                    <a:pt x="391599" y="35278"/>
                  </a:lnTo>
                  <a:lnTo>
                    <a:pt x="430161" y="31554"/>
                  </a:lnTo>
                  <a:lnTo>
                    <a:pt x="471994" y="29899"/>
                  </a:lnTo>
                  <a:lnTo>
                    <a:pt x="512459" y="29163"/>
                  </a:lnTo>
                  <a:lnTo>
                    <a:pt x="552668" y="28837"/>
                  </a:lnTo>
                  <a:lnTo>
                    <a:pt x="595233" y="28691"/>
                  </a:lnTo>
                  <a:lnTo>
                    <a:pt x="636023" y="28627"/>
                  </a:lnTo>
                  <a:lnTo>
                    <a:pt x="676377" y="28598"/>
                  </a:lnTo>
                  <a:lnTo>
                    <a:pt x="719007" y="28585"/>
                  </a:lnTo>
                  <a:lnTo>
                    <a:pt x="762647" y="28580"/>
                  </a:lnTo>
                  <a:lnTo>
                    <a:pt x="806738" y="28577"/>
                  </a:lnTo>
                  <a:lnTo>
                    <a:pt x="851028" y="28576"/>
                  </a:lnTo>
                  <a:lnTo>
                    <a:pt x="892584" y="28575"/>
                  </a:lnTo>
                  <a:lnTo>
                    <a:pt x="932221" y="28575"/>
                  </a:lnTo>
                  <a:lnTo>
                    <a:pt x="971004" y="28575"/>
                  </a:lnTo>
                  <a:lnTo>
                    <a:pt x="1012230" y="28575"/>
                  </a:lnTo>
                  <a:lnTo>
                    <a:pt x="1054188" y="28575"/>
                  </a:lnTo>
                  <a:lnTo>
                    <a:pt x="1094003" y="28575"/>
                  </a:lnTo>
                  <a:lnTo>
                    <a:pt x="1130043" y="28575"/>
                  </a:lnTo>
                  <a:lnTo>
                    <a:pt x="1163700" y="28575"/>
                  </a:lnTo>
                  <a:lnTo>
                    <a:pt x="1196297" y="28575"/>
                  </a:lnTo>
                  <a:lnTo>
                    <a:pt x="1228423" y="31397"/>
                  </a:lnTo>
                  <a:lnTo>
                    <a:pt x="1273439" y="36114"/>
                  </a:lnTo>
                  <a:lnTo>
                    <a:pt x="1313588" y="37512"/>
                  </a:lnTo>
                  <a:lnTo>
                    <a:pt x="1360023" y="37984"/>
                  </a:lnTo>
                  <a:lnTo>
                    <a:pt x="1400156" y="33009"/>
                  </a:lnTo>
                  <a:lnTo>
                    <a:pt x="1444554" y="28964"/>
                  </a:lnTo>
                  <a:lnTo>
                    <a:pt x="1448810" y="27776"/>
                  </a:lnTo>
                  <a:lnTo>
                    <a:pt x="1451649" y="25926"/>
                  </a:lnTo>
                  <a:lnTo>
                    <a:pt x="1453540" y="23634"/>
                  </a:lnTo>
                  <a:lnTo>
                    <a:pt x="1453744" y="21048"/>
                  </a:lnTo>
                  <a:lnTo>
                    <a:pt x="144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9" name="SMARTInkShape-Group59">
            <a:extLst>
              <a:ext uri="{FF2B5EF4-FFF2-40B4-BE49-F238E27FC236}">
                <a16:creationId xmlns:a16="http://schemas.microsoft.com/office/drawing/2014/main" id="{B94D3D2B-2FC0-CF03-E74A-4A1C7B588B0E}"/>
              </a:ext>
            </a:extLst>
          </p:cNvPr>
          <p:cNvGrpSpPr/>
          <p:nvPr/>
        </p:nvGrpSpPr>
        <p:grpSpPr>
          <a:xfrm>
            <a:off x="2952750" y="1200150"/>
            <a:ext cx="1323976" cy="380884"/>
            <a:chOff x="2952750" y="1200150"/>
            <a:chExt cx="1323976" cy="380884"/>
          </a:xfrm>
        </p:grpSpPr>
        <p:sp>
          <p:nvSpPr>
            <p:cNvPr id="630" name="SMARTInkShape-302">
              <a:extLst>
                <a:ext uri="{FF2B5EF4-FFF2-40B4-BE49-F238E27FC236}">
                  <a16:creationId xmlns:a16="http://schemas.microsoft.com/office/drawing/2014/main" id="{349666FB-0501-95DF-AC16-76FA66EC3D0D}"/>
                </a:ext>
              </a:extLst>
            </p:cNvPr>
            <p:cNvSpPr/>
            <p:nvPr>
              <p:custDataLst>
                <p:tags r:id="rId52"/>
              </p:custDataLst>
            </p:nvPr>
          </p:nvSpPr>
          <p:spPr>
            <a:xfrm>
              <a:off x="2990850" y="1200150"/>
              <a:ext cx="209550" cy="189623"/>
            </a:xfrm>
            <a:custGeom>
              <a:avLst/>
              <a:gdLst/>
              <a:ahLst/>
              <a:cxnLst/>
              <a:rect l="0" t="0" r="0" b="0"/>
              <a:pathLst>
                <a:path w="209550" h="189623">
                  <a:moveTo>
                    <a:pt x="200025" y="9525"/>
                  </a:moveTo>
                  <a:lnTo>
                    <a:pt x="200025" y="9525"/>
                  </a:lnTo>
                  <a:lnTo>
                    <a:pt x="205081" y="9525"/>
                  </a:lnTo>
                  <a:lnTo>
                    <a:pt x="206571" y="8467"/>
                  </a:lnTo>
                  <a:lnTo>
                    <a:pt x="207563" y="6703"/>
                  </a:lnTo>
                  <a:lnTo>
                    <a:pt x="209549" y="3"/>
                  </a:lnTo>
                  <a:lnTo>
                    <a:pt x="168227" y="0"/>
                  </a:lnTo>
                  <a:lnTo>
                    <a:pt x="161904" y="2822"/>
                  </a:lnTo>
                  <a:lnTo>
                    <a:pt x="158736" y="5056"/>
                  </a:lnTo>
                  <a:lnTo>
                    <a:pt x="135334" y="11759"/>
                  </a:lnTo>
                  <a:lnTo>
                    <a:pt x="101482" y="33954"/>
                  </a:lnTo>
                  <a:lnTo>
                    <a:pt x="89806" y="37930"/>
                  </a:lnTo>
                  <a:lnTo>
                    <a:pt x="82953" y="42610"/>
                  </a:lnTo>
                  <a:lnTo>
                    <a:pt x="79201" y="48218"/>
                  </a:lnTo>
                  <a:lnTo>
                    <a:pt x="78200" y="51196"/>
                  </a:lnTo>
                  <a:lnTo>
                    <a:pt x="76475" y="53180"/>
                  </a:lnTo>
                  <a:lnTo>
                    <a:pt x="71737" y="55386"/>
                  </a:lnTo>
                  <a:lnTo>
                    <a:pt x="70049" y="57032"/>
                  </a:lnTo>
                  <a:lnTo>
                    <a:pt x="67119" y="65196"/>
                  </a:lnTo>
                  <a:lnTo>
                    <a:pt x="74915" y="74746"/>
                  </a:lnTo>
                  <a:lnTo>
                    <a:pt x="78451" y="75554"/>
                  </a:lnTo>
                  <a:lnTo>
                    <a:pt x="80876" y="75769"/>
                  </a:lnTo>
                  <a:lnTo>
                    <a:pt x="86392" y="78831"/>
                  </a:lnTo>
                  <a:lnTo>
                    <a:pt x="92372" y="82661"/>
                  </a:lnTo>
                  <a:lnTo>
                    <a:pt x="102933" y="85322"/>
                  </a:lnTo>
                  <a:lnTo>
                    <a:pt x="109286" y="90662"/>
                  </a:lnTo>
                  <a:lnTo>
                    <a:pt x="117716" y="93211"/>
                  </a:lnTo>
                  <a:lnTo>
                    <a:pt x="145692" y="95131"/>
                  </a:lnTo>
                  <a:lnTo>
                    <a:pt x="155063" y="100842"/>
                  </a:lnTo>
                  <a:lnTo>
                    <a:pt x="173269" y="116698"/>
                  </a:lnTo>
                  <a:lnTo>
                    <a:pt x="177550" y="123480"/>
                  </a:lnTo>
                  <a:lnTo>
                    <a:pt x="178692" y="126770"/>
                  </a:lnTo>
                  <a:lnTo>
                    <a:pt x="177138" y="136070"/>
                  </a:lnTo>
                  <a:lnTo>
                    <a:pt x="171862" y="147259"/>
                  </a:lnTo>
                  <a:lnTo>
                    <a:pt x="162461" y="159287"/>
                  </a:lnTo>
                  <a:lnTo>
                    <a:pt x="151227" y="166044"/>
                  </a:lnTo>
                  <a:lnTo>
                    <a:pt x="130180" y="175493"/>
                  </a:lnTo>
                  <a:lnTo>
                    <a:pt x="121712" y="180495"/>
                  </a:lnTo>
                  <a:lnTo>
                    <a:pt x="84511" y="187536"/>
                  </a:lnTo>
                  <a:lnTo>
                    <a:pt x="45031" y="189622"/>
                  </a:lnTo>
                  <a:lnTo>
                    <a:pt x="27775" y="187288"/>
                  </a:lnTo>
                  <a:lnTo>
                    <a:pt x="13130" y="182222"/>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SMARTInkShape-303">
              <a:extLst>
                <a:ext uri="{FF2B5EF4-FFF2-40B4-BE49-F238E27FC236}">
                  <a16:creationId xmlns:a16="http://schemas.microsoft.com/office/drawing/2014/main" id="{717097BA-AE5A-239B-9614-F0089238E7A9}"/>
                </a:ext>
              </a:extLst>
            </p:cNvPr>
            <p:cNvSpPr/>
            <p:nvPr>
              <p:custDataLst>
                <p:tags r:id="rId53"/>
              </p:custDataLst>
            </p:nvPr>
          </p:nvSpPr>
          <p:spPr>
            <a:xfrm>
              <a:off x="3168722" y="1286303"/>
              <a:ext cx="364144" cy="161498"/>
            </a:xfrm>
            <a:custGeom>
              <a:avLst/>
              <a:gdLst/>
              <a:ahLst/>
              <a:cxnLst/>
              <a:rect l="0" t="0" r="0" b="0"/>
              <a:pathLst>
                <a:path w="364144" h="161498">
                  <a:moveTo>
                    <a:pt x="88828" y="47197"/>
                  </a:moveTo>
                  <a:lnTo>
                    <a:pt x="88828" y="47197"/>
                  </a:lnTo>
                  <a:lnTo>
                    <a:pt x="93884" y="42140"/>
                  </a:lnTo>
                  <a:lnTo>
                    <a:pt x="96367" y="36836"/>
                  </a:lnTo>
                  <a:lnTo>
                    <a:pt x="97029" y="33940"/>
                  </a:lnTo>
                  <a:lnTo>
                    <a:pt x="107451" y="19165"/>
                  </a:lnTo>
                  <a:lnTo>
                    <a:pt x="99640" y="10469"/>
                  </a:lnTo>
                  <a:lnTo>
                    <a:pt x="98734" y="4447"/>
                  </a:lnTo>
                  <a:lnTo>
                    <a:pt x="97549" y="2822"/>
                  </a:lnTo>
                  <a:lnTo>
                    <a:pt x="95700" y="1739"/>
                  </a:lnTo>
                  <a:lnTo>
                    <a:pt x="88042" y="214"/>
                  </a:lnTo>
                  <a:lnTo>
                    <a:pt x="85129" y="0"/>
                  </a:lnTo>
                  <a:lnTo>
                    <a:pt x="79070" y="2584"/>
                  </a:lnTo>
                  <a:lnTo>
                    <a:pt x="56851" y="14785"/>
                  </a:lnTo>
                  <a:lnTo>
                    <a:pt x="44193" y="19602"/>
                  </a:lnTo>
                  <a:lnTo>
                    <a:pt x="15361" y="44987"/>
                  </a:lnTo>
                  <a:lnTo>
                    <a:pt x="1678" y="68414"/>
                  </a:lnTo>
                  <a:lnTo>
                    <a:pt x="0" y="83438"/>
                  </a:lnTo>
                  <a:lnTo>
                    <a:pt x="2782" y="96113"/>
                  </a:lnTo>
                  <a:lnTo>
                    <a:pt x="11357" y="110256"/>
                  </a:lnTo>
                  <a:lnTo>
                    <a:pt x="21235" y="121437"/>
                  </a:lnTo>
                  <a:lnTo>
                    <a:pt x="32681" y="127818"/>
                  </a:lnTo>
                  <a:lnTo>
                    <a:pt x="52219" y="131914"/>
                  </a:lnTo>
                  <a:lnTo>
                    <a:pt x="55955" y="130133"/>
                  </a:lnTo>
                  <a:lnTo>
                    <a:pt x="76030" y="106916"/>
                  </a:lnTo>
                  <a:lnTo>
                    <a:pt x="95525" y="76387"/>
                  </a:lnTo>
                  <a:lnTo>
                    <a:pt x="98155" y="69695"/>
                  </a:lnTo>
                  <a:lnTo>
                    <a:pt x="104527" y="59978"/>
                  </a:lnTo>
                  <a:lnTo>
                    <a:pt x="107747" y="47758"/>
                  </a:lnTo>
                  <a:lnTo>
                    <a:pt x="107839" y="52420"/>
                  </a:lnTo>
                  <a:lnTo>
                    <a:pt x="105038" y="57632"/>
                  </a:lnTo>
                  <a:lnTo>
                    <a:pt x="102810" y="60504"/>
                  </a:lnTo>
                  <a:lnTo>
                    <a:pt x="102383" y="64535"/>
                  </a:lnTo>
                  <a:lnTo>
                    <a:pt x="107602" y="105821"/>
                  </a:lnTo>
                  <a:lnTo>
                    <a:pt x="108752" y="108505"/>
                  </a:lnTo>
                  <a:lnTo>
                    <a:pt x="110577" y="110294"/>
                  </a:lnTo>
                  <a:lnTo>
                    <a:pt x="112853" y="111487"/>
                  </a:lnTo>
                  <a:lnTo>
                    <a:pt x="115428" y="111223"/>
                  </a:lnTo>
                  <a:lnTo>
                    <a:pt x="121111" y="108109"/>
                  </a:lnTo>
                  <a:lnTo>
                    <a:pt x="144732" y="86363"/>
                  </a:lnTo>
                  <a:lnTo>
                    <a:pt x="150716" y="77657"/>
                  </a:lnTo>
                  <a:lnTo>
                    <a:pt x="154434" y="70260"/>
                  </a:lnTo>
                  <a:lnTo>
                    <a:pt x="188584" y="33176"/>
                  </a:lnTo>
                  <a:lnTo>
                    <a:pt x="190257" y="32558"/>
                  </a:lnTo>
                  <a:lnTo>
                    <a:pt x="191373" y="33204"/>
                  </a:lnTo>
                  <a:lnTo>
                    <a:pt x="192116" y="34693"/>
                  </a:lnTo>
                  <a:lnTo>
                    <a:pt x="193670" y="35686"/>
                  </a:lnTo>
                  <a:lnTo>
                    <a:pt x="200914" y="38142"/>
                  </a:lnTo>
                  <a:lnTo>
                    <a:pt x="206730" y="42467"/>
                  </a:lnTo>
                  <a:lnTo>
                    <a:pt x="207646" y="46160"/>
                  </a:lnTo>
                  <a:lnTo>
                    <a:pt x="203366" y="91854"/>
                  </a:lnTo>
                  <a:lnTo>
                    <a:pt x="206056" y="101617"/>
                  </a:lnTo>
                  <a:lnTo>
                    <a:pt x="209721" y="109484"/>
                  </a:lnTo>
                  <a:lnTo>
                    <a:pt x="211784" y="117746"/>
                  </a:lnTo>
                  <a:lnTo>
                    <a:pt x="212074" y="117513"/>
                  </a:lnTo>
                  <a:lnTo>
                    <a:pt x="212267" y="116299"/>
                  </a:lnTo>
                  <a:lnTo>
                    <a:pt x="239215" y="73216"/>
                  </a:lnTo>
                  <a:lnTo>
                    <a:pt x="253097" y="61021"/>
                  </a:lnTo>
                  <a:lnTo>
                    <a:pt x="260267" y="50705"/>
                  </a:lnTo>
                  <a:lnTo>
                    <a:pt x="278460" y="38243"/>
                  </a:lnTo>
                  <a:lnTo>
                    <a:pt x="284127" y="42898"/>
                  </a:lnTo>
                  <a:lnTo>
                    <a:pt x="286753" y="48108"/>
                  </a:lnTo>
                  <a:lnTo>
                    <a:pt x="287453" y="50979"/>
                  </a:lnTo>
                  <a:lnTo>
                    <a:pt x="295122" y="64251"/>
                  </a:lnTo>
                  <a:lnTo>
                    <a:pt x="298340" y="102351"/>
                  </a:lnTo>
                  <a:lnTo>
                    <a:pt x="299412" y="101958"/>
                  </a:lnTo>
                  <a:lnTo>
                    <a:pt x="320767" y="81905"/>
                  </a:lnTo>
                  <a:lnTo>
                    <a:pt x="324204" y="75675"/>
                  </a:lnTo>
                  <a:lnTo>
                    <a:pt x="325120" y="72533"/>
                  </a:lnTo>
                  <a:lnTo>
                    <a:pt x="345189" y="42784"/>
                  </a:lnTo>
                  <a:lnTo>
                    <a:pt x="355063" y="37872"/>
                  </a:lnTo>
                  <a:lnTo>
                    <a:pt x="360446" y="37731"/>
                  </a:lnTo>
                  <a:lnTo>
                    <a:pt x="361981" y="38770"/>
                  </a:lnTo>
                  <a:lnTo>
                    <a:pt x="363005" y="40521"/>
                  </a:lnTo>
                  <a:lnTo>
                    <a:pt x="364143" y="46346"/>
                  </a:lnTo>
                  <a:lnTo>
                    <a:pt x="363725" y="62585"/>
                  </a:lnTo>
                  <a:lnTo>
                    <a:pt x="356816" y="105119"/>
                  </a:lnTo>
                  <a:lnTo>
                    <a:pt x="355604" y="152704"/>
                  </a:lnTo>
                  <a:lnTo>
                    <a:pt x="355528" y="161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SMARTInkShape-304">
              <a:extLst>
                <a:ext uri="{FF2B5EF4-FFF2-40B4-BE49-F238E27FC236}">
                  <a16:creationId xmlns:a16="http://schemas.microsoft.com/office/drawing/2014/main" id="{34FF6D67-2BA0-BDCD-5484-2A6830B1E9E7}"/>
                </a:ext>
              </a:extLst>
            </p:cNvPr>
            <p:cNvSpPr/>
            <p:nvPr>
              <p:custDataLst>
                <p:tags r:id="rId54"/>
              </p:custDataLst>
            </p:nvPr>
          </p:nvSpPr>
          <p:spPr>
            <a:xfrm>
              <a:off x="3590925" y="1344741"/>
              <a:ext cx="14466" cy="195477"/>
            </a:xfrm>
            <a:custGeom>
              <a:avLst/>
              <a:gdLst/>
              <a:ahLst/>
              <a:cxnLst/>
              <a:rect l="0" t="0" r="0" b="0"/>
              <a:pathLst>
                <a:path w="14466" h="195477">
                  <a:moveTo>
                    <a:pt x="0" y="17334"/>
                  </a:moveTo>
                  <a:lnTo>
                    <a:pt x="0" y="17334"/>
                  </a:lnTo>
                  <a:lnTo>
                    <a:pt x="0" y="12277"/>
                  </a:lnTo>
                  <a:lnTo>
                    <a:pt x="2822" y="6973"/>
                  </a:lnTo>
                  <a:lnTo>
                    <a:pt x="8201" y="0"/>
                  </a:lnTo>
                  <a:lnTo>
                    <a:pt x="8642" y="487"/>
                  </a:lnTo>
                  <a:lnTo>
                    <a:pt x="9132" y="3849"/>
                  </a:lnTo>
                  <a:lnTo>
                    <a:pt x="14465" y="11692"/>
                  </a:lnTo>
                  <a:lnTo>
                    <a:pt x="14190" y="23293"/>
                  </a:lnTo>
                  <a:lnTo>
                    <a:pt x="7113" y="67468"/>
                  </a:lnTo>
                  <a:lnTo>
                    <a:pt x="1405" y="103555"/>
                  </a:lnTo>
                  <a:lnTo>
                    <a:pt x="416" y="141894"/>
                  </a:lnTo>
                  <a:lnTo>
                    <a:pt x="1141" y="178385"/>
                  </a:lnTo>
                  <a:lnTo>
                    <a:pt x="5512" y="191935"/>
                  </a:lnTo>
                  <a:lnTo>
                    <a:pt x="4733" y="194060"/>
                  </a:lnTo>
                  <a:lnTo>
                    <a:pt x="3156" y="195476"/>
                  </a:lnTo>
                  <a:lnTo>
                    <a:pt x="2104" y="195362"/>
                  </a:lnTo>
                  <a:lnTo>
                    <a:pt x="0" y="188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SMARTInkShape-305">
              <a:extLst>
                <a:ext uri="{FF2B5EF4-FFF2-40B4-BE49-F238E27FC236}">
                  <a16:creationId xmlns:a16="http://schemas.microsoft.com/office/drawing/2014/main" id="{4E6563BE-CBD4-D188-88E9-DF4F695C5F47}"/>
                </a:ext>
              </a:extLst>
            </p:cNvPr>
            <p:cNvSpPr/>
            <p:nvPr>
              <p:custDataLst>
                <p:tags r:id="rId55"/>
              </p:custDataLst>
            </p:nvPr>
          </p:nvSpPr>
          <p:spPr>
            <a:xfrm>
              <a:off x="3600450" y="1296114"/>
              <a:ext cx="90292" cy="94537"/>
            </a:xfrm>
            <a:custGeom>
              <a:avLst/>
              <a:gdLst/>
              <a:ahLst/>
              <a:cxnLst/>
              <a:rect l="0" t="0" r="0" b="0"/>
              <a:pathLst>
                <a:path w="90292" h="94537">
                  <a:moveTo>
                    <a:pt x="19050" y="94536"/>
                  </a:moveTo>
                  <a:lnTo>
                    <a:pt x="19050" y="94536"/>
                  </a:lnTo>
                  <a:lnTo>
                    <a:pt x="20108" y="84815"/>
                  </a:lnTo>
                  <a:lnTo>
                    <a:pt x="26654" y="65197"/>
                  </a:lnTo>
                  <a:lnTo>
                    <a:pt x="55906" y="21171"/>
                  </a:lnTo>
                  <a:lnTo>
                    <a:pt x="75528" y="0"/>
                  </a:lnTo>
                  <a:lnTo>
                    <a:pt x="89399" y="12606"/>
                  </a:lnTo>
                  <a:lnTo>
                    <a:pt x="90291" y="16633"/>
                  </a:lnTo>
                  <a:lnTo>
                    <a:pt x="86535" y="44348"/>
                  </a:lnTo>
                  <a:lnTo>
                    <a:pt x="80440" y="56708"/>
                  </a:lnTo>
                  <a:lnTo>
                    <a:pt x="70677" y="68198"/>
                  </a:lnTo>
                  <a:lnTo>
                    <a:pt x="59281" y="76833"/>
                  </a:lnTo>
                  <a:lnTo>
                    <a:pt x="47162" y="81376"/>
                  </a:lnTo>
                  <a:lnTo>
                    <a:pt x="40966" y="82588"/>
                  </a:lnTo>
                  <a:lnTo>
                    <a:pt x="28438" y="81112"/>
                  </a:lnTo>
                  <a:lnTo>
                    <a:pt x="0" y="75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 name="SMARTInkShape-306">
              <a:extLst>
                <a:ext uri="{FF2B5EF4-FFF2-40B4-BE49-F238E27FC236}">
                  <a16:creationId xmlns:a16="http://schemas.microsoft.com/office/drawing/2014/main" id="{78038710-56B1-9B43-7276-8EE519D9FF44}"/>
                </a:ext>
              </a:extLst>
            </p:cNvPr>
            <p:cNvSpPr/>
            <p:nvPr>
              <p:custDataLst>
                <p:tags r:id="rId56"/>
              </p:custDataLst>
            </p:nvPr>
          </p:nvSpPr>
          <p:spPr>
            <a:xfrm>
              <a:off x="3726216" y="1201474"/>
              <a:ext cx="7585" cy="208227"/>
            </a:xfrm>
            <a:custGeom>
              <a:avLst/>
              <a:gdLst/>
              <a:ahLst/>
              <a:cxnLst/>
              <a:rect l="0" t="0" r="0" b="0"/>
              <a:pathLst>
                <a:path w="7585" h="208227">
                  <a:moveTo>
                    <a:pt x="7584" y="8201"/>
                  </a:moveTo>
                  <a:lnTo>
                    <a:pt x="7584" y="8201"/>
                  </a:lnTo>
                  <a:lnTo>
                    <a:pt x="7584" y="0"/>
                  </a:lnTo>
                  <a:lnTo>
                    <a:pt x="7584" y="44392"/>
                  </a:lnTo>
                  <a:lnTo>
                    <a:pt x="2528" y="91668"/>
                  </a:lnTo>
                  <a:lnTo>
                    <a:pt x="0" y="138126"/>
                  </a:lnTo>
                  <a:lnTo>
                    <a:pt x="7584"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SMARTInkShape-307">
              <a:extLst>
                <a:ext uri="{FF2B5EF4-FFF2-40B4-BE49-F238E27FC236}">
                  <a16:creationId xmlns:a16="http://schemas.microsoft.com/office/drawing/2014/main" id="{21323E1A-EA5E-3D8F-1DA6-5B52BE119B49}"/>
                </a:ext>
              </a:extLst>
            </p:cNvPr>
            <p:cNvSpPr/>
            <p:nvPr>
              <p:custDataLst>
                <p:tags r:id="rId57"/>
              </p:custDataLst>
            </p:nvPr>
          </p:nvSpPr>
          <p:spPr>
            <a:xfrm>
              <a:off x="3744074" y="1297394"/>
              <a:ext cx="123077" cy="112307"/>
            </a:xfrm>
            <a:custGeom>
              <a:avLst/>
              <a:gdLst/>
              <a:ahLst/>
              <a:cxnLst/>
              <a:rect l="0" t="0" r="0" b="0"/>
              <a:pathLst>
                <a:path w="123077" h="112307">
                  <a:moveTo>
                    <a:pt x="37351" y="74206"/>
                  </a:moveTo>
                  <a:lnTo>
                    <a:pt x="37351" y="74206"/>
                  </a:lnTo>
                  <a:lnTo>
                    <a:pt x="37351" y="66005"/>
                  </a:lnTo>
                  <a:lnTo>
                    <a:pt x="38409" y="65564"/>
                  </a:lnTo>
                  <a:lnTo>
                    <a:pt x="50534" y="62033"/>
                  </a:lnTo>
                  <a:lnTo>
                    <a:pt x="64188" y="57194"/>
                  </a:lnTo>
                  <a:lnTo>
                    <a:pt x="77758" y="52938"/>
                  </a:lnTo>
                  <a:lnTo>
                    <a:pt x="101307" y="42018"/>
                  </a:lnTo>
                  <a:lnTo>
                    <a:pt x="105389" y="37930"/>
                  </a:lnTo>
                  <a:lnTo>
                    <a:pt x="109923" y="27745"/>
                  </a:lnTo>
                  <a:lnTo>
                    <a:pt x="113232" y="4737"/>
                  </a:lnTo>
                  <a:lnTo>
                    <a:pt x="111222" y="2493"/>
                  </a:lnTo>
                  <a:lnTo>
                    <a:pt x="103344" y="0"/>
                  </a:lnTo>
                  <a:lnTo>
                    <a:pt x="65618" y="6382"/>
                  </a:lnTo>
                  <a:lnTo>
                    <a:pt x="36467" y="29059"/>
                  </a:lnTo>
                  <a:lnTo>
                    <a:pt x="16863" y="49658"/>
                  </a:lnTo>
                  <a:lnTo>
                    <a:pt x="3044" y="78882"/>
                  </a:lnTo>
                  <a:lnTo>
                    <a:pt x="0" y="95473"/>
                  </a:lnTo>
                  <a:lnTo>
                    <a:pt x="1868" y="98967"/>
                  </a:lnTo>
                  <a:lnTo>
                    <a:pt x="9586" y="105672"/>
                  </a:lnTo>
                  <a:lnTo>
                    <a:pt x="22894" y="109358"/>
                  </a:lnTo>
                  <a:lnTo>
                    <a:pt x="66531" y="111918"/>
                  </a:lnTo>
                  <a:lnTo>
                    <a:pt x="123076" y="112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SMARTInkShape-308">
              <a:extLst>
                <a:ext uri="{FF2B5EF4-FFF2-40B4-BE49-F238E27FC236}">
                  <a16:creationId xmlns:a16="http://schemas.microsoft.com/office/drawing/2014/main" id="{8B0F7A41-3436-7F56-6B01-2C91FF03D153}"/>
                </a:ext>
              </a:extLst>
            </p:cNvPr>
            <p:cNvSpPr/>
            <p:nvPr>
              <p:custDataLst>
                <p:tags r:id="rId58"/>
              </p:custDataLst>
            </p:nvPr>
          </p:nvSpPr>
          <p:spPr>
            <a:xfrm>
              <a:off x="4086225" y="1202100"/>
              <a:ext cx="57151" cy="217126"/>
            </a:xfrm>
            <a:custGeom>
              <a:avLst/>
              <a:gdLst/>
              <a:ahLst/>
              <a:cxnLst/>
              <a:rect l="0" t="0" r="0" b="0"/>
              <a:pathLst>
                <a:path w="57151" h="217126">
                  <a:moveTo>
                    <a:pt x="0" y="93300"/>
                  </a:moveTo>
                  <a:lnTo>
                    <a:pt x="0" y="93300"/>
                  </a:lnTo>
                  <a:lnTo>
                    <a:pt x="5056" y="88243"/>
                  </a:lnTo>
                  <a:lnTo>
                    <a:pt x="7539" y="82939"/>
                  </a:lnTo>
                  <a:lnTo>
                    <a:pt x="8201" y="80043"/>
                  </a:lnTo>
                  <a:lnTo>
                    <a:pt x="14189" y="70910"/>
                  </a:lnTo>
                  <a:lnTo>
                    <a:pt x="49514" y="26094"/>
                  </a:lnTo>
                  <a:lnTo>
                    <a:pt x="53757" y="18275"/>
                  </a:lnTo>
                  <a:lnTo>
                    <a:pt x="56952" y="0"/>
                  </a:lnTo>
                  <a:lnTo>
                    <a:pt x="57138" y="45866"/>
                  </a:lnTo>
                  <a:lnTo>
                    <a:pt x="57148" y="91142"/>
                  </a:lnTo>
                  <a:lnTo>
                    <a:pt x="57150" y="136030"/>
                  </a:lnTo>
                  <a:lnTo>
                    <a:pt x="50604" y="177000"/>
                  </a:lnTo>
                  <a:lnTo>
                    <a:pt x="47625" y="217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SMARTInkShape-309">
              <a:extLst>
                <a:ext uri="{FF2B5EF4-FFF2-40B4-BE49-F238E27FC236}">
                  <a16:creationId xmlns:a16="http://schemas.microsoft.com/office/drawing/2014/main" id="{92359FE1-8316-312C-4C6E-8E54B9879D02}"/>
                </a:ext>
              </a:extLst>
            </p:cNvPr>
            <p:cNvSpPr/>
            <p:nvPr>
              <p:custDataLst>
                <p:tags r:id="rId59"/>
              </p:custDataLst>
            </p:nvPr>
          </p:nvSpPr>
          <p:spPr>
            <a:xfrm>
              <a:off x="4057650" y="1419225"/>
              <a:ext cx="190501" cy="9526"/>
            </a:xfrm>
            <a:custGeom>
              <a:avLst/>
              <a:gdLst/>
              <a:ahLst/>
              <a:cxnLst/>
              <a:rect l="0" t="0" r="0" b="0"/>
              <a:pathLst>
                <a:path w="190501" h="9526">
                  <a:moveTo>
                    <a:pt x="0" y="9525"/>
                  </a:moveTo>
                  <a:lnTo>
                    <a:pt x="0" y="9525"/>
                  </a:lnTo>
                  <a:lnTo>
                    <a:pt x="38623" y="1986"/>
                  </a:lnTo>
                  <a:lnTo>
                    <a:pt x="76303" y="392"/>
                  </a:lnTo>
                  <a:lnTo>
                    <a:pt x="119808" y="78"/>
                  </a:lnTo>
                  <a:lnTo>
                    <a:pt x="164469" y="7"/>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SMARTInkShape-310">
              <a:extLst>
                <a:ext uri="{FF2B5EF4-FFF2-40B4-BE49-F238E27FC236}">
                  <a16:creationId xmlns:a16="http://schemas.microsoft.com/office/drawing/2014/main" id="{7EDDBB4F-9C7D-E84F-C755-D8564080FFA5}"/>
                </a:ext>
              </a:extLst>
            </p:cNvPr>
            <p:cNvSpPr/>
            <p:nvPr>
              <p:custDataLst>
                <p:tags r:id="rId60"/>
              </p:custDataLst>
            </p:nvPr>
          </p:nvSpPr>
          <p:spPr>
            <a:xfrm>
              <a:off x="2952750" y="1552575"/>
              <a:ext cx="1323976" cy="28459"/>
            </a:xfrm>
            <a:custGeom>
              <a:avLst/>
              <a:gdLst/>
              <a:ahLst/>
              <a:cxnLst/>
              <a:rect l="0" t="0" r="0" b="0"/>
              <a:pathLst>
                <a:path w="1323976" h="28459">
                  <a:moveTo>
                    <a:pt x="0" y="9525"/>
                  </a:moveTo>
                  <a:lnTo>
                    <a:pt x="0" y="9525"/>
                  </a:lnTo>
                  <a:lnTo>
                    <a:pt x="44829" y="9525"/>
                  </a:lnTo>
                  <a:lnTo>
                    <a:pt x="90541" y="9525"/>
                  </a:lnTo>
                  <a:lnTo>
                    <a:pt x="128788" y="9525"/>
                  </a:lnTo>
                  <a:lnTo>
                    <a:pt x="168364" y="8467"/>
                  </a:lnTo>
                  <a:lnTo>
                    <a:pt x="203592" y="4469"/>
                  </a:lnTo>
                  <a:lnTo>
                    <a:pt x="239710" y="1986"/>
                  </a:lnTo>
                  <a:lnTo>
                    <a:pt x="276930" y="883"/>
                  </a:lnTo>
                  <a:lnTo>
                    <a:pt x="314638" y="393"/>
                  </a:lnTo>
                  <a:lnTo>
                    <a:pt x="355386" y="174"/>
                  </a:lnTo>
                  <a:lnTo>
                    <a:pt x="398191" y="78"/>
                  </a:lnTo>
                  <a:lnTo>
                    <a:pt x="441910" y="34"/>
                  </a:lnTo>
                  <a:lnTo>
                    <a:pt x="488857" y="15"/>
                  </a:lnTo>
                  <a:lnTo>
                    <a:pt x="513230" y="10"/>
                  </a:lnTo>
                  <a:lnTo>
                    <a:pt x="560066" y="5"/>
                  </a:lnTo>
                  <a:lnTo>
                    <a:pt x="606635" y="2"/>
                  </a:lnTo>
                  <a:lnTo>
                    <a:pt x="630907" y="1"/>
                  </a:lnTo>
                  <a:lnTo>
                    <a:pt x="655555" y="1"/>
                  </a:lnTo>
                  <a:lnTo>
                    <a:pt x="702697" y="0"/>
                  </a:lnTo>
                  <a:lnTo>
                    <a:pt x="749401" y="0"/>
                  </a:lnTo>
                  <a:lnTo>
                    <a:pt x="773709" y="0"/>
                  </a:lnTo>
                  <a:lnTo>
                    <a:pt x="798381" y="0"/>
                  </a:lnTo>
                  <a:lnTo>
                    <a:pt x="845550" y="2822"/>
                  </a:lnTo>
                  <a:lnTo>
                    <a:pt x="891208" y="6546"/>
                  </a:lnTo>
                  <a:lnTo>
                    <a:pt x="936195" y="8201"/>
                  </a:lnTo>
                  <a:lnTo>
                    <a:pt x="980884" y="11759"/>
                  </a:lnTo>
                  <a:lnTo>
                    <a:pt x="1024382" y="15810"/>
                  </a:lnTo>
                  <a:lnTo>
                    <a:pt x="1064881" y="17610"/>
                  </a:lnTo>
                  <a:lnTo>
                    <a:pt x="1098403" y="18410"/>
                  </a:lnTo>
                  <a:lnTo>
                    <a:pt x="1143897" y="18860"/>
                  </a:lnTo>
                  <a:lnTo>
                    <a:pt x="1188069" y="21816"/>
                  </a:lnTo>
                  <a:lnTo>
                    <a:pt x="1233612" y="26572"/>
                  </a:lnTo>
                  <a:lnTo>
                    <a:pt x="1276034" y="27982"/>
                  </a:lnTo>
                  <a:lnTo>
                    <a:pt x="1304274" y="28458"/>
                  </a:lnTo>
                  <a:lnTo>
                    <a:pt x="1312750" y="25701"/>
                  </a:lnTo>
                  <a:lnTo>
                    <a:pt x="13239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6" name="SMARTInkShape-Group60">
            <a:extLst>
              <a:ext uri="{FF2B5EF4-FFF2-40B4-BE49-F238E27FC236}">
                <a16:creationId xmlns:a16="http://schemas.microsoft.com/office/drawing/2014/main" id="{9CF39609-38DB-B416-209B-D9F5A1A5F083}"/>
              </a:ext>
            </a:extLst>
          </p:cNvPr>
          <p:cNvGrpSpPr/>
          <p:nvPr/>
        </p:nvGrpSpPr>
        <p:grpSpPr>
          <a:xfrm>
            <a:off x="1390650" y="5011529"/>
            <a:ext cx="646377" cy="512972"/>
            <a:chOff x="1390650" y="5011529"/>
            <a:chExt cx="646377" cy="512972"/>
          </a:xfrm>
        </p:grpSpPr>
        <p:sp>
          <p:nvSpPr>
            <p:cNvPr id="640" name="SMARTInkShape-311">
              <a:extLst>
                <a:ext uri="{FF2B5EF4-FFF2-40B4-BE49-F238E27FC236}">
                  <a16:creationId xmlns:a16="http://schemas.microsoft.com/office/drawing/2014/main" id="{6DEC4DC2-9838-2322-9C72-4977A8715A84}"/>
                </a:ext>
              </a:extLst>
            </p:cNvPr>
            <p:cNvSpPr/>
            <p:nvPr>
              <p:custDataLst>
                <p:tags r:id="rId46"/>
              </p:custDataLst>
            </p:nvPr>
          </p:nvSpPr>
          <p:spPr>
            <a:xfrm>
              <a:off x="1743075" y="5011529"/>
              <a:ext cx="190501" cy="151022"/>
            </a:xfrm>
            <a:custGeom>
              <a:avLst/>
              <a:gdLst/>
              <a:ahLst/>
              <a:cxnLst/>
              <a:rect l="0" t="0" r="0" b="0"/>
              <a:pathLst>
                <a:path w="190501" h="151022">
                  <a:moveTo>
                    <a:pt x="0" y="151021"/>
                  </a:moveTo>
                  <a:lnTo>
                    <a:pt x="0" y="151021"/>
                  </a:lnTo>
                  <a:lnTo>
                    <a:pt x="0" y="145965"/>
                  </a:lnTo>
                  <a:lnTo>
                    <a:pt x="15208" y="127170"/>
                  </a:lnTo>
                  <a:lnTo>
                    <a:pt x="51020" y="88437"/>
                  </a:lnTo>
                  <a:lnTo>
                    <a:pt x="77523" y="42525"/>
                  </a:lnTo>
                  <a:lnTo>
                    <a:pt x="92184" y="18854"/>
                  </a:lnTo>
                  <a:lnTo>
                    <a:pt x="93206" y="15285"/>
                  </a:lnTo>
                  <a:lnTo>
                    <a:pt x="94946" y="12905"/>
                  </a:lnTo>
                  <a:lnTo>
                    <a:pt x="97164" y="11318"/>
                  </a:lnTo>
                  <a:lnTo>
                    <a:pt x="103272" y="8773"/>
                  </a:lnTo>
                  <a:lnTo>
                    <a:pt x="104107" y="5602"/>
                  </a:lnTo>
                  <a:lnTo>
                    <a:pt x="104643" y="0"/>
                  </a:lnTo>
                  <a:lnTo>
                    <a:pt x="104763" y="6943"/>
                  </a:lnTo>
                  <a:lnTo>
                    <a:pt x="139986" y="51979"/>
                  </a:lnTo>
                  <a:lnTo>
                    <a:pt x="154484" y="68171"/>
                  </a:lnTo>
                  <a:lnTo>
                    <a:pt x="171851" y="93668"/>
                  </a:lnTo>
                  <a:lnTo>
                    <a:pt x="177978" y="99072"/>
                  </a:lnTo>
                  <a:lnTo>
                    <a:pt x="184229" y="101475"/>
                  </a:lnTo>
                  <a:lnTo>
                    <a:pt x="186319" y="103174"/>
                  </a:lnTo>
                  <a:lnTo>
                    <a:pt x="190452" y="112790"/>
                  </a:lnTo>
                  <a:lnTo>
                    <a:pt x="190500" y="1319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SMARTInkShape-312">
              <a:extLst>
                <a:ext uri="{FF2B5EF4-FFF2-40B4-BE49-F238E27FC236}">
                  <a16:creationId xmlns:a16="http://schemas.microsoft.com/office/drawing/2014/main" id="{D52EA1CE-5AA9-6EE8-C076-773789827CED}"/>
                </a:ext>
              </a:extLst>
            </p:cNvPr>
            <p:cNvSpPr/>
            <p:nvPr>
              <p:custDataLst>
                <p:tags r:id="rId47"/>
              </p:custDataLst>
            </p:nvPr>
          </p:nvSpPr>
          <p:spPr>
            <a:xfrm>
              <a:off x="2000250" y="5343525"/>
              <a:ext cx="36777" cy="108548"/>
            </a:xfrm>
            <a:custGeom>
              <a:avLst/>
              <a:gdLst/>
              <a:ahLst/>
              <a:cxnLst/>
              <a:rect l="0" t="0" r="0" b="0"/>
              <a:pathLst>
                <a:path w="36777" h="108548">
                  <a:moveTo>
                    <a:pt x="28575" y="0"/>
                  </a:moveTo>
                  <a:lnTo>
                    <a:pt x="28575" y="0"/>
                  </a:lnTo>
                  <a:lnTo>
                    <a:pt x="36776" y="0"/>
                  </a:lnTo>
                  <a:lnTo>
                    <a:pt x="30387" y="10361"/>
                  </a:lnTo>
                  <a:lnTo>
                    <a:pt x="18373" y="49372"/>
                  </a:lnTo>
                  <a:lnTo>
                    <a:pt x="10690" y="86818"/>
                  </a:lnTo>
                  <a:lnTo>
                    <a:pt x="9679" y="107257"/>
                  </a:lnTo>
                  <a:lnTo>
                    <a:pt x="8569" y="108547"/>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2" name="SMARTInkShape-313">
              <a:extLst>
                <a:ext uri="{FF2B5EF4-FFF2-40B4-BE49-F238E27FC236}">
                  <a16:creationId xmlns:a16="http://schemas.microsoft.com/office/drawing/2014/main" id="{405858B2-00CE-AA28-8F99-7898AD1D677B}"/>
                </a:ext>
              </a:extLst>
            </p:cNvPr>
            <p:cNvSpPr/>
            <p:nvPr>
              <p:custDataLst>
                <p:tags r:id="rId48"/>
              </p:custDataLst>
            </p:nvPr>
          </p:nvSpPr>
          <p:spPr>
            <a:xfrm>
              <a:off x="1828800" y="5258460"/>
              <a:ext cx="113259" cy="74467"/>
            </a:xfrm>
            <a:custGeom>
              <a:avLst/>
              <a:gdLst/>
              <a:ahLst/>
              <a:cxnLst/>
              <a:rect l="0" t="0" r="0" b="0"/>
              <a:pathLst>
                <a:path w="113259" h="74467">
                  <a:moveTo>
                    <a:pt x="28575" y="46965"/>
                  </a:moveTo>
                  <a:lnTo>
                    <a:pt x="28575" y="46965"/>
                  </a:lnTo>
                  <a:lnTo>
                    <a:pt x="28575" y="32776"/>
                  </a:lnTo>
                  <a:lnTo>
                    <a:pt x="31397" y="27253"/>
                  </a:lnTo>
                  <a:lnTo>
                    <a:pt x="41832" y="15084"/>
                  </a:lnTo>
                  <a:lnTo>
                    <a:pt x="47873" y="11629"/>
                  </a:lnTo>
                  <a:lnTo>
                    <a:pt x="80426" y="0"/>
                  </a:lnTo>
                  <a:lnTo>
                    <a:pt x="90778" y="692"/>
                  </a:lnTo>
                  <a:lnTo>
                    <a:pt x="102435" y="4527"/>
                  </a:lnTo>
                  <a:lnTo>
                    <a:pt x="106390" y="8089"/>
                  </a:lnTo>
                  <a:lnTo>
                    <a:pt x="110785" y="17694"/>
                  </a:lnTo>
                  <a:lnTo>
                    <a:pt x="113258" y="29943"/>
                  </a:lnTo>
                  <a:lnTo>
                    <a:pt x="108935" y="45332"/>
                  </a:lnTo>
                  <a:lnTo>
                    <a:pt x="90838" y="63297"/>
                  </a:lnTo>
                  <a:lnTo>
                    <a:pt x="74239" y="70099"/>
                  </a:lnTo>
                  <a:lnTo>
                    <a:pt x="42769" y="74466"/>
                  </a:lnTo>
                  <a:lnTo>
                    <a:pt x="22667" y="70165"/>
                  </a:lnTo>
                  <a:lnTo>
                    <a:pt x="0" y="56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SMARTInkShape-314">
              <a:extLst>
                <a:ext uri="{FF2B5EF4-FFF2-40B4-BE49-F238E27FC236}">
                  <a16:creationId xmlns:a16="http://schemas.microsoft.com/office/drawing/2014/main" id="{0D05A69F-93AC-2157-25F0-DD494F8E22D8}"/>
                </a:ext>
              </a:extLst>
            </p:cNvPr>
            <p:cNvSpPr/>
            <p:nvPr>
              <p:custDataLst>
                <p:tags r:id="rId49"/>
              </p:custDataLst>
            </p:nvPr>
          </p:nvSpPr>
          <p:spPr>
            <a:xfrm>
              <a:off x="1838325" y="5192957"/>
              <a:ext cx="19049" cy="331544"/>
            </a:xfrm>
            <a:custGeom>
              <a:avLst/>
              <a:gdLst/>
              <a:ahLst/>
              <a:cxnLst/>
              <a:rect l="0" t="0" r="0" b="0"/>
              <a:pathLst>
                <a:path w="19049" h="331544">
                  <a:moveTo>
                    <a:pt x="9525" y="26743"/>
                  </a:moveTo>
                  <a:lnTo>
                    <a:pt x="9525" y="26743"/>
                  </a:lnTo>
                  <a:lnTo>
                    <a:pt x="9525" y="21687"/>
                  </a:lnTo>
                  <a:lnTo>
                    <a:pt x="12347" y="16382"/>
                  </a:lnTo>
                  <a:lnTo>
                    <a:pt x="16071" y="10496"/>
                  </a:lnTo>
                  <a:lnTo>
                    <a:pt x="18658" y="0"/>
                  </a:lnTo>
                  <a:lnTo>
                    <a:pt x="19027" y="47035"/>
                  </a:lnTo>
                  <a:lnTo>
                    <a:pt x="19043" y="87201"/>
                  </a:lnTo>
                  <a:lnTo>
                    <a:pt x="19048" y="122267"/>
                  </a:lnTo>
                  <a:lnTo>
                    <a:pt x="17991" y="163115"/>
                  </a:lnTo>
                  <a:lnTo>
                    <a:pt x="11511" y="206433"/>
                  </a:lnTo>
                  <a:lnTo>
                    <a:pt x="4861" y="250621"/>
                  </a:lnTo>
                  <a:lnTo>
                    <a:pt x="1440" y="292632"/>
                  </a:lnTo>
                  <a:lnTo>
                    <a:pt x="3462" y="311779"/>
                  </a:lnTo>
                  <a:lnTo>
                    <a:pt x="5483" y="318367"/>
                  </a:lnTo>
                  <a:lnTo>
                    <a:pt x="5772" y="322759"/>
                  </a:lnTo>
                  <a:lnTo>
                    <a:pt x="0" y="3315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4" name="SMARTInkShape-315">
              <a:extLst>
                <a:ext uri="{FF2B5EF4-FFF2-40B4-BE49-F238E27FC236}">
                  <a16:creationId xmlns:a16="http://schemas.microsoft.com/office/drawing/2014/main" id="{65FCB433-C84E-73DA-96A7-95E0DB0F202B}"/>
                </a:ext>
              </a:extLst>
            </p:cNvPr>
            <p:cNvSpPr/>
            <p:nvPr>
              <p:custDataLst>
                <p:tags r:id="rId50"/>
              </p:custDataLst>
            </p:nvPr>
          </p:nvSpPr>
          <p:spPr>
            <a:xfrm>
              <a:off x="1638300" y="5373424"/>
              <a:ext cx="38101" cy="112977"/>
            </a:xfrm>
            <a:custGeom>
              <a:avLst/>
              <a:gdLst/>
              <a:ahLst/>
              <a:cxnLst/>
              <a:rect l="0" t="0" r="0" b="0"/>
              <a:pathLst>
                <a:path w="38101" h="112977">
                  <a:moveTo>
                    <a:pt x="38100" y="8201"/>
                  </a:moveTo>
                  <a:lnTo>
                    <a:pt x="38100" y="8201"/>
                  </a:lnTo>
                  <a:lnTo>
                    <a:pt x="38100" y="0"/>
                  </a:lnTo>
                  <a:lnTo>
                    <a:pt x="38100" y="12050"/>
                  </a:lnTo>
                  <a:lnTo>
                    <a:pt x="21853" y="56434"/>
                  </a:lnTo>
                  <a:lnTo>
                    <a:pt x="0" y="1129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SMARTInkShape-316">
              <a:extLst>
                <a:ext uri="{FF2B5EF4-FFF2-40B4-BE49-F238E27FC236}">
                  <a16:creationId xmlns:a16="http://schemas.microsoft.com/office/drawing/2014/main" id="{4FBD44C3-E726-71DA-5B92-6553BB2AF2D4}"/>
                </a:ext>
              </a:extLst>
            </p:cNvPr>
            <p:cNvSpPr/>
            <p:nvPr>
              <p:custDataLst>
                <p:tags r:id="rId51"/>
              </p:custDataLst>
            </p:nvPr>
          </p:nvSpPr>
          <p:spPr>
            <a:xfrm>
              <a:off x="1390650" y="5286589"/>
              <a:ext cx="171319" cy="161493"/>
            </a:xfrm>
            <a:custGeom>
              <a:avLst/>
              <a:gdLst/>
              <a:ahLst/>
              <a:cxnLst/>
              <a:rect l="0" t="0" r="0" b="0"/>
              <a:pathLst>
                <a:path w="171319" h="161493">
                  <a:moveTo>
                    <a:pt x="0" y="37886"/>
                  </a:moveTo>
                  <a:lnTo>
                    <a:pt x="0" y="37886"/>
                  </a:lnTo>
                  <a:lnTo>
                    <a:pt x="0" y="43374"/>
                  </a:lnTo>
                  <a:lnTo>
                    <a:pt x="0" y="38162"/>
                  </a:lnTo>
                  <a:lnTo>
                    <a:pt x="17305" y="21656"/>
                  </a:lnTo>
                  <a:lnTo>
                    <a:pt x="42221" y="4798"/>
                  </a:lnTo>
                  <a:lnTo>
                    <a:pt x="46139" y="4186"/>
                  </a:lnTo>
                  <a:lnTo>
                    <a:pt x="63553" y="8427"/>
                  </a:lnTo>
                  <a:lnTo>
                    <a:pt x="70806" y="14106"/>
                  </a:lnTo>
                  <a:lnTo>
                    <a:pt x="73803" y="25200"/>
                  </a:lnTo>
                  <a:lnTo>
                    <a:pt x="75726" y="63250"/>
                  </a:lnTo>
                  <a:lnTo>
                    <a:pt x="68599" y="110841"/>
                  </a:lnTo>
                  <a:lnTo>
                    <a:pt x="64423" y="132174"/>
                  </a:lnTo>
                  <a:lnTo>
                    <a:pt x="57050" y="156097"/>
                  </a:lnTo>
                  <a:lnTo>
                    <a:pt x="54966" y="157967"/>
                  </a:lnTo>
                  <a:lnTo>
                    <a:pt x="52519" y="159216"/>
                  </a:lnTo>
                  <a:lnTo>
                    <a:pt x="51946" y="160047"/>
                  </a:lnTo>
                  <a:lnTo>
                    <a:pt x="52622" y="160602"/>
                  </a:lnTo>
                  <a:lnTo>
                    <a:pt x="54131" y="160972"/>
                  </a:lnTo>
                  <a:lnTo>
                    <a:pt x="54079" y="161218"/>
                  </a:lnTo>
                  <a:lnTo>
                    <a:pt x="51199" y="161492"/>
                  </a:lnTo>
                  <a:lnTo>
                    <a:pt x="50008" y="159449"/>
                  </a:lnTo>
                  <a:lnTo>
                    <a:pt x="48684" y="151533"/>
                  </a:lnTo>
                  <a:lnTo>
                    <a:pt x="50918" y="143782"/>
                  </a:lnTo>
                  <a:lnTo>
                    <a:pt x="52995" y="140233"/>
                  </a:lnTo>
                  <a:lnTo>
                    <a:pt x="64511" y="95571"/>
                  </a:lnTo>
                  <a:lnTo>
                    <a:pt x="76400" y="77346"/>
                  </a:lnTo>
                  <a:lnTo>
                    <a:pt x="117854" y="34392"/>
                  </a:lnTo>
                  <a:lnTo>
                    <a:pt x="148004" y="5246"/>
                  </a:lnTo>
                  <a:lnTo>
                    <a:pt x="159883" y="504"/>
                  </a:lnTo>
                  <a:lnTo>
                    <a:pt x="166376" y="0"/>
                  </a:lnTo>
                  <a:lnTo>
                    <a:pt x="168068" y="986"/>
                  </a:lnTo>
                  <a:lnTo>
                    <a:pt x="169195" y="2702"/>
                  </a:lnTo>
                  <a:lnTo>
                    <a:pt x="170448" y="8491"/>
                  </a:lnTo>
                  <a:lnTo>
                    <a:pt x="171318" y="45552"/>
                  </a:lnTo>
                  <a:lnTo>
                    <a:pt x="163820" y="91689"/>
                  </a:lnTo>
                  <a:lnTo>
                    <a:pt x="153542" y="136684"/>
                  </a:lnTo>
                  <a:lnTo>
                    <a:pt x="152400" y="1521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1" name="SMARTInkShape-Group61">
            <a:extLst>
              <a:ext uri="{FF2B5EF4-FFF2-40B4-BE49-F238E27FC236}">
                <a16:creationId xmlns:a16="http://schemas.microsoft.com/office/drawing/2014/main" id="{D136E112-45F5-6153-24B6-6AD146EA0E57}"/>
              </a:ext>
            </a:extLst>
          </p:cNvPr>
          <p:cNvGrpSpPr/>
          <p:nvPr/>
        </p:nvGrpSpPr>
        <p:grpSpPr>
          <a:xfrm>
            <a:off x="2257428" y="5166995"/>
            <a:ext cx="683087" cy="262256"/>
            <a:chOff x="2257428" y="5166995"/>
            <a:chExt cx="683087" cy="262256"/>
          </a:xfrm>
        </p:grpSpPr>
        <p:sp>
          <p:nvSpPr>
            <p:cNvPr id="647" name="SMARTInkShape-317">
              <a:extLst>
                <a:ext uri="{FF2B5EF4-FFF2-40B4-BE49-F238E27FC236}">
                  <a16:creationId xmlns:a16="http://schemas.microsoft.com/office/drawing/2014/main" id="{AB5A3647-891B-F215-6D32-8DCCE70C256F}"/>
                </a:ext>
              </a:extLst>
            </p:cNvPr>
            <p:cNvSpPr/>
            <p:nvPr>
              <p:custDataLst>
                <p:tags r:id="rId42"/>
              </p:custDataLst>
            </p:nvPr>
          </p:nvSpPr>
          <p:spPr>
            <a:xfrm>
              <a:off x="2785056" y="5166995"/>
              <a:ext cx="155459" cy="200928"/>
            </a:xfrm>
            <a:custGeom>
              <a:avLst/>
              <a:gdLst/>
              <a:ahLst/>
              <a:cxnLst/>
              <a:rect l="0" t="0" r="0" b="0"/>
              <a:pathLst>
                <a:path w="155459" h="200928">
                  <a:moveTo>
                    <a:pt x="91494" y="62230"/>
                  </a:moveTo>
                  <a:lnTo>
                    <a:pt x="91494" y="62230"/>
                  </a:lnTo>
                  <a:lnTo>
                    <a:pt x="91494" y="52117"/>
                  </a:lnTo>
                  <a:lnTo>
                    <a:pt x="94316" y="44330"/>
                  </a:lnTo>
                  <a:lnTo>
                    <a:pt x="96550" y="40771"/>
                  </a:lnTo>
                  <a:lnTo>
                    <a:pt x="96981" y="38399"/>
                  </a:lnTo>
                  <a:lnTo>
                    <a:pt x="96211" y="36818"/>
                  </a:lnTo>
                  <a:lnTo>
                    <a:pt x="94638" y="35763"/>
                  </a:lnTo>
                  <a:lnTo>
                    <a:pt x="82313" y="34279"/>
                  </a:lnTo>
                  <a:lnTo>
                    <a:pt x="65255" y="38897"/>
                  </a:lnTo>
                  <a:lnTo>
                    <a:pt x="34233" y="63338"/>
                  </a:lnTo>
                  <a:lnTo>
                    <a:pt x="21595" y="77539"/>
                  </a:lnTo>
                  <a:lnTo>
                    <a:pt x="8922" y="97962"/>
                  </a:lnTo>
                  <a:lnTo>
                    <a:pt x="0" y="138317"/>
                  </a:lnTo>
                  <a:lnTo>
                    <a:pt x="3558" y="159899"/>
                  </a:lnTo>
                  <a:lnTo>
                    <a:pt x="18032" y="191002"/>
                  </a:lnTo>
                  <a:lnTo>
                    <a:pt x="24528" y="195702"/>
                  </a:lnTo>
                  <a:lnTo>
                    <a:pt x="43034" y="200927"/>
                  </a:lnTo>
                  <a:lnTo>
                    <a:pt x="59725" y="200426"/>
                  </a:lnTo>
                  <a:lnTo>
                    <a:pt x="75258" y="195617"/>
                  </a:lnTo>
                  <a:lnTo>
                    <a:pt x="100794" y="179951"/>
                  </a:lnTo>
                  <a:lnTo>
                    <a:pt x="122237" y="154614"/>
                  </a:lnTo>
                  <a:lnTo>
                    <a:pt x="145622" y="111484"/>
                  </a:lnTo>
                  <a:lnTo>
                    <a:pt x="152593" y="90471"/>
                  </a:lnTo>
                  <a:lnTo>
                    <a:pt x="155458" y="55899"/>
                  </a:lnTo>
                  <a:lnTo>
                    <a:pt x="152378" y="35074"/>
                  </a:lnTo>
                  <a:lnTo>
                    <a:pt x="144659" y="18058"/>
                  </a:lnTo>
                  <a:lnTo>
                    <a:pt x="139638" y="10557"/>
                  </a:lnTo>
                  <a:lnTo>
                    <a:pt x="128413" y="2222"/>
                  </a:lnTo>
                  <a:lnTo>
                    <a:pt x="122457" y="0"/>
                  </a:lnTo>
                  <a:lnTo>
                    <a:pt x="107372" y="353"/>
                  </a:lnTo>
                  <a:lnTo>
                    <a:pt x="76874" y="9203"/>
                  </a:lnTo>
                  <a:lnTo>
                    <a:pt x="51885" y="23117"/>
                  </a:lnTo>
                  <a:lnTo>
                    <a:pt x="34344" y="52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SMARTInkShape-318">
              <a:extLst>
                <a:ext uri="{FF2B5EF4-FFF2-40B4-BE49-F238E27FC236}">
                  <a16:creationId xmlns:a16="http://schemas.microsoft.com/office/drawing/2014/main" id="{E1A1CF36-AAC4-A7E7-A517-F8750B7C5EB3}"/>
                </a:ext>
              </a:extLst>
            </p:cNvPr>
            <p:cNvSpPr/>
            <p:nvPr>
              <p:custDataLst>
                <p:tags r:id="rId43"/>
              </p:custDataLst>
            </p:nvPr>
          </p:nvSpPr>
          <p:spPr>
            <a:xfrm>
              <a:off x="2619375" y="5191633"/>
              <a:ext cx="47581" cy="180468"/>
            </a:xfrm>
            <a:custGeom>
              <a:avLst/>
              <a:gdLst/>
              <a:ahLst/>
              <a:cxnLst/>
              <a:rect l="0" t="0" r="0" b="0"/>
              <a:pathLst>
                <a:path w="47581" h="180468">
                  <a:moveTo>
                    <a:pt x="28575" y="18542"/>
                  </a:moveTo>
                  <a:lnTo>
                    <a:pt x="28575" y="18542"/>
                  </a:lnTo>
                  <a:lnTo>
                    <a:pt x="47117" y="0"/>
                  </a:lnTo>
                  <a:lnTo>
                    <a:pt x="47580" y="17852"/>
                  </a:lnTo>
                  <a:lnTo>
                    <a:pt x="34363" y="58741"/>
                  </a:lnTo>
                  <a:lnTo>
                    <a:pt x="21798" y="104544"/>
                  </a:lnTo>
                  <a:lnTo>
                    <a:pt x="17042" y="130101"/>
                  </a:lnTo>
                  <a:lnTo>
                    <a:pt x="0" y="1804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SMARTInkShape-319">
              <a:extLst>
                <a:ext uri="{FF2B5EF4-FFF2-40B4-BE49-F238E27FC236}">
                  <a16:creationId xmlns:a16="http://schemas.microsoft.com/office/drawing/2014/main" id="{01F044EA-5CF8-9179-70DE-60F5C55FA231}"/>
                </a:ext>
              </a:extLst>
            </p:cNvPr>
            <p:cNvSpPr/>
            <p:nvPr>
              <p:custDataLst>
                <p:tags r:id="rId44"/>
              </p:custDataLst>
            </p:nvPr>
          </p:nvSpPr>
          <p:spPr>
            <a:xfrm>
              <a:off x="2305050" y="5343525"/>
              <a:ext cx="171335" cy="85726"/>
            </a:xfrm>
            <a:custGeom>
              <a:avLst/>
              <a:gdLst/>
              <a:ahLst/>
              <a:cxnLst/>
              <a:rect l="0" t="0" r="0" b="0"/>
              <a:pathLst>
                <a:path w="171335" h="85726">
                  <a:moveTo>
                    <a:pt x="161925" y="0"/>
                  </a:moveTo>
                  <a:lnTo>
                    <a:pt x="161925" y="0"/>
                  </a:lnTo>
                  <a:lnTo>
                    <a:pt x="171334" y="0"/>
                  </a:lnTo>
                  <a:lnTo>
                    <a:pt x="131345" y="17306"/>
                  </a:lnTo>
                  <a:lnTo>
                    <a:pt x="92032" y="39010"/>
                  </a:lnTo>
                  <a:lnTo>
                    <a:pt x="61841" y="51775"/>
                  </a:lnTo>
                  <a:lnTo>
                    <a:pt x="46535" y="56878"/>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SMARTInkShape-320">
              <a:extLst>
                <a:ext uri="{FF2B5EF4-FFF2-40B4-BE49-F238E27FC236}">
                  <a16:creationId xmlns:a16="http://schemas.microsoft.com/office/drawing/2014/main" id="{4D6D9220-A3B2-F078-C7AB-224BF39B9180}"/>
                </a:ext>
              </a:extLst>
            </p:cNvPr>
            <p:cNvSpPr/>
            <p:nvPr>
              <p:custDataLst>
                <p:tags r:id="rId45"/>
              </p:custDataLst>
            </p:nvPr>
          </p:nvSpPr>
          <p:spPr>
            <a:xfrm>
              <a:off x="2257428" y="5210175"/>
              <a:ext cx="171270" cy="142876"/>
            </a:xfrm>
            <a:custGeom>
              <a:avLst/>
              <a:gdLst/>
              <a:ahLst/>
              <a:cxnLst/>
              <a:rect l="0" t="0" r="0" b="0"/>
              <a:pathLst>
                <a:path w="171270" h="142876">
                  <a:moveTo>
                    <a:pt x="9522" y="9525"/>
                  </a:moveTo>
                  <a:lnTo>
                    <a:pt x="9522" y="9525"/>
                  </a:lnTo>
                  <a:lnTo>
                    <a:pt x="9522" y="4469"/>
                  </a:lnTo>
                  <a:lnTo>
                    <a:pt x="8464" y="2980"/>
                  </a:lnTo>
                  <a:lnTo>
                    <a:pt x="6700" y="1986"/>
                  </a:lnTo>
                  <a:lnTo>
                    <a:pt x="0" y="0"/>
                  </a:lnTo>
                  <a:lnTo>
                    <a:pt x="5055" y="0"/>
                  </a:lnTo>
                  <a:lnTo>
                    <a:pt x="10359" y="2822"/>
                  </a:lnTo>
                  <a:lnTo>
                    <a:pt x="50110" y="27446"/>
                  </a:lnTo>
                  <a:lnTo>
                    <a:pt x="95575" y="49881"/>
                  </a:lnTo>
                  <a:lnTo>
                    <a:pt x="140482" y="70748"/>
                  </a:lnTo>
                  <a:lnTo>
                    <a:pt x="161189" y="78304"/>
                  </a:lnTo>
                  <a:lnTo>
                    <a:pt x="169421" y="84260"/>
                  </a:lnTo>
                  <a:lnTo>
                    <a:pt x="170096" y="83689"/>
                  </a:lnTo>
                  <a:lnTo>
                    <a:pt x="170846" y="80234"/>
                  </a:lnTo>
                  <a:lnTo>
                    <a:pt x="171046" y="79947"/>
                  </a:lnTo>
                  <a:lnTo>
                    <a:pt x="171269" y="82452"/>
                  </a:lnTo>
                  <a:lnTo>
                    <a:pt x="169212" y="83543"/>
                  </a:lnTo>
                  <a:lnTo>
                    <a:pt x="121606" y="98897"/>
                  </a:lnTo>
                  <a:lnTo>
                    <a:pt x="84226" y="111219"/>
                  </a:lnTo>
                  <a:lnTo>
                    <a:pt x="39951" y="121957"/>
                  </a:lnTo>
                  <a:lnTo>
                    <a:pt x="16670" y="131060"/>
                  </a:lnTo>
                  <a:lnTo>
                    <a:pt x="2402" y="141111"/>
                  </a:lnTo>
                  <a:lnTo>
                    <a:pt x="2658" y="141698"/>
                  </a:lnTo>
                  <a:lnTo>
                    <a:pt x="5766" y="142353"/>
                  </a:lnTo>
                  <a:lnTo>
                    <a:pt x="19047"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4" name="SMARTInkShape-Group62">
            <a:extLst>
              <a:ext uri="{FF2B5EF4-FFF2-40B4-BE49-F238E27FC236}">
                <a16:creationId xmlns:a16="http://schemas.microsoft.com/office/drawing/2014/main" id="{EA9A31C8-5004-DE95-3622-7AFD1002EDBE}"/>
              </a:ext>
            </a:extLst>
          </p:cNvPr>
          <p:cNvGrpSpPr/>
          <p:nvPr/>
        </p:nvGrpSpPr>
        <p:grpSpPr>
          <a:xfrm>
            <a:off x="1304925" y="5697852"/>
            <a:ext cx="266701" cy="160024"/>
            <a:chOff x="1304925" y="5697852"/>
            <a:chExt cx="266701" cy="160024"/>
          </a:xfrm>
        </p:grpSpPr>
        <p:sp>
          <p:nvSpPr>
            <p:cNvPr id="652" name="SMARTInkShape-321">
              <a:extLst>
                <a:ext uri="{FF2B5EF4-FFF2-40B4-BE49-F238E27FC236}">
                  <a16:creationId xmlns:a16="http://schemas.microsoft.com/office/drawing/2014/main" id="{4DE85EC8-F958-700C-220A-0AA858DAD7BE}"/>
                </a:ext>
              </a:extLst>
            </p:cNvPr>
            <p:cNvSpPr/>
            <p:nvPr>
              <p:custDataLst>
                <p:tags r:id="rId40"/>
              </p:custDataLst>
            </p:nvPr>
          </p:nvSpPr>
          <p:spPr>
            <a:xfrm>
              <a:off x="1556874" y="5773474"/>
              <a:ext cx="14752" cy="84402"/>
            </a:xfrm>
            <a:custGeom>
              <a:avLst/>
              <a:gdLst/>
              <a:ahLst/>
              <a:cxnLst/>
              <a:rect l="0" t="0" r="0" b="0"/>
              <a:pathLst>
                <a:path w="14752" h="84402">
                  <a:moveTo>
                    <a:pt x="14751" y="8201"/>
                  </a:moveTo>
                  <a:lnTo>
                    <a:pt x="14751" y="8201"/>
                  </a:lnTo>
                  <a:lnTo>
                    <a:pt x="14751" y="0"/>
                  </a:lnTo>
                  <a:lnTo>
                    <a:pt x="14751" y="4125"/>
                  </a:lnTo>
                  <a:lnTo>
                    <a:pt x="2992" y="46637"/>
                  </a:lnTo>
                  <a:lnTo>
                    <a:pt x="562" y="52876"/>
                  </a:lnTo>
                  <a:lnTo>
                    <a:pt x="0" y="58092"/>
                  </a:lnTo>
                  <a:lnTo>
                    <a:pt x="5226" y="844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SMARTInkShape-322">
              <a:extLst>
                <a:ext uri="{FF2B5EF4-FFF2-40B4-BE49-F238E27FC236}">
                  <a16:creationId xmlns:a16="http://schemas.microsoft.com/office/drawing/2014/main" id="{14C045F0-F7BF-7EB5-D0EE-AF9CFF1D9B33}"/>
                </a:ext>
              </a:extLst>
            </p:cNvPr>
            <p:cNvSpPr/>
            <p:nvPr>
              <p:custDataLst>
                <p:tags r:id="rId41"/>
              </p:custDataLst>
            </p:nvPr>
          </p:nvSpPr>
          <p:spPr>
            <a:xfrm>
              <a:off x="1304925" y="5697852"/>
              <a:ext cx="152401" cy="149844"/>
            </a:xfrm>
            <a:custGeom>
              <a:avLst/>
              <a:gdLst/>
              <a:ahLst/>
              <a:cxnLst/>
              <a:rect l="0" t="0" r="0" b="0"/>
              <a:pathLst>
                <a:path w="152401" h="149844">
                  <a:moveTo>
                    <a:pt x="0" y="45723"/>
                  </a:moveTo>
                  <a:lnTo>
                    <a:pt x="0" y="45723"/>
                  </a:lnTo>
                  <a:lnTo>
                    <a:pt x="13258" y="24264"/>
                  </a:lnTo>
                  <a:lnTo>
                    <a:pt x="26568" y="10950"/>
                  </a:lnTo>
                  <a:lnTo>
                    <a:pt x="44434" y="0"/>
                  </a:lnTo>
                  <a:lnTo>
                    <a:pt x="46556" y="424"/>
                  </a:lnTo>
                  <a:lnTo>
                    <a:pt x="51736" y="3718"/>
                  </a:lnTo>
                  <a:lnTo>
                    <a:pt x="54744" y="17176"/>
                  </a:lnTo>
                  <a:lnTo>
                    <a:pt x="55775" y="64776"/>
                  </a:lnTo>
                  <a:lnTo>
                    <a:pt x="43851" y="112398"/>
                  </a:lnTo>
                  <a:lnTo>
                    <a:pt x="28735" y="149843"/>
                  </a:lnTo>
                  <a:lnTo>
                    <a:pt x="36135" y="122151"/>
                  </a:lnTo>
                  <a:lnTo>
                    <a:pt x="36790" y="115725"/>
                  </a:lnTo>
                  <a:lnTo>
                    <a:pt x="58650" y="73481"/>
                  </a:lnTo>
                  <a:lnTo>
                    <a:pt x="93487" y="29034"/>
                  </a:lnTo>
                  <a:lnTo>
                    <a:pt x="129003" y="2655"/>
                  </a:lnTo>
                  <a:lnTo>
                    <a:pt x="136004" y="124"/>
                  </a:lnTo>
                  <a:lnTo>
                    <a:pt x="139353" y="1566"/>
                  </a:lnTo>
                  <a:lnTo>
                    <a:pt x="145896" y="8812"/>
                  </a:lnTo>
                  <a:lnTo>
                    <a:pt x="149509" y="19087"/>
                  </a:lnTo>
                  <a:lnTo>
                    <a:pt x="152019" y="62245"/>
                  </a:lnTo>
                  <a:lnTo>
                    <a:pt x="152378" y="109243"/>
                  </a:lnTo>
                  <a:lnTo>
                    <a:pt x="152400" y="1219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3" name="SMARTInkShape-Group63">
            <a:extLst>
              <a:ext uri="{FF2B5EF4-FFF2-40B4-BE49-F238E27FC236}">
                <a16:creationId xmlns:a16="http://schemas.microsoft.com/office/drawing/2014/main" id="{0587F509-45F1-D941-A3F8-40D99AC60421}"/>
              </a:ext>
            </a:extLst>
          </p:cNvPr>
          <p:cNvGrpSpPr/>
          <p:nvPr/>
        </p:nvGrpSpPr>
        <p:grpSpPr>
          <a:xfrm>
            <a:off x="1829252" y="5486414"/>
            <a:ext cx="1017764" cy="447662"/>
            <a:chOff x="1829252" y="5486414"/>
            <a:chExt cx="1017764" cy="447662"/>
          </a:xfrm>
        </p:grpSpPr>
        <p:sp>
          <p:nvSpPr>
            <p:cNvPr id="655" name="SMARTInkShape-323">
              <a:extLst>
                <a:ext uri="{FF2B5EF4-FFF2-40B4-BE49-F238E27FC236}">
                  <a16:creationId xmlns:a16="http://schemas.microsoft.com/office/drawing/2014/main" id="{91A5D6C0-FE62-42DB-6F13-EF01EE7B5759}"/>
                </a:ext>
              </a:extLst>
            </p:cNvPr>
            <p:cNvSpPr/>
            <p:nvPr>
              <p:custDataLst>
                <p:tags r:id="rId32"/>
              </p:custDataLst>
            </p:nvPr>
          </p:nvSpPr>
          <p:spPr>
            <a:xfrm>
              <a:off x="2762250" y="5495925"/>
              <a:ext cx="84766" cy="352426"/>
            </a:xfrm>
            <a:custGeom>
              <a:avLst/>
              <a:gdLst/>
              <a:ahLst/>
              <a:cxnLst/>
              <a:rect l="0" t="0" r="0" b="0"/>
              <a:pathLst>
                <a:path w="84766" h="352426">
                  <a:moveTo>
                    <a:pt x="0" y="0"/>
                  </a:moveTo>
                  <a:lnTo>
                    <a:pt x="0" y="0"/>
                  </a:lnTo>
                  <a:lnTo>
                    <a:pt x="0" y="5056"/>
                  </a:lnTo>
                  <a:lnTo>
                    <a:pt x="5644" y="10361"/>
                  </a:lnTo>
                  <a:lnTo>
                    <a:pt x="15208" y="18363"/>
                  </a:lnTo>
                  <a:lnTo>
                    <a:pt x="43416" y="54359"/>
                  </a:lnTo>
                  <a:lnTo>
                    <a:pt x="52610" y="78195"/>
                  </a:lnTo>
                  <a:lnTo>
                    <a:pt x="61898" y="120339"/>
                  </a:lnTo>
                  <a:lnTo>
                    <a:pt x="74785" y="158070"/>
                  </a:lnTo>
                  <a:lnTo>
                    <a:pt x="82483" y="195002"/>
                  </a:lnTo>
                  <a:lnTo>
                    <a:pt x="84765" y="233815"/>
                  </a:lnTo>
                  <a:lnTo>
                    <a:pt x="80479" y="280431"/>
                  </a:lnTo>
                  <a:lnTo>
                    <a:pt x="62895" y="320682"/>
                  </a:lnTo>
                  <a:lnTo>
                    <a:pt x="51562" y="335846"/>
                  </a:lnTo>
                  <a:lnTo>
                    <a:pt x="31817" y="348826"/>
                  </a:lnTo>
                  <a:lnTo>
                    <a:pt x="19050"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6" name="SMARTInkShape-324">
              <a:extLst>
                <a:ext uri="{FF2B5EF4-FFF2-40B4-BE49-F238E27FC236}">
                  <a16:creationId xmlns:a16="http://schemas.microsoft.com/office/drawing/2014/main" id="{B55B0756-50DF-71BA-F46C-D9C595A0B7FA}"/>
                </a:ext>
              </a:extLst>
            </p:cNvPr>
            <p:cNvSpPr/>
            <p:nvPr>
              <p:custDataLst>
                <p:tags r:id="rId33"/>
              </p:custDataLst>
            </p:nvPr>
          </p:nvSpPr>
          <p:spPr>
            <a:xfrm>
              <a:off x="2409825" y="5486414"/>
              <a:ext cx="200026" cy="114287"/>
            </a:xfrm>
            <a:custGeom>
              <a:avLst/>
              <a:gdLst/>
              <a:ahLst/>
              <a:cxnLst/>
              <a:rect l="0" t="0" r="0" b="0"/>
              <a:pathLst>
                <a:path w="200026" h="114287">
                  <a:moveTo>
                    <a:pt x="0" y="95236"/>
                  </a:moveTo>
                  <a:lnTo>
                    <a:pt x="0" y="95236"/>
                  </a:lnTo>
                  <a:lnTo>
                    <a:pt x="5056" y="95236"/>
                  </a:lnTo>
                  <a:lnTo>
                    <a:pt x="6546" y="94178"/>
                  </a:lnTo>
                  <a:lnTo>
                    <a:pt x="7539" y="92414"/>
                  </a:lnTo>
                  <a:lnTo>
                    <a:pt x="8201" y="90180"/>
                  </a:lnTo>
                  <a:lnTo>
                    <a:pt x="14189" y="81979"/>
                  </a:lnTo>
                  <a:lnTo>
                    <a:pt x="58853" y="54292"/>
                  </a:lnTo>
                  <a:lnTo>
                    <a:pt x="81520" y="33675"/>
                  </a:lnTo>
                  <a:lnTo>
                    <a:pt x="98289" y="24178"/>
                  </a:lnTo>
                  <a:lnTo>
                    <a:pt x="107910" y="15503"/>
                  </a:lnTo>
                  <a:lnTo>
                    <a:pt x="111460" y="9352"/>
                  </a:lnTo>
                  <a:lnTo>
                    <a:pt x="113739" y="1836"/>
                  </a:lnTo>
                  <a:lnTo>
                    <a:pt x="114984" y="1219"/>
                  </a:lnTo>
                  <a:lnTo>
                    <a:pt x="128761" y="0"/>
                  </a:lnTo>
                  <a:lnTo>
                    <a:pt x="134132" y="2814"/>
                  </a:lnTo>
                  <a:lnTo>
                    <a:pt x="151261" y="18301"/>
                  </a:lnTo>
                  <a:lnTo>
                    <a:pt x="157186" y="26824"/>
                  </a:lnTo>
                  <a:lnTo>
                    <a:pt x="160877" y="34139"/>
                  </a:lnTo>
                  <a:lnTo>
                    <a:pt x="184233" y="65337"/>
                  </a:lnTo>
                  <a:lnTo>
                    <a:pt x="188643" y="83086"/>
                  </a:lnTo>
                  <a:lnTo>
                    <a:pt x="191192" y="100440"/>
                  </a:lnTo>
                  <a:lnTo>
                    <a:pt x="200025" y="1142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SMARTInkShape-325">
              <a:extLst>
                <a:ext uri="{FF2B5EF4-FFF2-40B4-BE49-F238E27FC236}">
                  <a16:creationId xmlns:a16="http://schemas.microsoft.com/office/drawing/2014/main" id="{0C115391-C684-8D07-3F66-766D201C1307}"/>
                </a:ext>
              </a:extLst>
            </p:cNvPr>
            <p:cNvSpPr/>
            <p:nvPr>
              <p:custDataLst>
                <p:tags r:id="rId34"/>
              </p:custDataLst>
            </p:nvPr>
          </p:nvSpPr>
          <p:spPr>
            <a:xfrm>
              <a:off x="2686050" y="5781675"/>
              <a:ext cx="9526" cy="104776"/>
            </a:xfrm>
            <a:custGeom>
              <a:avLst/>
              <a:gdLst/>
              <a:ahLst/>
              <a:cxnLst/>
              <a:rect l="0" t="0" r="0" b="0"/>
              <a:pathLst>
                <a:path w="9526" h="104776">
                  <a:moveTo>
                    <a:pt x="9525" y="0"/>
                  </a:moveTo>
                  <a:lnTo>
                    <a:pt x="9525" y="0"/>
                  </a:lnTo>
                  <a:lnTo>
                    <a:pt x="4469" y="10113"/>
                  </a:lnTo>
                  <a:lnTo>
                    <a:pt x="589" y="53673"/>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8" name="SMARTInkShape-326">
              <a:extLst>
                <a:ext uri="{FF2B5EF4-FFF2-40B4-BE49-F238E27FC236}">
                  <a16:creationId xmlns:a16="http://schemas.microsoft.com/office/drawing/2014/main" id="{0629A98A-9767-4098-A64C-2FB7F830C68B}"/>
                </a:ext>
              </a:extLst>
            </p:cNvPr>
            <p:cNvSpPr/>
            <p:nvPr>
              <p:custDataLst>
                <p:tags r:id="rId35"/>
              </p:custDataLst>
            </p:nvPr>
          </p:nvSpPr>
          <p:spPr>
            <a:xfrm>
              <a:off x="2505075" y="5695954"/>
              <a:ext cx="130019" cy="85722"/>
            </a:xfrm>
            <a:custGeom>
              <a:avLst/>
              <a:gdLst/>
              <a:ahLst/>
              <a:cxnLst/>
              <a:rect l="0" t="0" r="0" b="0"/>
              <a:pathLst>
                <a:path w="130019" h="85722">
                  <a:moveTo>
                    <a:pt x="0" y="38096"/>
                  </a:moveTo>
                  <a:lnTo>
                    <a:pt x="0" y="38096"/>
                  </a:lnTo>
                  <a:lnTo>
                    <a:pt x="21459" y="24839"/>
                  </a:lnTo>
                  <a:lnTo>
                    <a:pt x="44405" y="4197"/>
                  </a:lnTo>
                  <a:lnTo>
                    <a:pt x="50780" y="1864"/>
                  </a:lnTo>
                  <a:lnTo>
                    <a:pt x="98359" y="28"/>
                  </a:lnTo>
                  <a:lnTo>
                    <a:pt x="122104" y="0"/>
                  </a:lnTo>
                  <a:lnTo>
                    <a:pt x="125853" y="2116"/>
                  </a:lnTo>
                  <a:lnTo>
                    <a:pt x="128352" y="5642"/>
                  </a:lnTo>
                  <a:lnTo>
                    <a:pt x="130018" y="10110"/>
                  </a:lnTo>
                  <a:lnTo>
                    <a:pt x="127306" y="31568"/>
                  </a:lnTo>
                  <a:lnTo>
                    <a:pt x="119728" y="43308"/>
                  </a:lnTo>
                  <a:lnTo>
                    <a:pt x="108246" y="52054"/>
                  </a:lnTo>
                  <a:lnTo>
                    <a:pt x="65878" y="69594"/>
                  </a:lnTo>
                  <a:lnTo>
                    <a:pt x="19568" y="83818"/>
                  </a:lnTo>
                  <a:lnTo>
                    <a:pt x="0" y="857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SMARTInkShape-327">
              <a:extLst>
                <a:ext uri="{FF2B5EF4-FFF2-40B4-BE49-F238E27FC236}">
                  <a16:creationId xmlns:a16="http://schemas.microsoft.com/office/drawing/2014/main" id="{25E7F12C-D76F-6EE9-B084-2EED49C3221D}"/>
                </a:ext>
              </a:extLst>
            </p:cNvPr>
            <p:cNvSpPr/>
            <p:nvPr>
              <p:custDataLst>
                <p:tags r:id="rId36"/>
              </p:custDataLst>
            </p:nvPr>
          </p:nvSpPr>
          <p:spPr>
            <a:xfrm>
              <a:off x="2486025" y="5631383"/>
              <a:ext cx="43041" cy="293168"/>
            </a:xfrm>
            <a:custGeom>
              <a:avLst/>
              <a:gdLst/>
              <a:ahLst/>
              <a:cxnLst/>
              <a:rect l="0" t="0" r="0" b="0"/>
              <a:pathLst>
                <a:path w="43041" h="293168">
                  <a:moveTo>
                    <a:pt x="28575" y="26467"/>
                  </a:moveTo>
                  <a:lnTo>
                    <a:pt x="28575" y="26467"/>
                  </a:lnTo>
                  <a:lnTo>
                    <a:pt x="36114" y="8567"/>
                  </a:lnTo>
                  <a:lnTo>
                    <a:pt x="37708" y="0"/>
                  </a:lnTo>
                  <a:lnTo>
                    <a:pt x="43040" y="8630"/>
                  </a:lnTo>
                  <a:lnTo>
                    <a:pt x="41210" y="34705"/>
                  </a:lnTo>
                  <a:lnTo>
                    <a:pt x="33965" y="74299"/>
                  </a:lnTo>
                  <a:lnTo>
                    <a:pt x="30172" y="119544"/>
                  </a:lnTo>
                  <a:lnTo>
                    <a:pt x="23992" y="156352"/>
                  </a:lnTo>
                  <a:lnTo>
                    <a:pt x="15457" y="192421"/>
                  </a:lnTo>
                  <a:lnTo>
                    <a:pt x="6227" y="229920"/>
                  </a:lnTo>
                  <a:lnTo>
                    <a:pt x="0" y="293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SMARTInkShape-328">
              <a:extLst>
                <a:ext uri="{FF2B5EF4-FFF2-40B4-BE49-F238E27FC236}">
                  <a16:creationId xmlns:a16="http://schemas.microsoft.com/office/drawing/2014/main" id="{B1753A3E-E4F8-5816-53D1-9FF29C87C3B0}"/>
                </a:ext>
              </a:extLst>
            </p:cNvPr>
            <p:cNvSpPr/>
            <p:nvPr>
              <p:custDataLst>
                <p:tags r:id="rId37"/>
              </p:custDataLst>
            </p:nvPr>
          </p:nvSpPr>
          <p:spPr>
            <a:xfrm>
              <a:off x="2152650" y="5772150"/>
              <a:ext cx="152401" cy="1"/>
            </a:xfrm>
            <a:custGeom>
              <a:avLst/>
              <a:gdLst/>
              <a:ahLst/>
              <a:cxnLst/>
              <a:rect l="0" t="0" r="0" b="0"/>
              <a:pathLst>
                <a:path w="152401" h="1">
                  <a:moveTo>
                    <a:pt x="0" y="0"/>
                  </a:moveTo>
                  <a:lnTo>
                    <a:pt x="0" y="0"/>
                  </a:lnTo>
                  <a:lnTo>
                    <a:pt x="40020" y="0"/>
                  </a:lnTo>
                  <a:lnTo>
                    <a:pt x="80490" y="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SMARTInkShape-329">
              <a:extLst>
                <a:ext uri="{FF2B5EF4-FFF2-40B4-BE49-F238E27FC236}">
                  <a16:creationId xmlns:a16="http://schemas.microsoft.com/office/drawing/2014/main" id="{D33E2A5A-281D-2DAE-355D-7ED159F21D4A}"/>
                </a:ext>
              </a:extLst>
            </p:cNvPr>
            <p:cNvSpPr/>
            <p:nvPr>
              <p:custDataLst>
                <p:tags r:id="rId38"/>
              </p:custDataLst>
            </p:nvPr>
          </p:nvSpPr>
          <p:spPr>
            <a:xfrm>
              <a:off x="2042756" y="5688142"/>
              <a:ext cx="41896" cy="198309"/>
            </a:xfrm>
            <a:custGeom>
              <a:avLst/>
              <a:gdLst/>
              <a:ahLst/>
              <a:cxnLst/>
              <a:rect l="0" t="0" r="0" b="0"/>
              <a:pathLst>
                <a:path w="41896" h="198309">
                  <a:moveTo>
                    <a:pt x="33694" y="17333"/>
                  </a:moveTo>
                  <a:lnTo>
                    <a:pt x="33694" y="17333"/>
                  </a:lnTo>
                  <a:lnTo>
                    <a:pt x="33694" y="12277"/>
                  </a:lnTo>
                  <a:lnTo>
                    <a:pt x="36516" y="6972"/>
                  </a:lnTo>
                  <a:lnTo>
                    <a:pt x="41895" y="0"/>
                  </a:lnTo>
                  <a:lnTo>
                    <a:pt x="26895" y="39541"/>
                  </a:lnTo>
                  <a:lnTo>
                    <a:pt x="14555" y="79614"/>
                  </a:lnTo>
                  <a:lnTo>
                    <a:pt x="9313" y="96872"/>
                  </a:lnTo>
                  <a:lnTo>
                    <a:pt x="3125" y="139623"/>
                  </a:lnTo>
                  <a:lnTo>
                    <a:pt x="0" y="159525"/>
                  </a:lnTo>
                  <a:lnTo>
                    <a:pt x="5119" y="1983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SMARTInkShape-330">
              <a:extLst>
                <a:ext uri="{FF2B5EF4-FFF2-40B4-BE49-F238E27FC236}">
                  <a16:creationId xmlns:a16="http://schemas.microsoft.com/office/drawing/2014/main" id="{C066A858-4C7F-789A-8F30-2910EBF8F968}"/>
                </a:ext>
              </a:extLst>
            </p:cNvPr>
            <p:cNvSpPr/>
            <p:nvPr>
              <p:custDataLst>
                <p:tags r:id="rId39"/>
              </p:custDataLst>
            </p:nvPr>
          </p:nvSpPr>
          <p:spPr>
            <a:xfrm>
              <a:off x="1829252" y="5601208"/>
              <a:ext cx="140708" cy="332868"/>
            </a:xfrm>
            <a:custGeom>
              <a:avLst/>
              <a:gdLst/>
              <a:ahLst/>
              <a:cxnLst/>
              <a:rect l="0" t="0" r="0" b="0"/>
              <a:pathLst>
                <a:path w="140708" h="332868">
                  <a:moveTo>
                    <a:pt x="123373" y="18542"/>
                  </a:moveTo>
                  <a:lnTo>
                    <a:pt x="123373" y="18542"/>
                  </a:lnTo>
                  <a:lnTo>
                    <a:pt x="140707" y="1209"/>
                  </a:lnTo>
                  <a:lnTo>
                    <a:pt x="140221" y="637"/>
                  </a:lnTo>
                  <a:lnTo>
                    <a:pt x="136858" y="0"/>
                  </a:lnTo>
                  <a:lnTo>
                    <a:pt x="131836" y="2541"/>
                  </a:lnTo>
                  <a:lnTo>
                    <a:pt x="129015" y="4699"/>
                  </a:lnTo>
                  <a:lnTo>
                    <a:pt x="120236" y="7099"/>
                  </a:lnTo>
                  <a:lnTo>
                    <a:pt x="110337" y="9223"/>
                  </a:lnTo>
                  <a:lnTo>
                    <a:pt x="74547" y="32793"/>
                  </a:lnTo>
                  <a:lnTo>
                    <a:pt x="50386" y="56949"/>
                  </a:lnTo>
                  <a:lnTo>
                    <a:pt x="25583" y="102308"/>
                  </a:lnTo>
                  <a:lnTo>
                    <a:pt x="11142" y="125559"/>
                  </a:lnTo>
                  <a:lnTo>
                    <a:pt x="4701" y="146538"/>
                  </a:lnTo>
                  <a:lnTo>
                    <a:pt x="1075" y="192992"/>
                  </a:lnTo>
                  <a:lnTo>
                    <a:pt x="0" y="238623"/>
                  </a:lnTo>
                  <a:lnTo>
                    <a:pt x="1799" y="273193"/>
                  </a:lnTo>
                  <a:lnTo>
                    <a:pt x="17475" y="307674"/>
                  </a:lnTo>
                  <a:lnTo>
                    <a:pt x="25507" y="317437"/>
                  </a:lnTo>
                  <a:lnTo>
                    <a:pt x="36132" y="325304"/>
                  </a:lnTo>
                  <a:lnTo>
                    <a:pt x="66223" y="3328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8" name="SMARTInkShape-Group64">
            <a:extLst>
              <a:ext uri="{FF2B5EF4-FFF2-40B4-BE49-F238E27FC236}">
                <a16:creationId xmlns:a16="http://schemas.microsoft.com/office/drawing/2014/main" id="{D1FAAEE0-E6B6-8860-E220-B36678BD593E}"/>
              </a:ext>
            </a:extLst>
          </p:cNvPr>
          <p:cNvGrpSpPr/>
          <p:nvPr/>
        </p:nvGrpSpPr>
        <p:grpSpPr>
          <a:xfrm>
            <a:off x="3092684" y="5531157"/>
            <a:ext cx="720234" cy="240994"/>
            <a:chOff x="3092684" y="5531157"/>
            <a:chExt cx="720234" cy="240994"/>
          </a:xfrm>
        </p:grpSpPr>
        <p:sp>
          <p:nvSpPr>
            <p:cNvPr id="664" name="SMARTInkShape-331">
              <a:extLst>
                <a:ext uri="{FF2B5EF4-FFF2-40B4-BE49-F238E27FC236}">
                  <a16:creationId xmlns:a16="http://schemas.microsoft.com/office/drawing/2014/main" id="{57B8C236-DC8C-EC6B-FE82-F5EC0EDE7955}"/>
                </a:ext>
              </a:extLst>
            </p:cNvPr>
            <p:cNvSpPr/>
            <p:nvPr>
              <p:custDataLst>
                <p:tags r:id="rId28"/>
              </p:custDataLst>
            </p:nvPr>
          </p:nvSpPr>
          <p:spPr>
            <a:xfrm>
              <a:off x="3654426" y="5531157"/>
              <a:ext cx="158492" cy="223642"/>
            </a:xfrm>
            <a:custGeom>
              <a:avLst/>
              <a:gdLst/>
              <a:ahLst/>
              <a:cxnLst/>
              <a:rect l="0" t="0" r="0" b="0"/>
              <a:pathLst>
                <a:path w="158492" h="223642">
                  <a:moveTo>
                    <a:pt x="88899" y="40968"/>
                  </a:moveTo>
                  <a:lnTo>
                    <a:pt x="88899" y="40968"/>
                  </a:lnTo>
                  <a:lnTo>
                    <a:pt x="93955" y="35912"/>
                  </a:lnTo>
                  <a:lnTo>
                    <a:pt x="96438" y="27785"/>
                  </a:lnTo>
                  <a:lnTo>
                    <a:pt x="97100" y="22654"/>
                  </a:lnTo>
                  <a:lnTo>
                    <a:pt x="95013" y="14131"/>
                  </a:lnTo>
                  <a:lnTo>
                    <a:pt x="92975" y="10376"/>
                  </a:lnTo>
                  <a:lnTo>
                    <a:pt x="90558" y="8932"/>
                  </a:lnTo>
                  <a:lnTo>
                    <a:pt x="87888" y="9027"/>
                  </a:lnTo>
                  <a:lnTo>
                    <a:pt x="48301" y="30511"/>
                  </a:lnTo>
                  <a:lnTo>
                    <a:pt x="31597" y="47982"/>
                  </a:lnTo>
                  <a:lnTo>
                    <a:pt x="9925" y="88058"/>
                  </a:lnTo>
                  <a:lnTo>
                    <a:pt x="0" y="123242"/>
                  </a:lnTo>
                  <a:lnTo>
                    <a:pt x="5055" y="164112"/>
                  </a:lnTo>
                  <a:lnTo>
                    <a:pt x="16246" y="202758"/>
                  </a:lnTo>
                  <a:lnTo>
                    <a:pt x="21414" y="210212"/>
                  </a:lnTo>
                  <a:lnTo>
                    <a:pt x="35623" y="221315"/>
                  </a:lnTo>
                  <a:lnTo>
                    <a:pt x="42798" y="223641"/>
                  </a:lnTo>
                  <a:lnTo>
                    <a:pt x="56415" y="223403"/>
                  </a:lnTo>
                  <a:lnTo>
                    <a:pt x="87892" y="214627"/>
                  </a:lnTo>
                  <a:lnTo>
                    <a:pt x="104711" y="203665"/>
                  </a:lnTo>
                  <a:lnTo>
                    <a:pt x="126745" y="181249"/>
                  </a:lnTo>
                  <a:lnTo>
                    <a:pt x="148355" y="135877"/>
                  </a:lnTo>
                  <a:lnTo>
                    <a:pt x="158491" y="107542"/>
                  </a:lnTo>
                  <a:lnTo>
                    <a:pt x="158085" y="68925"/>
                  </a:lnTo>
                  <a:lnTo>
                    <a:pt x="151046" y="47749"/>
                  </a:lnTo>
                  <a:lnTo>
                    <a:pt x="139803" y="31283"/>
                  </a:lnTo>
                  <a:lnTo>
                    <a:pt x="102658" y="1971"/>
                  </a:lnTo>
                  <a:lnTo>
                    <a:pt x="86548" y="0"/>
                  </a:lnTo>
                  <a:lnTo>
                    <a:pt x="77806" y="956"/>
                  </a:lnTo>
                  <a:lnTo>
                    <a:pt x="70921" y="3710"/>
                  </a:lnTo>
                  <a:lnTo>
                    <a:pt x="50799" y="219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SMARTInkShape-332">
              <a:extLst>
                <a:ext uri="{FF2B5EF4-FFF2-40B4-BE49-F238E27FC236}">
                  <a16:creationId xmlns:a16="http://schemas.microsoft.com/office/drawing/2014/main" id="{2299F27F-8F65-1570-EB08-CD2DF72515C0}"/>
                </a:ext>
              </a:extLst>
            </p:cNvPr>
            <p:cNvSpPr/>
            <p:nvPr>
              <p:custDataLst>
                <p:tags r:id="rId29"/>
              </p:custDataLst>
            </p:nvPr>
          </p:nvSpPr>
          <p:spPr>
            <a:xfrm>
              <a:off x="3495675" y="5554399"/>
              <a:ext cx="57151" cy="217752"/>
            </a:xfrm>
            <a:custGeom>
              <a:avLst/>
              <a:gdLst/>
              <a:ahLst/>
              <a:cxnLst/>
              <a:rect l="0" t="0" r="0" b="0"/>
              <a:pathLst>
                <a:path w="57151" h="217752">
                  <a:moveTo>
                    <a:pt x="57150" y="8201"/>
                  </a:moveTo>
                  <a:lnTo>
                    <a:pt x="57150" y="8201"/>
                  </a:lnTo>
                  <a:lnTo>
                    <a:pt x="57150" y="0"/>
                  </a:lnTo>
                  <a:lnTo>
                    <a:pt x="38836" y="43622"/>
                  </a:lnTo>
                  <a:lnTo>
                    <a:pt x="26559" y="84195"/>
                  </a:lnTo>
                  <a:lnTo>
                    <a:pt x="12929" y="125674"/>
                  </a:lnTo>
                  <a:lnTo>
                    <a:pt x="4302" y="164481"/>
                  </a:lnTo>
                  <a:lnTo>
                    <a:pt x="0" y="2177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SMARTInkShape-333">
              <a:extLst>
                <a:ext uri="{FF2B5EF4-FFF2-40B4-BE49-F238E27FC236}">
                  <a16:creationId xmlns:a16="http://schemas.microsoft.com/office/drawing/2014/main" id="{82C5BA1B-20C2-F8BA-4326-11797ADD144A}"/>
                </a:ext>
              </a:extLst>
            </p:cNvPr>
            <p:cNvSpPr/>
            <p:nvPr>
              <p:custDataLst>
                <p:tags r:id="rId30"/>
              </p:custDataLst>
            </p:nvPr>
          </p:nvSpPr>
          <p:spPr>
            <a:xfrm>
              <a:off x="3190875" y="5695950"/>
              <a:ext cx="138839" cy="76201"/>
            </a:xfrm>
            <a:custGeom>
              <a:avLst/>
              <a:gdLst/>
              <a:ahLst/>
              <a:cxnLst/>
              <a:rect l="0" t="0" r="0" b="0"/>
              <a:pathLst>
                <a:path w="138839" h="76201">
                  <a:moveTo>
                    <a:pt x="133350" y="0"/>
                  </a:moveTo>
                  <a:lnTo>
                    <a:pt x="133350" y="0"/>
                  </a:lnTo>
                  <a:lnTo>
                    <a:pt x="138838" y="0"/>
                  </a:lnTo>
                  <a:lnTo>
                    <a:pt x="136494" y="0"/>
                  </a:lnTo>
                  <a:lnTo>
                    <a:pt x="92378" y="17306"/>
                  </a:lnTo>
                  <a:lnTo>
                    <a:pt x="49298" y="39999"/>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7" name="SMARTInkShape-334">
              <a:extLst>
                <a:ext uri="{FF2B5EF4-FFF2-40B4-BE49-F238E27FC236}">
                  <a16:creationId xmlns:a16="http://schemas.microsoft.com/office/drawing/2014/main" id="{69B42965-F87B-1FC2-9EB7-8DCF6759B242}"/>
                </a:ext>
              </a:extLst>
            </p:cNvPr>
            <p:cNvSpPr/>
            <p:nvPr>
              <p:custDataLst>
                <p:tags r:id="rId31"/>
              </p:custDataLst>
            </p:nvPr>
          </p:nvSpPr>
          <p:spPr>
            <a:xfrm>
              <a:off x="3092684" y="5581660"/>
              <a:ext cx="145246" cy="161916"/>
            </a:xfrm>
            <a:custGeom>
              <a:avLst/>
              <a:gdLst/>
              <a:ahLst/>
              <a:cxnLst/>
              <a:rect l="0" t="0" r="0" b="0"/>
              <a:pathLst>
                <a:path w="145246" h="161916">
                  <a:moveTo>
                    <a:pt x="41041" y="19040"/>
                  </a:moveTo>
                  <a:lnTo>
                    <a:pt x="41041" y="19040"/>
                  </a:lnTo>
                  <a:lnTo>
                    <a:pt x="41041" y="9631"/>
                  </a:lnTo>
                  <a:lnTo>
                    <a:pt x="32841" y="9525"/>
                  </a:lnTo>
                  <a:lnTo>
                    <a:pt x="32399" y="8464"/>
                  </a:lnTo>
                  <a:lnTo>
                    <a:pt x="31551" y="383"/>
                  </a:lnTo>
                  <a:lnTo>
                    <a:pt x="45706" y="0"/>
                  </a:lnTo>
                  <a:lnTo>
                    <a:pt x="59239" y="5050"/>
                  </a:lnTo>
                  <a:lnTo>
                    <a:pt x="104994" y="36846"/>
                  </a:lnTo>
                  <a:lnTo>
                    <a:pt x="122426" y="52034"/>
                  </a:lnTo>
                  <a:lnTo>
                    <a:pt x="143889" y="65141"/>
                  </a:lnTo>
                  <a:lnTo>
                    <a:pt x="144960" y="68809"/>
                  </a:lnTo>
                  <a:lnTo>
                    <a:pt x="145245" y="71271"/>
                  </a:lnTo>
                  <a:lnTo>
                    <a:pt x="142740" y="76826"/>
                  </a:lnTo>
                  <a:lnTo>
                    <a:pt x="135982" y="83881"/>
                  </a:lnTo>
                  <a:lnTo>
                    <a:pt x="93291" y="111315"/>
                  </a:lnTo>
                  <a:lnTo>
                    <a:pt x="51793" y="131184"/>
                  </a:lnTo>
                  <a:lnTo>
                    <a:pt x="22821" y="145614"/>
                  </a:lnTo>
                  <a:lnTo>
                    <a:pt x="6907" y="157598"/>
                  </a:lnTo>
                  <a:lnTo>
                    <a:pt x="117" y="159997"/>
                  </a:lnTo>
                  <a:lnTo>
                    <a:pt x="0" y="160636"/>
                  </a:lnTo>
                  <a:lnTo>
                    <a:pt x="12466" y="161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9" name="SMARTInkShape-Group65">
            <a:extLst>
              <a:ext uri="{FF2B5EF4-FFF2-40B4-BE49-F238E27FC236}">
                <a16:creationId xmlns:a16="http://schemas.microsoft.com/office/drawing/2014/main" id="{095966CF-7DEB-C342-1089-B2FE2C597962}"/>
              </a:ext>
            </a:extLst>
          </p:cNvPr>
          <p:cNvGrpSpPr/>
          <p:nvPr/>
        </p:nvGrpSpPr>
        <p:grpSpPr>
          <a:xfrm>
            <a:off x="6229350" y="4972250"/>
            <a:ext cx="1776082" cy="485576"/>
            <a:chOff x="6229350" y="4972250"/>
            <a:chExt cx="1776082" cy="485576"/>
          </a:xfrm>
        </p:grpSpPr>
        <p:sp>
          <p:nvSpPr>
            <p:cNvPr id="669" name="SMARTInkShape-335">
              <a:extLst>
                <a:ext uri="{FF2B5EF4-FFF2-40B4-BE49-F238E27FC236}">
                  <a16:creationId xmlns:a16="http://schemas.microsoft.com/office/drawing/2014/main" id="{74259744-C016-AFA6-260F-CAF2F6205462}"/>
                </a:ext>
              </a:extLst>
            </p:cNvPr>
            <p:cNvSpPr/>
            <p:nvPr>
              <p:custDataLst>
                <p:tags r:id="rId18"/>
              </p:custDataLst>
            </p:nvPr>
          </p:nvSpPr>
          <p:spPr>
            <a:xfrm>
              <a:off x="7849066" y="5109144"/>
              <a:ext cx="156366" cy="231703"/>
            </a:xfrm>
            <a:custGeom>
              <a:avLst/>
              <a:gdLst/>
              <a:ahLst/>
              <a:cxnLst/>
              <a:rect l="0" t="0" r="0" b="0"/>
              <a:pathLst>
                <a:path w="156366" h="231703">
                  <a:moveTo>
                    <a:pt x="94784" y="81981"/>
                  </a:moveTo>
                  <a:lnTo>
                    <a:pt x="94784" y="81981"/>
                  </a:lnTo>
                  <a:lnTo>
                    <a:pt x="99840" y="76925"/>
                  </a:lnTo>
                  <a:lnTo>
                    <a:pt x="117174" y="43188"/>
                  </a:lnTo>
                  <a:lnTo>
                    <a:pt x="118177" y="39187"/>
                  </a:lnTo>
                  <a:lnTo>
                    <a:pt x="117788" y="35460"/>
                  </a:lnTo>
                  <a:lnTo>
                    <a:pt x="116470" y="31917"/>
                  </a:lnTo>
                  <a:lnTo>
                    <a:pt x="113475" y="30612"/>
                  </a:lnTo>
                  <a:lnTo>
                    <a:pt x="104502" y="31987"/>
                  </a:lnTo>
                  <a:lnTo>
                    <a:pt x="60922" y="47406"/>
                  </a:lnTo>
                  <a:lnTo>
                    <a:pt x="36067" y="66797"/>
                  </a:lnTo>
                  <a:lnTo>
                    <a:pt x="18708" y="92652"/>
                  </a:lnTo>
                  <a:lnTo>
                    <a:pt x="3077" y="139905"/>
                  </a:lnTo>
                  <a:lnTo>
                    <a:pt x="0" y="183853"/>
                  </a:lnTo>
                  <a:lnTo>
                    <a:pt x="4728" y="209414"/>
                  </a:lnTo>
                  <a:lnTo>
                    <a:pt x="9347" y="215619"/>
                  </a:lnTo>
                  <a:lnTo>
                    <a:pt x="22946" y="225338"/>
                  </a:lnTo>
                  <a:lnTo>
                    <a:pt x="58564" y="231702"/>
                  </a:lnTo>
                  <a:lnTo>
                    <a:pt x="92518" y="228531"/>
                  </a:lnTo>
                  <a:lnTo>
                    <a:pt x="110005" y="220845"/>
                  </a:lnTo>
                  <a:lnTo>
                    <a:pt x="133421" y="203720"/>
                  </a:lnTo>
                  <a:lnTo>
                    <a:pt x="144803" y="183316"/>
                  </a:lnTo>
                  <a:lnTo>
                    <a:pt x="156365" y="137505"/>
                  </a:lnTo>
                  <a:lnTo>
                    <a:pt x="154893" y="94905"/>
                  </a:lnTo>
                  <a:lnTo>
                    <a:pt x="147754" y="57235"/>
                  </a:lnTo>
                  <a:lnTo>
                    <a:pt x="133880" y="31022"/>
                  </a:lnTo>
                  <a:lnTo>
                    <a:pt x="111307" y="9850"/>
                  </a:lnTo>
                  <a:lnTo>
                    <a:pt x="94624" y="284"/>
                  </a:lnTo>
                  <a:lnTo>
                    <a:pt x="90444" y="0"/>
                  </a:lnTo>
                  <a:lnTo>
                    <a:pt x="82978" y="2506"/>
                  </a:lnTo>
                  <a:lnTo>
                    <a:pt x="66209" y="153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0" name="SMARTInkShape-336">
              <a:extLst>
                <a:ext uri="{FF2B5EF4-FFF2-40B4-BE49-F238E27FC236}">
                  <a16:creationId xmlns:a16="http://schemas.microsoft.com/office/drawing/2014/main" id="{5000E896-E7FC-5779-EF37-0998B683612F}"/>
                </a:ext>
              </a:extLst>
            </p:cNvPr>
            <p:cNvSpPr/>
            <p:nvPr>
              <p:custDataLst>
                <p:tags r:id="rId19"/>
              </p:custDataLst>
            </p:nvPr>
          </p:nvSpPr>
          <p:spPr>
            <a:xfrm>
              <a:off x="7677150" y="5144285"/>
              <a:ext cx="45608" cy="208766"/>
            </a:xfrm>
            <a:custGeom>
              <a:avLst/>
              <a:gdLst/>
              <a:ahLst/>
              <a:cxnLst/>
              <a:rect l="0" t="0" r="0" b="0"/>
              <a:pathLst>
                <a:path w="45608" h="208766">
                  <a:moveTo>
                    <a:pt x="28575" y="18265"/>
                  </a:moveTo>
                  <a:lnTo>
                    <a:pt x="28575" y="18265"/>
                  </a:lnTo>
                  <a:lnTo>
                    <a:pt x="36776" y="1863"/>
                  </a:lnTo>
                  <a:lnTo>
                    <a:pt x="38276" y="980"/>
                  </a:lnTo>
                  <a:lnTo>
                    <a:pt x="42765" y="0"/>
                  </a:lnTo>
                  <a:lnTo>
                    <a:pt x="44384" y="3972"/>
                  </a:lnTo>
                  <a:lnTo>
                    <a:pt x="45607" y="29788"/>
                  </a:lnTo>
                  <a:lnTo>
                    <a:pt x="34252" y="76437"/>
                  </a:lnTo>
                  <a:lnTo>
                    <a:pt x="20731" y="113817"/>
                  </a:lnTo>
                  <a:lnTo>
                    <a:pt x="11739" y="154261"/>
                  </a:lnTo>
                  <a:lnTo>
                    <a:pt x="0" y="208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SMARTInkShape-337">
              <a:extLst>
                <a:ext uri="{FF2B5EF4-FFF2-40B4-BE49-F238E27FC236}">
                  <a16:creationId xmlns:a16="http://schemas.microsoft.com/office/drawing/2014/main" id="{4AA0A139-02FA-6912-F1FD-8483AC80A1EF}"/>
                </a:ext>
              </a:extLst>
            </p:cNvPr>
            <p:cNvSpPr/>
            <p:nvPr>
              <p:custDataLst>
                <p:tags r:id="rId20"/>
              </p:custDataLst>
            </p:nvPr>
          </p:nvSpPr>
          <p:spPr>
            <a:xfrm>
              <a:off x="7410450" y="5280965"/>
              <a:ext cx="142485" cy="62561"/>
            </a:xfrm>
            <a:custGeom>
              <a:avLst/>
              <a:gdLst/>
              <a:ahLst/>
              <a:cxnLst/>
              <a:rect l="0" t="0" r="0" b="0"/>
              <a:pathLst>
                <a:path w="142485" h="62561">
                  <a:moveTo>
                    <a:pt x="133350" y="14935"/>
                  </a:moveTo>
                  <a:lnTo>
                    <a:pt x="133350" y="14935"/>
                  </a:lnTo>
                  <a:lnTo>
                    <a:pt x="133350" y="9879"/>
                  </a:lnTo>
                  <a:lnTo>
                    <a:pt x="134408" y="8390"/>
                  </a:lnTo>
                  <a:lnTo>
                    <a:pt x="136172" y="7396"/>
                  </a:lnTo>
                  <a:lnTo>
                    <a:pt x="141551" y="5802"/>
                  </a:lnTo>
                  <a:lnTo>
                    <a:pt x="142287" y="2762"/>
                  </a:lnTo>
                  <a:lnTo>
                    <a:pt x="142484" y="470"/>
                  </a:lnTo>
                  <a:lnTo>
                    <a:pt x="139439" y="0"/>
                  </a:lnTo>
                  <a:lnTo>
                    <a:pt x="95171" y="12400"/>
                  </a:lnTo>
                  <a:lnTo>
                    <a:pt x="55676" y="27719"/>
                  </a:lnTo>
                  <a:lnTo>
                    <a:pt x="0" y="625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SMARTInkShape-338">
              <a:extLst>
                <a:ext uri="{FF2B5EF4-FFF2-40B4-BE49-F238E27FC236}">
                  <a16:creationId xmlns:a16="http://schemas.microsoft.com/office/drawing/2014/main" id="{985A2D9C-7540-FD27-F13B-66187804B1AF}"/>
                </a:ext>
              </a:extLst>
            </p:cNvPr>
            <p:cNvSpPr/>
            <p:nvPr>
              <p:custDataLst>
                <p:tags r:id="rId21"/>
              </p:custDataLst>
            </p:nvPr>
          </p:nvSpPr>
          <p:spPr>
            <a:xfrm>
              <a:off x="7304677" y="5153141"/>
              <a:ext cx="262071" cy="161810"/>
            </a:xfrm>
            <a:custGeom>
              <a:avLst/>
              <a:gdLst/>
              <a:ahLst/>
              <a:cxnLst/>
              <a:rect l="0" t="0" r="0" b="0"/>
              <a:pathLst>
                <a:path w="262071" h="161810">
                  <a:moveTo>
                    <a:pt x="48623" y="9409"/>
                  </a:moveTo>
                  <a:lnTo>
                    <a:pt x="48623" y="9409"/>
                  </a:lnTo>
                  <a:lnTo>
                    <a:pt x="48623" y="0"/>
                  </a:lnTo>
                  <a:lnTo>
                    <a:pt x="93452" y="4950"/>
                  </a:lnTo>
                  <a:lnTo>
                    <a:pt x="129051" y="13144"/>
                  </a:lnTo>
                  <a:lnTo>
                    <a:pt x="166410" y="22275"/>
                  </a:lnTo>
                  <a:lnTo>
                    <a:pt x="213633" y="35184"/>
                  </a:lnTo>
                  <a:lnTo>
                    <a:pt x="260844" y="47068"/>
                  </a:lnTo>
                  <a:lnTo>
                    <a:pt x="262070" y="48273"/>
                  </a:lnTo>
                  <a:lnTo>
                    <a:pt x="261829" y="50134"/>
                  </a:lnTo>
                  <a:lnTo>
                    <a:pt x="260611" y="52435"/>
                  </a:lnTo>
                  <a:lnTo>
                    <a:pt x="258740" y="53968"/>
                  </a:lnTo>
                  <a:lnTo>
                    <a:pt x="212246" y="73201"/>
                  </a:lnTo>
                  <a:lnTo>
                    <a:pt x="167453" y="85666"/>
                  </a:lnTo>
                  <a:lnTo>
                    <a:pt x="126166" y="97973"/>
                  </a:lnTo>
                  <a:lnTo>
                    <a:pt x="84299" y="112203"/>
                  </a:lnTo>
                  <a:lnTo>
                    <a:pt x="42971" y="126492"/>
                  </a:lnTo>
                  <a:lnTo>
                    <a:pt x="1090" y="145900"/>
                  </a:lnTo>
                  <a:lnTo>
                    <a:pt x="0" y="149086"/>
                  </a:lnTo>
                  <a:lnTo>
                    <a:pt x="10523" y="161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SMARTInkShape-339">
              <a:extLst>
                <a:ext uri="{FF2B5EF4-FFF2-40B4-BE49-F238E27FC236}">
                  <a16:creationId xmlns:a16="http://schemas.microsoft.com/office/drawing/2014/main" id="{70C8AA13-8255-7B03-1928-9ECB07B24B5B}"/>
                </a:ext>
              </a:extLst>
            </p:cNvPr>
            <p:cNvSpPr/>
            <p:nvPr>
              <p:custDataLst>
                <p:tags r:id="rId22"/>
              </p:custDataLst>
            </p:nvPr>
          </p:nvSpPr>
          <p:spPr>
            <a:xfrm>
              <a:off x="6753225" y="4972250"/>
              <a:ext cx="238126" cy="152201"/>
            </a:xfrm>
            <a:custGeom>
              <a:avLst/>
              <a:gdLst/>
              <a:ahLst/>
              <a:cxnLst/>
              <a:rect l="0" t="0" r="0" b="0"/>
              <a:pathLst>
                <a:path w="238126" h="152201">
                  <a:moveTo>
                    <a:pt x="0" y="152200"/>
                  </a:moveTo>
                  <a:lnTo>
                    <a:pt x="0" y="152200"/>
                  </a:lnTo>
                  <a:lnTo>
                    <a:pt x="7604" y="143538"/>
                  </a:lnTo>
                  <a:lnTo>
                    <a:pt x="45057" y="98011"/>
                  </a:lnTo>
                  <a:lnTo>
                    <a:pt x="79235" y="54820"/>
                  </a:lnTo>
                  <a:lnTo>
                    <a:pt x="90035" y="42326"/>
                  </a:lnTo>
                  <a:lnTo>
                    <a:pt x="102484" y="11384"/>
                  </a:lnTo>
                  <a:lnTo>
                    <a:pt x="104641" y="478"/>
                  </a:lnTo>
                  <a:lnTo>
                    <a:pt x="109792" y="0"/>
                  </a:lnTo>
                  <a:lnTo>
                    <a:pt x="112352" y="2051"/>
                  </a:lnTo>
                  <a:lnTo>
                    <a:pt x="122072" y="13990"/>
                  </a:lnTo>
                  <a:lnTo>
                    <a:pt x="168454" y="54266"/>
                  </a:lnTo>
                  <a:lnTo>
                    <a:pt x="189687" y="78051"/>
                  </a:lnTo>
                  <a:lnTo>
                    <a:pt x="215869" y="110634"/>
                  </a:lnTo>
                  <a:lnTo>
                    <a:pt x="225416" y="119305"/>
                  </a:lnTo>
                  <a:lnTo>
                    <a:pt x="231771" y="121705"/>
                  </a:lnTo>
                  <a:lnTo>
                    <a:pt x="233889" y="123403"/>
                  </a:lnTo>
                  <a:lnTo>
                    <a:pt x="236242" y="128113"/>
                  </a:lnTo>
                  <a:lnTo>
                    <a:pt x="238125" y="152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SMARTInkShape-340">
              <a:extLst>
                <a:ext uri="{FF2B5EF4-FFF2-40B4-BE49-F238E27FC236}">
                  <a16:creationId xmlns:a16="http://schemas.microsoft.com/office/drawing/2014/main" id="{F50DE4D6-E599-1D7A-5938-2FD05FA9D634}"/>
                </a:ext>
              </a:extLst>
            </p:cNvPr>
            <p:cNvSpPr/>
            <p:nvPr>
              <p:custDataLst>
                <p:tags r:id="rId23"/>
              </p:custDataLst>
            </p:nvPr>
          </p:nvSpPr>
          <p:spPr>
            <a:xfrm>
              <a:off x="7019925" y="5278219"/>
              <a:ext cx="123826" cy="92389"/>
            </a:xfrm>
            <a:custGeom>
              <a:avLst/>
              <a:gdLst/>
              <a:ahLst/>
              <a:cxnLst/>
              <a:rect l="0" t="0" r="0" b="0"/>
              <a:pathLst>
                <a:path w="123826" h="92389">
                  <a:moveTo>
                    <a:pt x="0" y="27206"/>
                  </a:moveTo>
                  <a:lnTo>
                    <a:pt x="0" y="27206"/>
                  </a:lnTo>
                  <a:lnTo>
                    <a:pt x="16246" y="12018"/>
                  </a:lnTo>
                  <a:lnTo>
                    <a:pt x="25510" y="9301"/>
                  </a:lnTo>
                  <a:lnTo>
                    <a:pt x="36016" y="7438"/>
                  </a:lnTo>
                  <a:lnTo>
                    <a:pt x="53949" y="0"/>
                  </a:lnTo>
                  <a:lnTo>
                    <a:pt x="56075" y="602"/>
                  </a:lnTo>
                  <a:lnTo>
                    <a:pt x="61258" y="4093"/>
                  </a:lnTo>
                  <a:lnTo>
                    <a:pt x="64267" y="9172"/>
                  </a:lnTo>
                  <a:lnTo>
                    <a:pt x="65070" y="12008"/>
                  </a:lnTo>
                  <a:lnTo>
                    <a:pt x="63140" y="20804"/>
                  </a:lnTo>
                  <a:lnTo>
                    <a:pt x="50334" y="48785"/>
                  </a:lnTo>
                  <a:lnTo>
                    <a:pt x="25382" y="77857"/>
                  </a:lnTo>
                  <a:lnTo>
                    <a:pt x="19042" y="81468"/>
                  </a:lnTo>
                  <a:lnTo>
                    <a:pt x="12696" y="84131"/>
                  </a:lnTo>
                  <a:lnTo>
                    <a:pt x="1881" y="92388"/>
                  </a:lnTo>
                  <a:lnTo>
                    <a:pt x="41685" y="79654"/>
                  </a:lnTo>
                  <a:lnTo>
                    <a:pt x="83375" y="75465"/>
                  </a:lnTo>
                  <a:lnTo>
                    <a:pt x="123825" y="748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SMARTInkShape-341">
              <a:extLst>
                <a:ext uri="{FF2B5EF4-FFF2-40B4-BE49-F238E27FC236}">
                  <a16:creationId xmlns:a16="http://schemas.microsoft.com/office/drawing/2014/main" id="{AC08C2B3-F1F6-ED46-9286-76AA361BC001}"/>
                </a:ext>
              </a:extLst>
            </p:cNvPr>
            <p:cNvSpPr/>
            <p:nvPr>
              <p:custDataLst>
                <p:tags r:id="rId24"/>
              </p:custDataLst>
            </p:nvPr>
          </p:nvSpPr>
          <p:spPr>
            <a:xfrm>
              <a:off x="6838950" y="5219990"/>
              <a:ext cx="127688" cy="74375"/>
            </a:xfrm>
            <a:custGeom>
              <a:avLst/>
              <a:gdLst/>
              <a:ahLst/>
              <a:cxnLst/>
              <a:rect l="0" t="0" r="0" b="0"/>
              <a:pathLst>
                <a:path w="127688" h="74375">
                  <a:moveTo>
                    <a:pt x="0" y="56860"/>
                  </a:moveTo>
                  <a:lnTo>
                    <a:pt x="0" y="56860"/>
                  </a:lnTo>
                  <a:lnTo>
                    <a:pt x="0" y="51804"/>
                  </a:lnTo>
                  <a:lnTo>
                    <a:pt x="10113" y="38546"/>
                  </a:lnTo>
                  <a:lnTo>
                    <a:pt x="51021" y="7151"/>
                  </a:lnTo>
                  <a:lnTo>
                    <a:pt x="69916" y="1915"/>
                  </a:lnTo>
                  <a:lnTo>
                    <a:pt x="101609" y="0"/>
                  </a:lnTo>
                  <a:lnTo>
                    <a:pt x="111482" y="2661"/>
                  </a:lnTo>
                  <a:lnTo>
                    <a:pt x="115596" y="4853"/>
                  </a:lnTo>
                  <a:lnTo>
                    <a:pt x="126443" y="18050"/>
                  </a:lnTo>
                  <a:lnTo>
                    <a:pt x="127687" y="23578"/>
                  </a:lnTo>
                  <a:lnTo>
                    <a:pt x="126247" y="35365"/>
                  </a:lnTo>
                  <a:lnTo>
                    <a:pt x="119487" y="53902"/>
                  </a:lnTo>
                  <a:lnTo>
                    <a:pt x="110961" y="63658"/>
                  </a:lnTo>
                  <a:lnTo>
                    <a:pt x="105724" y="67743"/>
                  </a:lnTo>
                  <a:lnTo>
                    <a:pt x="73071" y="73490"/>
                  </a:lnTo>
                  <a:lnTo>
                    <a:pt x="30897" y="74374"/>
                  </a:lnTo>
                  <a:lnTo>
                    <a:pt x="0" y="663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SMARTInkShape-342">
              <a:extLst>
                <a:ext uri="{FF2B5EF4-FFF2-40B4-BE49-F238E27FC236}">
                  <a16:creationId xmlns:a16="http://schemas.microsoft.com/office/drawing/2014/main" id="{A5A0F11A-830F-1782-E237-BD06A94C5C2A}"/>
                </a:ext>
              </a:extLst>
            </p:cNvPr>
            <p:cNvSpPr/>
            <p:nvPr>
              <p:custDataLst>
                <p:tags r:id="rId25"/>
              </p:custDataLst>
            </p:nvPr>
          </p:nvSpPr>
          <p:spPr>
            <a:xfrm>
              <a:off x="6838950" y="5145449"/>
              <a:ext cx="28570" cy="312377"/>
            </a:xfrm>
            <a:custGeom>
              <a:avLst/>
              <a:gdLst/>
              <a:ahLst/>
              <a:cxnLst/>
              <a:rect l="0" t="0" r="0" b="0"/>
              <a:pathLst>
                <a:path w="28570" h="312377">
                  <a:moveTo>
                    <a:pt x="0" y="36151"/>
                  </a:moveTo>
                  <a:lnTo>
                    <a:pt x="0" y="36151"/>
                  </a:lnTo>
                  <a:lnTo>
                    <a:pt x="7538" y="18251"/>
                  </a:lnTo>
                  <a:lnTo>
                    <a:pt x="8200" y="14692"/>
                  </a:lnTo>
                  <a:lnTo>
                    <a:pt x="11758" y="7917"/>
                  </a:lnTo>
                  <a:lnTo>
                    <a:pt x="14189" y="4629"/>
                  </a:lnTo>
                  <a:lnTo>
                    <a:pt x="19711" y="974"/>
                  </a:lnTo>
                  <a:lnTo>
                    <a:pt x="22666" y="0"/>
                  </a:lnTo>
                  <a:lnTo>
                    <a:pt x="24636" y="409"/>
                  </a:lnTo>
                  <a:lnTo>
                    <a:pt x="25949" y="1739"/>
                  </a:lnTo>
                  <a:lnTo>
                    <a:pt x="26824" y="3686"/>
                  </a:lnTo>
                  <a:lnTo>
                    <a:pt x="28345" y="40969"/>
                  </a:lnTo>
                  <a:lnTo>
                    <a:pt x="28529" y="82846"/>
                  </a:lnTo>
                  <a:lnTo>
                    <a:pt x="28561" y="127245"/>
                  </a:lnTo>
                  <a:lnTo>
                    <a:pt x="28569" y="159540"/>
                  </a:lnTo>
                  <a:lnTo>
                    <a:pt x="27514" y="191532"/>
                  </a:lnTo>
                  <a:lnTo>
                    <a:pt x="22028" y="236119"/>
                  </a:lnTo>
                  <a:lnTo>
                    <a:pt x="16815" y="274578"/>
                  </a:lnTo>
                  <a:lnTo>
                    <a:pt x="0" y="312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7" name="SMARTInkShape-343">
              <a:extLst>
                <a:ext uri="{FF2B5EF4-FFF2-40B4-BE49-F238E27FC236}">
                  <a16:creationId xmlns:a16="http://schemas.microsoft.com/office/drawing/2014/main" id="{4CCAA3D7-64EE-FFDC-2411-31C1DFCC6036}"/>
                </a:ext>
              </a:extLst>
            </p:cNvPr>
            <p:cNvSpPr/>
            <p:nvPr>
              <p:custDataLst>
                <p:tags r:id="rId26"/>
              </p:custDataLst>
            </p:nvPr>
          </p:nvSpPr>
          <p:spPr>
            <a:xfrm>
              <a:off x="6515100" y="5315114"/>
              <a:ext cx="152401" cy="94472"/>
            </a:xfrm>
            <a:custGeom>
              <a:avLst/>
              <a:gdLst/>
              <a:ahLst/>
              <a:cxnLst/>
              <a:rect l="0" t="0" r="0" b="0"/>
              <a:pathLst>
                <a:path w="152401" h="94472">
                  <a:moveTo>
                    <a:pt x="0" y="37936"/>
                  </a:moveTo>
                  <a:lnTo>
                    <a:pt x="0" y="37936"/>
                  </a:lnTo>
                  <a:lnTo>
                    <a:pt x="0" y="32880"/>
                  </a:lnTo>
                  <a:lnTo>
                    <a:pt x="2822" y="27575"/>
                  </a:lnTo>
                  <a:lnTo>
                    <a:pt x="6545" y="21689"/>
                  </a:lnTo>
                  <a:lnTo>
                    <a:pt x="8200" y="15546"/>
                  </a:lnTo>
                  <a:lnTo>
                    <a:pt x="14581" y="9288"/>
                  </a:lnTo>
                  <a:lnTo>
                    <a:pt x="24472" y="4037"/>
                  </a:lnTo>
                  <a:lnTo>
                    <a:pt x="54799" y="0"/>
                  </a:lnTo>
                  <a:lnTo>
                    <a:pt x="55583" y="1003"/>
                  </a:lnTo>
                  <a:lnTo>
                    <a:pt x="56453" y="4941"/>
                  </a:lnTo>
                  <a:lnTo>
                    <a:pt x="51888" y="18165"/>
                  </a:lnTo>
                  <a:lnTo>
                    <a:pt x="21484" y="62228"/>
                  </a:lnTo>
                  <a:lnTo>
                    <a:pt x="1634" y="93011"/>
                  </a:lnTo>
                  <a:lnTo>
                    <a:pt x="2148" y="93702"/>
                  </a:lnTo>
                  <a:lnTo>
                    <a:pt x="5541" y="94471"/>
                  </a:lnTo>
                  <a:lnTo>
                    <a:pt x="10577" y="91990"/>
                  </a:lnTo>
                  <a:lnTo>
                    <a:pt x="13402" y="89848"/>
                  </a:lnTo>
                  <a:lnTo>
                    <a:pt x="40747" y="86407"/>
                  </a:lnTo>
                  <a:lnTo>
                    <a:pt x="86074" y="80616"/>
                  </a:lnTo>
                  <a:lnTo>
                    <a:pt x="129649" y="76438"/>
                  </a:lnTo>
                  <a:lnTo>
                    <a:pt x="152400" y="665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SMARTInkShape-344">
              <a:extLst>
                <a:ext uri="{FF2B5EF4-FFF2-40B4-BE49-F238E27FC236}">
                  <a16:creationId xmlns:a16="http://schemas.microsoft.com/office/drawing/2014/main" id="{B8B76757-DBB5-A9B6-221E-538C5EB043D6}"/>
                </a:ext>
              </a:extLst>
            </p:cNvPr>
            <p:cNvSpPr/>
            <p:nvPr>
              <p:custDataLst>
                <p:tags r:id="rId27"/>
              </p:custDataLst>
            </p:nvPr>
          </p:nvSpPr>
          <p:spPr>
            <a:xfrm>
              <a:off x="6229350" y="5200702"/>
              <a:ext cx="219076" cy="171339"/>
            </a:xfrm>
            <a:custGeom>
              <a:avLst/>
              <a:gdLst/>
              <a:ahLst/>
              <a:cxnLst/>
              <a:rect l="0" t="0" r="0" b="0"/>
              <a:pathLst>
                <a:path w="219076" h="171339">
                  <a:moveTo>
                    <a:pt x="0" y="57098"/>
                  </a:moveTo>
                  <a:lnTo>
                    <a:pt x="0" y="57098"/>
                  </a:lnTo>
                  <a:lnTo>
                    <a:pt x="8662" y="49494"/>
                  </a:lnTo>
                  <a:lnTo>
                    <a:pt x="50767" y="23199"/>
                  </a:lnTo>
                  <a:lnTo>
                    <a:pt x="58899" y="20866"/>
                  </a:lnTo>
                  <a:lnTo>
                    <a:pt x="62549" y="21301"/>
                  </a:lnTo>
                  <a:lnTo>
                    <a:pt x="74194" y="27362"/>
                  </a:lnTo>
                  <a:lnTo>
                    <a:pt x="80663" y="33236"/>
                  </a:lnTo>
                  <a:lnTo>
                    <a:pt x="89283" y="46735"/>
                  </a:lnTo>
                  <a:lnTo>
                    <a:pt x="93482" y="64141"/>
                  </a:lnTo>
                  <a:lnTo>
                    <a:pt x="86504" y="110035"/>
                  </a:lnTo>
                  <a:lnTo>
                    <a:pt x="84734" y="139640"/>
                  </a:lnTo>
                  <a:lnTo>
                    <a:pt x="76031" y="166188"/>
                  </a:lnTo>
                  <a:lnTo>
                    <a:pt x="73970" y="167925"/>
                  </a:lnTo>
                  <a:lnTo>
                    <a:pt x="66802" y="171338"/>
                  </a:lnTo>
                  <a:lnTo>
                    <a:pt x="66686" y="153079"/>
                  </a:lnTo>
                  <a:lnTo>
                    <a:pt x="69502" y="144559"/>
                  </a:lnTo>
                  <a:lnTo>
                    <a:pt x="92185" y="99147"/>
                  </a:lnTo>
                  <a:lnTo>
                    <a:pt x="117681" y="64296"/>
                  </a:lnTo>
                  <a:lnTo>
                    <a:pt x="130353" y="51940"/>
                  </a:lnTo>
                  <a:lnTo>
                    <a:pt x="177691" y="13561"/>
                  </a:lnTo>
                  <a:lnTo>
                    <a:pt x="196666" y="1949"/>
                  </a:lnTo>
                  <a:lnTo>
                    <a:pt x="209071" y="0"/>
                  </a:lnTo>
                  <a:lnTo>
                    <a:pt x="214463" y="5019"/>
                  </a:lnTo>
                  <a:lnTo>
                    <a:pt x="217027" y="10316"/>
                  </a:lnTo>
                  <a:lnTo>
                    <a:pt x="218895" y="41780"/>
                  </a:lnTo>
                  <a:lnTo>
                    <a:pt x="216200" y="67729"/>
                  </a:lnTo>
                  <a:lnTo>
                    <a:pt x="209939" y="111904"/>
                  </a:lnTo>
                  <a:lnTo>
                    <a:pt x="209665" y="130369"/>
                  </a:lnTo>
                  <a:lnTo>
                    <a:pt x="210685" y="134521"/>
                  </a:lnTo>
                  <a:lnTo>
                    <a:pt x="212424" y="137288"/>
                  </a:lnTo>
                  <a:lnTo>
                    <a:pt x="217762" y="141730"/>
                  </a:lnTo>
                  <a:lnTo>
                    <a:pt x="219075" y="1523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2" name="SMARTInkShape-Group66">
            <a:extLst>
              <a:ext uri="{FF2B5EF4-FFF2-40B4-BE49-F238E27FC236}">
                <a16:creationId xmlns:a16="http://schemas.microsoft.com/office/drawing/2014/main" id="{3A739C9F-499B-B69D-1E01-C666C1A78508}"/>
              </a:ext>
            </a:extLst>
          </p:cNvPr>
          <p:cNvGrpSpPr/>
          <p:nvPr/>
        </p:nvGrpSpPr>
        <p:grpSpPr>
          <a:xfrm>
            <a:off x="5981700" y="5700350"/>
            <a:ext cx="409576" cy="176394"/>
            <a:chOff x="5981700" y="5700350"/>
            <a:chExt cx="409576" cy="176394"/>
          </a:xfrm>
        </p:grpSpPr>
        <p:sp>
          <p:nvSpPr>
            <p:cNvPr id="680" name="SMARTInkShape-345">
              <a:extLst>
                <a:ext uri="{FF2B5EF4-FFF2-40B4-BE49-F238E27FC236}">
                  <a16:creationId xmlns:a16="http://schemas.microsoft.com/office/drawing/2014/main" id="{78F99224-FD4E-F179-6F9A-B29F17EDF4BB}"/>
                </a:ext>
              </a:extLst>
            </p:cNvPr>
            <p:cNvSpPr/>
            <p:nvPr>
              <p:custDataLst>
                <p:tags r:id="rId16"/>
              </p:custDataLst>
            </p:nvPr>
          </p:nvSpPr>
          <p:spPr>
            <a:xfrm>
              <a:off x="6248400" y="5781835"/>
              <a:ext cx="142876" cy="94909"/>
            </a:xfrm>
            <a:custGeom>
              <a:avLst/>
              <a:gdLst/>
              <a:ahLst/>
              <a:cxnLst/>
              <a:rect l="0" t="0" r="0" b="0"/>
              <a:pathLst>
                <a:path w="142876" h="94909">
                  <a:moveTo>
                    <a:pt x="0" y="28415"/>
                  </a:moveTo>
                  <a:lnTo>
                    <a:pt x="0" y="28415"/>
                  </a:lnTo>
                  <a:lnTo>
                    <a:pt x="8662" y="20811"/>
                  </a:lnTo>
                  <a:lnTo>
                    <a:pt x="37585" y="2589"/>
                  </a:lnTo>
                  <a:lnTo>
                    <a:pt x="55238" y="0"/>
                  </a:lnTo>
                  <a:lnTo>
                    <a:pt x="55876" y="1006"/>
                  </a:lnTo>
                  <a:lnTo>
                    <a:pt x="56898" y="13045"/>
                  </a:lnTo>
                  <a:lnTo>
                    <a:pt x="56982" y="18168"/>
                  </a:lnTo>
                  <a:lnTo>
                    <a:pt x="35677" y="62232"/>
                  </a:lnTo>
                  <a:lnTo>
                    <a:pt x="25623" y="77005"/>
                  </a:lnTo>
                  <a:lnTo>
                    <a:pt x="283" y="94908"/>
                  </a:lnTo>
                  <a:lnTo>
                    <a:pt x="42210" y="85379"/>
                  </a:lnTo>
                  <a:lnTo>
                    <a:pt x="86266" y="77480"/>
                  </a:lnTo>
                  <a:lnTo>
                    <a:pt x="124608" y="76166"/>
                  </a:lnTo>
                  <a:lnTo>
                    <a:pt x="132288" y="78919"/>
                  </a:lnTo>
                  <a:lnTo>
                    <a:pt x="135817" y="81134"/>
                  </a:lnTo>
                  <a:lnTo>
                    <a:pt x="138169" y="81552"/>
                  </a:lnTo>
                  <a:lnTo>
                    <a:pt x="142875" y="76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1" name="SMARTInkShape-346">
              <a:extLst>
                <a:ext uri="{FF2B5EF4-FFF2-40B4-BE49-F238E27FC236}">
                  <a16:creationId xmlns:a16="http://schemas.microsoft.com/office/drawing/2014/main" id="{5A26F14A-950A-25A3-443F-F6BC51EA3E2D}"/>
                </a:ext>
              </a:extLst>
            </p:cNvPr>
            <p:cNvSpPr/>
            <p:nvPr>
              <p:custDataLst>
                <p:tags r:id="rId17"/>
              </p:custDataLst>
            </p:nvPr>
          </p:nvSpPr>
          <p:spPr>
            <a:xfrm>
              <a:off x="5981700" y="5700350"/>
              <a:ext cx="209551" cy="157526"/>
            </a:xfrm>
            <a:custGeom>
              <a:avLst/>
              <a:gdLst/>
              <a:ahLst/>
              <a:cxnLst/>
              <a:rect l="0" t="0" r="0" b="0"/>
              <a:pathLst>
                <a:path w="209551" h="157526">
                  <a:moveTo>
                    <a:pt x="0" y="33700"/>
                  </a:moveTo>
                  <a:lnTo>
                    <a:pt x="0" y="33700"/>
                  </a:lnTo>
                  <a:lnTo>
                    <a:pt x="5056" y="28644"/>
                  </a:lnTo>
                  <a:lnTo>
                    <a:pt x="7539" y="23339"/>
                  </a:lnTo>
                  <a:lnTo>
                    <a:pt x="8201" y="20443"/>
                  </a:lnTo>
                  <a:lnTo>
                    <a:pt x="14581" y="14402"/>
                  </a:lnTo>
                  <a:lnTo>
                    <a:pt x="24473" y="9248"/>
                  </a:lnTo>
                  <a:lnTo>
                    <a:pt x="45247" y="3117"/>
                  </a:lnTo>
                  <a:lnTo>
                    <a:pt x="49214" y="612"/>
                  </a:lnTo>
                  <a:lnTo>
                    <a:pt x="53977" y="0"/>
                  </a:lnTo>
                  <a:lnTo>
                    <a:pt x="64912" y="2141"/>
                  </a:lnTo>
                  <a:lnTo>
                    <a:pt x="77912" y="9297"/>
                  </a:lnTo>
                  <a:lnTo>
                    <a:pt x="88466" y="18121"/>
                  </a:lnTo>
                  <a:lnTo>
                    <a:pt x="89669" y="23314"/>
                  </a:lnTo>
                  <a:lnTo>
                    <a:pt x="81398" y="68472"/>
                  </a:lnTo>
                  <a:lnTo>
                    <a:pt x="69622" y="100580"/>
                  </a:lnTo>
                  <a:lnTo>
                    <a:pt x="59001" y="116735"/>
                  </a:lnTo>
                  <a:lnTo>
                    <a:pt x="57164" y="128812"/>
                  </a:lnTo>
                  <a:lnTo>
                    <a:pt x="57154" y="123853"/>
                  </a:lnTo>
                  <a:lnTo>
                    <a:pt x="62207" y="110624"/>
                  </a:lnTo>
                  <a:lnTo>
                    <a:pt x="106494" y="66896"/>
                  </a:lnTo>
                  <a:lnTo>
                    <a:pt x="120355" y="51629"/>
                  </a:lnTo>
                  <a:lnTo>
                    <a:pt x="165728" y="18096"/>
                  </a:lnTo>
                  <a:lnTo>
                    <a:pt x="187838" y="6264"/>
                  </a:lnTo>
                  <a:lnTo>
                    <a:pt x="188725" y="6942"/>
                  </a:lnTo>
                  <a:lnTo>
                    <a:pt x="189711" y="10519"/>
                  </a:lnTo>
                  <a:lnTo>
                    <a:pt x="190396" y="48012"/>
                  </a:lnTo>
                  <a:lnTo>
                    <a:pt x="195537" y="89915"/>
                  </a:lnTo>
                  <a:lnTo>
                    <a:pt x="206309" y="132581"/>
                  </a:lnTo>
                  <a:lnTo>
                    <a:pt x="209550" y="157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1" name="SMARTInkShape-Group67">
            <a:extLst>
              <a:ext uri="{FF2B5EF4-FFF2-40B4-BE49-F238E27FC236}">
                <a16:creationId xmlns:a16="http://schemas.microsoft.com/office/drawing/2014/main" id="{4EF2133D-3AEB-6A89-04C3-663736F89B14}"/>
              </a:ext>
            </a:extLst>
          </p:cNvPr>
          <p:cNvGrpSpPr/>
          <p:nvPr/>
        </p:nvGrpSpPr>
        <p:grpSpPr>
          <a:xfrm>
            <a:off x="6737591" y="5458003"/>
            <a:ext cx="1109115" cy="580848"/>
            <a:chOff x="6737591" y="5458003"/>
            <a:chExt cx="1109115" cy="580848"/>
          </a:xfrm>
        </p:grpSpPr>
        <p:sp>
          <p:nvSpPr>
            <p:cNvPr id="683" name="SMARTInkShape-347">
              <a:extLst>
                <a:ext uri="{FF2B5EF4-FFF2-40B4-BE49-F238E27FC236}">
                  <a16:creationId xmlns:a16="http://schemas.microsoft.com/office/drawing/2014/main" id="{82FA056E-66FB-B302-EE4D-1D9A1FEEA4D4}"/>
                </a:ext>
              </a:extLst>
            </p:cNvPr>
            <p:cNvSpPr/>
            <p:nvPr>
              <p:custDataLst>
                <p:tags r:id="rId8"/>
              </p:custDataLst>
            </p:nvPr>
          </p:nvSpPr>
          <p:spPr>
            <a:xfrm>
              <a:off x="7696200" y="5495925"/>
              <a:ext cx="150506" cy="419101"/>
            </a:xfrm>
            <a:custGeom>
              <a:avLst/>
              <a:gdLst/>
              <a:ahLst/>
              <a:cxnLst/>
              <a:rect l="0" t="0" r="0" b="0"/>
              <a:pathLst>
                <a:path w="150506" h="419101">
                  <a:moveTo>
                    <a:pt x="47625" y="0"/>
                  </a:moveTo>
                  <a:lnTo>
                    <a:pt x="47625" y="0"/>
                  </a:lnTo>
                  <a:lnTo>
                    <a:pt x="47625" y="5056"/>
                  </a:lnTo>
                  <a:lnTo>
                    <a:pt x="48683" y="5488"/>
                  </a:lnTo>
                  <a:lnTo>
                    <a:pt x="52681" y="3144"/>
                  </a:lnTo>
                  <a:lnTo>
                    <a:pt x="56289" y="3155"/>
                  </a:lnTo>
                  <a:lnTo>
                    <a:pt x="65939" y="5988"/>
                  </a:lnTo>
                  <a:lnTo>
                    <a:pt x="101814" y="43931"/>
                  </a:lnTo>
                  <a:lnTo>
                    <a:pt x="119438" y="77352"/>
                  </a:lnTo>
                  <a:lnTo>
                    <a:pt x="136365" y="123977"/>
                  </a:lnTo>
                  <a:lnTo>
                    <a:pt x="146003" y="167614"/>
                  </a:lnTo>
                  <a:lnTo>
                    <a:pt x="150505" y="205591"/>
                  </a:lnTo>
                  <a:lnTo>
                    <a:pt x="146782" y="242008"/>
                  </a:lnTo>
                  <a:lnTo>
                    <a:pt x="142588" y="285694"/>
                  </a:lnTo>
                  <a:lnTo>
                    <a:pt x="134441" y="321599"/>
                  </a:lnTo>
                  <a:lnTo>
                    <a:pt x="112314" y="369127"/>
                  </a:lnTo>
                  <a:lnTo>
                    <a:pt x="86782" y="387595"/>
                  </a:lnTo>
                  <a:lnTo>
                    <a:pt x="48893" y="404135"/>
                  </a:lnTo>
                  <a:lnTo>
                    <a:pt x="22750" y="411323"/>
                  </a:lnTo>
                  <a:lnTo>
                    <a:pt x="14344" y="415644"/>
                  </a:lnTo>
                  <a:lnTo>
                    <a:pt x="0" y="419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SMARTInkShape-348">
              <a:extLst>
                <a:ext uri="{FF2B5EF4-FFF2-40B4-BE49-F238E27FC236}">
                  <a16:creationId xmlns:a16="http://schemas.microsoft.com/office/drawing/2014/main" id="{B31EC31D-37BF-CE38-40A5-BB4A55CE40E7}"/>
                </a:ext>
              </a:extLst>
            </p:cNvPr>
            <p:cNvSpPr/>
            <p:nvPr>
              <p:custDataLst>
                <p:tags r:id="rId9"/>
              </p:custDataLst>
            </p:nvPr>
          </p:nvSpPr>
          <p:spPr>
            <a:xfrm>
              <a:off x="7297474" y="5458003"/>
              <a:ext cx="227277" cy="171273"/>
            </a:xfrm>
            <a:custGeom>
              <a:avLst/>
              <a:gdLst/>
              <a:ahLst/>
              <a:cxnLst/>
              <a:rect l="0" t="0" r="0" b="0"/>
              <a:pathLst>
                <a:path w="227277" h="171273">
                  <a:moveTo>
                    <a:pt x="8201" y="171272"/>
                  </a:moveTo>
                  <a:lnTo>
                    <a:pt x="8201" y="171272"/>
                  </a:lnTo>
                  <a:lnTo>
                    <a:pt x="3145" y="171272"/>
                  </a:lnTo>
                  <a:lnTo>
                    <a:pt x="1654" y="170214"/>
                  </a:lnTo>
                  <a:lnTo>
                    <a:pt x="661" y="168450"/>
                  </a:lnTo>
                  <a:lnTo>
                    <a:pt x="0" y="166216"/>
                  </a:lnTo>
                  <a:lnTo>
                    <a:pt x="4125" y="152958"/>
                  </a:lnTo>
                  <a:lnTo>
                    <a:pt x="16059" y="136061"/>
                  </a:lnTo>
                  <a:lnTo>
                    <a:pt x="62359" y="88587"/>
                  </a:lnTo>
                  <a:lnTo>
                    <a:pt x="107773" y="43126"/>
                  </a:lnTo>
                  <a:lnTo>
                    <a:pt x="123899" y="25940"/>
                  </a:lnTo>
                  <a:lnTo>
                    <a:pt x="128414" y="17427"/>
                  </a:lnTo>
                  <a:lnTo>
                    <a:pt x="131709" y="1855"/>
                  </a:lnTo>
                  <a:lnTo>
                    <a:pt x="132873" y="1178"/>
                  </a:lnTo>
                  <a:lnTo>
                    <a:pt x="140199" y="0"/>
                  </a:lnTo>
                  <a:lnTo>
                    <a:pt x="146207" y="4932"/>
                  </a:lnTo>
                  <a:lnTo>
                    <a:pt x="177723" y="47771"/>
                  </a:lnTo>
                  <a:lnTo>
                    <a:pt x="215020" y="91917"/>
                  </a:lnTo>
                  <a:lnTo>
                    <a:pt x="221828" y="101783"/>
                  </a:lnTo>
                  <a:lnTo>
                    <a:pt x="226200" y="111685"/>
                  </a:lnTo>
                  <a:lnTo>
                    <a:pt x="227276" y="1426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5" name="SMARTInkShape-349">
              <a:extLst>
                <a:ext uri="{FF2B5EF4-FFF2-40B4-BE49-F238E27FC236}">
                  <a16:creationId xmlns:a16="http://schemas.microsoft.com/office/drawing/2014/main" id="{357561AD-3077-8741-912E-9976F6AAA6E2}"/>
                </a:ext>
              </a:extLst>
            </p:cNvPr>
            <p:cNvSpPr/>
            <p:nvPr>
              <p:custDataLst>
                <p:tags r:id="rId10"/>
              </p:custDataLst>
            </p:nvPr>
          </p:nvSpPr>
          <p:spPr>
            <a:xfrm>
              <a:off x="7515901" y="5823829"/>
              <a:ext cx="123150" cy="96625"/>
            </a:xfrm>
            <a:custGeom>
              <a:avLst/>
              <a:gdLst/>
              <a:ahLst/>
              <a:cxnLst/>
              <a:rect l="0" t="0" r="0" b="0"/>
              <a:pathLst>
                <a:path w="123150" h="96625">
                  <a:moveTo>
                    <a:pt x="27899" y="5471"/>
                  </a:moveTo>
                  <a:lnTo>
                    <a:pt x="27899" y="5471"/>
                  </a:lnTo>
                  <a:lnTo>
                    <a:pt x="27899" y="10959"/>
                  </a:lnTo>
                  <a:lnTo>
                    <a:pt x="27899" y="8615"/>
                  </a:lnTo>
                  <a:lnTo>
                    <a:pt x="28957" y="7567"/>
                  </a:lnTo>
                  <a:lnTo>
                    <a:pt x="32955" y="6402"/>
                  </a:lnTo>
                  <a:lnTo>
                    <a:pt x="45233" y="5553"/>
                  </a:lnTo>
                  <a:lnTo>
                    <a:pt x="51497" y="438"/>
                  </a:lnTo>
                  <a:lnTo>
                    <a:pt x="53156" y="0"/>
                  </a:lnTo>
                  <a:lnTo>
                    <a:pt x="54263" y="765"/>
                  </a:lnTo>
                  <a:lnTo>
                    <a:pt x="55000" y="2333"/>
                  </a:lnTo>
                  <a:lnTo>
                    <a:pt x="56549" y="3379"/>
                  </a:lnTo>
                  <a:lnTo>
                    <a:pt x="65872" y="5447"/>
                  </a:lnTo>
                  <a:lnTo>
                    <a:pt x="71018" y="10520"/>
                  </a:lnTo>
                  <a:lnTo>
                    <a:pt x="73521" y="15829"/>
                  </a:lnTo>
                  <a:lnTo>
                    <a:pt x="74188" y="18726"/>
                  </a:lnTo>
                  <a:lnTo>
                    <a:pt x="73575" y="21717"/>
                  </a:lnTo>
                  <a:lnTo>
                    <a:pt x="48635" y="58671"/>
                  </a:lnTo>
                  <a:lnTo>
                    <a:pt x="30238" y="83463"/>
                  </a:lnTo>
                  <a:lnTo>
                    <a:pt x="19766" y="87759"/>
                  </a:lnTo>
                  <a:lnTo>
                    <a:pt x="1607" y="90894"/>
                  </a:lnTo>
                  <a:lnTo>
                    <a:pt x="846" y="92053"/>
                  </a:lnTo>
                  <a:lnTo>
                    <a:pt x="0" y="96163"/>
                  </a:lnTo>
                  <a:lnTo>
                    <a:pt x="832" y="96624"/>
                  </a:lnTo>
                  <a:lnTo>
                    <a:pt x="8120" y="93275"/>
                  </a:lnTo>
                  <a:lnTo>
                    <a:pt x="50100" y="91317"/>
                  </a:lnTo>
                  <a:lnTo>
                    <a:pt x="97324" y="91201"/>
                  </a:lnTo>
                  <a:lnTo>
                    <a:pt x="116325" y="91196"/>
                  </a:lnTo>
                  <a:lnTo>
                    <a:pt x="118600" y="90138"/>
                  </a:lnTo>
                  <a:lnTo>
                    <a:pt x="123149" y="816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6" name="SMARTInkShape-350">
              <a:extLst>
                <a:ext uri="{FF2B5EF4-FFF2-40B4-BE49-F238E27FC236}">
                  <a16:creationId xmlns:a16="http://schemas.microsoft.com/office/drawing/2014/main" id="{4CC86249-8B8B-4490-40BA-5917374C0A8F}"/>
                </a:ext>
              </a:extLst>
            </p:cNvPr>
            <p:cNvSpPr/>
            <p:nvPr>
              <p:custDataLst>
                <p:tags r:id="rId11"/>
              </p:custDataLst>
            </p:nvPr>
          </p:nvSpPr>
          <p:spPr>
            <a:xfrm>
              <a:off x="7362825" y="5738273"/>
              <a:ext cx="150496" cy="89919"/>
            </a:xfrm>
            <a:custGeom>
              <a:avLst/>
              <a:gdLst/>
              <a:ahLst/>
              <a:cxnLst/>
              <a:rect l="0" t="0" r="0" b="0"/>
              <a:pathLst>
                <a:path w="150496" h="89919">
                  <a:moveTo>
                    <a:pt x="9525" y="43402"/>
                  </a:moveTo>
                  <a:lnTo>
                    <a:pt x="9525" y="43402"/>
                  </a:lnTo>
                  <a:lnTo>
                    <a:pt x="14581" y="38346"/>
                  </a:lnTo>
                  <a:lnTo>
                    <a:pt x="58430" y="15956"/>
                  </a:lnTo>
                  <a:lnTo>
                    <a:pt x="75991" y="8460"/>
                  </a:lnTo>
                  <a:lnTo>
                    <a:pt x="109882" y="2895"/>
                  </a:lnTo>
                  <a:lnTo>
                    <a:pt x="114530" y="522"/>
                  </a:lnTo>
                  <a:lnTo>
                    <a:pt x="118687" y="0"/>
                  </a:lnTo>
                  <a:lnTo>
                    <a:pt x="126128" y="2240"/>
                  </a:lnTo>
                  <a:lnTo>
                    <a:pt x="136267" y="9451"/>
                  </a:lnTo>
                  <a:lnTo>
                    <a:pt x="145973" y="23347"/>
                  </a:lnTo>
                  <a:lnTo>
                    <a:pt x="150495" y="40870"/>
                  </a:lnTo>
                  <a:lnTo>
                    <a:pt x="149013" y="47006"/>
                  </a:lnTo>
                  <a:lnTo>
                    <a:pt x="141722" y="59467"/>
                  </a:lnTo>
                  <a:lnTo>
                    <a:pt x="120662" y="78384"/>
                  </a:lnTo>
                  <a:lnTo>
                    <a:pt x="100547" y="85408"/>
                  </a:lnTo>
                  <a:lnTo>
                    <a:pt x="53140" y="89918"/>
                  </a:lnTo>
                  <a:lnTo>
                    <a:pt x="0" y="815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SMARTInkShape-351">
              <a:extLst>
                <a:ext uri="{FF2B5EF4-FFF2-40B4-BE49-F238E27FC236}">
                  <a16:creationId xmlns:a16="http://schemas.microsoft.com/office/drawing/2014/main" id="{B227E51B-A9B8-96C5-2692-C05CE5AC822B}"/>
                </a:ext>
              </a:extLst>
            </p:cNvPr>
            <p:cNvSpPr/>
            <p:nvPr>
              <p:custDataLst>
                <p:tags r:id="rId12"/>
              </p:custDataLst>
            </p:nvPr>
          </p:nvSpPr>
          <p:spPr>
            <a:xfrm>
              <a:off x="7362825" y="5653244"/>
              <a:ext cx="66285" cy="299882"/>
            </a:xfrm>
            <a:custGeom>
              <a:avLst/>
              <a:gdLst/>
              <a:ahLst/>
              <a:cxnLst/>
              <a:rect l="0" t="0" r="0" b="0"/>
              <a:pathLst>
                <a:path w="66285" h="299882">
                  <a:moveTo>
                    <a:pt x="57150" y="14131"/>
                  </a:moveTo>
                  <a:lnTo>
                    <a:pt x="57150" y="14131"/>
                  </a:lnTo>
                  <a:lnTo>
                    <a:pt x="62206" y="9075"/>
                  </a:lnTo>
                  <a:lnTo>
                    <a:pt x="64690" y="3770"/>
                  </a:lnTo>
                  <a:lnTo>
                    <a:pt x="65351" y="874"/>
                  </a:lnTo>
                  <a:lnTo>
                    <a:pt x="65793" y="0"/>
                  </a:lnTo>
                  <a:lnTo>
                    <a:pt x="66087" y="478"/>
                  </a:lnTo>
                  <a:lnTo>
                    <a:pt x="66284" y="1854"/>
                  </a:lnTo>
                  <a:lnTo>
                    <a:pt x="55893" y="48756"/>
                  </a:lnTo>
                  <a:lnTo>
                    <a:pt x="43254" y="87654"/>
                  </a:lnTo>
                  <a:lnTo>
                    <a:pt x="32337" y="130578"/>
                  </a:lnTo>
                  <a:lnTo>
                    <a:pt x="23457" y="166462"/>
                  </a:lnTo>
                  <a:lnTo>
                    <a:pt x="18240" y="208609"/>
                  </a:lnTo>
                  <a:lnTo>
                    <a:pt x="6345" y="247320"/>
                  </a:lnTo>
                  <a:lnTo>
                    <a:pt x="0" y="2998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SMARTInkShape-352">
              <a:extLst>
                <a:ext uri="{FF2B5EF4-FFF2-40B4-BE49-F238E27FC236}">
                  <a16:creationId xmlns:a16="http://schemas.microsoft.com/office/drawing/2014/main" id="{C43CE9B1-261B-7D2C-9A73-93BDAF1B996C}"/>
                </a:ext>
              </a:extLst>
            </p:cNvPr>
            <p:cNvSpPr/>
            <p:nvPr>
              <p:custDataLst>
                <p:tags r:id="rId13"/>
              </p:custDataLst>
            </p:nvPr>
          </p:nvSpPr>
          <p:spPr>
            <a:xfrm>
              <a:off x="7105650" y="5791223"/>
              <a:ext cx="171451" cy="9503"/>
            </a:xfrm>
            <a:custGeom>
              <a:avLst/>
              <a:gdLst/>
              <a:ahLst/>
              <a:cxnLst/>
              <a:rect l="0" t="0" r="0" b="0"/>
              <a:pathLst>
                <a:path w="171451" h="9503">
                  <a:moveTo>
                    <a:pt x="0" y="9502"/>
                  </a:moveTo>
                  <a:lnTo>
                    <a:pt x="0" y="9502"/>
                  </a:lnTo>
                  <a:lnTo>
                    <a:pt x="0" y="4446"/>
                  </a:lnTo>
                  <a:lnTo>
                    <a:pt x="1058" y="2957"/>
                  </a:lnTo>
                  <a:lnTo>
                    <a:pt x="2822" y="1963"/>
                  </a:lnTo>
                  <a:lnTo>
                    <a:pt x="13183" y="565"/>
                  </a:lnTo>
                  <a:lnTo>
                    <a:pt x="50817" y="93"/>
                  </a:lnTo>
                  <a:lnTo>
                    <a:pt x="93999" y="0"/>
                  </a:lnTo>
                  <a:lnTo>
                    <a:pt x="133103" y="2804"/>
                  </a:lnTo>
                  <a:lnTo>
                    <a:pt x="171450" y="95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9" name="SMARTInkShape-353">
              <a:extLst>
                <a:ext uri="{FF2B5EF4-FFF2-40B4-BE49-F238E27FC236}">
                  <a16:creationId xmlns:a16="http://schemas.microsoft.com/office/drawing/2014/main" id="{59531963-DAE4-300C-47C8-24475F57EA73}"/>
                </a:ext>
              </a:extLst>
            </p:cNvPr>
            <p:cNvSpPr/>
            <p:nvPr>
              <p:custDataLst>
                <p:tags r:id="rId14"/>
              </p:custDataLst>
            </p:nvPr>
          </p:nvSpPr>
          <p:spPr>
            <a:xfrm>
              <a:off x="6972300" y="5726242"/>
              <a:ext cx="56643" cy="188784"/>
            </a:xfrm>
            <a:custGeom>
              <a:avLst/>
              <a:gdLst/>
              <a:ahLst/>
              <a:cxnLst/>
              <a:rect l="0" t="0" r="0" b="0"/>
              <a:pathLst>
                <a:path w="56643" h="188784">
                  <a:moveTo>
                    <a:pt x="38100" y="17333"/>
                  </a:moveTo>
                  <a:lnTo>
                    <a:pt x="38100" y="17333"/>
                  </a:lnTo>
                  <a:lnTo>
                    <a:pt x="55433" y="0"/>
                  </a:lnTo>
                  <a:lnTo>
                    <a:pt x="56005" y="486"/>
                  </a:lnTo>
                  <a:lnTo>
                    <a:pt x="56642" y="3849"/>
                  </a:lnTo>
                  <a:lnTo>
                    <a:pt x="46722" y="41192"/>
                  </a:lnTo>
                  <a:lnTo>
                    <a:pt x="35010" y="78730"/>
                  </a:lnTo>
                  <a:lnTo>
                    <a:pt x="22203" y="123652"/>
                  </a:lnTo>
                  <a:lnTo>
                    <a:pt x="0" y="1887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SMARTInkShape-354">
              <a:extLst>
                <a:ext uri="{FF2B5EF4-FFF2-40B4-BE49-F238E27FC236}">
                  <a16:creationId xmlns:a16="http://schemas.microsoft.com/office/drawing/2014/main" id="{E98AB609-D71B-3D24-9B51-5254E8720629}"/>
                </a:ext>
              </a:extLst>
            </p:cNvPr>
            <p:cNvSpPr/>
            <p:nvPr>
              <p:custDataLst>
                <p:tags r:id="rId15"/>
              </p:custDataLst>
            </p:nvPr>
          </p:nvSpPr>
          <p:spPr>
            <a:xfrm>
              <a:off x="6737591" y="5582974"/>
              <a:ext cx="186577" cy="455877"/>
            </a:xfrm>
            <a:custGeom>
              <a:avLst/>
              <a:gdLst/>
              <a:ahLst/>
              <a:cxnLst/>
              <a:rect l="0" t="0" r="0" b="0"/>
              <a:pathLst>
                <a:path w="186577" h="455877">
                  <a:moveTo>
                    <a:pt x="168034" y="8201"/>
                  </a:moveTo>
                  <a:lnTo>
                    <a:pt x="168034" y="8201"/>
                  </a:lnTo>
                  <a:lnTo>
                    <a:pt x="173090" y="3145"/>
                  </a:lnTo>
                  <a:lnTo>
                    <a:pt x="178395" y="662"/>
                  </a:lnTo>
                  <a:lnTo>
                    <a:pt x="181291" y="0"/>
                  </a:lnTo>
                  <a:lnTo>
                    <a:pt x="183222" y="617"/>
                  </a:lnTo>
                  <a:lnTo>
                    <a:pt x="184509" y="2088"/>
                  </a:lnTo>
                  <a:lnTo>
                    <a:pt x="186576" y="6993"/>
                  </a:lnTo>
                  <a:lnTo>
                    <a:pt x="176656" y="18403"/>
                  </a:lnTo>
                  <a:lnTo>
                    <a:pt x="129331" y="59399"/>
                  </a:lnTo>
                  <a:lnTo>
                    <a:pt x="90291" y="90804"/>
                  </a:lnTo>
                  <a:lnTo>
                    <a:pt x="54487" y="136858"/>
                  </a:lnTo>
                  <a:lnTo>
                    <a:pt x="28757" y="178724"/>
                  </a:lnTo>
                  <a:lnTo>
                    <a:pt x="13878" y="205130"/>
                  </a:lnTo>
                  <a:lnTo>
                    <a:pt x="8114" y="212512"/>
                  </a:lnTo>
                  <a:lnTo>
                    <a:pt x="0" y="253239"/>
                  </a:lnTo>
                  <a:lnTo>
                    <a:pt x="2653" y="300468"/>
                  </a:lnTo>
                  <a:lnTo>
                    <a:pt x="15198" y="342920"/>
                  </a:lnTo>
                  <a:lnTo>
                    <a:pt x="31855" y="382098"/>
                  </a:lnTo>
                  <a:lnTo>
                    <a:pt x="54429" y="422762"/>
                  </a:lnTo>
                  <a:lnTo>
                    <a:pt x="72989" y="442184"/>
                  </a:lnTo>
                  <a:lnTo>
                    <a:pt x="101359" y="4558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6" name="SMARTInkShape-Group68">
            <a:extLst>
              <a:ext uri="{FF2B5EF4-FFF2-40B4-BE49-F238E27FC236}">
                <a16:creationId xmlns:a16="http://schemas.microsoft.com/office/drawing/2014/main" id="{4808E25D-1199-D8A5-90A4-1C6A5A09A3C9}"/>
              </a:ext>
            </a:extLst>
          </p:cNvPr>
          <p:cNvGrpSpPr/>
          <p:nvPr/>
        </p:nvGrpSpPr>
        <p:grpSpPr>
          <a:xfrm>
            <a:off x="8093854" y="5562634"/>
            <a:ext cx="695362" cy="238092"/>
            <a:chOff x="8093854" y="5562634"/>
            <a:chExt cx="695362" cy="238092"/>
          </a:xfrm>
        </p:grpSpPr>
        <p:sp>
          <p:nvSpPr>
            <p:cNvPr id="692" name="SMARTInkShape-355">
              <a:extLst>
                <a:ext uri="{FF2B5EF4-FFF2-40B4-BE49-F238E27FC236}">
                  <a16:creationId xmlns:a16="http://schemas.microsoft.com/office/drawing/2014/main" id="{F5F08207-039B-CB06-A0D5-B334F617CD04}"/>
                </a:ext>
              </a:extLst>
            </p:cNvPr>
            <p:cNvSpPr/>
            <p:nvPr>
              <p:custDataLst>
                <p:tags r:id="rId4"/>
              </p:custDataLst>
            </p:nvPr>
          </p:nvSpPr>
          <p:spPr>
            <a:xfrm>
              <a:off x="8632379" y="5564708"/>
              <a:ext cx="156837" cy="199865"/>
            </a:xfrm>
            <a:custGeom>
              <a:avLst/>
              <a:gdLst/>
              <a:ahLst/>
              <a:cxnLst/>
              <a:rect l="0" t="0" r="0" b="0"/>
              <a:pathLst>
                <a:path w="156837" h="199865">
                  <a:moveTo>
                    <a:pt x="121096" y="26467"/>
                  </a:moveTo>
                  <a:lnTo>
                    <a:pt x="121096" y="26467"/>
                  </a:lnTo>
                  <a:lnTo>
                    <a:pt x="121096" y="5008"/>
                  </a:lnTo>
                  <a:lnTo>
                    <a:pt x="118979" y="2636"/>
                  </a:lnTo>
                  <a:lnTo>
                    <a:pt x="110984" y="0"/>
                  </a:lnTo>
                  <a:lnTo>
                    <a:pt x="100374" y="1651"/>
                  </a:lnTo>
                  <a:lnTo>
                    <a:pt x="66203" y="16391"/>
                  </a:lnTo>
                  <a:lnTo>
                    <a:pt x="48721" y="33277"/>
                  </a:lnTo>
                  <a:lnTo>
                    <a:pt x="20251" y="78611"/>
                  </a:lnTo>
                  <a:lnTo>
                    <a:pt x="2908" y="108695"/>
                  </a:lnTo>
                  <a:lnTo>
                    <a:pt x="0" y="138202"/>
                  </a:lnTo>
                  <a:lnTo>
                    <a:pt x="3070" y="154091"/>
                  </a:lnTo>
                  <a:lnTo>
                    <a:pt x="15805" y="179993"/>
                  </a:lnTo>
                  <a:lnTo>
                    <a:pt x="32984" y="197664"/>
                  </a:lnTo>
                  <a:lnTo>
                    <a:pt x="40130" y="199864"/>
                  </a:lnTo>
                  <a:lnTo>
                    <a:pt x="56536" y="199489"/>
                  </a:lnTo>
                  <a:lnTo>
                    <a:pt x="78566" y="193326"/>
                  </a:lnTo>
                  <a:lnTo>
                    <a:pt x="120956" y="167367"/>
                  </a:lnTo>
                  <a:lnTo>
                    <a:pt x="137870" y="151940"/>
                  </a:lnTo>
                  <a:lnTo>
                    <a:pt x="151231" y="128908"/>
                  </a:lnTo>
                  <a:lnTo>
                    <a:pt x="156836" y="101975"/>
                  </a:lnTo>
                  <a:lnTo>
                    <a:pt x="150788" y="58713"/>
                  </a:lnTo>
                  <a:lnTo>
                    <a:pt x="144945" y="39314"/>
                  </a:lnTo>
                  <a:lnTo>
                    <a:pt x="136511" y="25217"/>
                  </a:lnTo>
                  <a:lnTo>
                    <a:pt x="130416" y="20620"/>
                  </a:lnTo>
                  <a:lnTo>
                    <a:pt x="99799" y="8805"/>
                  </a:lnTo>
                  <a:lnTo>
                    <a:pt x="97373" y="9400"/>
                  </a:lnTo>
                  <a:lnTo>
                    <a:pt x="95756" y="10857"/>
                  </a:lnTo>
                  <a:lnTo>
                    <a:pt x="94678" y="12885"/>
                  </a:lnTo>
                  <a:lnTo>
                    <a:pt x="92900" y="14237"/>
                  </a:lnTo>
                  <a:lnTo>
                    <a:pt x="82996" y="169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SMARTInkShape-356">
              <a:extLst>
                <a:ext uri="{FF2B5EF4-FFF2-40B4-BE49-F238E27FC236}">
                  <a16:creationId xmlns:a16="http://schemas.microsoft.com/office/drawing/2014/main" id="{7F1B63F2-4F4F-AAC2-5ADE-8A9AC93887E8}"/>
                </a:ext>
              </a:extLst>
            </p:cNvPr>
            <p:cNvSpPr/>
            <p:nvPr>
              <p:custDataLst>
                <p:tags r:id="rId5"/>
              </p:custDataLst>
            </p:nvPr>
          </p:nvSpPr>
          <p:spPr>
            <a:xfrm>
              <a:off x="8439150" y="5567519"/>
              <a:ext cx="103060" cy="233207"/>
            </a:xfrm>
            <a:custGeom>
              <a:avLst/>
              <a:gdLst/>
              <a:ahLst/>
              <a:cxnLst/>
              <a:rect l="0" t="0" r="0" b="0"/>
              <a:pathLst>
                <a:path w="103060" h="233207">
                  <a:moveTo>
                    <a:pt x="85725" y="14131"/>
                  </a:moveTo>
                  <a:lnTo>
                    <a:pt x="85725" y="14131"/>
                  </a:lnTo>
                  <a:lnTo>
                    <a:pt x="98982" y="874"/>
                  </a:lnTo>
                  <a:lnTo>
                    <a:pt x="100912" y="0"/>
                  </a:lnTo>
                  <a:lnTo>
                    <a:pt x="102201" y="478"/>
                  </a:lnTo>
                  <a:lnTo>
                    <a:pt x="103059" y="1854"/>
                  </a:lnTo>
                  <a:lnTo>
                    <a:pt x="102571" y="3830"/>
                  </a:lnTo>
                  <a:lnTo>
                    <a:pt x="81883" y="42446"/>
                  </a:lnTo>
                  <a:lnTo>
                    <a:pt x="64347" y="77932"/>
                  </a:lnTo>
                  <a:lnTo>
                    <a:pt x="42223" y="113236"/>
                  </a:lnTo>
                  <a:lnTo>
                    <a:pt x="22308" y="159265"/>
                  </a:lnTo>
                  <a:lnTo>
                    <a:pt x="4241" y="199259"/>
                  </a:lnTo>
                  <a:lnTo>
                    <a:pt x="0" y="2332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SMARTInkShape-357">
              <a:extLst>
                <a:ext uri="{FF2B5EF4-FFF2-40B4-BE49-F238E27FC236}">
                  <a16:creationId xmlns:a16="http://schemas.microsoft.com/office/drawing/2014/main" id="{BB86EF81-1A6C-BBC1-F1B5-6B4D5D25B03E}"/>
                </a:ext>
              </a:extLst>
            </p:cNvPr>
            <p:cNvSpPr/>
            <p:nvPr>
              <p:custDataLst>
                <p:tags r:id="rId6"/>
              </p:custDataLst>
            </p:nvPr>
          </p:nvSpPr>
          <p:spPr>
            <a:xfrm>
              <a:off x="8162925" y="5715000"/>
              <a:ext cx="200026" cy="76201"/>
            </a:xfrm>
            <a:custGeom>
              <a:avLst/>
              <a:gdLst/>
              <a:ahLst/>
              <a:cxnLst/>
              <a:rect l="0" t="0" r="0" b="0"/>
              <a:pathLst>
                <a:path w="200026" h="76201">
                  <a:moveTo>
                    <a:pt x="200025" y="0"/>
                  </a:moveTo>
                  <a:lnTo>
                    <a:pt x="200025" y="0"/>
                  </a:lnTo>
                  <a:lnTo>
                    <a:pt x="190304" y="1058"/>
                  </a:lnTo>
                  <a:lnTo>
                    <a:pt x="147508" y="16247"/>
                  </a:lnTo>
                  <a:lnTo>
                    <a:pt x="103181" y="31471"/>
                  </a:lnTo>
                  <a:lnTo>
                    <a:pt x="66203" y="48483"/>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SMARTInkShape-358">
              <a:extLst>
                <a:ext uri="{FF2B5EF4-FFF2-40B4-BE49-F238E27FC236}">
                  <a16:creationId xmlns:a16="http://schemas.microsoft.com/office/drawing/2014/main" id="{40D9A6D9-F3E7-6F76-8C31-AF2F5AFD1221}"/>
                </a:ext>
              </a:extLst>
            </p:cNvPr>
            <p:cNvSpPr/>
            <p:nvPr>
              <p:custDataLst>
                <p:tags r:id="rId7"/>
              </p:custDataLst>
            </p:nvPr>
          </p:nvSpPr>
          <p:spPr>
            <a:xfrm>
              <a:off x="8093854" y="5562634"/>
              <a:ext cx="192684" cy="190467"/>
            </a:xfrm>
            <a:custGeom>
              <a:avLst/>
              <a:gdLst/>
              <a:ahLst/>
              <a:cxnLst/>
              <a:rect l="0" t="0" r="0" b="0"/>
              <a:pathLst>
                <a:path w="192684" h="190467">
                  <a:moveTo>
                    <a:pt x="2396" y="9491"/>
                  </a:moveTo>
                  <a:lnTo>
                    <a:pt x="2396" y="9491"/>
                  </a:lnTo>
                  <a:lnTo>
                    <a:pt x="7452" y="9491"/>
                  </a:lnTo>
                  <a:lnTo>
                    <a:pt x="8943" y="8433"/>
                  </a:lnTo>
                  <a:lnTo>
                    <a:pt x="9936" y="6669"/>
                  </a:lnTo>
                  <a:lnTo>
                    <a:pt x="10597" y="4435"/>
                  </a:lnTo>
                  <a:lnTo>
                    <a:pt x="9981" y="2946"/>
                  </a:lnTo>
                  <a:lnTo>
                    <a:pt x="8510" y="1952"/>
                  </a:lnTo>
                  <a:lnTo>
                    <a:pt x="6472" y="1290"/>
                  </a:lnTo>
                  <a:lnTo>
                    <a:pt x="6172" y="849"/>
                  </a:lnTo>
                  <a:lnTo>
                    <a:pt x="10954" y="82"/>
                  </a:lnTo>
                  <a:lnTo>
                    <a:pt x="6578" y="0"/>
                  </a:lnTo>
                  <a:lnTo>
                    <a:pt x="6242" y="1047"/>
                  </a:lnTo>
                  <a:lnTo>
                    <a:pt x="8692" y="5032"/>
                  </a:lnTo>
                  <a:lnTo>
                    <a:pt x="16129" y="7510"/>
                  </a:lnTo>
                  <a:lnTo>
                    <a:pt x="32218" y="11727"/>
                  </a:lnTo>
                  <a:lnTo>
                    <a:pt x="50391" y="16856"/>
                  </a:lnTo>
                  <a:lnTo>
                    <a:pt x="69180" y="21198"/>
                  </a:lnTo>
                  <a:lnTo>
                    <a:pt x="116672" y="44513"/>
                  </a:lnTo>
                  <a:lnTo>
                    <a:pt x="145686" y="67908"/>
                  </a:lnTo>
                  <a:lnTo>
                    <a:pt x="180585" y="99208"/>
                  </a:lnTo>
                  <a:lnTo>
                    <a:pt x="184690" y="101052"/>
                  </a:lnTo>
                  <a:lnTo>
                    <a:pt x="187424" y="103340"/>
                  </a:lnTo>
                  <a:lnTo>
                    <a:pt x="192176" y="112618"/>
                  </a:lnTo>
                  <a:lnTo>
                    <a:pt x="192683" y="118834"/>
                  </a:lnTo>
                  <a:lnTo>
                    <a:pt x="189980" y="124410"/>
                  </a:lnTo>
                  <a:lnTo>
                    <a:pt x="187776" y="127378"/>
                  </a:lnTo>
                  <a:lnTo>
                    <a:pt x="176864" y="130676"/>
                  </a:lnTo>
                  <a:lnTo>
                    <a:pt x="138930" y="137851"/>
                  </a:lnTo>
                  <a:lnTo>
                    <a:pt x="92787" y="149460"/>
                  </a:lnTo>
                  <a:lnTo>
                    <a:pt x="55450" y="159121"/>
                  </a:lnTo>
                  <a:lnTo>
                    <a:pt x="25877" y="163892"/>
                  </a:lnTo>
                  <a:lnTo>
                    <a:pt x="6531" y="172009"/>
                  </a:lnTo>
                  <a:lnTo>
                    <a:pt x="1978" y="174986"/>
                  </a:lnTo>
                  <a:lnTo>
                    <a:pt x="0" y="178030"/>
                  </a:lnTo>
                  <a:lnTo>
                    <a:pt x="2396" y="1904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a:t>
            </a:r>
            <a:r>
              <a:rPr lang="el-GR" i="1" dirty="0">
                <a:latin typeface="Cambria Math" panose="02040503050406030204" pitchFamily="18" charset="0"/>
                <a:ea typeface="Cambria Math" panose="02040503050406030204" pitchFamily="18" charset="0"/>
              </a:rPr>
              <a:t>α</a:t>
            </a:r>
            <a:r>
              <a:rPr lang="en-US" dirty="0"/>
              <a:t>)% Confidence Interval for </a:t>
            </a:r>
            <a:r>
              <a:rPr lang="en-US" i="1" dirty="0"/>
              <a:t>p</a:t>
            </a:r>
            <a:r>
              <a:rPr lang="en-US" baseline="-25000" dirty="0"/>
              <a:t>1 </a:t>
            </a:r>
            <a:r>
              <a:rPr lang="en-US" dirty="0">
                <a:latin typeface="Symbol" pitchFamily="98" charset="2"/>
              </a:rPr>
              <a:t>-</a:t>
            </a:r>
            <a:r>
              <a:rPr lang="en-US" dirty="0"/>
              <a:t> </a:t>
            </a:r>
            <a:r>
              <a:rPr lang="en-US" i="1" dirty="0"/>
              <a:t>p</a:t>
            </a:r>
            <a:r>
              <a:rPr lang="en-US" baseline="-25000" dirty="0"/>
              <a:t>2</a:t>
            </a:r>
          </a:p>
        </p:txBody>
      </p:sp>
      <p:grpSp>
        <p:nvGrpSpPr>
          <p:cNvPr id="386" name="SMARTInkShape-Group154">
            <a:extLst>
              <a:ext uri="{FF2B5EF4-FFF2-40B4-BE49-F238E27FC236}">
                <a16:creationId xmlns:a16="http://schemas.microsoft.com/office/drawing/2014/main" id="{A55788CF-3EDC-2DEE-83AF-D7A346E22021}"/>
              </a:ext>
            </a:extLst>
          </p:cNvPr>
          <p:cNvGrpSpPr/>
          <p:nvPr/>
        </p:nvGrpSpPr>
        <p:grpSpPr>
          <a:xfrm>
            <a:off x="2933700" y="1324021"/>
            <a:ext cx="3009901" cy="1485855"/>
            <a:chOff x="2933700" y="1324021"/>
            <a:chExt cx="3009901" cy="1485855"/>
          </a:xfrm>
        </p:grpSpPr>
        <p:sp>
          <p:nvSpPr>
            <p:cNvPr id="379" name="SMARTInkShape-749">
              <a:extLst>
                <a:ext uri="{FF2B5EF4-FFF2-40B4-BE49-F238E27FC236}">
                  <a16:creationId xmlns:a16="http://schemas.microsoft.com/office/drawing/2014/main" id="{D0321FBF-4554-4B96-79F1-85E71D17DEB8}"/>
                </a:ext>
              </a:extLst>
            </p:cNvPr>
            <p:cNvSpPr/>
            <p:nvPr>
              <p:custDataLst>
                <p:tags r:id="rId103"/>
              </p:custDataLst>
            </p:nvPr>
          </p:nvSpPr>
          <p:spPr>
            <a:xfrm>
              <a:off x="4355401" y="2057953"/>
              <a:ext cx="245175" cy="258234"/>
            </a:xfrm>
            <a:custGeom>
              <a:avLst/>
              <a:gdLst/>
              <a:ahLst/>
              <a:cxnLst/>
              <a:rect l="0" t="0" r="0" b="0"/>
              <a:pathLst>
                <a:path w="245175" h="258234">
                  <a:moveTo>
                    <a:pt x="226124" y="37547"/>
                  </a:moveTo>
                  <a:lnTo>
                    <a:pt x="226124" y="37547"/>
                  </a:lnTo>
                  <a:lnTo>
                    <a:pt x="226124" y="32491"/>
                  </a:lnTo>
                  <a:lnTo>
                    <a:pt x="228946" y="27186"/>
                  </a:lnTo>
                  <a:lnTo>
                    <a:pt x="241312" y="12037"/>
                  </a:lnTo>
                  <a:lnTo>
                    <a:pt x="245024" y="0"/>
                  </a:lnTo>
                  <a:lnTo>
                    <a:pt x="202356" y="44388"/>
                  </a:lnTo>
                  <a:lnTo>
                    <a:pt x="173687" y="86014"/>
                  </a:lnTo>
                  <a:lnTo>
                    <a:pt x="139976" y="130885"/>
                  </a:lnTo>
                  <a:lnTo>
                    <a:pt x="102047" y="177387"/>
                  </a:lnTo>
                  <a:lnTo>
                    <a:pt x="62703" y="219586"/>
                  </a:lnTo>
                  <a:lnTo>
                    <a:pt x="20175" y="257451"/>
                  </a:lnTo>
                  <a:lnTo>
                    <a:pt x="14741" y="258233"/>
                  </a:lnTo>
                  <a:lnTo>
                    <a:pt x="10061" y="256638"/>
                  </a:lnTo>
                  <a:lnTo>
                    <a:pt x="5882" y="253458"/>
                  </a:lnTo>
                  <a:lnTo>
                    <a:pt x="1239" y="244280"/>
                  </a:lnTo>
                  <a:lnTo>
                    <a:pt x="0" y="238869"/>
                  </a:lnTo>
                  <a:lnTo>
                    <a:pt x="1447" y="227212"/>
                  </a:lnTo>
                  <a:lnTo>
                    <a:pt x="5389" y="203105"/>
                  </a:lnTo>
                  <a:lnTo>
                    <a:pt x="8428" y="182037"/>
                  </a:lnTo>
                  <a:lnTo>
                    <a:pt x="28410" y="138066"/>
                  </a:lnTo>
                  <a:lnTo>
                    <a:pt x="43600" y="117542"/>
                  </a:lnTo>
                  <a:lnTo>
                    <a:pt x="61506" y="103112"/>
                  </a:lnTo>
                  <a:lnTo>
                    <a:pt x="75160" y="97191"/>
                  </a:lnTo>
                  <a:lnTo>
                    <a:pt x="78914" y="98476"/>
                  </a:lnTo>
                  <a:lnTo>
                    <a:pt x="105568" y="127336"/>
                  </a:lnTo>
                  <a:lnTo>
                    <a:pt x="142636" y="172230"/>
                  </a:lnTo>
                  <a:lnTo>
                    <a:pt x="189083" y="219501"/>
                  </a:lnTo>
                  <a:lnTo>
                    <a:pt x="212959" y="242392"/>
                  </a:lnTo>
                  <a:lnTo>
                    <a:pt x="226032" y="248990"/>
                  </a:lnTo>
                  <a:lnTo>
                    <a:pt x="232433" y="253230"/>
                  </a:lnTo>
                  <a:lnTo>
                    <a:pt x="245174" y="2566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750">
              <a:extLst>
                <a:ext uri="{FF2B5EF4-FFF2-40B4-BE49-F238E27FC236}">
                  <a16:creationId xmlns:a16="http://schemas.microsoft.com/office/drawing/2014/main" id="{360790CC-5722-3145-C719-7CCF78E60324}"/>
                </a:ext>
              </a:extLst>
            </p:cNvPr>
            <p:cNvSpPr/>
            <p:nvPr>
              <p:custDataLst>
                <p:tags r:id="rId104"/>
              </p:custDataLst>
            </p:nvPr>
          </p:nvSpPr>
          <p:spPr>
            <a:xfrm>
              <a:off x="4095750" y="2200275"/>
              <a:ext cx="190501" cy="28576"/>
            </a:xfrm>
            <a:custGeom>
              <a:avLst/>
              <a:gdLst/>
              <a:ahLst/>
              <a:cxnLst/>
              <a:rect l="0" t="0" r="0" b="0"/>
              <a:pathLst>
                <a:path w="190501" h="28576">
                  <a:moveTo>
                    <a:pt x="0" y="28575"/>
                  </a:moveTo>
                  <a:lnTo>
                    <a:pt x="0" y="28575"/>
                  </a:lnTo>
                  <a:lnTo>
                    <a:pt x="5056" y="28575"/>
                  </a:lnTo>
                  <a:lnTo>
                    <a:pt x="6546" y="27517"/>
                  </a:lnTo>
                  <a:lnTo>
                    <a:pt x="7539" y="25753"/>
                  </a:lnTo>
                  <a:lnTo>
                    <a:pt x="8201" y="23519"/>
                  </a:lnTo>
                  <a:lnTo>
                    <a:pt x="9701" y="22029"/>
                  </a:lnTo>
                  <a:lnTo>
                    <a:pt x="14189" y="20374"/>
                  </a:lnTo>
                  <a:lnTo>
                    <a:pt x="52315" y="19224"/>
                  </a:lnTo>
                  <a:lnTo>
                    <a:pt x="94295" y="14028"/>
                  </a:lnTo>
                  <a:lnTo>
                    <a:pt x="133162" y="10414"/>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751">
              <a:extLst>
                <a:ext uri="{FF2B5EF4-FFF2-40B4-BE49-F238E27FC236}">
                  <a16:creationId xmlns:a16="http://schemas.microsoft.com/office/drawing/2014/main" id="{E9E4C5D1-FA9A-3DA5-4FD2-0E4B49DA94E1}"/>
                </a:ext>
              </a:extLst>
            </p:cNvPr>
            <p:cNvSpPr/>
            <p:nvPr>
              <p:custDataLst>
                <p:tags r:id="rId105"/>
              </p:custDataLst>
            </p:nvPr>
          </p:nvSpPr>
          <p:spPr>
            <a:xfrm>
              <a:off x="3971925" y="2067433"/>
              <a:ext cx="76167" cy="313818"/>
            </a:xfrm>
            <a:custGeom>
              <a:avLst/>
              <a:gdLst/>
              <a:ahLst/>
              <a:cxnLst/>
              <a:rect l="0" t="0" r="0" b="0"/>
              <a:pathLst>
                <a:path w="76167" h="313818">
                  <a:moveTo>
                    <a:pt x="66675" y="18542"/>
                  </a:moveTo>
                  <a:lnTo>
                    <a:pt x="66675" y="18542"/>
                  </a:lnTo>
                  <a:lnTo>
                    <a:pt x="71731" y="18542"/>
                  </a:lnTo>
                  <a:lnTo>
                    <a:pt x="73221" y="17484"/>
                  </a:lnTo>
                  <a:lnTo>
                    <a:pt x="74214" y="15720"/>
                  </a:lnTo>
                  <a:lnTo>
                    <a:pt x="76166" y="0"/>
                  </a:lnTo>
                  <a:lnTo>
                    <a:pt x="71140" y="44365"/>
                  </a:lnTo>
                  <a:lnTo>
                    <a:pt x="59724" y="91558"/>
                  </a:lnTo>
                  <a:lnTo>
                    <a:pt x="49885" y="132619"/>
                  </a:lnTo>
                  <a:lnTo>
                    <a:pt x="34804" y="172376"/>
                  </a:lnTo>
                  <a:lnTo>
                    <a:pt x="22201" y="216929"/>
                  </a:lnTo>
                  <a:lnTo>
                    <a:pt x="12693" y="253948"/>
                  </a:lnTo>
                  <a:lnTo>
                    <a:pt x="0" y="3138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752">
              <a:extLst>
                <a:ext uri="{FF2B5EF4-FFF2-40B4-BE49-F238E27FC236}">
                  <a16:creationId xmlns:a16="http://schemas.microsoft.com/office/drawing/2014/main" id="{A1917DBF-4BA4-A26F-C3EF-ABA067D79509}"/>
                </a:ext>
              </a:extLst>
            </p:cNvPr>
            <p:cNvSpPr/>
            <p:nvPr>
              <p:custDataLst>
                <p:tags r:id="rId106"/>
              </p:custDataLst>
            </p:nvPr>
          </p:nvSpPr>
          <p:spPr>
            <a:xfrm>
              <a:off x="5271364" y="2228976"/>
              <a:ext cx="15012" cy="570790"/>
            </a:xfrm>
            <a:custGeom>
              <a:avLst/>
              <a:gdLst/>
              <a:ahLst/>
              <a:cxnLst/>
              <a:rect l="0" t="0" r="0" b="0"/>
              <a:pathLst>
                <a:path w="15012" h="570790">
                  <a:moveTo>
                    <a:pt x="5486" y="18924"/>
                  </a:moveTo>
                  <a:lnTo>
                    <a:pt x="5486" y="18924"/>
                  </a:lnTo>
                  <a:lnTo>
                    <a:pt x="13687" y="10723"/>
                  </a:lnTo>
                  <a:lnTo>
                    <a:pt x="13070" y="9223"/>
                  </a:lnTo>
                  <a:lnTo>
                    <a:pt x="5593" y="0"/>
                  </a:lnTo>
                  <a:lnTo>
                    <a:pt x="4435" y="18245"/>
                  </a:lnTo>
                  <a:lnTo>
                    <a:pt x="0" y="40595"/>
                  </a:lnTo>
                  <a:lnTo>
                    <a:pt x="4089" y="82236"/>
                  </a:lnTo>
                  <a:lnTo>
                    <a:pt x="5072" y="122702"/>
                  </a:lnTo>
                  <a:lnTo>
                    <a:pt x="8185" y="161504"/>
                  </a:lnTo>
                  <a:lnTo>
                    <a:pt x="12989" y="208278"/>
                  </a:lnTo>
                  <a:lnTo>
                    <a:pt x="14113" y="243840"/>
                  </a:lnTo>
                  <a:lnTo>
                    <a:pt x="14746" y="284885"/>
                  </a:lnTo>
                  <a:lnTo>
                    <a:pt x="14892" y="318104"/>
                  </a:lnTo>
                  <a:lnTo>
                    <a:pt x="14957" y="354035"/>
                  </a:lnTo>
                  <a:lnTo>
                    <a:pt x="14988" y="390112"/>
                  </a:lnTo>
                  <a:lnTo>
                    <a:pt x="15000" y="423785"/>
                  </a:lnTo>
                  <a:lnTo>
                    <a:pt x="15008" y="467437"/>
                  </a:lnTo>
                  <a:lnTo>
                    <a:pt x="15011" y="505962"/>
                  </a:lnTo>
                  <a:lnTo>
                    <a:pt x="13953" y="531532"/>
                  </a:lnTo>
                  <a:lnTo>
                    <a:pt x="6074" y="561375"/>
                  </a:lnTo>
                  <a:lnTo>
                    <a:pt x="5520" y="570789"/>
                  </a:lnTo>
                  <a:lnTo>
                    <a:pt x="15011" y="5618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753">
              <a:extLst>
                <a:ext uri="{FF2B5EF4-FFF2-40B4-BE49-F238E27FC236}">
                  <a16:creationId xmlns:a16="http://schemas.microsoft.com/office/drawing/2014/main" id="{80C6095F-C0D2-AE1C-780F-43E85B074E5D}"/>
                </a:ext>
              </a:extLst>
            </p:cNvPr>
            <p:cNvSpPr/>
            <p:nvPr>
              <p:custDataLst>
                <p:tags r:id="rId107"/>
              </p:custDataLst>
            </p:nvPr>
          </p:nvSpPr>
          <p:spPr>
            <a:xfrm>
              <a:off x="3552825" y="2238409"/>
              <a:ext cx="19051" cy="571467"/>
            </a:xfrm>
            <a:custGeom>
              <a:avLst/>
              <a:gdLst/>
              <a:ahLst/>
              <a:cxnLst/>
              <a:rect l="0" t="0" r="0" b="0"/>
              <a:pathLst>
                <a:path w="19051" h="571467">
                  <a:moveTo>
                    <a:pt x="0" y="9491"/>
                  </a:moveTo>
                  <a:lnTo>
                    <a:pt x="0" y="9491"/>
                  </a:lnTo>
                  <a:lnTo>
                    <a:pt x="9491" y="0"/>
                  </a:lnTo>
                  <a:lnTo>
                    <a:pt x="17062" y="47527"/>
                  </a:lnTo>
                  <a:lnTo>
                    <a:pt x="18461" y="84614"/>
                  </a:lnTo>
                  <a:lnTo>
                    <a:pt x="18788" y="118021"/>
                  </a:lnTo>
                  <a:lnTo>
                    <a:pt x="18934" y="154035"/>
                  </a:lnTo>
                  <a:lnTo>
                    <a:pt x="19016" y="199897"/>
                  </a:lnTo>
                  <a:lnTo>
                    <a:pt x="19040" y="240298"/>
                  </a:lnTo>
                  <a:lnTo>
                    <a:pt x="19045" y="271880"/>
                  </a:lnTo>
                  <a:lnTo>
                    <a:pt x="16227" y="316895"/>
                  </a:lnTo>
                  <a:lnTo>
                    <a:pt x="13562" y="342965"/>
                  </a:lnTo>
                  <a:lnTo>
                    <a:pt x="15906" y="375718"/>
                  </a:lnTo>
                  <a:lnTo>
                    <a:pt x="14830" y="408620"/>
                  </a:lnTo>
                  <a:lnTo>
                    <a:pt x="11097" y="454071"/>
                  </a:lnTo>
                  <a:lnTo>
                    <a:pt x="10790" y="499562"/>
                  </a:lnTo>
                  <a:lnTo>
                    <a:pt x="17753" y="543457"/>
                  </a:lnTo>
                  <a:lnTo>
                    <a:pt x="15651" y="556548"/>
                  </a:lnTo>
                  <a:lnTo>
                    <a:pt x="9632" y="571207"/>
                  </a:lnTo>
                  <a:lnTo>
                    <a:pt x="19050" y="5714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754">
              <a:extLst>
                <a:ext uri="{FF2B5EF4-FFF2-40B4-BE49-F238E27FC236}">
                  <a16:creationId xmlns:a16="http://schemas.microsoft.com/office/drawing/2014/main" id="{BA8A0544-F597-9EB1-D4DF-FE199E624D1D}"/>
                </a:ext>
              </a:extLst>
            </p:cNvPr>
            <p:cNvSpPr/>
            <p:nvPr>
              <p:custDataLst>
                <p:tags r:id="rId108"/>
              </p:custDataLst>
            </p:nvPr>
          </p:nvSpPr>
          <p:spPr>
            <a:xfrm>
              <a:off x="3009900" y="1324021"/>
              <a:ext cx="2884169" cy="1352505"/>
            </a:xfrm>
            <a:custGeom>
              <a:avLst/>
              <a:gdLst/>
              <a:ahLst/>
              <a:cxnLst/>
              <a:rect l="0" t="0" r="0" b="0"/>
              <a:pathLst>
                <a:path w="2884169" h="1352505">
                  <a:moveTo>
                    <a:pt x="0" y="1352504"/>
                  </a:moveTo>
                  <a:lnTo>
                    <a:pt x="0" y="1352504"/>
                  </a:lnTo>
                  <a:lnTo>
                    <a:pt x="22390" y="1352504"/>
                  </a:lnTo>
                  <a:lnTo>
                    <a:pt x="28648" y="1349682"/>
                  </a:lnTo>
                  <a:lnTo>
                    <a:pt x="37074" y="1344900"/>
                  </a:lnTo>
                  <a:lnTo>
                    <a:pt x="80984" y="1326994"/>
                  </a:lnTo>
                  <a:lnTo>
                    <a:pt x="122575" y="1311560"/>
                  </a:lnTo>
                  <a:lnTo>
                    <a:pt x="161678" y="1293498"/>
                  </a:lnTo>
                  <a:lnTo>
                    <a:pt x="201034" y="1272135"/>
                  </a:lnTo>
                  <a:lnTo>
                    <a:pt x="242832" y="1247533"/>
                  </a:lnTo>
                  <a:lnTo>
                    <a:pt x="282211" y="1222290"/>
                  </a:lnTo>
                  <a:lnTo>
                    <a:pt x="323151" y="1189317"/>
                  </a:lnTo>
                  <a:lnTo>
                    <a:pt x="361812" y="1155052"/>
                  </a:lnTo>
                  <a:lnTo>
                    <a:pt x="407440" y="1114522"/>
                  </a:lnTo>
                  <a:lnTo>
                    <a:pt x="440796" y="1074834"/>
                  </a:lnTo>
                  <a:lnTo>
                    <a:pt x="468110" y="1033464"/>
                  </a:lnTo>
                  <a:lnTo>
                    <a:pt x="498409" y="992729"/>
                  </a:lnTo>
                  <a:lnTo>
                    <a:pt x="525434" y="946038"/>
                  </a:lnTo>
                  <a:lnTo>
                    <a:pt x="554573" y="906997"/>
                  </a:lnTo>
                  <a:lnTo>
                    <a:pt x="584479" y="862977"/>
                  </a:lnTo>
                  <a:lnTo>
                    <a:pt x="615987" y="815605"/>
                  </a:lnTo>
                  <a:lnTo>
                    <a:pt x="640166" y="775735"/>
                  </a:lnTo>
                  <a:lnTo>
                    <a:pt x="658154" y="736448"/>
                  </a:lnTo>
                  <a:lnTo>
                    <a:pt x="682221" y="693377"/>
                  </a:lnTo>
                  <a:lnTo>
                    <a:pt x="699908" y="656615"/>
                  </a:lnTo>
                  <a:lnTo>
                    <a:pt x="729403" y="613243"/>
                  </a:lnTo>
                  <a:lnTo>
                    <a:pt x="752935" y="569674"/>
                  </a:lnTo>
                  <a:lnTo>
                    <a:pt x="777966" y="525359"/>
                  </a:lnTo>
                  <a:lnTo>
                    <a:pt x="802235" y="481602"/>
                  </a:lnTo>
                  <a:lnTo>
                    <a:pt x="832734" y="435568"/>
                  </a:lnTo>
                  <a:lnTo>
                    <a:pt x="858660" y="392196"/>
                  </a:lnTo>
                  <a:lnTo>
                    <a:pt x="873835" y="353816"/>
                  </a:lnTo>
                  <a:lnTo>
                    <a:pt x="897155" y="315056"/>
                  </a:lnTo>
                  <a:lnTo>
                    <a:pt x="918937" y="288210"/>
                  </a:lnTo>
                  <a:lnTo>
                    <a:pt x="933848" y="259335"/>
                  </a:lnTo>
                  <a:lnTo>
                    <a:pt x="969575" y="213534"/>
                  </a:lnTo>
                  <a:lnTo>
                    <a:pt x="1011023" y="168015"/>
                  </a:lnTo>
                  <a:lnTo>
                    <a:pt x="1035047" y="142787"/>
                  </a:lnTo>
                  <a:lnTo>
                    <a:pt x="1045279" y="130110"/>
                  </a:lnTo>
                  <a:lnTo>
                    <a:pt x="1089449" y="98573"/>
                  </a:lnTo>
                  <a:lnTo>
                    <a:pt x="1133949" y="74468"/>
                  </a:lnTo>
                  <a:lnTo>
                    <a:pt x="1174264" y="49003"/>
                  </a:lnTo>
                  <a:lnTo>
                    <a:pt x="1219554" y="29135"/>
                  </a:lnTo>
                  <a:lnTo>
                    <a:pt x="1266019" y="17071"/>
                  </a:lnTo>
                  <a:lnTo>
                    <a:pt x="1312619" y="3933"/>
                  </a:lnTo>
                  <a:lnTo>
                    <a:pt x="1357833" y="740"/>
                  </a:lnTo>
                  <a:lnTo>
                    <a:pt x="1396096" y="187"/>
                  </a:lnTo>
                  <a:lnTo>
                    <a:pt x="1442526" y="0"/>
                  </a:lnTo>
                  <a:lnTo>
                    <a:pt x="1484925" y="5024"/>
                  </a:lnTo>
                  <a:lnTo>
                    <a:pt x="1532510" y="9657"/>
                  </a:lnTo>
                  <a:lnTo>
                    <a:pt x="1578754" y="19666"/>
                  </a:lnTo>
                  <a:lnTo>
                    <a:pt x="1618777" y="31835"/>
                  </a:lnTo>
                  <a:lnTo>
                    <a:pt x="1659274" y="50418"/>
                  </a:lnTo>
                  <a:lnTo>
                    <a:pt x="1705228" y="73157"/>
                  </a:lnTo>
                  <a:lnTo>
                    <a:pt x="1747997" y="101652"/>
                  </a:lnTo>
                  <a:lnTo>
                    <a:pt x="1791049" y="143312"/>
                  </a:lnTo>
                  <a:lnTo>
                    <a:pt x="1830620" y="185580"/>
                  </a:lnTo>
                  <a:lnTo>
                    <a:pt x="1860790" y="228108"/>
                  </a:lnTo>
                  <a:lnTo>
                    <a:pt x="1892125" y="270570"/>
                  </a:lnTo>
                  <a:lnTo>
                    <a:pt x="1921270" y="314794"/>
                  </a:lnTo>
                  <a:lnTo>
                    <a:pt x="1952677" y="361972"/>
                  </a:lnTo>
                  <a:lnTo>
                    <a:pt x="1977836" y="402992"/>
                  </a:lnTo>
                  <a:lnTo>
                    <a:pt x="2012050" y="448022"/>
                  </a:lnTo>
                  <a:lnTo>
                    <a:pt x="2039662" y="490236"/>
                  </a:lnTo>
                  <a:lnTo>
                    <a:pt x="2064968" y="531151"/>
                  </a:lnTo>
                  <a:lnTo>
                    <a:pt x="2095660" y="577867"/>
                  </a:lnTo>
                  <a:lnTo>
                    <a:pt x="2115876" y="605765"/>
                  </a:lnTo>
                  <a:lnTo>
                    <a:pt x="2141669" y="652626"/>
                  </a:lnTo>
                  <a:lnTo>
                    <a:pt x="2159144" y="692224"/>
                  </a:lnTo>
                  <a:lnTo>
                    <a:pt x="2176236" y="722623"/>
                  </a:lnTo>
                  <a:lnTo>
                    <a:pt x="2181124" y="737066"/>
                  </a:lnTo>
                  <a:lnTo>
                    <a:pt x="2201510" y="775029"/>
                  </a:lnTo>
                  <a:lnTo>
                    <a:pt x="2225641" y="821296"/>
                  </a:lnTo>
                  <a:lnTo>
                    <a:pt x="2259817" y="868842"/>
                  </a:lnTo>
                  <a:lnTo>
                    <a:pt x="2289023" y="914457"/>
                  </a:lnTo>
                  <a:lnTo>
                    <a:pt x="2312844" y="953931"/>
                  </a:lnTo>
                  <a:lnTo>
                    <a:pt x="2343632" y="991904"/>
                  </a:lnTo>
                  <a:lnTo>
                    <a:pt x="2372663" y="1036305"/>
                  </a:lnTo>
                  <a:lnTo>
                    <a:pt x="2411972" y="1081138"/>
                  </a:lnTo>
                  <a:lnTo>
                    <a:pt x="2425596" y="1096430"/>
                  </a:lnTo>
                  <a:lnTo>
                    <a:pt x="2472505" y="1129876"/>
                  </a:lnTo>
                  <a:lnTo>
                    <a:pt x="2515329" y="1159197"/>
                  </a:lnTo>
                  <a:lnTo>
                    <a:pt x="2562320" y="1190627"/>
                  </a:lnTo>
                  <a:lnTo>
                    <a:pt x="2603316" y="1214731"/>
                  </a:lnTo>
                  <a:lnTo>
                    <a:pt x="2641838" y="1231255"/>
                  </a:lnTo>
                  <a:lnTo>
                    <a:pt x="2677537" y="1245670"/>
                  </a:lnTo>
                  <a:lnTo>
                    <a:pt x="2714925" y="1256644"/>
                  </a:lnTo>
                  <a:lnTo>
                    <a:pt x="2755371" y="1269834"/>
                  </a:lnTo>
                  <a:lnTo>
                    <a:pt x="2797876" y="1278274"/>
                  </a:lnTo>
                  <a:lnTo>
                    <a:pt x="2821489" y="1283590"/>
                  </a:lnTo>
                  <a:lnTo>
                    <a:pt x="2837261" y="1285892"/>
                  </a:lnTo>
                  <a:lnTo>
                    <a:pt x="2863188" y="1294384"/>
                  </a:lnTo>
                  <a:lnTo>
                    <a:pt x="2884168" y="1295316"/>
                  </a:lnTo>
                  <a:lnTo>
                    <a:pt x="2876550" y="12953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755">
              <a:extLst>
                <a:ext uri="{FF2B5EF4-FFF2-40B4-BE49-F238E27FC236}">
                  <a16:creationId xmlns:a16="http://schemas.microsoft.com/office/drawing/2014/main" id="{BA40DD84-3CA9-57B9-EDD8-34B76309A90E}"/>
                </a:ext>
              </a:extLst>
            </p:cNvPr>
            <p:cNvSpPr/>
            <p:nvPr>
              <p:custDataLst>
                <p:tags r:id="rId109"/>
              </p:custDataLst>
            </p:nvPr>
          </p:nvSpPr>
          <p:spPr>
            <a:xfrm>
              <a:off x="2933700" y="2771775"/>
              <a:ext cx="3009901" cy="28576"/>
            </a:xfrm>
            <a:custGeom>
              <a:avLst/>
              <a:gdLst/>
              <a:ahLst/>
              <a:cxnLst/>
              <a:rect l="0" t="0" r="0" b="0"/>
              <a:pathLst>
                <a:path w="3009901" h="28576">
                  <a:moveTo>
                    <a:pt x="0" y="28575"/>
                  </a:moveTo>
                  <a:lnTo>
                    <a:pt x="0" y="28575"/>
                  </a:lnTo>
                  <a:lnTo>
                    <a:pt x="46070" y="28575"/>
                  </a:lnTo>
                  <a:lnTo>
                    <a:pt x="79235" y="25753"/>
                  </a:lnTo>
                  <a:lnTo>
                    <a:pt x="126078" y="19639"/>
                  </a:lnTo>
                  <a:lnTo>
                    <a:pt x="172483" y="19166"/>
                  </a:lnTo>
                  <a:lnTo>
                    <a:pt x="212090" y="19085"/>
                  </a:lnTo>
                  <a:lnTo>
                    <a:pt x="250637" y="19060"/>
                  </a:lnTo>
                  <a:lnTo>
                    <a:pt x="293578" y="19051"/>
                  </a:lnTo>
                  <a:lnTo>
                    <a:pt x="336522" y="19050"/>
                  </a:lnTo>
                  <a:lnTo>
                    <a:pt x="378522" y="19050"/>
                  </a:lnTo>
                  <a:lnTo>
                    <a:pt x="412707" y="19050"/>
                  </a:lnTo>
                  <a:lnTo>
                    <a:pt x="451889" y="19050"/>
                  </a:lnTo>
                  <a:lnTo>
                    <a:pt x="493998" y="17992"/>
                  </a:lnTo>
                  <a:lnTo>
                    <a:pt x="537408" y="13994"/>
                  </a:lnTo>
                  <a:lnTo>
                    <a:pt x="583271" y="10849"/>
                  </a:lnTo>
                  <a:lnTo>
                    <a:pt x="617653" y="10114"/>
                  </a:lnTo>
                  <a:lnTo>
                    <a:pt x="654454" y="9786"/>
                  </a:lnTo>
                  <a:lnTo>
                    <a:pt x="697914" y="9603"/>
                  </a:lnTo>
                  <a:lnTo>
                    <a:pt x="744402" y="9540"/>
                  </a:lnTo>
                  <a:lnTo>
                    <a:pt x="781480" y="9530"/>
                  </a:lnTo>
                  <a:lnTo>
                    <a:pt x="826879" y="9526"/>
                  </a:lnTo>
                  <a:lnTo>
                    <a:pt x="874025" y="9525"/>
                  </a:lnTo>
                  <a:lnTo>
                    <a:pt x="911491" y="9525"/>
                  </a:lnTo>
                  <a:lnTo>
                    <a:pt x="948346" y="9525"/>
                  </a:lnTo>
                  <a:lnTo>
                    <a:pt x="992602" y="9525"/>
                  </a:lnTo>
                  <a:lnTo>
                    <a:pt x="1029293" y="12347"/>
                  </a:lnTo>
                  <a:lnTo>
                    <a:pt x="1066976" y="17064"/>
                  </a:lnTo>
                  <a:lnTo>
                    <a:pt x="1104952" y="15639"/>
                  </a:lnTo>
                  <a:lnTo>
                    <a:pt x="1145837" y="11337"/>
                  </a:lnTo>
                  <a:lnTo>
                    <a:pt x="1188644" y="12884"/>
                  </a:lnTo>
                  <a:lnTo>
                    <a:pt x="1228139" y="14401"/>
                  </a:lnTo>
                  <a:lnTo>
                    <a:pt x="1266651" y="13792"/>
                  </a:lnTo>
                  <a:lnTo>
                    <a:pt x="1307696" y="14670"/>
                  </a:lnTo>
                  <a:lnTo>
                    <a:pt x="1350548" y="11050"/>
                  </a:lnTo>
                  <a:lnTo>
                    <a:pt x="1390057" y="9977"/>
                  </a:lnTo>
                  <a:lnTo>
                    <a:pt x="1431396" y="12481"/>
                  </a:lnTo>
                  <a:lnTo>
                    <a:pt x="1477158" y="17104"/>
                  </a:lnTo>
                  <a:lnTo>
                    <a:pt x="1521410" y="18473"/>
                  </a:lnTo>
                  <a:lnTo>
                    <a:pt x="1564155" y="18879"/>
                  </a:lnTo>
                  <a:lnTo>
                    <a:pt x="1610334" y="18999"/>
                  </a:lnTo>
                  <a:lnTo>
                    <a:pt x="1654708" y="19035"/>
                  </a:lnTo>
                  <a:lnTo>
                    <a:pt x="1700312" y="19046"/>
                  </a:lnTo>
                  <a:lnTo>
                    <a:pt x="1734652" y="19048"/>
                  </a:lnTo>
                  <a:lnTo>
                    <a:pt x="1767554" y="19049"/>
                  </a:lnTo>
                  <a:lnTo>
                    <a:pt x="1799816" y="16227"/>
                  </a:lnTo>
                  <a:lnTo>
                    <a:pt x="1831793" y="12504"/>
                  </a:lnTo>
                  <a:lnTo>
                    <a:pt x="1863644" y="10849"/>
                  </a:lnTo>
                  <a:lnTo>
                    <a:pt x="1895439" y="10114"/>
                  </a:lnTo>
                  <a:lnTo>
                    <a:pt x="1927209" y="9786"/>
                  </a:lnTo>
                  <a:lnTo>
                    <a:pt x="1958968" y="9641"/>
                  </a:lnTo>
                  <a:lnTo>
                    <a:pt x="1990722" y="9577"/>
                  </a:lnTo>
                  <a:lnTo>
                    <a:pt x="2022473" y="9548"/>
                  </a:lnTo>
                  <a:lnTo>
                    <a:pt x="2054224" y="9535"/>
                  </a:lnTo>
                  <a:lnTo>
                    <a:pt x="2085975" y="9530"/>
                  </a:lnTo>
                  <a:lnTo>
                    <a:pt x="2133600" y="9526"/>
                  </a:lnTo>
                  <a:lnTo>
                    <a:pt x="2181225" y="9525"/>
                  </a:lnTo>
                  <a:lnTo>
                    <a:pt x="2228850" y="9525"/>
                  </a:lnTo>
                  <a:lnTo>
                    <a:pt x="2276475" y="9525"/>
                  </a:lnTo>
                  <a:lnTo>
                    <a:pt x="2324100" y="9525"/>
                  </a:lnTo>
                  <a:lnTo>
                    <a:pt x="2371725" y="9525"/>
                  </a:lnTo>
                  <a:lnTo>
                    <a:pt x="2416528" y="6703"/>
                  </a:lnTo>
                  <a:lnTo>
                    <a:pt x="2459436" y="1986"/>
                  </a:lnTo>
                  <a:lnTo>
                    <a:pt x="2505663" y="589"/>
                  </a:lnTo>
                  <a:lnTo>
                    <a:pt x="2550052" y="175"/>
                  </a:lnTo>
                  <a:lnTo>
                    <a:pt x="2590017" y="52"/>
                  </a:lnTo>
                  <a:lnTo>
                    <a:pt x="2628667" y="15"/>
                  </a:lnTo>
                  <a:lnTo>
                    <a:pt x="2666931" y="5"/>
                  </a:lnTo>
                  <a:lnTo>
                    <a:pt x="2705080" y="1"/>
                  </a:lnTo>
                  <a:lnTo>
                    <a:pt x="2743194" y="0"/>
                  </a:lnTo>
                  <a:lnTo>
                    <a:pt x="2788943" y="0"/>
                  </a:lnTo>
                  <a:lnTo>
                    <a:pt x="2835099" y="0"/>
                  </a:lnTo>
                  <a:lnTo>
                    <a:pt x="2881531" y="0"/>
                  </a:lnTo>
                  <a:lnTo>
                    <a:pt x="2922828" y="0"/>
                  </a:lnTo>
                  <a:lnTo>
                    <a:pt x="2965743" y="0"/>
                  </a:lnTo>
                  <a:lnTo>
                    <a:pt x="2984587" y="1058"/>
                  </a:lnTo>
                  <a:lnTo>
                    <a:pt x="30099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1" name="SMARTInkShape-Group155">
            <a:extLst>
              <a:ext uri="{FF2B5EF4-FFF2-40B4-BE49-F238E27FC236}">
                <a16:creationId xmlns:a16="http://schemas.microsoft.com/office/drawing/2014/main" id="{395E2FD2-3092-4C85-F7FF-05EFB33036B0}"/>
              </a:ext>
            </a:extLst>
          </p:cNvPr>
          <p:cNvGrpSpPr/>
          <p:nvPr/>
        </p:nvGrpSpPr>
        <p:grpSpPr>
          <a:xfrm>
            <a:off x="278467" y="3895855"/>
            <a:ext cx="464484" cy="209421"/>
            <a:chOff x="278467" y="3895855"/>
            <a:chExt cx="464484" cy="209421"/>
          </a:xfrm>
        </p:grpSpPr>
        <p:sp>
          <p:nvSpPr>
            <p:cNvPr id="387" name="SMARTInkShape-756">
              <a:extLst>
                <a:ext uri="{FF2B5EF4-FFF2-40B4-BE49-F238E27FC236}">
                  <a16:creationId xmlns:a16="http://schemas.microsoft.com/office/drawing/2014/main" id="{CEE27947-0446-2B42-CC65-7BB857DD20A8}"/>
                </a:ext>
              </a:extLst>
            </p:cNvPr>
            <p:cNvSpPr/>
            <p:nvPr>
              <p:custDataLst>
                <p:tags r:id="rId99"/>
              </p:custDataLst>
            </p:nvPr>
          </p:nvSpPr>
          <p:spPr>
            <a:xfrm>
              <a:off x="552450" y="4095750"/>
              <a:ext cx="190501" cy="9526"/>
            </a:xfrm>
            <a:custGeom>
              <a:avLst/>
              <a:gdLst/>
              <a:ahLst/>
              <a:cxnLst/>
              <a:rect l="0" t="0" r="0" b="0"/>
              <a:pathLst>
                <a:path w="190501" h="9526">
                  <a:moveTo>
                    <a:pt x="0" y="9525"/>
                  </a:moveTo>
                  <a:lnTo>
                    <a:pt x="0" y="9525"/>
                  </a:lnTo>
                  <a:lnTo>
                    <a:pt x="47559" y="6703"/>
                  </a:lnTo>
                  <a:lnTo>
                    <a:pt x="90768" y="1324"/>
                  </a:lnTo>
                  <a:lnTo>
                    <a:pt x="131407" y="262"/>
                  </a:lnTo>
                  <a:lnTo>
                    <a:pt x="154058" y="1136"/>
                  </a:lnTo>
                  <a:lnTo>
                    <a:pt x="173117" y="5511"/>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757">
              <a:extLst>
                <a:ext uri="{FF2B5EF4-FFF2-40B4-BE49-F238E27FC236}">
                  <a16:creationId xmlns:a16="http://schemas.microsoft.com/office/drawing/2014/main" id="{D777328C-60C8-530E-3488-785A05DD8929}"/>
                </a:ext>
              </a:extLst>
            </p:cNvPr>
            <p:cNvSpPr/>
            <p:nvPr>
              <p:custDataLst>
                <p:tags r:id="rId100"/>
              </p:custDataLst>
            </p:nvPr>
          </p:nvSpPr>
          <p:spPr>
            <a:xfrm>
              <a:off x="600075" y="3915168"/>
              <a:ext cx="19051" cy="161533"/>
            </a:xfrm>
            <a:custGeom>
              <a:avLst/>
              <a:gdLst/>
              <a:ahLst/>
              <a:cxnLst/>
              <a:rect l="0" t="0" r="0" b="0"/>
              <a:pathLst>
                <a:path w="19051" h="161533">
                  <a:moveTo>
                    <a:pt x="19050" y="9132"/>
                  </a:moveTo>
                  <a:lnTo>
                    <a:pt x="19050" y="9132"/>
                  </a:lnTo>
                  <a:lnTo>
                    <a:pt x="19050" y="0"/>
                  </a:lnTo>
                  <a:lnTo>
                    <a:pt x="17992" y="40333"/>
                  </a:lnTo>
                  <a:lnTo>
                    <a:pt x="5793" y="85678"/>
                  </a:lnTo>
                  <a:lnTo>
                    <a:pt x="509" y="121054"/>
                  </a:lnTo>
                  <a:lnTo>
                    <a:pt x="0" y="1615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758">
              <a:extLst>
                <a:ext uri="{FF2B5EF4-FFF2-40B4-BE49-F238E27FC236}">
                  <a16:creationId xmlns:a16="http://schemas.microsoft.com/office/drawing/2014/main" id="{21661E64-94F8-A33E-77F9-2B361E30DFE6}"/>
                </a:ext>
              </a:extLst>
            </p:cNvPr>
            <p:cNvSpPr/>
            <p:nvPr>
              <p:custDataLst>
                <p:tags r:id="rId101"/>
              </p:custDataLst>
            </p:nvPr>
          </p:nvSpPr>
          <p:spPr>
            <a:xfrm>
              <a:off x="542925" y="3895855"/>
              <a:ext cx="123826" cy="37971"/>
            </a:xfrm>
            <a:custGeom>
              <a:avLst/>
              <a:gdLst/>
              <a:ahLst/>
              <a:cxnLst/>
              <a:rect l="0" t="0" r="0" b="0"/>
              <a:pathLst>
                <a:path w="123826" h="37971">
                  <a:moveTo>
                    <a:pt x="0" y="37970"/>
                  </a:moveTo>
                  <a:lnTo>
                    <a:pt x="0" y="37970"/>
                  </a:lnTo>
                  <a:lnTo>
                    <a:pt x="0" y="32913"/>
                  </a:lnTo>
                  <a:lnTo>
                    <a:pt x="5644" y="27609"/>
                  </a:lnTo>
                  <a:lnTo>
                    <a:pt x="26515" y="15580"/>
                  </a:lnTo>
                  <a:lnTo>
                    <a:pt x="68654" y="4882"/>
                  </a:lnTo>
                  <a:lnTo>
                    <a:pt x="107179" y="65"/>
                  </a:lnTo>
                  <a:lnTo>
                    <a:pt x="112728" y="0"/>
                  </a:lnTo>
                  <a:lnTo>
                    <a:pt x="116427" y="1015"/>
                  </a:lnTo>
                  <a:lnTo>
                    <a:pt x="123825" y="93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759">
              <a:extLst>
                <a:ext uri="{FF2B5EF4-FFF2-40B4-BE49-F238E27FC236}">
                  <a16:creationId xmlns:a16="http://schemas.microsoft.com/office/drawing/2014/main" id="{5A68EADE-772A-9358-6797-5E9DB50DB57D}"/>
                </a:ext>
              </a:extLst>
            </p:cNvPr>
            <p:cNvSpPr/>
            <p:nvPr>
              <p:custDataLst>
                <p:tags r:id="rId102"/>
              </p:custDataLst>
            </p:nvPr>
          </p:nvSpPr>
          <p:spPr>
            <a:xfrm>
              <a:off x="278467" y="3905250"/>
              <a:ext cx="131109" cy="142876"/>
            </a:xfrm>
            <a:custGeom>
              <a:avLst/>
              <a:gdLst/>
              <a:ahLst/>
              <a:cxnLst/>
              <a:rect l="0" t="0" r="0" b="0"/>
              <a:pathLst>
                <a:path w="131109" h="142876">
                  <a:moveTo>
                    <a:pt x="93008" y="9525"/>
                  </a:moveTo>
                  <a:lnTo>
                    <a:pt x="93008" y="9525"/>
                  </a:lnTo>
                  <a:lnTo>
                    <a:pt x="102533" y="0"/>
                  </a:lnTo>
                  <a:lnTo>
                    <a:pt x="87324" y="1058"/>
                  </a:lnTo>
                  <a:lnTo>
                    <a:pt x="47131" y="14581"/>
                  </a:lnTo>
                  <a:lnTo>
                    <a:pt x="29226" y="24472"/>
                  </a:lnTo>
                  <a:lnTo>
                    <a:pt x="13197" y="41941"/>
                  </a:lnTo>
                  <a:lnTo>
                    <a:pt x="2803" y="60522"/>
                  </a:lnTo>
                  <a:lnTo>
                    <a:pt x="0" y="73113"/>
                  </a:lnTo>
                  <a:lnTo>
                    <a:pt x="3479" y="97157"/>
                  </a:lnTo>
                  <a:lnTo>
                    <a:pt x="11237" y="109503"/>
                  </a:lnTo>
                  <a:lnTo>
                    <a:pt x="33464" y="126052"/>
                  </a:lnTo>
                  <a:lnTo>
                    <a:pt x="64783" y="138454"/>
                  </a:lnTo>
                  <a:lnTo>
                    <a:pt x="109070" y="142616"/>
                  </a:lnTo>
                  <a:lnTo>
                    <a:pt x="131108"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6" name="SMARTInkShape-Group156">
            <a:extLst>
              <a:ext uri="{FF2B5EF4-FFF2-40B4-BE49-F238E27FC236}">
                <a16:creationId xmlns:a16="http://schemas.microsoft.com/office/drawing/2014/main" id="{49020C4E-AE7D-6066-3A48-70BCE0F9309A}"/>
              </a:ext>
            </a:extLst>
          </p:cNvPr>
          <p:cNvGrpSpPr/>
          <p:nvPr/>
        </p:nvGrpSpPr>
        <p:grpSpPr>
          <a:xfrm>
            <a:off x="1096699" y="3810558"/>
            <a:ext cx="513027" cy="370918"/>
            <a:chOff x="1096699" y="3810558"/>
            <a:chExt cx="513027" cy="370918"/>
          </a:xfrm>
        </p:grpSpPr>
        <p:sp>
          <p:nvSpPr>
            <p:cNvPr id="392" name="SMARTInkShape-760">
              <a:extLst>
                <a:ext uri="{FF2B5EF4-FFF2-40B4-BE49-F238E27FC236}">
                  <a16:creationId xmlns:a16="http://schemas.microsoft.com/office/drawing/2014/main" id="{18FD993A-6313-F04E-D825-7658CDE6AEC8}"/>
                </a:ext>
              </a:extLst>
            </p:cNvPr>
            <p:cNvSpPr/>
            <p:nvPr>
              <p:custDataLst>
                <p:tags r:id="rId95"/>
              </p:custDataLst>
            </p:nvPr>
          </p:nvSpPr>
          <p:spPr>
            <a:xfrm>
              <a:off x="1390650" y="3938270"/>
              <a:ext cx="219076" cy="122192"/>
            </a:xfrm>
            <a:custGeom>
              <a:avLst/>
              <a:gdLst/>
              <a:ahLst/>
              <a:cxnLst/>
              <a:rect l="0" t="0" r="0" b="0"/>
              <a:pathLst>
                <a:path w="219076" h="122192">
                  <a:moveTo>
                    <a:pt x="0" y="52705"/>
                  </a:moveTo>
                  <a:lnTo>
                    <a:pt x="0" y="52705"/>
                  </a:lnTo>
                  <a:lnTo>
                    <a:pt x="15208" y="32009"/>
                  </a:lnTo>
                  <a:lnTo>
                    <a:pt x="30377" y="19174"/>
                  </a:lnTo>
                  <a:lnTo>
                    <a:pt x="34667" y="12049"/>
                  </a:lnTo>
                  <a:lnTo>
                    <a:pt x="37928" y="9726"/>
                  </a:lnTo>
                  <a:lnTo>
                    <a:pt x="55548" y="3175"/>
                  </a:lnTo>
                  <a:lnTo>
                    <a:pt x="59257" y="635"/>
                  </a:lnTo>
                  <a:lnTo>
                    <a:pt x="61730" y="0"/>
                  </a:lnTo>
                  <a:lnTo>
                    <a:pt x="63378" y="635"/>
                  </a:lnTo>
                  <a:lnTo>
                    <a:pt x="76747" y="20695"/>
                  </a:lnTo>
                  <a:lnTo>
                    <a:pt x="81735" y="36362"/>
                  </a:lnTo>
                  <a:lnTo>
                    <a:pt x="85199" y="81636"/>
                  </a:lnTo>
                  <a:lnTo>
                    <a:pt x="77478" y="120147"/>
                  </a:lnTo>
                  <a:lnTo>
                    <a:pt x="75994" y="122008"/>
                  </a:lnTo>
                  <a:lnTo>
                    <a:pt x="73945" y="122191"/>
                  </a:lnTo>
                  <a:lnTo>
                    <a:pt x="71522" y="121254"/>
                  </a:lnTo>
                  <a:lnTo>
                    <a:pt x="70965" y="118513"/>
                  </a:lnTo>
                  <a:lnTo>
                    <a:pt x="80358" y="87973"/>
                  </a:lnTo>
                  <a:lnTo>
                    <a:pt x="89191" y="71504"/>
                  </a:lnTo>
                  <a:lnTo>
                    <a:pt x="134491" y="36529"/>
                  </a:lnTo>
                  <a:lnTo>
                    <a:pt x="157207" y="22748"/>
                  </a:lnTo>
                  <a:lnTo>
                    <a:pt x="182399" y="17018"/>
                  </a:lnTo>
                  <a:lnTo>
                    <a:pt x="197836" y="18500"/>
                  </a:lnTo>
                  <a:lnTo>
                    <a:pt x="219075" y="241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761">
              <a:extLst>
                <a:ext uri="{FF2B5EF4-FFF2-40B4-BE49-F238E27FC236}">
                  <a16:creationId xmlns:a16="http://schemas.microsoft.com/office/drawing/2014/main" id="{E0DCE149-AFDB-3B36-0DA1-E5187A7ED304}"/>
                </a:ext>
              </a:extLst>
            </p:cNvPr>
            <p:cNvSpPr/>
            <p:nvPr>
              <p:custDataLst>
                <p:tags r:id="rId96"/>
              </p:custDataLst>
            </p:nvPr>
          </p:nvSpPr>
          <p:spPr>
            <a:xfrm>
              <a:off x="1295954" y="3952875"/>
              <a:ext cx="60308" cy="81315"/>
            </a:xfrm>
            <a:custGeom>
              <a:avLst/>
              <a:gdLst/>
              <a:ahLst/>
              <a:cxnLst/>
              <a:rect l="0" t="0" r="0" b="0"/>
              <a:pathLst>
                <a:path w="60308" h="81315">
                  <a:moveTo>
                    <a:pt x="47071" y="47625"/>
                  </a:moveTo>
                  <a:lnTo>
                    <a:pt x="47071" y="47625"/>
                  </a:lnTo>
                  <a:lnTo>
                    <a:pt x="52128" y="42568"/>
                  </a:lnTo>
                  <a:lnTo>
                    <a:pt x="54610" y="37264"/>
                  </a:lnTo>
                  <a:lnTo>
                    <a:pt x="55272" y="34368"/>
                  </a:lnTo>
                  <a:lnTo>
                    <a:pt x="54655" y="32437"/>
                  </a:lnTo>
                  <a:lnTo>
                    <a:pt x="53185" y="31150"/>
                  </a:lnTo>
                  <a:lnTo>
                    <a:pt x="48730" y="28661"/>
                  </a:lnTo>
                  <a:lnTo>
                    <a:pt x="43222" y="24027"/>
                  </a:lnTo>
                  <a:lnTo>
                    <a:pt x="40069" y="18440"/>
                  </a:lnTo>
                  <a:lnTo>
                    <a:pt x="39228" y="15468"/>
                  </a:lnTo>
                  <a:lnTo>
                    <a:pt x="37609" y="13487"/>
                  </a:lnTo>
                  <a:lnTo>
                    <a:pt x="32988" y="11286"/>
                  </a:lnTo>
                  <a:lnTo>
                    <a:pt x="24436" y="10046"/>
                  </a:lnTo>
                  <a:lnTo>
                    <a:pt x="18314" y="12579"/>
                  </a:lnTo>
                  <a:lnTo>
                    <a:pt x="15200" y="14736"/>
                  </a:lnTo>
                  <a:lnTo>
                    <a:pt x="5760" y="27885"/>
                  </a:lnTo>
                  <a:lnTo>
                    <a:pt x="1317" y="40130"/>
                  </a:lnTo>
                  <a:lnTo>
                    <a:pt x="0" y="50460"/>
                  </a:lnTo>
                  <a:lnTo>
                    <a:pt x="2514" y="56999"/>
                  </a:lnTo>
                  <a:lnTo>
                    <a:pt x="6101" y="63433"/>
                  </a:lnTo>
                  <a:lnTo>
                    <a:pt x="7695" y="69821"/>
                  </a:lnTo>
                  <a:lnTo>
                    <a:pt x="9179" y="71947"/>
                  </a:lnTo>
                  <a:lnTo>
                    <a:pt x="11226" y="73365"/>
                  </a:lnTo>
                  <a:lnTo>
                    <a:pt x="16323" y="75998"/>
                  </a:lnTo>
                  <a:lnTo>
                    <a:pt x="22116" y="80697"/>
                  </a:lnTo>
                  <a:lnTo>
                    <a:pt x="26201" y="81314"/>
                  </a:lnTo>
                  <a:lnTo>
                    <a:pt x="36384" y="79179"/>
                  </a:lnTo>
                  <a:lnTo>
                    <a:pt x="45144" y="71879"/>
                  </a:lnTo>
                  <a:lnTo>
                    <a:pt x="59390" y="49947"/>
                  </a:lnTo>
                  <a:lnTo>
                    <a:pt x="60307" y="34899"/>
                  </a:lnTo>
                  <a:lnTo>
                    <a:pt x="57187" y="19743"/>
                  </a:lnTo>
                  <a:lnTo>
                    <a:pt x="52273" y="9480"/>
                  </a:lnTo>
                  <a:lnTo>
                    <a:pt x="2802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762">
              <a:extLst>
                <a:ext uri="{FF2B5EF4-FFF2-40B4-BE49-F238E27FC236}">
                  <a16:creationId xmlns:a16="http://schemas.microsoft.com/office/drawing/2014/main" id="{C87AC21D-8C2E-C9F7-81D1-32A016EE3EC9}"/>
                </a:ext>
              </a:extLst>
            </p:cNvPr>
            <p:cNvSpPr/>
            <p:nvPr>
              <p:custDataLst>
                <p:tags r:id="rId97"/>
              </p:custDataLst>
            </p:nvPr>
          </p:nvSpPr>
          <p:spPr>
            <a:xfrm>
              <a:off x="1096699" y="4000500"/>
              <a:ext cx="122502" cy="38101"/>
            </a:xfrm>
            <a:custGeom>
              <a:avLst/>
              <a:gdLst/>
              <a:ahLst/>
              <a:cxnLst/>
              <a:rect l="0" t="0" r="0" b="0"/>
              <a:pathLst>
                <a:path w="122502" h="38101">
                  <a:moveTo>
                    <a:pt x="8201" y="38100"/>
                  </a:moveTo>
                  <a:lnTo>
                    <a:pt x="8201" y="38100"/>
                  </a:lnTo>
                  <a:lnTo>
                    <a:pt x="3144" y="38100"/>
                  </a:lnTo>
                  <a:lnTo>
                    <a:pt x="1655" y="37042"/>
                  </a:lnTo>
                  <a:lnTo>
                    <a:pt x="662" y="35278"/>
                  </a:lnTo>
                  <a:lnTo>
                    <a:pt x="0" y="33043"/>
                  </a:lnTo>
                  <a:lnTo>
                    <a:pt x="7731" y="24917"/>
                  </a:lnTo>
                  <a:lnTo>
                    <a:pt x="33508" y="7509"/>
                  </a:lnTo>
                  <a:lnTo>
                    <a:pt x="52624" y="2225"/>
                  </a:lnTo>
                  <a:lnTo>
                    <a:pt x="1225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763">
              <a:extLst>
                <a:ext uri="{FF2B5EF4-FFF2-40B4-BE49-F238E27FC236}">
                  <a16:creationId xmlns:a16="http://schemas.microsoft.com/office/drawing/2014/main" id="{F6093906-3253-9C02-3CE1-AD8566AB27C3}"/>
                </a:ext>
              </a:extLst>
            </p:cNvPr>
            <p:cNvSpPr/>
            <p:nvPr>
              <p:custDataLst>
                <p:tags r:id="rId98"/>
              </p:custDataLst>
            </p:nvPr>
          </p:nvSpPr>
          <p:spPr>
            <a:xfrm>
              <a:off x="1114555" y="3810558"/>
              <a:ext cx="123659" cy="370918"/>
            </a:xfrm>
            <a:custGeom>
              <a:avLst/>
              <a:gdLst/>
              <a:ahLst/>
              <a:cxnLst/>
              <a:rect l="0" t="0" r="0" b="0"/>
              <a:pathLst>
                <a:path w="123659" h="370918">
                  <a:moveTo>
                    <a:pt x="104645" y="85167"/>
                  </a:moveTo>
                  <a:lnTo>
                    <a:pt x="104645" y="85167"/>
                  </a:lnTo>
                  <a:lnTo>
                    <a:pt x="122255" y="85167"/>
                  </a:lnTo>
                  <a:lnTo>
                    <a:pt x="122735" y="84109"/>
                  </a:lnTo>
                  <a:lnTo>
                    <a:pt x="123658" y="57721"/>
                  </a:lnTo>
                  <a:lnTo>
                    <a:pt x="120856" y="48980"/>
                  </a:lnTo>
                  <a:lnTo>
                    <a:pt x="117142" y="41567"/>
                  </a:lnTo>
                  <a:lnTo>
                    <a:pt x="113992" y="31444"/>
                  </a:lnTo>
                  <a:lnTo>
                    <a:pt x="107885" y="21741"/>
                  </a:lnTo>
                  <a:lnTo>
                    <a:pt x="105605" y="12164"/>
                  </a:lnTo>
                  <a:lnTo>
                    <a:pt x="105072" y="5802"/>
                  </a:lnTo>
                  <a:lnTo>
                    <a:pt x="103871" y="3682"/>
                  </a:lnTo>
                  <a:lnTo>
                    <a:pt x="102012" y="2269"/>
                  </a:lnTo>
                  <a:lnTo>
                    <a:pt x="97125" y="698"/>
                  </a:lnTo>
                  <a:lnTo>
                    <a:pt x="91425" y="0"/>
                  </a:lnTo>
                  <a:lnTo>
                    <a:pt x="85364" y="2512"/>
                  </a:lnTo>
                  <a:lnTo>
                    <a:pt x="82266" y="4664"/>
                  </a:lnTo>
                  <a:lnTo>
                    <a:pt x="72849" y="17805"/>
                  </a:lnTo>
                  <a:lnTo>
                    <a:pt x="53841" y="61836"/>
                  </a:lnTo>
                  <a:lnTo>
                    <a:pt x="41144" y="108819"/>
                  </a:lnTo>
                  <a:lnTo>
                    <a:pt x="31267" y="150870"/>
                  </a:lnTo>
                  <a:lnTo>
                    <a:pt x="23946" y="189750"/>
                  </a:lnTo>
                  <a:lnTo>
                    <a:pt x="12043" y="234719"/>
                  </a:lnTo>
                  <a:lnTo>
                    <a:pt x="4862" y="272518"/>
                  </a:lnTo>
                  <a:lnTo>
                    <a:pt x="856" y="319691"/>
                  </a:lnTo>
                  <a:lnTo>
                    <a:pt x="0" y="360330"/>
                  </a:lnTo>
                  <a:lnTo>
                    <a:pt x="1015" y="363859"/>
                  </a:lnTo>
                  <a:lnTo>
                    <a:pt x="2750" y="366211"/>
                  </a:lnTo>
                  <a:lnTo>
                    <a:pt x="9395" y="3709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4" name="SMARTInkShape-Group157">
            <a:extLst>
              <a:ext uri="{FF2B5EF4-FFF2-40B4-BE49-F238E27FC236}">
                <a16:creationId xmlns:a16="http://schemas.microsoft.com/office/drawing/2014/main" id="{BB611789-55B3-B146-189B-ECF4EDADA327}"/>
              </a:ext>
            </a:extLst>
          </p:cNvPr>
          <p:cNvGrpSpPr/>
          <p:nvPr/>
        </p:nvGrpSpPr>
        <p:grpSpPr>
          <a:xfrm>
            <a:off x="2076450" y="3753358"/>
            <a:ext cx="1057276" cy="428118"/>
            <a:chOff x="2076450" y="3753358"/>
            <a:chExt cx="1057276" cy="428118"/>
          </a:xfrm>
        </p:grpSpPr>
        <p:sp>
          <p:nvSpPr>
            <p:cNvPr id="397" name="SMARTInkShape-764">
              <a:extLst>
                <a:ext uri="{FF2B5EF4-FFF2-40B4-BE49-F238E27FC236}">
                  <a16:creationId xmlns:a16="http://schemas.microsoft.com/office/drawing/2014/main" id="{277F7475-4A32-85CE-C0D9-96A908098E1F}"/>
                </a:ext>
              </a:extLst>
            </p:cNvPr>
            <p:cNvSpPr/>
            <p:nvPr>
              <p:custDataLst>
                <p:tags r:id="rId88"/>
              </p:custDataLst>
            </p:nvPr>
          </p:nvSpPr>
          <p:spPr>
            <a:xfrm>
              <a:off x="3000375" y="3952920"/>
              <a:ext cx="133351" cy="104550"/>
            </a:xfrm>
            <a:custGeom>
              <a:avLst/>
              <a:gdLst/>
              <a:ahLst/>
              <a:cxnLst/>
              <a:rect l="0" t="0" r="0" b="0"/>
              <a:pathLst>
                <a:path w="133351" h="104550">
                  <a:moveTo>
                    <a:pt x="0" y="19005"/>
                  </a:moveTo>
                  <a:lnTo>
                    <a:pt x="0" y="19005"/>
                  </a:lnTo>
                  <a:lnTo>
                    <a:pt x="16246" y="3817"/>
                  </a:lnTo>
                  <a:lnTo>
                    <a:pt x="22390" y="1672"/>
                  </a:lnTo>
                  <a:lnTo>
                    <a:pt x="51736" y="0"/>
                  </a:lnTo>
                  <a:lnTo>
                    <a:pt x="53540" y="2101"/>
                  </a:lnTo>
                  <a:lnTo>
                    <a:pt x="55546" y="10081"/>
                  </a:lnTo>
                  <a:lnTo>
                    <a:pt x="51618" y="31530"/>
                  </a:lnTo>
                  <a:lnTo>
                    <a:pt x="43752" y="52937"/>
                  </a:lnTo>
                  <a:lnTo>
                    <a:pt x="29662" y="72686"/>
                  </a:lnTo>
                  <a:lnTo>
                    <a:pt x="5370" y="94330"/>
                  </a:lnTo>
                  <a:lnTo>
                    <a:pt x="93" y="104549"/>
                  </a:lnTo>
                  <a:lnTo>
                    <a:pt x="28" y="99620"/>
                  </a:lnTo>
                  <a:lnTo>
                    <a:pt x="1077" y="98149"/>
                  </a:lnTo>
                  <a:lnTo>
                    <a:pt x="5065" y="96513"/>
                  </a:lnTo>
                  <a:lnTo>
                    <a:pt x="52663" y="87717"/>
                  </a:lnTo>
                  <a:lnTo>
                    <a:pt x="97955" y="85715"/>
                  </a:lnTo>
                  <a:lnTo>
                    <a:pt x="104566" y="88518"/>
                  </a:lnTo>
                  <a:lnTo>
                    <a:pt x="111032" y="92233"/>
                  </a:lnTo>
                  <a:lnTo>
                    <a:pt x="133350" y="952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765">
              <a:extLst>
                <a:ext uri="{FF2B5EF4-FFF2-40B4-BE49-F238E27FC236}">
                  <a16:creationId xmlns:a16="http://schemas.microsoft.com/office/drawing/2014/main" id="{F0BB250E-A702-6DC9-AE66-A7F08DEC010B}"/>
                </a:ext>
              </a:extLst>
            </p:cNvPr>
            <p:cNvSpPr/>
            <p:nvPr>
              <p:custDataLst>
                <p:tags r:id="rId89"/>
              </p:custDataLst>
            </p:nvPr>
          </p:nvSpPr>
          <p:spPr>
            <a:xfrm>
              <a:off x="2838450" y="3859492"/>
              <a:ext cx="131076" cy="83859"/>
            </a:xfrm>
            <a:custGeom>
              <a:avLst/>
              <a:gdLst/>
              <a:ahLst/>
              <a:cxnLst/>
              <a:rect l="0" t="0" r="0" b="0"/>
              <a:pathLst>
                <a:path w="131076" h="83859">
                  <a:moveTo>
                    <a:pt x="9525" y="36233"/>
                  </a:moveTo>
                  <a:lnTo>
                    <a:pt x="9525" y="36233"/>
                  </a:lnTo>
                  <a:lnTo>
                    <a:pt x="14581" y="36233"/>
                  </a:lnTo>
                  <a:lnTo>
                    <a:pt x="19886" y="33411"/>
                  </a:lnTo>
                  <a:lnTo>
                    <a:pt x="64072" y="4434"/>
                  </a:lnTo>
                  <a:lnTo>
                    <a:pt x="92833" y="0"/>
                  </a:lnTo>
                  <a:lnTo>
                    <a:pt x="107582" y="1785"/>
                  </a:lnTo>
                  <a:lnTo>
                    <a:pt x="121834" y="8740"/>
                  </a:lnTo>
                  <a:lnTo>
                    <a:pt x="125673" y="11554"/>
                  </a:lnTo>
                  <a:lnTo>
                    <a:pt x="128232" y="15547"/>
                  </a:lnTo>
                  <a:lnTo>
                    <a:pt x="131075" y="25629"/>
                  </a:lnTo>
                  <a:lnTo>
                    <a:pt x="129517" y="37164"/>
                  </a:lnTo>
                  <a:lnTo>
                    <a:pt x="127620" y="43204"/>
                  </a:lnTo>
                  <a:lnTo>
                    <a:pt x="114222" y="55559"/>
                  </a:lnTo>
                  <a:lnTo>
                    <a:pt x="95215" y="65989"/>
                  </a:lnTo>
                  <a:lnTo>
                    <a:pt x="54321" y="75507"/>
                  </a:lnTo>
                  <a:lnTo>
                    <a:pt x="0" y="83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766">
              <a:extLst>
                <a:ext uri="{FF2B5EF4-FFF2-40B4-BE49-F238E27FC236}">
                  <a16:creationId xmlns:a16="http://schemas.microsoft.com/office/drawing/2014/main" id="{DEE72886-A030-9C9D-62E8-9D34A8406FB3}"/>
                </a:ext>
              </a:extLst>
            </p:cNvPr>
            <p:cNvSpPr/>
            <p:nvPr>
              <p:custDataLst>
                <p:tags r:id="rId90"/>
              </p:custDataLst>
            </p:nvPr>
          </p:nvSpPr>
          <p:spPr>
            <a:xfrm>
              <a:off x="2828925" y="3781425"/>
              <a:ext cx="28450" cy="371476"/>
            </a:xfrm>
            <a:custGeom>
              <a:avLst/>
              <a:gdLst/>
              <a:ahLst/>
              <a:cxnLst/>
              <a:rect l="0" t="0" r="0" b="0"/>
              <a:pathLst>
                <a:path w="28450" h="371476">
                  <a:moveTo>
                    <a:pt x="9525" y="0"/>
                  </a:moveTo>
                  <a:lnTo>
                    <a:pt x="9525" y="0"/>
                  </a:lnTo>
                  <a:lnTo>
                    <a:pt x="17725" y="0"/>
                  </a:lnTo>
                  <a:lnTo>
                    <a:pt x="23714" y="5057"/>
                  </a:lnTo>
                  <a:lnTo>
                    <a:pt x="26414" y="16006"/>
                  </a:lnTo>
                  <a:lnTo>
                    <a:pt x="28148" y="53961"/>
                  </a:lnTo>
                  <a:lnTo>
                    <a:pt x="28449" y="94893"/>
                  </a:lnTo>
                  <a:lnTo>
                    <a:pt x="22004" y="137552"/>
                  </a:lnTo>
                  <a:lnTo>
                    <a:pt x="18867" y="183984"/>
                  </a:lnTo>
                  <a:lnTo>
                    <a:pt x="14383" y="215826"/>
                  </a:lnTo>
                  <a:lnTo>
                    <a:pt x="11684" y="247617"/>
                  </a:lnTo>
                  <a:lnTo>
                    <a:pt x="7343" y="292443"/>
                  </a:lnTo>
                  <a:lnTo>
                    <a:pt x="1450" y="335403"/>
                  </a:lnTo>
                  <a:lnTo>
                    <a:pt x="0" y="371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767">
              <a:extLst>
                <a:ext uri="{FF2B5EF4-FFF2-40B4-BE49-F238E27FC236}">
                  <a16:creationId xmlns:a16="http://schemas.microsoft.com/office/drawing/2014/main" id="{12E1BDBF-3ED0-4C74-2841-D33788126C09}"/>
                </a:ext>
              </a:extLst>
            </p:cNvPr>
            <p:cNvSpPr/>
            <p:nvPr>
              <p:custDataLst>
                <p:tags r:id="rId91"/>
              </p:custDataLst>
            </p:nvPr>
          </p:nvSpPr>
          <p:spPr>
            <a:xfrm>
              <a:off x="2447925" y="3943467"/>
              <a:ext cx="161926" cy="9409"/>
            </a:xfrm>
            <a:custGeom>
              <a:avLst/>
              <a:gdLst/>
              <a:ahLst/>
              <a:cxnLst/>
              <a:rect l="0" t="0" r="0" b="0"/>
              <a:pathLst>
                <a:path w="161926" h="9409">
                  <a:moveTo>
                    <a:pt x="0" y="9408"/>
                  </a:moveTo>
                  <a:lnTo>
                    <a:pt x="0" y="9408"/>
                  </a:lnTo>
                  <a:lnTo>
                    <a:pt x="13257" y="9408"/>
                  </a:lnTo>
                  <a:lnTo>
                    <a:pt x="53321" y="766"/>
                  </a:lnTo>
                  <a:lnTo>
                    <a:pt x="99005" y="0"/>
                  </a:lnTo>
                  <a:lnTo>
                    <a:pt x="161925"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768">
              <a:extLst>
                <a:ext uri="{FF2B5EF4-FFF2-40B4-BE49-F238E27FC236}">
                  <a16:creationId xmlns:a16="http://schemas.microsoft.com/office/drawing/2014/main" id="{6F7A0A57-B868-79D8-B359-8B1FC78BF553}"/>
                </a:ext>
              </a:extLst>
            </p:cNvPr>
            <p:cNvSpPr/>
            <p:nvPr>
              <p:custDataLst>
                <p:tags r:id="rId92"/>
              </p:custDataLst>
            </p:nvPr>
          </p:nvSpPr>
          <p:spPr>
            <a:xfrm>
              <a:off x="2276475" y="3991368"/>
              <a:ext cx="18625" cy="113908"/>
            </a:xfrm>
            <a:custGeom>
              <a:avLst/>
              <a:gdLst/>
              <a:ahLst/>
              <a:cxnLst/>
              <a:rect l="0" t="0" r="0" b="0"/>
              <a:pathLst>
                <a:path w="18625" h="113908">
                  <a:moveTo>
                    <a:pt x="0" y="9132"/>
                  </a:moveTo>
                  <a:lnTo>
                    <a:pt x="0" y="9132"/>
                  </a:lnTo>
                  <a:lnTo>
                    <a:pt x="8201" y="931"/>
                  </a:lnTo>
                  <a:lnTo>
                    <a:pt x="14189" y="0"/>
                  </a:lnTo>
                  <a:lnTo>
                    <a:pt x="15809" y="927"/>
                  </a:lnTo>
                  <a:lnTo>
                    <a:pt x="16890" y="2604"/>
                  </a:lnTo>
                  <a:lnTo>
                    <a:pt x="18090" y="8348"/>
                  </a:lnTo>
                  <a:lnTo>
                    <a:pt x="18624" y="17955"/>
                  </a:lnTo>
                  <a:lnTo>
                    <a:pt x="3837" y="65565"/>
                  </a:lnTo>
                  <a:lnTo>
                    <a:pt x="0" y="113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769">
              <a:extLst>
                <a:ext uri="{FF2B5EF4-FFF2-40B4-BE49-F238E27FC236}">
                  <a16:creationId xmlns:a16="http://schemas.microsoft.com/office/drawing/2014/main" id="{3F698CC2-21F3-A97C-BF09-A8B399C36B3E}"/>
                </a:ext>
              </a:extLst>
            </p:cNvPr>
            <p:cNvSpPr/>
            <p:nvPr>
              <p:custDataLst>
                <p:tags r:id="rId93"/>
              </p:custDataLst>
            </p:nvPr>
          </p:nvSpPr>
          <p:spPr>
            <a:xfrm>
              <a:off x="2085975" y="3872109"/>
              <a:ext cx="136952" cy="127210"/>
            </a:xfrm>
            <a:custGeom>
              <a:avLst/>
              <a:gdLst/>
              <a:ahLst/>
              <a:cxnLst/>
              <a:rect l="0" t="0" r="0" b="0"/>
              <a:pathLst>
                <a:path w="136952" h="127210">
                  <a:moveTo>
                    <a:pt x="0" y="80766"/>
                  </a:moveTo>
                  <a:lnTo>
                    <a:pt x="0" y="80766"/>
                  </a:lnTo>
                  <a:lnTo>
                    <a:pt x="13257" y="54251"/>
                  </a:lnTo>
                  <a:lnTo>
                    <a:pt x="22120" y="44993"/>
                  </a:lnTo>
                  <a:lnTo>
                    <a:pt x="33114" y="35234"/>
                  </a:lnTo>
                  <a:lnTo>
                    <a:pt x="54597" y="11564"/>
                  </a:lnTo>
                  <a:lnTo>
                    <a:pt x="69346" y="892"/>
                  </a:lnTo>
                  <a:lnTo>
                    <a:pt x="74805" y="0"/>
                  </a:lnTo>
                  <a:lnTo>
                    <a:pt x="96601" y="3801"/>
                  </a:lnTo>
                  <a:lnTo>
                    <a:pt x="110314" y="8813"/>
                  </a:lnTo>
                  <a:lnTo>
                    <a:pt x="120642" y="17390"/>
                  </a:lnTo>
                  <a:lnTo>
                    <a:pt x="135896" y="40143"/>
                  </a:lnTo>
                  <a:lnTo>
                    <a:pt x="136951" y="58125"/>
                  </a:lnTo>
                  <a:lnTo>
                    <a:pt x="132834" y="78112"/>
                  </a:lnTo>
                  <a:lnTo>
                    <a:pt x="118615" y="101264"/>
                  </a:lnTo>
                  <a:lnTo>
                    <a:pt x="107046" y="114924"/>
                  </a:lnTo>
                  <a:lnTo>
                    <a:pt x="89204" y="122405"/>
                  </a:lnTo>
                  <a:lnTo>
                    <a:pt x="53369" y="127209"/>
                  </a:lnTo>
                  <a:lnTo>
                    <a:pt x="27455" y="122984"/>
                  </a:lnTo>
                  <a:lnTo>
                    <a:pt x="0" y="1093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770">
              <a:extLst>
                <a:ext uri="{FF2B5EF4-FFF2-40B4-BE49-F238E27FC236}">
                  <a16:creationId xmlns:a16="http://schemas.microsoft.com/office/drawing/2014/main" id="{48005C89-9F70-FB09-9285-62FEC8D74044}"/>
                </a:ext>
              </a:extLst>
            </p:cNvPr>
            <p:cNvSpPr/>
            <p:nvPr>
              <p:custDataLst>
                <p:tags r:id="rId94"/>
              </p:custDataLst>
            </p:nvPr>
          </p:nvSpPr>
          <p:spPr>
            <a:xfrm>
              <a:off x="2076450" y="3753358"/>
              <a:ext cx="47234" cy="428118"/>
            </a:xfrm>
            <a:custGeom>
              <a:avLst/>
              <a:gdLst/>
              <a:ahLst/>
              <a:cxnLst/>
              <a:rect l="0" t="0" r="0" b="0"/>
              <a:pathLst>
                <a:path w="47234" h="428118">
                  <a:moveTo>
                    <a:pt x="38100" y="18542"/>
                  </a:moveTo>
                  <a:lnTo>
                    <a:pt x="38100" y="18542"/>
                  </a:lnTo>
                  <a:lnTo>
                    <a:pt x="38100" y="13485"/>
                  </a:lnTo>
                  <a:lnTo>
                    <a:pt x="40922" y="8181"/>
                  </a:lnTo>
                  <a:lnTo>
                    <a:pt x="47233" y="0"/>
                  </a:lnTo>
                  <a:lnTo>
                    <a:pt x="44751" y="36287"/>
                  </a:lnTo>
                  <a:lnTo>
                    <a:pt x="39414" y="83078"/>
                  </a:lnTo>
                  <a:lnTo>
                    <a:pt x="31813" y="123953"/>
                  </a:lnTo>
                  <a:lnTo>
                    <a:pt x="29215" y="168873"/>
                  </a:lnTo>
                  <a:lnTo>
                    <a:pt x="23645" y="208633"/>
                  </a:lnTo>
                  <a:lnTo>
                    <a:pt x="19958" y="253607"/>
                  </a:lnTo>
                  <a:lnTo>
                    <a:pt x="18261" y="287510"/>
                  </a:lnTo>
                  <a:lnTo>
                    <a:pt x="14113" y="319058"/>
                  </a:lnTo>
                  <a:lnTo>
                    <a:pt x="8742" y="351424"/>
                  </a:lnTo>
                  <a:lnTo>
                    <a:pt x="0" y="4281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7" name="SMARTInkShape-Group158">
            <a:extLst>
              <a:ext uri="{FF2B5EF4-FFF2-40B4-BE49-F238E27FC236}">
                <a16:creationId xmlns:a16="http://schemas.microsoft.com/office/drawing/2014/main" id="{9BE5439F-909C-C603-6741-34D88A9ADF54}"/>
              </a:ext>
            </a:extLst>
          </p:cNvPr>
          <p:cNvGrpSpPr/>
          <p:nvPr/>
        </p:nvGrpSpPr>
        <p:grpSpPr>
          <a:xfrm>
            <a:off x="3609975" y="3790950"/>
            <a:ext cx="19051" cy="142876"/>
            <a:chOff x="3609975" y="3790950"/>
            <a:chExt cx="19051" cy="142876"/>
          </a:xfrm>
        </p:grpSpPr>
        <p:sp>
          <p:nvSpPr>
            <p:cNvPr id="405" name="SMARTInkShape-771">
              <a:extLst>
                <a:ext uri="{FF2B5EF4-FFF2-40B4-BE49-F238E27FC236}">
                  <a16:creationId xmlns:a16="http://schemas.microsoft.com/office/drawing/2014/main" id="{AFB6C086-316A-50F1-472A-CA63D7C2E47A}"/>
                </a:ext>
              </a:extLst>
            </p:cNvPr>
            <p:cNvSpPr/>
            <p:nvPr>
              <p:custDataLst>
                <p:tags r:id="rId86"/>
              </p:custDataLst>
            </p:nvPr>
          </p:nvSpPr>
          <p:spPr>
            <a:xfrm>
              <a:off x="3619500" y="3924300"/>
              <a:ext cx="9526" cy="9526"/>
            </a:xfrm>
            <a:custGeom>
              <a:avLst/>
              <a:gdLst/>
              <a:ahLst/>
              <a:cxnLst/>
              <a:rect l="0" t="0" r="0" b="0"/>
              <a:pathLst>
                <a:path w="9526" h="9526">
                  <a:moveTo>
                    <a:pt x="9525" y="0"/>
                  </a:moveTo>
                  <a:lnTo>
                    <a:pt x="9525"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772">
              <a:extLst>
                <a:ext uri="{FF2B5EF4-FFF2-40B4-BE49-F238E27FC236}">
                  <a16:creationId xmlns:a16="http://schemas.microsoft.com/office/drawing/2014/main" id="{3CBFDC92-4653-1FE1-3568-A1A3C8B737BB}"/>
                </a:ext>
              </a:extLst>
            </p:cNvPr>
            <p:cNvSpPr/>
            <p:nvPr>
              <p:custDataLst>
                <p:tags r:id="rId87"/>
              </p:custDataLst>
            </p:nvPr>
          </p:nvSpPr>
          <p:spPr>
            <a:xfrm>
              <a:off x="3609975" y="3790950"/>
              <a:ext cx="9526" cy="9526"/>
            </a:xfrm>
            <a:custGeom>
              <a:avLst/>
              <a:gdLst/>
              <a:ahLst/>
              <a:cxnLst/>
              <a:rect l="0" t="0" r="0" b="0"/>
              <a:pathLst>
                <a:path w="9526" h="9526">
                  <a:moveTo>
                    <a:pt x="0" y="9525"/>
                  </a:moveTo>
                  <a:lnTo>
                    <a:pt x="0" y="9525"/>
                  </a:lnTo>
                  <a:lnTo>
                    <a:pt x="5056" y="9525"/>
                  </a:lnTo>
                  <a:lnTo>
                    <a:pt x="6546" y="8467"/>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2" name="SMARTInkShape-Group159">
            <a:extLst>
              <a:ext uri="{FF2B5EF4-FFF2-40B4-BE49-F238E27FC236}">
                <a16:creationId xmlns:a16="http://schemas.microsoft.com/office/drawing/2014/main" id="{6921D1A2-CA49-660E-3E63-8ABA63C0888E}"/>
              </a:ext>
            </a:extLst>
          </p:cNvPr>
          <p:cNvGrpSpPr/>
          <p:nvPr/>
        </p:nvGrpSpPr>
        <p:grpSpPr>
          <a:xfrm>
            <a:off x="1228725" y="4392530"/>
            <a:ext cx="247651" cy="750971"/>
            <a:chOff x="1228725" y="4392530"/>
            <a:chExt cx="247651" cy="750971"/>
          </a:xfrm>
        </p:grpSpPr>
        <p:sp>
          <p:nvSpPr>
            <p:cNvPr id="408" name="SMARTInkShape-773">
              <a:extLst>
                <a:ext uri="{FF2B5EF4-FFF2-40B4-BE49-F238E27FC236}">
                  <a16:creationId xmlns:a16="http://schemas.microsoft.com/office/drawing/2014/main" id="{C680ED38-FD6A-61D2-9782-64FB47E15AC6}"/>
                </a:ext>
              </a:extLst>
            </p:cNvPr>
            <p:cNvSpPr/>
            <p:nvPr>
              <p:custDataLst>
                <p:tags r:id="rId82"/>
              </p:custDataLst>
            </p:nvPr>
          </p:nvSpPr>
          <p:spPr>
            <a:xfrm>
              <a:off x="1228725" y="4392530"/>
              <a:ext cx="219076" cy="188996"/>
            </a:xfrm>
            <a:custGeom>
              <a:avLst/>
              <a:gdLst/>
              <a:ahLst/>
              <a:cxnLst/>
              <a:rect l="0" t="0" r="0" b="0"/>
              <a:pathLst>
                <a:path w="219076" h="188996">
                  <a:moveTo>
                    <a:pt x="0" y="188995"/>
                  </a:moveTo>
                  <a:lnTo>
                    <a:pt x="0" y="188995"/>
                  </a:lnTo>
                  <a:lnTo>
                    <a:pt x="1058" y="173785"/>
                  </a:lnTo>
                  <a:lnTo>
                    <a:pt x="17305" y="130370"/>
                  </a:lnTo>
                  <a:lnTo>
                    <a:pt x="45056" y="84026"/>
                  </a:lnTo>
                  <a:lnTo>
                    <a:pt x="61145" y="40311"/>
                  </a:lnTo>
                  <a:lnTo>
                    <a:pt x="65583" y="22081"/>
                  </a:lnTo>
                  <a:lnTo>
                    <a:pt x="66663" y="0"/>
                  </a:lnTo>
                  <a:lnTo>
                    <a:pt x="69492" y="1986"/>
                  </a:lnTo>
                  <a:lnTo>
                    <a:pt x="79857" y="9054"/>
                  </a:lnTo>
                  <a:lnTo>
                    <a:pt x="84988" y="11884"/>
                  </a:lnTo>
                  <a:lnTo>
                    <a:pt x="127143" y="58350"/>
                  </a:lnTo>
                  <a:lnTo>
                    <a:pt x="163919" y="103242"/>
                  </a:lnTo>
                  <a:lnTo>
                    <a:pt x="186333" y="135017"/>
                  </a:lnTo>
                  <a:lnTo>
                    <a:pt x="219075" y="1889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774">
              <a:extLst>
                <a:ext uri="{FF2B5EF4-FFF2-40B4-BE49-F238E27FC236}">
                  <a16:creationId xmlns:a16="http://schemas.microsoft.com/office/drawing/2014/main" id="{E35B76BA-17D1-AD58-BFE3-84DCACD65585}"/>
                </a:ext>
              </a:extLst>
            </p:cNvPr>
            <p:cNvSpPr/>
            <p:nvPr>
              <p:custDataLst>
                <p:tags r:id="rId83"/>
              </p:custDataLst>
            </p:nvPr>
          </p:nvSpPr>
          <p:spPr>
            <a:xfrm>
              <a:off x="1468791" y="4895850"/>
              <a:ext cx="7585" cy="123826"/>
            </a:xfrm>
            <a:custGeom>
              <a:avLst/>
              <a:gdLst/>
              <a:ahLst/>
              <a:cxnLst/>
              <a:rect l="0" t="0" r="0" b="0"/>
              <a:pathLst>
                <a:path w="7585" h="123826">
                  <a:moveTo>
                    <a:pt x="7584" y="0"/>
                  </a:moveTo>
                  <a:lnTo>
                    <a:pt x="7584" y="0"/>
                  </a:lnTo>
                  <a:lnTo>
                    <a:pt x="2527" y="45760"/>
                  </a:lnTo>
                  <a:lnTo>
                    <a:pt x="0" y="84298"/>
                  </a:lnTo>
                  <a:lnTo>
                    <a:pt x="7584"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775">
              <a:extLst>
                <a:ext uri="{FF2B5EF4-FFF2-40B4-BE49-F238E27FC236}">
                  <a16:creationId xmlns:a16="http://schemas.microsoft.com/office/drawing/2014/main" id="{29CD1D5E-6FFD-83F0-4F03-FEDBA7A166B5}"/>
                </a:ext>
              </a:extLst>
            </p:cNvPr>
            <p:cNvSpPr/>
            <p:nvPr>
              <p:custDataLst>
                <p:tags r:id="rId84"/>
              </p:custDataLst>
            </p:nvPr>
          </p:nvSpPr>
          <p:spPr>
            <a:xfrm>
              <a:off x="1285875" y="4783164"/>
              <a:ext cx="131817" cy="118496"/>
            </a:xfrm>
            <a:custGeom>
              <a:avLst/>
              <a:gdLst/>
              <a:ahLst/>
              <a:cxnLst/>
              <a:rect l="0" t="0" r="0" b="0"/>
              <a:pathLst>
                <a:path w="131817" h="118496">
                  <a:moveTo>
                    <a:pt x="19050" y="65061"/>
                  </a:moveTo>
                  <a:lnTo>
                    <a:pt x="19050" y="65061"/>
                  </a:lnTo>
                  <a:lnTo>
                    <a:pt x="26654" y="56399"/>
                  </a:lnTo>
                  <a:lnTo>
                    <a:pt x="55906" y="19073"/>
                  </a:lnTo>
                  <a:lnTo>
                    <a:pt x="64711" y="12872"/>
                  </a:lnTo>
                  <a:lnTo>
                    <a:pt x="95914" y="808"/>
                  </a:lnTo>
                  <a:lnTo>
                    <a:pt x="102042" y="0"/>
                  </a:lnTo>
                  <a:lnTo>
                    <a:pt x="111674" y="1926"/>
                  </a:lnTo>
                  <a:lnTo>
                    <a:pt x="115725" y="3921"/>
                  </a:lnTo>
                  <a:lnTo>
                    <a:pt x="118425" y="6310"/>
                  </a:lnTo>
                  <a:lnTo>
                    <a:pt x="121425" y="11786"/>
                  </a:lnTo>
                  <a:lnTo>
                    <a:pt x="131816" y="46599"/>
                  </a:lnTo>
                  <a:lnTo>
                    <a:pt x="129846" y="57209"/>
                  </a:lnTo>
                  <a:lnTo>
                    <a:pt x="124384" y="68979"/>
                  </a:lnTo>
                  <a:lnTo>
                    <a:pt x="108351" y="87507"/>
                  </a:lnTo>
                  <a:lnTo>
                    <a:pt x="92606" y="100084"/>
                  </a:lnTo>
                  <a:lnTo>
                    <a:pt x="75025" y="107085"/>
                  </a:lnTo>
                  <a:lnTo>
                    <a:pt x="30537" y="118495"/>
                  </a:lnTo>
                  <a:lnTo>
                    <a:pt x="0" y="1126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776">
              <a:extLst>
                <a:ext uri="{FF2B5EF4-FFF2-40B4-BE49-F238E27FC236}">
                  <a16:creationId xmlns:a16="http://schemas.microsoft.com/office/drawing/2014/main" id="{83D50189-BFE1-7328-9D0D-79F4A50CBCAA}"/>
                </a:ext>
              </a:extLst>
            </p:cNvPr>
            <p:cNvSpPr/>
            <p:nvPr>
              <p:custDataLst>
                <p:tags r:id="rId85"/>
              </p:custDataLst>
            </p:nvPr>
          </p:nvSpPr>
          <p:spPr>
            <a:xfrm>
              <a:off x="1266825" y="4662024"/>
              <a:ext cx="95134" cy="481477"/>
            </a:xfrm>
            <a:custGeom>
              <a:avLst/>
              <a:gdLst/>
              <a:ahLst/>
              <a:cxnLst/>
              <a:rect l="0" t="0" r="0" b="0"/>
              <a:pathLst>
                <a:path w="95134" h="481477">
                  <a:moveTo>
                    <a:pt x="85725" y="14751"/>
                  </a:moveTo>
                  <a:lnTo>
                    <a:pt x="85725" y="14751"/>
                  </a:lnTo>
                  <a:lnTo>
                    <a:pt x="93926" y="6550"/>
                  </a:lnTo>
                  <a:lnTo>
                    <a:pt x="94988" y="0"/>
                  </a:lnTo>
                  <a:lnTo>
                    <a:pt x="95133" y="2198"/>
                  </a:lnTo>
                  <a:lnTo>
                    <a:pt x="87696" y="31195"/>
                  </a:lnTo>
                  <a:lnTo>
                    <a:pt x="81058" y="76442"/>
                  </a:lnTo>
                  <a:lnTo>
                    <a:pt x="77639" y="113581"/>
                  </a:lnTo>
                  <a:lnTo>
                    <a:pt x="71570" y="151396"/>
                  </a:lnTo>
                  <a:lnTo>
                    <a:pt x="68850" y="185196"/>
                  </a:lnTo>
                  <a:lnTo>
                    <a:pt x="66584" y="221738"/>
                  </a:lnTo>
                  <a:lnTo>
                    <a:pt x="60415" y="265052"/>
                  </a:lnTo>
                  <a:lnTo>
                    <a:pt x="54973" y="311491"/>
                  </a:lnTo>
                  <a:lnTo>
                    <a:pt x="49076" y="356059"/>
                  </a:lnTo>
                  <a:lnTo>
                    <a:pt x="37942" y="395867"/>
                  </a:lnTo>
                  <a:lnTo>
                    <a:pt x="29367" y="434971"/>
                  </a:lnTo>
                  <a:lnTo>
                    <a:pt x="24341" y="453399"/>
                  </a:lnTo>
                  <a:lnTo>
                    <a:pt x="0" y="4814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8" name="SMARTInkShape-Group160">
            <a:extLst>
              <a:ext uri="{FF2B5EF4-FFF2-40B4-BE49-F238E27FC236}">
                <a16:creationId xmlns:a16="http://schemas.microsoft.com/office/drawing/2014/main" id="{B0C7F50C-30A3-016D-3B3F-2E6E4D52C692}"/>
              </a:ext>
            </a:extLst>
          </p:cNvPr>
          <p:cNvGrpSpPr/>
          <p:nvPr/>
        </p:nvGrpSpPr>
        <p:grpSpPr>
          <a:xfrm>
            <a:off x="1763449" y="4324950"/>
            <a:ext cx="779727" cy="713776"/>
            <a:chOff x="1763449" y="4324950"/>
            <a:chExt cx="779727" cy="713776"/>
          </a:xfrm>
        </p:grpSpPr>
        <p:sp>
          <p:nvSpPr>
            <p:cNvPr id="413" name="SMARTInkShape-777">
              <a:extLst>
                <a:ext uri="{FF2B5EF4-FFF2-40B4-BE49-F238E27FC236}">
                  <a16:creationId xmlns:a16="http://schemas.microsoft.com/office/drawing/2014/main" id="{BF0FD64B-D0C4-73DC-4BF4-E693D58FA7B6}"/>
                </a:ext>
              </a:extLst>
            </p:cNvPr>
            <p:cNvSpPr/>
            <p:nvPr>
              <p:custDataLst>
                <p:tags r:id="rId77"/>
              </p:custDataLst>
            </p:nvPr>
          </p:nvSpPr>
          <p:spPr>
            <a:xfrm>
              <a:off x="2143125" y="4324950"/>
              <a:ext cx="247651" cy="161326"/>
            </a:xfrm>
            <a:custGeom>
              <a:avLst/>
              <a:gdLst/>
              <a:ahLst/>
              <a:cxnLst/>
              <a:rect l="0" t="0" r="0" b="0"/>
              <a:pathLst>
                <a:path w="247651" h="161326">
                  <a:moveTo>
                    <a:pt x="0" y="161325"/>
                  </a:moveTo>
                  <a:lnTo>
                    <a:pt x="0" y="161325"/>
                  </a:lnTo>
                  <a:lnTo>
                    <a:pt x="0" y="156268"/>
                  </a:lnTo>
                  <a:lnTo>
                    <a:pt x="15208" y="130928"/>
                  </a:lnTo>
                  <a:lnTo>
                    <a:pt x="51020" y="83990"/>
                  </a:lnTo>
                  <a:lnTo>
                    <a:pt x="81315" y="42026"/>
                  </a:lnTo>
                  <a:lnTo>
                    <a:pt x="92184" y="20912"/>
                  </a:lnTo>
                  <a:lnTo>
                    <a:pt x="95197" y="0"/>
                  </a:lnTo>
                  <a:lnTo>
                    <a:pt x="100291" y="4635"/>
                  </a:lnTo>
                  <a:lnTo>
                    <a:pt x="137006" y="49809"/>
                  </a:lnTo>
                  <a:lnTo>
                    <a:pt x="182287" y="95929"/>
                  </a:lnTo>
                  <a:lnTo>
                    <a:pt x="203028" y="109092"/>
                  </a:lnTo>
                  <a:lnTo>
                    <a:pt x="218414" y="115612"/>
                  </a:lnTo>
                  <a:lnTo>
                    <a:pt x="226588" y="121721"/>
                  </a:lnTo>
                  <a:lnTo>
                    <a:pt x="233060" y="122780"/>
                  </a:lnTo>
                  <a:lnTo>
                    <a:pt x="234749" y="123987"/>
                  </a:lnTo>
                  <a:lnTo>
                    <a:pt x="247650" y="142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778">
              <a:extLst>
                <a:ext uri="{FF2B5EF4-FFF2-40B4-BE49-F238E27FC236}">
                  <a16:creationId xmlns:a16="http://schemas.microsoft.com/office/drawing/2014/main" id="{D801A1AD-E086-CD0D-70F0-298253190793}"/>
                </a:ext>
              </a:extLst>
            </p:cNvPr>
            <p:cNvSpPr/>
            <p:nvPr>
              <p:custDataLst>
                <p:tags r:id="rId78"/>
              </p:custDataLst>
            </p:nvPr>
          </p:nvSpPr>
          <p:spPr>
            <a:xfrm>
              <a:off x="2396425" y="4848228"/>
              <a:ext cx="146751" cy="95248"/>
            </a:xfrm>
            <a:custGeom>
              <a:avLst/>
              <a:gdLst/>
              <a:ahLst/>
              <a:cxnLst/>
              <a:rect l="0" t="0" r="0" b="0"/>
              <a:pathLst>
                <a:path w="146751" h="95248">
                  <a:moveTo>
                    <a:pt x="32450" y="19047"/>
                  </a:moveTo>
                  <a:lnTo>
                    <a:pt x="32450" y="19047"/>
                  </a:lnTo>
                  <a:lnTo>
                    <a:pt x="32450" y="10846"/>
                  </a:lnTo>
                  <a:lnTo>
                    <a:pt x="37506" y="4858"/>
                  </a:lnTo>
                  <a:lnTo>
                    <a:pt x="42811" y="2158"/>
                  </a:lnTo>
                  <a:lnTo>
                    <a:pt x="59550" y="35"/>
                  </a:lnTo>
                  <a:lnTo>
                    <a:pt x="74153" y="0"/>
                  </a:lnTo>
                  <a:lnTo>
                    <a:pt x="76127" y="1057"/>
                  </a:lnTo>
                  <a:lnTo>
                    <a:pt x="77443" y="2820"/>
                  </a:lnTo>
                  <a:lnTo>
                    <a:pt x="78320" y="5054"/>
                  </a:lnTo>
                  <a:lnTo>
                    <a:pt x="76473" y="13181"/>
                  </a:lnTo>
                  <a:lnTo>
                    <a:pt x="71066" y="23848"/>
                  </a:lnTo>
                  <a:lnTo>
                    <a:pt x="32109" y="66767"/>
                  </a:lnTo>
                  <a:lnTo>
                    <a:pt x="8259" y="89773"/>
                  </a:lnTo>
                  <a:lnTo>
                    <a:pt x="0" y="93624"/>
                  </a:lnTo>
                  <a:lnTo>
                    <a:pt x="233" y="94166"/>
                  </a:lnTo>
                  <a:lnTo>
                    <a:pt x="5618" y="94926"/>
                  </a:lnTo>
                  <a:lnTo>
                    <a:pt x="8212" y="95033"/>
                  </a:lnTo>
                  <a:lnTo>
                    <a:pt x="52717" y="87026"/>
                  </a:lnTo>
                  <a:lnTo>
                    <a:pt x="95499" y="85837"/>
                  </a:lnTo>
                  <a:lnTo>
                    <a:pt x="146750" y="95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779">
              <a:extLst>
                <a:ext uri="{FF2B5EF4-FFF2-40B4-BE49-F238E27FC236}">
                  <a16:creationId xmlns:a16="http://schemas.microsoft.com/office/drawing/2014/main" id="{E71366AE-2398-D2EF-73CF-4404B2C1577D}"/>
                </a:ext>
              </a:extLst>
            </p:cNvPr>
            <p:cNvSpPr/>
            <p:nvPr>
              <p:custDataLst>
                <p:tags r:id="rId79"/>
              </p:custDataLst>
            </p:nvPr>
          </p:nvSpPr>
          <p:spPr>
            <a:xfrm>
              <a:off x="2219325" y="4686865"/>
              <a:ext cx="121427" cy="123261"/>
            </a:xfrm>
            <a:custGeom>
              <a:avLst/>
              <a:gdLst/>
              <a:ahLst/>
              <a:cxnLst/>
              <a:rect l="0" t="0" r="0" b="0"/>
              <a:pathLst>
                <a:path w="121427" h="123261">
                  <a:moveTo>
                    <a:pt x="0" y="85160"/>
                  </a:moveTo>
                  <a:lnTo>
                    <a:pt x="0" y="85160"/>
                  </a:lnTo>
                  <a:lnTo>
                    <a:pt x="0" y="67827"/>
                  </a:lnTo>
                  <a:lnTo>
                    <a:pt x="6546" y="58845"/>
                  </a:lnTo>
                  <a:lnTo>
                    <a:pt x="9133" y="48821"/>
                  </a:lnTo>
                  <a:lnTo>
                    <a:pt x="35449" y="22274"/>
                  </a:lnTo>
                  <a:lnTo>
                    <a:pt x="69117" y="3723"/>
                  </a:lnTo>
                  <a:lnTo>
                    <a:pt x="82450" y="706"/>
                  </a:lnTo>
                  <a:lnTo>
                    <a:pt x="93442" y="0"/>
                  </a:lnTo>
                  <a:lnTo>
                    <a:pt x="102560" y="2508"/>
                  </a:lnTo>
                  <a:lnTo>
                    <a:pt x="106473" y="4659"/>
                  </a:lnTo>
                  <a:lnTo>
                    <a:pt x="113644" y="15515"/>
                  </a:lnTo>
                  <a:lnTo>
                    <a:pt x="119300" y="30923"/>
                  </a:lnTo>
                  <a:lnTo>
                    <a:pt x="121426" y="56390"/>
                  </a:lnTo>
                  <a:lnTo>
                    <a:pt x="118173" y="70962"/>
                  </a:lnTo>
                  <a:lnTo>
                    <a:pt x="105335" y="91065"/>
                  </a:lnTo>
                  <a:lnTo>
                    <a:pt x="83069" y="105372"/>
                  </a:lnTo>
                  <a:lnTo>
                    <a:pt x="54704" y="118629"/>
                  </a:lnTo>
                  <a:lnTo>
                    <a:pt x="19050" y="1232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780">
              <a:extLst>
                <a:ext uri="{FF2B5EF4-FFF2-40B4-BE49-F238E27FC236}">
                  <a16:creationId xmlns:a16="http://schemas.microsoft.com/office/drawing/2014/main" id="{57AD4547-CBA7-C3D3-DBA4-14252F60C26F}"/>
                </a:ext>
              </a:extLst>
            </p:cNvPr>
            <p:cNvSpPr/>
            <p:nvPr>
              <p:custDataLst>
                <p:tags r:id="rId80"/>
              </p:custDataLst>
            </p:nvPr>
          </p:nvSpPr>
          <p:spPr>
            <a:xfrm>
              <a:off x="2200275" y="4545142"/>
              <a:ext cx="43589" cy="493584"/>
            </a:xfrm>
            <a:custGeom>
              <a:avLst/>
              <a:gdLst/>
              <a:ahLst/>
              <a:cxnLst/>
              <a:rect l="0" t="0" r="0" b="0"/>
              <a:pathLst>
                <a:path w="43589" h="493584">
                  <a:moveTo>
                    <a:pt x="38100" y="17333"/>
                  </a:moveTo>
                  <a:lnTo>
                    <a:pt x="38100" y="17333"/>
                  </a:lnTo>
                  <a:lnTo>
                    <a:pt x="38100" y="12276"/>
                  </a:lnTo>
                  <a:lnTo>
                    <a:pt x="40922" y="6972"/>
                  </a:lnTo>
                  <a:lnTo>
                    <a:pt x="43156" y="4076"/>
                  </a:lnTo>
                  <a:lnTo>
                    <a:pt x="43588" y="2145"/>
                  </a:lnTo>
                  <a:lnTo>
                    <a:pt x="42817" y="858"/>
                  </a:lnTo>
                  <a:lnTo>
                    <a:pt x="41245" y="0"/>
                  </a:lnTo>
                  <a:lnTo>
                    <a:pt x="40197" y="1544"/>
                  </a:lnTo>
                  <a:lnTo>
                    <a:pt x="38376" y="45175"/>
                  </a:lnTo>
                  <a:lnTo>
                    <a:pt x="31608" y="92564"/>
                  </a:lnTo>
                  <a:lnTo>
                    <a:pt x="29474" y="132287"/>
                  </a:lnTo>
                  <a:lnTo>
                    <a:pt x="28975" y="169318"/>
                  </a:lnTo>
                  <a:lnTo>
                    <a:pt x="28753" y="210470"/>
                  </a:lnTo>
                  <a:lnTo>
                    <a:pt x="28654" y="249222"/>
                  </a:lnTo>
                  <a:lnTo>
                    <a:pt x="28598" y="292064"/>
                  </a:lnTo>
                  <a:lnTo>
                    <a:pt x="28585" y="325702"/>
                  </a:lnTo>
                  <a:lnTo>
                    <a:pt x="23522" y="365171"/>
                  </a:lnTo>
                  <a:lnTo>
                    <a:pt x="18875" y="408010"/>
                  </a:lnTo>
                  <a:lnTo>
                    <a:pt x="11685" y="450496"/>
                  </a:lnTo>
                  <a:lnTo>
                    <a:pt x="0" y="4935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781">
              <a:extLst>
                <a:ext uri="{FF2B5EF4-FFF2-40B4-BE49-F238E27FC236}">
                  <a16:creationId xmlns:a16="http://schemas.microsoft.com/office/drawing/2014/main" id="{B70F93B5-686F-E825-4819-6B82D29DABD1}"/>
                </a:ext>
              </a:extLst>
            </p:cNvPr>
            <p:cNvSpPr/>
            <p:nvPr>
              <p:custDataLst>
                <p:tags r:id="rId81"/>
              </p:custDataLst>
            </p:nvPr>
          </p:nvSpPr>
          <p:spPr>
            <a:xfrm>
              <a:off x="1763449" y="4781669"/>
              <a:ext cx="208227" cy="18932"/>
            </a:xfrm>
            <a:custGeom>
              <a:avLst/>
              <a:gdLst/>
              <a:ahLst/>
              <a:cxnLst/>
              <a:rect l="0" t="0" r="0" b="0"/>
              <a:pathLst>
                <a:path w="208227" h="18932">
                  <a:moveTo>
                    <a:pt x="8201" y="18931"/>
                  </a:moveTo>
                  <a:lnTo>
                    <a:pt x="8201" y="18931"/>
                  </a:lnTo>
                  <a:lnTo>
                    <a:pt x="3144" y="18931"/>
                  </a:lnTo>
                  <a:lnTo>
                    <a:pt x="1655" y="17873"/>
                  </a:lnTo>
                  <a:lnTo>
                    <a:pt x="662" y="16109"/>
                  </a:lnTo>
                  <a:lnTo>
                    <a:pt x="0" y="13874"/>
                  </a:lnTo>
                  <a:lnTo>
                    <a:pt x="1675" y="12385"/>
                  </a:lnTo>
                  <a:lnTo>
                    <a:pt x="9181" y="10730"/>
                  </a:lnTo>
                  <a:lnTo>
                    <a:pt x="53329" y="6758"/>
                  </a:lnTo>
                  <a:lnTo>
                    <a:pt x="93186" y="1918"/>
                  </a:lnTo>
                  <a:lnTo>
                    <a:pt x="131806" y="484"/>
                  </a:lnTo>
                  <a:lnTo>
                    <a:pt x="172670" y="0"/>
                  </a:lnTo>
                  <a:lnTo>
                    <a:pt x="208226" y="9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2" name="SMARTInkShape-Group161">
            <a:extLst>
              <a:ext uri="{FF2B5EF4-FFF2-40B4-BE49-F238E27FC236}">
                <a16:creationId xmlns:a16="http://schemas.microsoft.com/office/drawing/2014/main" id="{82CDEB80-825C-D4B5-A3AD-985FD266CC79}"/>
              </a:ext>
            </a:extLst>
          </p:cNvPr>
          <p:cNvGrpSpPr/>
          <p:nvPr/>
        </p:nvGrpSpPr>
        <p:grpSpPr>
          <a:xfrm>
            <a:off x="3057525" y="4468942"/>
            <a:ext cx="285751" cy="379284"/>
            <a:chOff x="3057525" y="4468942"/>
            <a:chExt cx="285751" cy="379284"/>
          </a:xfrm>
        </p:grpSpPr>
        <p:sp>
          <p:nvSpPr>
            <p:cNvPr id="419" name="SMARTInkShape-782">
              <a:extLst>
                <a:ext uri="{FF2B5EF4-FFF2-40B4-BE49-F238E27FC236}">
                  <a16:creationId xmlns:a16="http://schemas.microsoft.com/office/drawing/2014/main" id="{FA3B0AB0-EDA7-F11C-6E1B-EC132BEDF495}"/>
                </a:ext>
              </a:extLst>
            </p:cNvPr>
            <p:cNvSpPr/>
            <p:nvPr>
              <p:custDataLst>
                <p:tags r:id="rId74"/>
              </p:custDataLst>
            </p:nvPr>
          </p:nvSpPr>
          <p:spPr>
            <a:xfrm>
              <a:off x="3057525" y="4838875"/>
              <a:ext cx="285751" cy="9351"/>
            </a:xfrm>
            <a:custGeom>
              <a:avLst/>
              <a:gdLst/>
              <a:ahLst/>
              <a:cxnLst/>
              <a:rect l="0" t="0" r="0" b="0"/>
              <a:pathLst>
                <a:path w="285751" h="9351">
                  <a:moveTo>
                    <a:pt x="0" y="9350"/>
                  </a:moveTo>
                  <a:lnTo>
                    <a:pt x="0" y="9350"/>
                  </a:lnTo>
                  <a:lnTo>
                    <a:pt x="46644" y="8292"/>
                  </a:lnTo>
                  <a:lnTo>
                    <a:pt x="91176" y="1811"/>
                  </a:lnTo>
                  <a:lnTo>
                    <a:pt x="134965" y="414"/>
                  </a:lnTo>
                  <a:lnTo>
                    <a:pt x="181453" y="0"/>
                  </a:lnTo>
                  <a:lnTo>
                    <a:pt x="223098" y="2699"/>
                  </a:lnTo>
                  <a:lnTo>
                    <a:pt x="268438" y="8961"/>
                  </a:lnTo>
                  <a:lnTo>
                    <a:pt x="285750" y="9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783">
              <a:extLst>
                <a:ext uri="{FF2B5EF4-FFF2-40B4-BE49-F238E27FC236}">
                  <a16:creationId xmlns:a16="http://schemas.microsoft.com/office/drawing/2014/main" id="{15D43DF6-BE4F-7B8A-C9C3-B6C50B6F8688}"/>
                </a:ext>
              </a:extLst>
            </p:cNvPr>
            <p:cNvSpPr/>
            <p:nvPr>
              <p:custDataLst>
                <p:tags r:id="rId75"/>
              </p:custDataLst>
            </p:nvPr>
          </p:nvSpPr>
          <p:spPr>
            <a:xfrm>
              <a:off x="3076575" y="4562475"/>
              <a:ext cx="209551" cy="19051"/>
            </a:xfrm>
            <a:custGeom>
              <a:avLst/>
              <a:gdLst/>
              <a:ahLst/>
              <a:cxnLst/>
              <a:rect l="0" t="0" r="0" b="0"/>
              <a:pathLst>
                <a:path w="209551" h="19051">
                  <a:moveTo>
                    <a:pt x="0" y="19050"/>
                  </a:moveTo>
                  <a:lnTo>
                    <a:pt x="0" y="19050"/>
                  </a:lnTo>
                  <a:lnTo>
                    <a:pt x="9721" y="17992"/>
                  </a:lnTo>
                  <a:lnTo>
                    <a:pt x="53962" y="10849"/>
                  </a:lnTo>
                  <a:lnTo>
                    <a:pt x="89837" y="4861"/>
                  </a:lnTo>
                  <a:lnTo>
                    <a:pt x="127278" y="1440"/>
                  </a:lnTo>
                  <a:lnTo>
                    <a:pt x="169814" y="190"/>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784">
              <a:extLst>
                <a:ext uri="{FF2B5EF4-FFF2-40B4-BE49-F238E27FC236}">
                  <a16:creationId xmlns:a16="http://schemas.microsoft.com/office/drawing/2014/main" id="{810393BE-5E0C-578E-0DF5-0AE8F3D70A7B}"/>
                </a:ext>
              </a:extLst>
            </p:cNvPr>
            <p:cNvSpPr/>
            <p:nvPr>
              <p:custDataLst>
                <p:tags r:id="rId76"/>
              </p:custDataLst>
            </p:nvPr>
          </p:nvSpPr>
          <p:spPr>
            <a:xfrm>
              <a:off x="3181350" y="4468942"/>
              <a:ext cx="23991" cy="255459"/>
            </a:xfrm>
            <a:custGeom>
              <a:avLst/>
              <a:gdLst/>
              <a:ahLst/>
              <a:cxnLst/>
              <a:rect l="0" t="0" r="0" b="0"/>
              <a:pathLst>
                <a:path w="23991" h="255459">
                  <a:moveTo>
                    <a:pt x="9525" y="17333"/>
                  </a:moveTo>
                  <a:lnTo>
                    <a:pt x="9525" y="17333"/>
                  </a:lnTo>
                  <a:lnTo>
                    <a:pt x="14581" y="12276"/>
                  </a:lnTo>
                  <a:lnTo>
                    <a:pt x="17063" y="6972"/>
                  </a:lnTo>
                  <a:lnTo>
                    <a:pt x="18658" y="0"/>
                  </a:lnTo>
                  <a:lnTo>
                    <a:pt x="23990" y="13961"/>
                  </a:lnTo>
                  <a:lnTo>
                    <a:pt x="21124" y="55786"/>
                  </a:lnTo>
                  <a:lnTo>
                    <a:pt x="19664" y="98694"/>
                  </a:lnTo>
                  <a:lnTo>
                    <a:pt x="18174" y="142806"/>
                  </a:lnTo>
                  <a:lnTo>
                    <a:pt x="11547" y="184405"/>
                  </a:lnTo>
                  <a:lnTo>
                    <a:pt x="9703" y="226499"/>
                  </a:lnTo>
                  <a:lnTo>
                    <a:pt x="8546" y="238354"/>
                  </a:lnTo>
                  <a:lnTo>
                    <a:pt x="0" y="2554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3" name="SMARTInkShape-785">
            <a:extLst>
              <a:ext uri="{FF2B5EF4-FFF2-40B4-BE49-F238E27FC236}">
                <a16:creationId xmlns:a16="http://schemas.microsoft.com/office/drawing/2014/main" id="{A8704D0E-BD70-D2A8-C75C-14AB09C15375}"/>
              </a:ext>
            </a:extLst>
          </p:cNvPr>
          <p:cNvSpPr/>
          <p:nvPr>
            <p:custDataLst>
              <p:tags r:id="rId1"/>
            </p:custDataLst>
          </p:nvPr>
        </p:nvSpPr>
        <p:spPr>
          <a:xfrm>
            <a:off x="2590800" y="4335199"/>
            <a:ext cx="207827" cy="817827"/>
          </a:xfrm>
          <a:custGeom>
            <a:avLst/>
            <a:gdLst/>
            <a:ahLst/>
            <a:cxnLst/>
            <a:rect l="0" t="0" r="0" b="0"/>
            <a:pathLst>
              <a:path w="207827" h="817827">
                <a:moveTo>
                  <a:pt x="57150" y="8201"/>
                </a:moveTo>
                <a:lnTo>
                  <a:pt x="57150" y="8201"/>
                </a:lnTo>
                <a:lnTo>
                  <a:pt x="57150" y="0"/>
                </a:lnTo>
                <a:lnTo>
                  <a:pt x="70407" y="30364"/>
                </a:lnTo>
                <a:lnTo>
                  <a:pt x="88621" y="75286"/>
                </a:lnTo>
                <a:lnTo>
                  <a:pt x="111697" y="118113"/>
                </a:lnTo>
                <a:lnTo>
                  <a:pt x="136638" y="160793"/>
                </a:lnTo>
                <a:lnTo>
                  <a:pt x="155609" y="197582"/>
                </a:lnTo>
                <a:lnTo>
                  <a:pt x="173577" y="240467"/>
                </a:lnTo>
                <a:lnTo>
                  <a:pt x="187132" y="281514"/>
                </a:lnTo>
                <a:lnTo>
                  <a:pt x="201967" y="326720"/>
                </a:lnTo>
                <a:lnTo>
                  <a:pt x="207303" y="372569"/>
                </a:lnTo>
                <a:lnTo>
                  <a:pt x="207826" y="414494"/>
                </a:lnTo>
                <a:lnTo>
                  <a:pt x="201748" y="458902"/>
                </a:lnTo>
                <a:lnTo>
                  <a:pt x="193245" y="499341"/>
                </a:lnTo>
                <a:lnTo>
                  <a:pt x="184023" y="538133"/>
                </a:lnTo>
                <a:lnTo>
                  <a:pt x="173529" y="575381"/>
                </a:lnTo>
                <a:lnTo>
                  <a:pt x="154378" y="616947"/>
                </a:lnTo>
                <a:lnTo>
                  <a:pt x="135034" y="655732"/>
                </a:lnTo>
                <a:lnTo>
                  <a:pt x="107401" y="700682"/>
                </a:lnTo>
                <a:lnTo>
                  <a:pt x="87537" y="728364"/>
                </a:lnTo>
                <a:lnTo>
                  <a:pt x="45624" y="763831"/>
                </a:lnTo>
                <a:lnTo>
                  <a:pt x="0" y="8178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786">
            <a:extLst>
              <a:ext uri="{FF2B5EF4-FFF2-40B4-BE49-F238E27FC236}">
                <a16:creationId xmlns:a16="http://schemas.microsoft.com/office/drawing/2014/main" id="{446FE377-FE97-A625-CEEF-7A2CB0E6855E}"/>
              </a:ext>
            </a:extLst>
          </p:cNvPr>
          <p:cNvSpPr/>
          <p:nvPr>
            <p:custDataLst>
              <p:tags r:id="rId2"/>
            </p:custDataLst>
          </p:nvPr>
        </p:nvSpPr>
        <p:spPr>
          <a:xfrm>
            <a:off x="1019747" y="4257675"/>
            <a:ext cx="170879" cy="1028701"/>
          </a:xfrm>
          <a:custGeom>
            <a:avLst/>
            <a:gdLst/>
            <a:ahLst/>
            <a:cxnLst/>
            <a:rect l="0" t="0" r="0" b="0"/>
            <a:pathLst>
              <a:path w="170879" h="1028701">
                <a:moveTo>
                  <a:pt x="170878" y="0"/>
                </a:moveTo>
                <a:lnTo>
                  <a:pt x="170878" y="0"/>
                </a:lnTo>
                <a:lnTo>
                  <a:pt x="138822" y="39660"/>
                </a:lnTo>
                <a:lnTo>
                  <a:pt x="116097" y="86838"/>
                </a:lnTo>
                <a:lnTo>
                  <a:pt x="96714" y="129689"/>
                </a:lnTo>
                <a:lnTo>
                  <a:pt x="82934" y="176010"/>
                </a:lnTo>
                <a:lnTo>
                  <a:pt x="71467" y="212635"/>
                </a:lnTo>
                <a:lnTo>
                  <a:pt x="59315" y="253607"/>
                </a:lnTo>
                <a:lnTo>
                  <a:pt x="46858" y="299334"/>
                </a:lnTo>
                <a:lnTo>
                  <a:pt x="35325" y="345762"/>
                </a:lnTo>
                <a:lnTo>
                  <a:pt x="26671" y="387564"/>
                </a:lnTo>
                <a:lnTo>
                  <a:pt x="19297" y="430131"/>
                </a:lnTo>
                <a:lnTo>
                  <a:pt x="12492" y="472686"/>
                </a:lnTo>
                <a:lnTo>
                  <a:pt x="5940" y="512766"/>
                </a:lnTo>
                <a:lnTo>
                  <a:pt x="2322" y="551746"/>
                </a:lnTo>
                <a:lnTo>
                  <a:pt x="714" y="589179"/>
                </a:lnTo>
                <a:lnTo>
                  <a:pt x="0" y="623455"/>
                </a:lnTo>
                <a:lnTo>
                  <a:pt x="2504" y="656327"/>
                </a:lnTo>
                <a:lnTo>
                  <a:pt x="9865" y="701762"/>
                </a:lnTo>
                <a:lnTo>
                  <a:pt x="15926" y="742035"/>
                </a:lnTo>
                <a:lnTo>
                  <a:pt x="20544" y="780779"/>
                </a:lnTo>
                <a:lnTo>
                  <a:pt x="31437" y="816247"/>
                </a:lnTo>
                <a:lnTo>
                  <a:pt x="49025" y="861733"/>
                </a:lnTo>
                <a:lnTo>
                  <a:pt x="62690" y="903879"/>
                </a:lnTo>
                <a:lnTo>
                  <a:pt x="78403" y="948424"/>
                </a:lnTo>
                <a:lnTo>
                  <a:pt x="92678" y="992214"/>
                </a:lnTo>
                <a:lnTo>
                  <a:pt x="101813" y="1028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0" name="SMARTInkShape-Group164">
            <a:extLst>
              <a:ext uri="{FF2B5EF4-FFF2-40B4-BE49-F238E27FC236}">
                <a16:creationId xmlns:a16="http://schemas.microsoft.com/office/drawing/2014/main" id="{635BD383-B9FA-DDFD-7091-ED459AA006B2}"/>
              </a:ext>
            </a:extLst>
          </p:cNvPr>
          <p:cNvGrpSpPr/>
          <p:nvPr/>
        </p:nvGrpSpPr>
        <p:grpSpPr>
          <a:xfrm>
            <a:off x="5191956" y="2877093"/>
            <a:ext cx="484945" cy="313156"/>
            <a:chOff x="5191956" y="2877093"/>
            <a:chExt cx="484945" cy="313156"/>
          </a:xfrm>
        </p:grpSpPr>
        <p:sp>
          <p:nvSpPr>
            <p:cNvPr id="425" name="SMARTInkShape-787">
              <a:extLst>
                <a:ext uri="{FF2B5EF4-FFF2-40B4-BE49-F238E27FC236}">
                  <a16:creationId xmlns:a16="http://schemas.microsoft.com/office/drawing/2014/main" id="{BF1774E1-DD92-DBEF-F4A9-3223A00DD3FD}"/>
                </a:ext>
              </a:extLst>
            </p:cNvPr>
            <p:cNvSpPr/>
            <p:nvPr>
              <p:custDataLst>
                <p:tags r:id="rId69"/>
              </p:custDataLst>
            </p:nvPr>
          </p:nvSpPr>
          <p:spPr>
            <a:xfrm>
              <a:off x="5582305" y="3106982"/>
              <a:ext cx="94596" cy="83267"/>
            </a:xfrm>
            <a:custGeom>
              <a:avLst/>
              <a:gdLst/>
              <a:ahLst/>
              <a:cxnLst/>
              <a:rect l="0" t="0" r="0" b="0"/>
              <a:pathLst>
                <a:path w="94596" h="83267">
                  <a:moveTo>
                    <a:pt x="8870" y="26743"/>
                  </a:moveTo>
                  <a:lnTo>
                    <a:pt x="8870" y="26743"/>
                  </a:lnTo>
                  <a:lnTo>
                    <a:pt x="8870" y="21687"/>
                  </a:lnTo>
                  <a:lnTo>
                    <a:pt x="11692" y="16382"/>
                  </a:lnTo>
                  <a:lnTo>
                    <a:pt x="15415" y="10497"/>
                  </a:lnTo>
                  <a:lnTo>
                    <a:pt x="17071" y="4353"/>
                  </a:lnTo>
                  <a:lnTo>
                    <a:pt x="18571" y="2291"/>
                  </a:lnTo>
                  <a:lnTo>
                    <a:pt x="20629" y="917"/>
                  </a:lnTo>
                  <a:lnTo>
                    <a:pt x="23059" y="0"/>
                  </a:lnTo>
                  <a:lnTo>
                    <a:pt x="25738" y="1506"/>
                  </a:lnTo>
                  <a:lnTo>
                    <a:pt x="31536" y="8824"/>
                  </a:lnTo>
                  <a:lnTo>
                    <a:pt x="34820" y="16310"/>
                  </a:lnTo>
                  <a:lnTo>
                    <a:pt x="35694" y="19787"/>
                  </a:lnTo>
                  <a:lnTo>
                    <a:pt x="35220" y="23164"/>
                  </a:lnTo>
                  <a:lnTo>
                    <a:pt x="18977" y="49503"/>
                  </a:lnTo>
                  <a:lnTo>
                    <a:pt x="2661" y="73184"/>
                  </a:lnTo>
                  <a:lnTo>
                    <a:pt x="0" y="81778"/>
                  </a:lnTo>
                  <a:lnTo>
                    <a:pt x="841" y="82483"/>
                  </a:lnTo>
                  <a:lnTo>
                    <a:pt x="4595" y="83266"/>
                  </a:lnTo>
                  <a:lnTo>
                    <a:pt x="50121" y="74932"/>
                  </a:lnTo>
                  <a:lnTo>
                    <a:pt x="94595" y="743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788">
              <a:extLst>
                <a:ext uri="{FF2B5EF4-FFF2-40B4-BE49-F238E27FC236}">
                  <a16:creationId xmlns:a16="http://schemas.microsoft.com/office/drawing/2014/main" id="{440D8C69-200C-B80F-85C9-A7955B5E484F}"/>
                </a:ext>
              </a:extLst>
            </p:cNvPr>
            <p:cNvSpPr/>
            <p:nvPr>
              <p:custDataLst>
                <p:tags r:id="rId70"/>
              </p:custDataLst>
            </p:nvPr>
          </p:nvSpPr>
          <p:spPr>
            <a:xfrm>
              <a:off x="5495925" y="3029735"/>
              <a:ext cx="57151" cy="142091"/>
            </a:xfrm>
            <a:custGeom>
              <a:avLst/>
              <a:gdLst/>
              <a:ahLst/>
              <a:cxnLst/>
              <a:rect l="0" t="0" r="0" b="0"/>
              <a:pathLst>
                <a:path w="57151" h="142091">
                  <a:moveTo>
                    <a:pt x="57150" y="18265"/>
                  </a:moveTo>
                  <a:lnTo>
                    <a:pt x="57150" y="18265"/>
                  </a:lnTo>
                  <a:lnTo>
                    <a:pt x="57150" y="8152"/>
                  </a:lnTo>
                  <a:lnTo>
                    <a:pt x="56092" y="5173"/>
                  </a:lnTo>
                  <a:lnTo>
                    <a:pt x="54328" y="3187"/>
                  </a:lnTo>
                  <a:lnTo>
                    <a:pt x="48949" y="0"/>
                  </a:lnTo>
                  <a:lnTo>
                    <a:pt x="48508" y="796"/>
                  </a:lnTo>
                  <a:lnTo>
                    <a:pt x="48018" y="4504"/>
                  </a:lnTo>
                  <a:lnTo>
                    <a:pt x="44977" y="9679"/>
                  </a:lnTo>
                  <a:lnTo>
                    <a:pt x="20188" y="49334"/>
                  </a:lnTo>
                  <a:lnTo>
                    <a:pt x="5085" y="91979"/>
                  </a:lnTo>
                  <a:lnTo>
                    <a:pt x="0" y="1420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789">
              <a:extLst>
                <a:ext uri="{FF2B5EF4-FFF2-40B4-BE49-F238E27FC236}">
                  <a16:creationId xmlns:a16="http://schemas.microsoft.com/office/drawing/2014/main" id="{0224F0D2-F739-DC7A-51FC-4B29FD094B50}"/>
                </a:ext>
              </a:extLst>
            </p:cNvPr>
            <p:cNvSpPr/>
            <p:nvPr>
              <p:custDataLst>
                <p:tags r:id="rId71"/>
              </p:custDataLst>
            </p:nvPr>
          </p:nvSpPr>
          <p:spPr>
            <a:xfrm>
              <a:off x="5372241" y="3000375"/>
              <a:ext cx="110123" cy="133351"/>
            </a:xfrm>
            <a:custGeom>
              <a:avLst/>
              <a:gdLst/>
              <a:ahLst/>
              <a:cxnLst/>
              <a:rect l="0" t="0" r="0" b="0"/>
              <a:pathLst>
                <a:path w="110123" h="133351">
                  <a:moveTo>
                    <a:pt x="104634" y="0"/>
                  </a:moveTo>
                  <a:lnTo>
                    <a:pt x="104634" y="0"/>
                  </a:lnTo>
                  <a:lnTo>
                    <a:pt x="110122" y="0"/>
                  </a:lnTo>
                  <a:lnTo>
                    <a:pt x="104910" y="0"/>
                  </a:lnTo>
                  <a:lnTo>
                    <a:pt x="97084" y="8663"/>
                  </a:lnTo>
                  <a:lnTo>
                    <a:pt x="64636" y="54190"/>
                  </a:lnTo>
                  <a:lnTo>
                    <a:pt x="31508" y="98437"/>
                  </a:lnTo>
                  <a:lnTo>
                    <a:pt x="14381" y="121006"/>
                  </a:lnTo>
                  <a:lnTo>
                    <a:pt x="12716" y="125120"/>
                  </a:lnTo>
                  <a:lnTo>
                    <a:pt x="10547" y="127864"/>
                  </a:lnTo>
                  <a:lnTo>
                    <a:pt x="5314" y="130911"/>
                  </a:lnTo>
                  <a:lnTo>
                    <a:pt x="3496" y="130666"/>
                  </a:lnTo>
                  <a:lnTo>
                    <a:pt x="2285" y="129444"/>
                  </a:lnTo>
                  <a:lnTo>
                    <a:pt x="1476" y="127571"/>
                  </a:lnTo>
                  <a:lnTo>
                    <a:pt x="0" y="97639"/>
                  </a:lnTo>
                  <a:lnTo>
                    <a:pt x="4958" y="79142"/>
                  </a:lnTo>
                  <a:lnTo>
                    <a:pt x="16114" y="61533"/>
                  </a:lnTo>
                  <a:lnTo>
                    <a:pt x="22253" y="54512"/>
                  </a:lnTo>
                  <a:lnTo>
                    <a:pt x="28510" y="50686"/>
                  </a:lnTo>
                  <a:lnTo>
                    <a:pt x="41149" y="48230"/>
                  </a:lnTo>
                  <a:lnTo>
                    <a:pt x="50663" y="47804"/>
                  </a:lnTo>
                  <a:lnTo>
                    <a:pt x="53837" y="50920"/>
                  </a:lnTo>
                  <a:lnTo>
                    <a:pt x="81351" y="98211"/>
                  </a:lnTo>
                  <a:lnTo>
                    <a:pt x="84330" y="111179"/>
                  </a:lnTo>
                  <a:lnTo>
                    <a:pt x="85584"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790">
              <a:extLst>
                <a:ext uri="{FF2B5EF4-FFF2-40B4-BE49-F238E27FC236}">
                  <a16:creationId xmlns:a16="http://schemas.microsoft.com/office/drawing/2014/main" id="{F150F6FA-D62D-BE3C-1E0E-1FE39C40253E}"/>
                </a:ext>
              </a:extLst>
            </p:cNvPr>
            <p:cNvSpPr/>
            <p:nvPr>
              <p:custDataLst>
                <p:tags r:id="rId72"/>
              </p:custDataLst>
            </p:nvPr>
          </p:nvSpPr>
          <p:spPr>
            <a:xfrm>
              <a:off x="5200650" y="2971800"/>
              <a:ext cx="133351" cy="19051"/>
            </a:xfrm>
            <a:custGeom>
              <a:avLst/>
              <a:gdLst/>
              <a:ahLst/>
              <a:cxnLst/>
              <a:rect l="0" t="0" r="0" b="0"/>
              <a:pathLst>
                <a:path w="133351" h="19051">
                  <a:moveTo>
                    <a:pt x="0" y="19050"/>
                  </a:moveTo>
                  <a:lnTo>
                    <a:pt x="0" y="19050"/>
                  </a:lnTo>
                  <a:lnTo>
                    <a:pt x="26515" y="5793"/>
                  </a:lnTo>
                  <a:lnTo>
                    <a:pt x="72375" y="76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791">
              <a:extLst>
                <a:ext uri="{FF2B5EF4-FFF2-40B4-BE49-F238E27FC236}">
                  <a16:creationId xmlns:a16="http://schemas.microsoft.com/office/drawing/2014/main" id="{50433EC9-90D9-20B7-7047-669E81E5BD34}"/>
                </a:ext>
              </a:extLst>
            </p:cNvPr>
            <p:cNvSpPr/>
            <p:nvPr>
              <p:custDataLst>
                <p:tags r:id="rId73"/>
              </p:custDataLst>
            </p:nvPr>
          </p:nvSpPr>
          <p:spPr>
            <a:xfrm>
              <a:off x="5191956" y="2877093"/>
              <a:ext cx="142045" cy="180433"/>
            </a:xfrm>
            <a:custGeom>
              <a:avLst/>
              <a:gdLst/>
              <a:ahLst/>
              <a:cxnLst/>
              <a:rect l="0" t="0" r="0" b="0"/>
              <a:pathLst>
                <a:path w="142045" h="180433">
                  <a:moveTo>
                    <a:pt x="56319" y="28032"/>
                  </a:moveTo>
                  <a:lnTo>
                    <a:pt x="56319" y="28032"/>
                  </a:lnTo>
                  <a:lnTo>
                    <a:pt x="46910" y="28032"/>
                  </a:lnTo>
                  <a:lnTo>
                    <a:pt x="46828" y="22976"/>
                  </a:lnTo>
                  <a:lnTo>
                    <a:pt x="52454" y="17671"/>
                  </a:lnTo>
                  <a:lnTo>
                    <a:pt x="78368" y="5642"/>
                  </a:lnTo>
                  <a:lnTo>
                    <a:pt x="114469" y="0"/>
                  </a:lnTo>
                  <a:lnTo>
                    <a:pt x="122027" y="2521"/>
                  </a:lnTo>
                  <a:lnTo>
                    <a:pt x="125524" y="4675"/>
                  </a:lnTo>
                  <a:lnTo>
                    <a:pt x="127857" y="8227"/>
                  </a:lnTo>
                  <a:lnTo>
                    <a:pt x="130446" y="17819"/>
                  </a:lnTo>
                  <a:lnTo>
                    <a:pt x="125954" y="31959"/>
                  </a:lnTo>
                  <a:lnTo>
                    <a:pt x="105823" y="61851"/>
                  </a:lnTo>
                  <a:lnTo>
                    <a:pt x="60497" y="109439"/>
                  </a:lnTo>
                  <a:lnTo>
                    <a:pt x="13375" y="149154"/>
                  </a:lnTo>
                  <a:lnTo>
                    <a:pt x="5483" y="157005"/>
                  </a:lnTo>
                  <a:lnTo>
                    <a:pt x="0" y="168868"/>
                  </a:lnTo>
                  <a:lnTo>
                    <a:pt x="45862" y="162145"/>
                  </a:lnTo>
                  <a:lnTo>
                    <a:pt x="84710" y="161533"/>
                  </a:lnTo>
                  <a:lnTo>
                    <a:pt x="102804" y="162508"/>
                  </a:lnTo>
                  <a:lnTo>
                    <a:pt x="133244" y="169592"/>
                  </a:lnTo>
                  <a:lnTo>
                    <a:pt x="136178" y="171088"/>
                  </a:lnTo>
                  <a:lnTo>
                    <a:pt x="138133" y="173145"/>
                  </a:lnTo>
                  <a:lnTo>
                    <a:pt x="142044" y="1804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7" name="SMARTInkShape-Group165">
            <a:extLst>
              <a:ext uri="{FF2B5EF4-FFF2-40B4-BE49-F238E27FC236}">
                <a16:creationId xmlns:a16="http://schemas.microsoft.com/office/drawing/2014/main" id="{F07CF6EB-CB13-E22E-AEDA-C5F905AEAAD5}"/>
              </a:ext>
            </a:extLst>
          </p:cNvPr>
          <p:cNvGrpSpPr/>
          <p:nvPr/>
        </p:nvGrpSpPr>
        <p:grpSpPr>
          <a:xfrm>
            <a:off x="3124592" y="2973275"/>
            <a:ext cx="647309" cy="265226"/>
            <a:chOff x="3124592" y="2973275"/>
            <a:chExt cx="647309" cy="265226"/>
          </a:xfrm>
        </p:grpSpPr>
        <p:sp>
          <p:nvSpPr>
            <p:cNvPr id="431" name="SMARTInkShape-792">
              <a:extLst>
                <a:ext uri="{FF2B5EF4-FFF2-40B4-BE49-F238E27FC236}">
                  <a16:creationId xmlns:a16="http://schemas.microsoft.com/office/drawing/2014/main" id="{15BFE0DD-F676-FA6D-4EA7-3F2F8A36E089}"/>
                </a:ext>
              </a:extLst>
            </p:cNvPr>
            <p:cNvSpPr/>
            <p:nvPr>
              <p:custDataLst>
                <p:tags r:id="rId63"/>
              </p:custDataLst>
            </p:nvPr>
          </p:nvSpPr>
          <p:spPr>
            <a:xfrm>
              <a:off x="3643961" y="3133876"/>
              <a:ext cx="127940" cy="104625"/>
            </a:xfrm>
            <a:custGeom>
              <a:avLst/>
              <a:gdLst/>
              <a:ahLst/>
              <a:cxnLst/>
              <a:rect l="0" t="0" r="0" b="0"/>
              <a:pathLst>
                <a:path w="127940" h="104625">
                  <a:moveTo>
                    <a:pt x="23164" y="18899"/>
                  </a:moveTo>
                  <a:lnTo>
                    <a:pt x="23164" y="18899"/>
                  </a:lnTo>
                  <a:lnTo>
                    <a:pt x="23164" y="13843"/>
                  </a:lnTo>
                  <a:lnTo>
                    <a:pt x="25986" y="8538"/>
                  </a:lnTo>
                  <a:lnTo>
                    <a:pt x="31365" y="1565"/>
                  </a:lnTo>
                  <a:lnTo>
                    <a:pt x="34923" y="612"/>
                  </a:lnTo>
                  <a:lnTo>
                    <a:pt x="45830" y="0"/>
                  </a:lnTo>
                  <a:lnTo>
                    <a:pt x="47800" y="1008"/>
                  </a:lnTo>
                  <a:lnTo>
                    <a:pt x="49113" y="2738"/>
                  </a:lnTo>
                  <a:lnTo>
                    <a:pt x="50572" y="8541"/>
                  </a:lnTo>
                  <a:lnTo>
                    <a:pt x="51220" y="18176"/>
                  </a:lnTo>
                  <a:lnTo>
                    <a:pt x="43042" y="32336"/>
                  </a:lnTo>
                  <a:lnTo>
                    <a:pt x="26231" y="58158"/>
                  </a:lnTo>
                  <a:lnTo>
                    <a:pt x="11070" y="85215"/>
                  </a:lnTo>
                  <a:lnTo>
                    <a:pt x="1118" y="97227"/>
                  </a:lnTo>
                  <a:lnTo>
                    <a:pt x="0" y="99692"/>
                  </a:lnTo>
                  <a:lnTo>
                    <a:pt x="313" y="101336"/>
                  </a:lnTo>
                  <a:lnTo>
                    <a:pt x="1580" y="102432"/>
                  </a:lnTo>
                  <a:lnTo>
                    <a:pt x="5810" y="103650"/>
                  </a:lnTo>
                  <a:lnTo>
                    <a:pt x="53432" y="104586"/>
                  </a:lnTo>
                  <a:lnTo>
                    <a:pt x="94531" y="104619"/>
                  </a:lnTo>
                  <a:lnTo>
                    <a:pt x="127939" y="1046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793">
              <a:extLst>
                <a:ext uri="{FF2B5EF4-FFF2-40B4-BE49-F238E27FC236}">
                  <a16:creationId xmlns:a16="http://schemas.microsoft.com/office/drawing/2014/main" id="{BB36153C-5D98-64BF-A680-01E7F35C4B17}"/>
                </a:ext>
              </a:extLst>
            </p:cNvPr>
            <p:cNvSpPr/>
            <p:nvPr>
              <p:custDataLst>
                <p:tags r:id="rId64"/>
              </p:custDataLst>
            </p:nvPr>
          </p:nvSpPr>
          <p:spPr>
            <a:xfrm>
              <a:off x="3571875" y="3087424"/>
              <a:ext cx="55827" cy="141552"/>
            </a:xfrm>
            <a:custGeom>
              <a:avLst/>
              <a:gdLst/>
              <a:ahLst/>
              <a:cxnLst/>
              <a:rect l="0" t="0" r="0" b="0"/>
              <a:pathLst>
                <a:path w="55827" h="141552">
                  <a:moveTo>
                    <a:pt x="47625" y="8201"/>
                  </a:moveTo>
                  <a:lnTo>
                    <a:pt x="47625" y="8201"/>
                  </a:lnTo>
                  <a:lnTo>
                    <a:pt x="55826" y="0"/>
                  </a:lnTo>
                  <a:lnTo>
                    <a:pt x="39767" y="38851"/>
                  </a:lnTo>
                  <a:lnTo>
                    <a:pt x="17140" y="84675"/>
                  </a:lnTo>
                  <a:lnTo>
                    <a:pt x="0"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794">
              <a:extLst>
                <a:ext uri="{FF2B5EF4-FFF2-40B4-BE49-F238E27FC236}">
                  <a16:creationId xmlns:a16="http://schemas.microsoft.com/office/drawing/2014/main" id="{74D49717-45CD-ED29-B212-08AF6D52EB6E}"/>
                </a:ext>
              </a:extLst>
            </p:cNvPr>
            <p:cNvSpPr/>
            <p:nvPr>
              <p:custDataLst>
                <p:tags r:id="rId65"/>
              </p:custDataLst>
            </p:nvPr>
          </p:nvSpPr>
          <p:spPr>
            <a:xfrm>
              <a:off x="3420044" y="3071165"/>
              <a:ext cx="123257" cy="113867"/>
            </a:xfrm>
            <a:custGeom>
              <a:avLst/>
              <a:gdLst/>
              <a:ahLst/>
              <a:cxnLst/>
              <a:rect l="0" t="0" r="0" b="0"/>
              <a:pathLst>
                <a:path w="123257" h="113867">
                  <a:moveTo>
                    <a:pt x="123256" y="14935"/>
                  </a:moveTo>
                  <a:lnTo>
                    <a:pt x="123256" y="14935"/>
                  </a:lnTo>
                  <a:lnTo>
                    <a:pt x="123256" y="6734"/>
                  </a:lnTo>
                  <a:lnTo>
                    <a:pt x="122198" y="6293"/>
                  </a:lnTo>
                  <a:lnTo>
                    <a:pt x="118200" y="5802"/>
                  </a:lnTo>
                  <a:lnTo>
                    <a:pt x="116710" y="4613"/>
                  </a:lnTo>
                  <a:lnTo>
                    <a:pt x="115055" y="470"/>
                  </a:lnTo>
                  <a:lnTo>
                    <a:pt x="113555" y="0"/>
                  </a:lnTo>
                  <a:lnTo>
                    <a:pt x="109067" y="2300"/>
                  </a:lnTo>
                  <a:lnTo>
                    <a:pt x="107446" y="4395"/>
                  </a:lnTo>
                  <a:lnTo>
                    <a:pt x="105647" y="9545"/>
                  </a:lnTo>
                  <a:lnTo>
                    <a:pt x="99202" y="15362"/>
                  </a:lnTo>
                  <a:lnTo>
                    <a:pt x="90340" y="22533"/>
                  </a:lnTo>
                  <a:lnTo>
                    <a:pt x="50108" y="69887"/>
                  </a:lnTo>
                  <a:lnTo>
                    <a:pt x="15735" y="112531"/>
                  </a:lnTo>
                  <a:lnTo>
                    <a:pt x="12417" y="113866"/>
                  </a:lnTo>
                  <a:lnTo>
                    <a:pt x="9147" y="113697"/>
                  </a:lnTo>
                  <a:lnTo>
                    <a:pt x="5908" y="112527"/>
                  </a:lnTo>
                  <a:lnTo>
                    <a:pt x="3749" y="110687"/>
                  </a:lnTo>
                  <a:lnTo>
                    <a:pt x="1350" y="105822"/>
                  </a:lnTo>
                  <a:lnTo>
                    <a:pt x="0" y="92077"/>
                  </a:lnTo>
                  <a:lnTo>
                    <a:pt x="9165" y="50788"/>
                  </a:lnTo>
                  <a:lnTo>
                    <a:pt x="13635" y="42159"/>
                  </a:lnTo>
                  <a:lnTo>
                    <a:pt x="16309" y="39434"/>
                  </a:lnTo>
                  <a:lnTo>
                    <a:pt x="22102" y="36407"/>
                  </a:lnTo>
                  <a:lnTo>
                    <a:pt x="48946" y="34198"/>
                  </a:lnTo>
                  <a:lnTo>
                    <a:pt x="52549" y="36244"/>
                  </a:lnTo>
                  <a:lnTo>
                    <a:pt x="77868" y="59945"/>
                  </a:lnTo>
                  <a:lnTo>
                    <a:pt x="104206" y="110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795">
              <a:extLst>
                <a:ext uri="{FF2B5EF4-FFF2-40B4-BE49-F238E27FC236}">
                  <a16:creationId xmlns:a16="http://schemas.microsoft.com/office/drawing/2014/main" id="{56DAD9AC-633D-A8BB-18DC-39CB58683F1A}"/>
                </a:ext>
              </a:extLst>
            </p:cNvPr>
            <p:cNvSpPr/>
            <p:nvPr>
              <p:custDataLst>
                <p:tags r:id="rId66"/>
              </p:custDataLst>
            </p:nvPr>
          </p:nvSpPr>
          <p:spPr>
            <a:xfrm>
              <a:off x="3314700" y="3067050"/>
              <a:ext cx="104776" cy="9526"/>
            </a:xfrm>
            <a:custGeom>
              <a:avLst/>
              <a:gdLst/>
              <a:ahLst/>
              <a:cxnLst/>
              <a:rect l="0" t="0" r="0" b="0"/>
              <a:pathLst>
                <a:path w="104776" h="9526">
                  <a:moveTo>
                    <a:pt x="0" y="9525"/>
                  </a:moveTo>
                  <a:lnTo>
                    <a:pt x="0" y="9525"/>
                  </a:lnTo>
                  <a:lnTo>
                    <a:pt x="0" y="4469"/>
                  </a:lnTo>
                  <a:lnTo>
                    <a:pt x="1058" y="2979"/>
                  </a:lnTo>
                  <a:lnTo>
                    <a:pt x="2822" y="1986"/>
                  </a:lnTo>
                  <a:lnTo>
                    <a:pt x="13183" y="589"/>
                  </a:lnTo>
                  <a:lnTo>
                    <a:pt x="56101" y="35"/>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796">
              <a:extLst>
                <a:ext uri="{FF2B5EF4-FFF2-40B4-BE49-F238E27FC236}">
                  <a16:creationId xmlns:a16="http://schemas.microsoft.com/office/drawing/2014/main" id="{27EEF3E9-E80D-7263-DDC6-B6C494B1ABFA}"/>
                </a:ext>
              </a:extLst>
            </p:cNvPr>
            <p:cNvSpPr/>
            <p:nvPr>
              <p:custDataLst>
                <p:tags r:id="rId67"/>
              </p:custDataLst>
            </p:nvPr>
          </p:nvSpPr>
          <p:spPr>
            <a:xfrm>
              <a:off x="3295650" y="2973275"/>
              <a:ext cx="114301" cy="160451"/>
            </a:xfrm>
            <a:custGeom>
              <a:avLst/>
              <a:gdLst/>
              <a:ahLst/>
              <a:cxnLst/>
              <a:rect l="0" t="0" r="0" b="0"/>
              <a:pathLst>
                <a:path w="114301" h="160451">
                  <a:moveTo>
                    <a:pt x="0" y="27100"/>
                  </a:moveTo>
                  <a:lnTo>
                    <a:pt x="0" y="27100"/>
                  </a:lnTo>
                  <a:lnTo>
                    <a:pt x="13257" y="13843"/>
                  </a:lnTo>
                  <a:lnTo>
                    <a:pt x="22120" y="10624"/>
                  </a:lnTo>
                  <a:lnTo>
                    <a:pt x="39010" y="5991"/>
                  </a:lnTo>
                  <a:lnTo>
                    <a:pt x="58623" y="0"/>
                  </a:lnTo>
                  <a:lnTo>
                    <a:pt x="68741" y="2003"/>
                  </a:lnTo>
                  <a:lnTo>
                    <a:pt x="83515" y="9080"/>
                  </a:lnTo>
                  <a:lnTo>
                    <a:pt x="87427" y="11912"/>
                  </a:lnTo>
                  <a:lnTo>
                    <a:pt x="90034" y="15916"/>
                  </a:lnTo>
                  <a:lnTo>
                    <a:pt x="92932" y="26010"/>
                  </a:lnTo>
                  <a:lnTo>
                    <a:pt x="91397" y="37551"/>
                  </a:lnTo>
                  <a:lnTo>
                    <a:pt x="81789" y="67264"/>
                  </a:lnTo>
                  <a:lnTo>
                    <a:pt x="73040" y="79523"/>
                  </a:lnTo>
                  <a:lnTo>
                    <a:pt x="26335" y="124654"/>
                  </a:lnTo>
                  <a:lnTo>
                    <a:pt x="6891" y="144042"/>
                  </a:lnTo>
                  <a:lnTo>
                    <a:pt x="5653" y="146337"/>
                  </a:lnTo>
                  <a:lnTo>
                    <a:pt x="5885" y="147866"/>
                  </a:lnTo>
                  <a:lnTo>
                    <a:pt x="7098" y="148886"/>
                  </a:lnTo>
                  <a:lnTo>
                    <a:pt x="11269" y="150019"/>
                  </a:lnTo>
                  <a:lnTo>
                    <a:pt x="58841" y="150902"/>
                  </a:lnTo>
                  <a:lnTo>
                    <a:pt x="96643" y="150923"/>
                  </a:lnTo>
                  <a:lnTo>
                    <a:pt x="103982" y="153747"/>
                  </a:lnTo>
                  <a:lnTo>
                    <a:pt x="114300" y="160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797">
              <a:extLst>
                <a:ext uri="{FF2B5EF4-FFF2-40B4-BE49-F238E27FC236}">
                  <a16:creationId xmlns:a16="http://schemas.microsoft.com/office/drawing/2014/main" id="{C00A8C00-09B3-9E89-BBC9-43E297D999D1}"/>
                </a:ext>
              </a:extLst>
            </p:cNvPr>
            <p:cNvSpPr/>
            <p:nvPr>
              <p:custDataLst>
                <p:tags r:id="rId68"/>
              </p:custDataLst>
            </p:nvPr>
          </p:nvSpPr>
          <p:spPr>
            <a:xfrm>
              <a:off x="3124592" y="3076754"/>
              <a:ext cx="104384" cy="18872"/>
            </a:xfrm>
            <a:custGeom>
              <a:avLst/>
              <a:gdLst/>
              <a:ahLst/>
              <a:cxnLst/>
              <a:rect l="0" t="0" r="0" b="0"/>
              <a:pathLst>
                <a:path w="104384" h="18872">
                  <a:moveTo>
                    <a:pt x="9133" y="18871"/>
                  </a:moveTo>
                  <a:lnTo>
                    <a:pt x="9133" y="18871"/>
                  </a:lnTo>
                  <a:lnTo>
                    <a:pt x="0" y="9738"/>
                  </a:lnTo>
                  <a:lnTo>
                    <a:pt x="4781" y="4406"/>
                  </a:lnTo>
                  <a:lnTo>
                    <a:pt x="10021" y="1859"/>
                  </a:lnTo>
                  <a:lnTo>
                    <a:pt x="41445" y="0"/>
                  </a:lnTo>
                  <a:lnTo>
                    <a:pt x="56302" y="959"/>
                  </a:lnTo>
                  <a:lnTo>
                    <a:pt x="104383" y="188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3" name="SMARTInkShape-Group166">
            <a:extLst>
              <a:ext uri="{FF2B5EF4-FFF2-40B4-BE49-F238E27FC236}">
                <a16:creationId xmlns:a16="http://schemas.microsoft.com/office/drawing/2014/main" id="{4AFA6DB6-C1E4-BAEE-33E7-92AF995815FA}"/>
              </a:ext>
            </a:extLst>
          </p:cNvPr>
          <p:cNvGrpSpPr/>
          <p:nvPr/>
        </p:nvGrpSpPr>
        <p:grpSpPr>
          <a:xfrm>
            <a:off x="3714750" y="4479030"/>
            <a:ext cx="657226" cy="435871"/>
            <a:chOff x="3714750" y="4479030"/>
            <a:chExt cx="657226" cy="435871"/>
          </a:xfrm>
        </p:grpSpPr>
        <p:sp>
          <p:nvSpPr>
            <p:cNvPr id="438" name="SMARTInkShape-798">
              <a:extLst>
                <a:ext uri="{FF2B5EF4-FFF2-40B4-BE49-F238E27FC236}">
                  <a16:creationId xmlns:a16="http://schemas.microsoft.com/office/drawing/2014/main" id="{23EBFC1F-0477-D162-5A96-5FAD67417906}"/>
                </a:ext>
              </a:extLst>
            </p:cNvPr>
            <p:cNvSpPr/>
            <p:nvPr>
              <p:custDataLst>
                <p:tags r:id="rId58"/>
              </p:custDataLst>
            </p:nvPr>
          </p:nvSpPr>
          <p:spPr>
            <a:xfrm>
              <a:off x="4242092" y="4810563"/>
              <a:ext cx="129884" cy="99561"/>
            </a:xfrm>
            <a:custGeom>
              <a:avLst/>
              <a:gdLst/>
              <a:ahLst/>
              <a:cxnLst/>
              <a:rect l="0" t="0" r="0" b="0"/>
              <a:pathLst>
                <a:path w="129884" h="99561">
                  <a:moveTo>
                    <a:pt x="6058" y="37662"/>
                  </a:moveTo>
                  <a:lnTo>
                    <a:pt x="6058" y="37662"/>
                  </a:lnTo>
                  <a:lnTo>
                    <a:pt x="6058" y="32605"/>
                  </a:lnTo>
                  <a:lnTo>
                    <a:pt x="7116" y="31116"/>
                  </a:lnTo>
                  <a:lnTo>
                    <a:pt x="8880" y="30123"/>
                  </a:lnTo>
                  <a:lnTo>
                    <a:pt x="11114" y="29461"/>
                  </a:lnTo>
                  <a:lnTo>
                    <a:pt x="12604" y="27961"/>
                  </a:lnTo>
                  <a:lnTo>
                    <a:pt x="17817" y="17950"/>
                  </a:lnTo>
                  <a:lnTo>
                    <a:pt x="29738" y="4549"/>
                  </a:lnTo>
                  <a:lnTo>
                    <a:pt x="35280" y="1779"/>
                  </a:lnTo>
                  <a:lnTo>
                    <a:pt x="47461" y="0"/>
                  </a:lnTo>
                  <a:lnTo>
                    <a:pt x="53740" y="2579"/>
                  </a:lnTo>
                  <a:lnTo>
                    <a:pt x="56896" y="4748"/>
                  </a:lnTo>
                  <a:lnTo>
                    <a:pt x="60403" y="9981"/>
                  </a:lnTo>
                  <a:lnTo>
                    <a:pt x="61338" y="12858"/>
                  </a:lnTo>
                  <a:lnTo>
                    <a:pt x="56732" y="21699"/>
                  </a:lnTo>
                  <a:lnTo>
                    <a:pt x="26580" y="63242"/>
                  </a:lnTo>
                  <a:lnTo>
                    <a:pt x="147" y="91065"/>
                  </a:lnTo>
                  <a:lnTo>
                    <a:pt x="0" y="93372"/>
                  </a:lnTo>
                  <a:lnTo>
                    <a:pt x="2660" y="98758"/>
                  </a:lnTo>
                  <a:lnTo>
                    <a:pt x="5909" y="99560"/>
                  </a:lnTo>
                  <a:lnTo>
                    <a:pt x="47606" y="95059"/>
                  </a:lnTo>
                  <a:lnTo>
                    <a:pt x="89415" y="94845"/>
                  </a:lnTo>
                  <a:lnTo>
                    <a:pt x="129883" y="94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799">
              <a:extLst>
                <a:ext uri="{FF2B5EF4-FFF2-40B4-BE49-F238E27FC236}">
                  <a16:creationId xmlns:a16="http://schemas.microsoft.com/office/drawing/2014/main" id="{16227F71-5540-9096-7788-6035D022428A}"/>
                </a:ext>
              </a:extLst>
            </p:cNvPr>
            <p:cNvSpPr/>
            <p:nvPr>
              <p:custDataLst>
                <p:tags r:id="rId59"/>
              </p:custDataLst>
            </p:nvPr>
          </p:nvSpPr>
          <p:spPr>
            <a:xfrm>
              <a:off x="4162425" y="4724792"/>
              <a:ext cx="76201" cy="190109"/>
            </a:xfrm>
            <a:custGeom>
              <a:avLst/>
              <a:gdLst/>
              <a:ahLst/>
              <a:cxnLst/>
              <a:rect l="0" t="0" r="0" b="0"/>
              <a:pathLst>
                <a:path w="76201" h="190109">
                  <a:moveTo>
                    <a:pt x="76200" y="9133"/>
                  </a:moveTo>
                  <a:lnTo>
                    <a:pt x="76200" y="9133"/>
                  </a:lnTo>
                  <a:lnTo>
                    <a:pt x="76200" y="0"/>
                  </a:lnTo>
                  <a:lnTo>
                    <a:pt x="71144" y="4781"/>
                  </a:lnTo>
                  <a:lnTo>
                    <a:pt x="44729" y="45664"/>
                  </a:lnTo>
                  <a:lnTo>
                    <a:pt x="26710" y="85023"/>
                  </a:lnTo>
                  <a:lnTo>
                    <a:pt x="9697" y="128200"/>
                  </a:lnTo>
                  <a:lnTo>
                    <a:pt x="0" y="1901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800">
              <a:extLst>
                <a:ext uri="{FF2B5EF4-FFF2-40B4-BE49-F238E27FC236}">
                  <a16:creationId xmlns:a16="http://schemas.microsoft.com/office/drawing/2014/main" id="{EBC496DE-BC14-A39F-FCDC-55096FFBFF6C}"/>
                </a:ext>
              </a:extLst>
            </p:cNvPr>
            <p:cNvSpPr/>
            <p:nvPr>
              <p:custDataLst>
                <p:tags r:id="rId60"/>
              </p:custDataLst>
            </p:nvPr>
          </p:nvSpPr>
          <p:spPr>
            <a:xfrm>
              <a:off x="4000516" y="4695825"/>
              <a:ext cx="133301" cy="161926"/>
            </a:xfrm>
            <a:custGeom>
              <a:avLst/>
              <a:gdLst/>
              <a:ahLst/>
              <a:cxnLst/>
              <a:rect l="0" t="0" r="0" b="0"/>
              <a:pathLst>
                <a:path w="133301" h="161926">
                  <a:moveTo>
                    <a:pt x="123809" y="0"/>
                  </a:moveTo>
                  <a:lnTo>
                    <a:pt x="123809" y="0"/>
                  </a:lnTo>
                  <a:lnTo>
                    <a:pt x="133300" y="0"/>
                  </a:lnTo>
                  <a:lnTo>
                    <a:pt x="104686" y="31471"/>
                  </a:lnTo>
                  <a:lnTo>
                    <a:pt x="74329" y="76339"/>
                  </a:lnTo>
                  <a:lnTo>
                    <a:pt x="41161" y="119765"/>
                  </a:lnTo>
                  <a:lnTo>
                    <a:pt x="25472" y="135087"/>
                  </a:lnTo>
                  <a:lnTo>
                    <a:pt x="17309" y="139414"/>
                  </a:lnTo>
                  <a:lnTo>
                    <a:pt x="6764" y="141850"/>
                  </a:lnTo>
                  <a:lnTo>
                    <a:pt x="4504" y="141134"/>
                  </a:lnTo>
                  <a:lnTo>
                    <a:pt x="2997" y="139597"/>
                  </a:lnTo>
                  <a:lnTo>
                    <a:pt x="1323" y="135068"/>
                  </a:lnTo>
                  <a:lnTo>
                    <a:pt x="0" y="101583"/>
                  </a:lnTo>
                  <a:lnTo>
                    <a:pt x="2813" y="95243"/>
                  </a:lnTo>
                  <a:lnTo>
                    <a:pt x="13242" y="82549"/>
                  </a:lnTo>
                  <a:lnTo>
                    <a:pt x="19282" y="79022"/>
                  </a:lnTo>
                  <a:lnTo>
                    <a:pt x="31782" y="76758"/>
                  </a:lnTo>
                  <a:lnTo>
                    <a:pt x="40928" y="82092"/>
                  </a:lnTo>
                  <a:lnTo>
                    <a:pt x="49932" y="90461"/>
                  </a:lnTo>
                  <a:lnTo>
                    <a:pt x="64252" y="114205"/>
                  </a:lnTo>
                  <a:lnTo>
                    <a:pt x="66183" y="126981"/>
                  </a:lnTo>
                  <a:lnTo>
                    <a:pt x="76631" y="141576"/>
                  </a:lnTo>
                  <a:lnTo>
                    <a:pt x="95234"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801">
              <a:extLst>
                <a:ext uri="{FF2B5EF4-FFF2-40B4-BE49-F238E27FC236}">
                  <a16:creationId xmlns:a16="http://schemas.microsoft.com/office/drawing/2014/main" id="{1665155C-CA6F-5CCA-93E0-58A8E3F0FE82}"/>
                </a:ext>
              </a:extLst>
            </p:cNvPr>
            <p:cNvSpPr/>
            <p:nvPr>
              <p:custDataLst>
                <p:tags r:id="rId61"/>
              </p:custDataLst>
            </p:nvPr>
          </p:nvSpPr>
          <p:spPr>
            <a:xfrm>
              <a:off x="3714750" y="4572056"/>
              <a:ext cx="238126" cy="18995"/>
            </a:xfrm>
            <a:custGeom>
              <a:avLst/>
              <a:gdLst/>
              <a:ahLst/>
              <a:cxnLst/>
              <a:rect l="0" t="0" r="0" b="0"/>
              <a:pathLst>
                <a:path w="238126" h="18995">
                  <a:moveTo>
                    <a:pt x="0" y="18994"/>
                  </a:moveTo>
                  <a:lnTo>
                    <a:pt x="0" y="18994"/>
                  </a:lnTo>
                  <a:lnTo>
                    <a:pt x="5056" y="13937"/>
                  </a:lnTo>
                  <a:lnTo>
                    <a:pt x="47559" y="7235"/>
                  </a:lnTo>
                  <a:lnTo>
                    <a:pt x="90768" y="1384"/>
                  </a:lnTo>
                  <a:lnTo>
                    <a:pt x="132610" y="371"/>
                  </a:lnTo>
                  <a:lnTo>
                    <a:pt x="178787" y="0"/>
                  </a:lnTo>
                  <a:lnTo>
                    <a:pt x="202199" y="2783"/>
                  </a:lnTo>
                  <a:lnTo>
                    <a:pt x="238125" y="9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802">
              <a:extLst>
                <a:ext uri="{FF2B5EF4-FFF2-40B4-BE49-F238E27FC236}">
                  <a16:creationId xmlns:a16="http://schemas.microsoft.com/office/drawing/2014/main" id="{1EE8CC4B-66AF-AFA3-8A2B-5A3303857B5F}"/>
                </a:ext>
              </a:extLst>
            </p:cNvPr>
            <p:cNvSpPr/>
            <p:nvPr>
              <p:custDataLst>
                <p:tags r:id="rId62"/>
              </p:custDataLst>
            </p:nvPr>
          </p:nvSpPr>
          <p:spPr>
            <a:xfrm>
              <a:off x="3714750" y="4479030"/>
              <a:ext cx="171451" cy="235846"/>
            </a:xfrm>
            <a:custGeom>
              <a:avLst/>
              <a:gdLst/>
              <a:ahLst/>
              <a:cxnLst/>
              <a:rect l="0" t="0" r="0" b="0"/>
              <a:pathLst>
                <a:path w="171451" h="235846">
                  <a:moveTo>
                    <a:pt x="0" y="26295"/>
                  </a:moveTo>
                  <a:lnTo>
                    <a:pt x="0" y="26295"/>
                  </a:lnTo>
                  <a:lnTo>
                    <a:pt x="41418" y="6997"/>
                  </a:lnTo>
                  <a:lnTo>
                    <a:pt x="59683" y="1843"/>
                  </a:lnTo>
                  <a:lnTo>
                    <a:pt x="92708" y="0"/>
                  </a:lnTo>
                  <a:lnTo>
                    <a:pt x="132427" y="6082"/>
                  </a:lnTo>
                  <a:lnTo>
                    <a:pt x="136968" y="9644"/>
                  </a:lnTo>
                  <a:lnTo>
                    <a:pt x="144835" y="22070"/>
                  </a:lnTo>
                  <a:lnTo>
                    <a:pt x="146216" y="38175"/>
                  </a:lnTo>
                  <a:lnTo>
                    <a:pt x="142243" y="55917"/>
                  </a:lnTo>
                  <a:lnTo>
                    <a:pt x="122446" y="90355"/>
                  </a:lnTo>
                  <a:lnTo>
                    <a:pt x="85348" y="136410"/>
                  </a:lnTo>
                  <a:lnTo>
                    <a:pt x="43637" y="179221"/>
                  </a:lnTo>
                  <a:lnTo>
                    <a:pt x="19985" y="201193"/>
                  </a:lnTo>
                  <a:lnTo>
                    <a:pt x="842" y="234307"/>
                  </a:lnTo>
                  <a:lnTo>
                    <a:pt x="44902" y="235710"/>
                  </a:lnTo>
                  <a:lnTo>
                    <a:pt x="85187" y="235818"/>
                  </a:lnTo>
                  <a:lnTo>
                    <a:pt x="123718" y="235840"/>
                  </a:lnTo>
                  <a:lnTo>
                    <a:pt x="171450" y="2358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4" name="SMARTInkShape-803">
            <a:extLst>
              <a:ext uri="{FF2B5EF4-FFF2-40B4-BE49-F238E27FC236}">
                <a16:creationId xmlns:a16="http://schemas.microsoft.com/office/drawing/2014/main" id="{0FB70792-D126-E9F3-A106-FACB71C4D89B}"/>
              </a:ext>
            </a:extLst>
          </p:cNvPr>
          <p:cNvSpPr/>
          <p:nvPr>
            <p:custDataLst>
              <p:tags r:id="rId3"/>
            </p:custDataLst>
          </p:nvPr>
        </p:nvSpPr>
        <p:spPr>
          <a:xfrm>
            <a:off x="4343400" y="3924300"/>
            <a:ext cx="4229101" cy="1565858"/>
          </a:xfrm>
          <a:custGeom>
            <a:avLst/>
            <a:gdLst/>
            <a:ahLst/>
            <a:cxnLst/>
            <a:rect l="0" t="0" r="0" b="0"/>
            <a:pathLst>
              <a:path w="4229101" h="1565858">
                <a:moveTo>
                  <a:pt x="0" y="1419225"/>
                </a:moveTo>
                <a:lnTo>
                  <a:pt x="0" y="1419225"/>
                </a:lnTo>
                <a:lnTo>
                  <a:pt x="0" y="1405968"/>
                </a:lnTo>
                <a:lnTo>
                  <a:pt x="10113" y="1391779"/>
                </a:lnTo>
                <a:lnTo>
                  <a:pt x="46935" y="1357526"/>
                </a:lnTo>
                <a:lnTo>
                  <a:pt x="53668" y="1354762"/>
                </a:lnTo>
                <a:lnTo>
                  <a:pt x="69810" y="1352840"/>
                </a:lnTo>
                <a:lnTo>
                  <a:pt x="72999" y="1354861"/>
                </a:lnTo>
                <a:lnTo>
                  <a:pt x="85720" y="1373311"/>
                </a:lnTo>
                <a:lnTo>
                  <a:pt x="91015" y="1385061"/>
                </a:lnTo>
                <a:lnTo>
                  <a:pt x="96994" y="1415921"/>
                </a:lnTo>
                <a:lnTo>
                  <a:pt x="107174" y="1431769"/>
                </a:lnTo>
                <a:lnTo>
                  <a:pt x="107433" y="1436054"/>
                </a:lnTo>
                <a:lnTo>
                  <a:pt x="106547" y="1439969"/>
                </a:lnTo>
                <a:lnTo>
                  <a:pt x="113131" y="1486885"/>
                </a:lnTo>
                <a:lnTo>
                  <a:pt x="121684" y="1530833"/>
                </a:lnTo>
                <a:lnTo>
                  <a:pt x="123932" y="1543970"/>
                </a:lnTo>
                <a:lnTo>
                  <a:pt x="132384" y="1565857"/>
                </a:lnTo>
                <a:lnTo>
                  <a:pt x="132706" y="1565663"/>
                </a:lnTo>
                <a:lnTo>
                  <a:pt x="136116" y="1549230"/>
                </a:lnTo>
                <a:lnTo>
                  <a:pt x="139871" y="1536272"/>
                </a:lnTo>
                <a:lnTo>
                  <a:pt x="145104" y="1496281"/>
                </a:lnTo>
                <a:lnTo>
                  <a:pt x="150959" y="1457494"/>
                </a:lnTo>
                <a:lnTo>
                  <a:pt x="158661" y="1413771"/>
                </a:lnTo>
                <a:lnTo>
                  <a:pt x="161281" y="1376912"/>
                </a:lnTo>
                <a:lnTo>
                  <a:pt x="161734" y="1338954"/>
                </a:lnTo>
                <a:lnTo>
                  <a:pt x="164691" y="1297017"/>
                </a:lnTo>
                <a:lnTo>
                  <a:pt x="172270" y="1254956"/>
                </a:lnTo>
                <a:lnTo>
                  <a:pt x="178395" y="1214625"/>
                </a:lnTo>
                <a:lnTo>
                  <a:pt x="183033" y="1176922"/>
                </a:lnTo>
                <a:lnTo>
                  <a:pt x="191110" y="1137882"/>
                </a:lnTo>
                <a:lnTo>
                  <a:pt x="198264" y="1101302"/>
                </a:lnTo>
                <a:lnTo>
                  <a:pt x="204560" y="1060089"/>
                </a:lnTo>
                <a:lnTo>
                  <a:pt x="209623" y="1018634"/>
                </a:lnTo>
                <a:lnTo>
                  <a:pt x="222678" y="971479"/>
                </a:lnTo>
                <a:lnTo>
                  <a:pt x="226845" y="927784"/>
                </a:lnTo>
                <a:lnTo>
                  <a:pt x="230642" y="895654"/>
                </a:lnTo>
                <a:lnTo>
                  <a:pt x="235908" y="853460"/>
                </a:lnTo>
                <a:lnTo>
                  <a:pt x="240291" y="815205"/>
                </a:lnTo>
                <a:lnTo>
                  <a:pt x="248292" y="770356"/>
                </a:lnTo>
                <a:lnTo>
                  <a:pt x="257365" y="723553"/>
                </a:lnTo>
                <a:lnTo>
                  <a:pt x="266756" y="681817"/>
                </a:lnTo>
                <a:lnTo>
                  <a:pt x="274355" y="634213"/>
                </a:lnTo>
                <a:lnTo>
                  <a:pt x="282401" y="592707"/>
                </a:lnTo>
                <a:lnTo>
                  <a:pt x="290365" y="551271"/>
                </a:lnTo>
                <a:lnTo>
                  <a:pt x="302168" y="509386"/>
                </a:lnTo>
                <a:lnTo>
                  <a:pt x="306842" y="480425"/>
                </a:lnTo>
                <a:lnTo>
                  <a:pt x="312108" y="449970"/>
                </a:lnTo>
                <a:lnTo>
                  <a:pt x="313668" y="410255"/>
                </a:lnTo>
                <a:lnTo>
                  <a:pt x="314130" y="371677"/>
                </a:lnTo>
                <a:lnTo>
                  <a:pt x="319343" y="325771"/>
                </a:lnTo>
                <a:lnTo>
                  <a:pt x="319024" y="308476"/>
                </a:lnTo>
                <a:lnTo>
                  <a:pt x="317472" y="292676"/>
                </a:lnTo>
                <a:lnTo>
                  <a:pt x="322801" y="247308"/>
                </a:lnTo>
                <a:lnTo>
                  <a:pt x="323643" y="202936"/>
                </a:lnTo>
                <a:lnTo>
                  <a:pt x="323822" y="157840"/>
                </a:lnTo>
                <a:lnTo>
                  <a:pt x="323848" y="112316"/>
                </a:lnTo>
                <a:lnTo>
                  <a:pt x="323850" y="76728"/>
                </a:lnTo>
                <a:lnTo>
                  <a:pt x="368907" y="76204"/>
                </a:lnTo>
                <a:lnTo>
                  <a:pt x="372937" y="75145"/>
                </a:lnTo>
                <a:lnTo>
                  <a:pt x="375625" y="73380"/>
                </a:lnTo>
                <a:lnTo>
                  <a:pt x="377417" y="71145"/>
                </a:lnTo>
                <a:lnTo>
                  <a:pt x="385052" y="68661"/>
                </a:lnTo>
                <a:lnTo>
                  <a:pt x="425100" y="66850"/>
                </a:lnTo>
                <a:lnTo>
                  <a:pt x="471086" y="66709"/>
                </a:lnTo>
                <a:lnTo>
                  <a:pt x="514388" y="66682"/>
                </a:lnTo>
                <a:lnTo>
                  <a:pt x="556965" y="66676"/>
                </a:lnTo>
                <a:lnTo>
                  <a:pt x="596498" y="66675"/>
                </a:lnTo>
                <a:lnTo>
                  <a:pt x="637703" y="66675"/>
                </a:lnTo>
                <a:lnTo>
                  <a:pt x="683426" y="61618"/>
                </a:lnTo>
                <a:lnTo>
                  <a:pt x="730487" y="58474"/>
                </a:lnTo>
                <a:lnTo>
                  <a:pt x="774159" y="57412"/>
                </a:lnTo>
                <a:lnTo>
                  <a:pt x="816521" y="57228"/>
                </a:lnTo>
                <a:lnTo>
                  <a:pt x="850790" y="57184"/>
                </a:lnTo>
                <a:lnTo>
                  <a:pt x="884365" y="57165"/>
                </a:lnTo>
                <a:lnTo>
                  <a:pt x="924550" y="57155"/>
                </a:lnTo>
                <a:lnTo>
                  <a:pt x="958330" y="57151"/>
                </a:lnTo>
                <a:lnTo>
                  <a:pt x="1001852" y="57150"/>
                </a:lnTo>
                <a:lnTo>
                  <a:pt x="1048262" y="57150"/>
                </a:lnTo>
                <a:lnTo>
                  <a:pt x="1089882" y="57150"/>
                </a:lnTo>
                <a:lnTo>
                  <a:pt x="1130789" y="57150"/>
                </a:lnTo>
                <a:lnTo>
                  <a:pt x="1165090" y="57150"/>
                </a:lnTo>
                <a:lnTo>
                  <a:pt x="1201501" y="57150"/>
                </a:lnTo>
                <a:lnTo>
                  <a:pt x="1238850" y="57150"/>
                </a:lnTo>
                <a:lnTo>
                  <a:pt x="1273442" y="57150"/>
                </a:lnTo>
                <a:lnTo>
                  <a:pt x="1311825" y="57150"/>
                </a:lnTo>
                <a:lnTo>
                  <a:pt x="1359361" y="57150"/>
                </a:lnTo>
                <a:lnTo>
                  <a:pt x="1404694" y="57150"/>
                </a:lnTo>
                <a:lnTo>
                  <a:pt x="1447870" y="57150"/>
                </a:lnTo>
                <a:lnTo>
                  <a:pt x="1493243" y="57150"/>
                </a:lnTo>
                <a:lnTo>
                  <a:pt x="1538150" y="57150"/>
                </a:lnTo>
                <a:lnTo>
                  <a:pt x="1585342" y="57150"/>
                </a:lnTo>
                <a:lnTo>
                  <a:pt x="1629430" y="57150"/>
                </a:lnTo>
                <a:lnTo>
                  <a:pt x="1669303" y="57150"/>
                </a:lnTo>
                <a:lnTo>
                  <a:pt x="1700762" y="57150"/>
                </a:lnTo>
                <a:lnTo>
                  <a:pt x="1734853" y="57150"/>
                </a:lnTo>
                <a:lnTo>
                  <a:pt x="1767642" y="57150"/>
                </a:lnTo>
                <a:lnTo>
                  <a:pt x="1802677" y="57150"/>
                </a:lnTo>
                <a:lnTo>
                  <a:pt x="1837298" y="56092"/>
                </a:lnTo>
                <a:lnTo>
                  <a:pt x="1880589" y="50604"/>
                </a:lnTo>
                <a:lnTo>
                  <a:pt x="1923402" y="48508"/>
                </a:lnTo>
                <a:lnTo>
                  <a:pt x="1961156" y="48018"/>
                </a:lnTo>
                <a:lnTo>
                  <a:pt x="1994165" y="47800"/>
                </a:lnTo>
                <a:lnTo>
                  <a:pt x="2033725" y="47677"/>
                </a:lnTo>
                <a:lnTo>
                  <a:pt x="2080591" y="42578"/>
                </a:lnTo>
                <a:lnTo>
                  <a:pt x="2116744" y="40091"/>
                </a:lnTo>
                <a:lnTo>
                  <a:pt x="2158916" y="37926"/>
                </a:lnTo>
                <a:lnTo>
                  <a:pt x="2198827" y="33437"/>
                </a:lnTo>
                <a:lnTo>
                  <a:pt x="2232087" y="30736"/>
                </a:lnTo>
                <a:lnTo>
                  <a:pt x="2274612" y="29215"/>
                </a:lnTo>
                <a:lnTo>
                  <a:pt x="2304222" y="28860"/>
                </a:lnTo>
                <a:lnTo>
                  <a:pt x="2342076" y="28702"/>
                </a:lnTo>
                <a:lnTo>
                  <a:pt x="2383595" y="28631"/>
                </a:lnTo>
                <a:lnTo>
                  <a:pt x="2422509" y="28600"/>
                </a:lnTo>
                <a:lnTo>
                  <a:pt x="2463325" y="28582"/>
                </a:lnTo>
                <a:lnTo>
                  <a:pt x="2501760" y="28577"/>
                </a:lnTo>
                <a:lnTo>
                  <a:pt x="2543134" y="27517"/>
                </a:lnTo>
                <a:lnTo>
                  <a:pt x="2580552" y="23519"/>
                </a:lnTo>
                <a:lnTo>
                  <a:pt x="2628098" y="20374"/>
                </a:lnTo>
                <a:lnTo>
                  <a:pt x="2668997" y="19443"/>
                </a:lnTo>
                <a:lnTo>
                  <a:pt x="2714196" y="19128"/>
                </a:lnTo>
                <a:lnTo>
                  <a:pt x="2750364" y="19073"/>
                </a:lnTo>
                <a:lnTo>
                  <a:pt x="2787891" y="19057"/>
                </a:lnTo>
                <a:lnTo>
                  <a:pt x="2824763" y="19052"/>
                </a:lnTo>
                <a:lnTo>
                  <a:pt x="2869025" y="19050"/>
                </a:lnTo>
                <a:lnTo>
                  <a:pt x="2905718" y="16228"/>
                </a:lnTo>
                <a:lnTo>
                  <a:pt x="2930789" y="13562"/>
                </a:lnTo>
                <a:lnTo>
                  <a:pt x="2967645" y="15895"/>
                </a:lnTo>
                <a:lnTo>
                  <a:pt x="3011902" y="11097"/>
                </a:lnTo>
                <a:lnTo>
                  <a:pt x="3048593" y="9991"/>
                </a:lnTo>
                <a:lnTo>
                  <a:pt x="3093861" y="9618"/>
                </a:lnTo>
                <a:lnTo>
                  <a:pt x="3140981" y="9543"/>
                </a:lnTo>
                <a:lnTo>
                  <a:pt x="3181618" y="9530"/>
                </a:lnTo>
                <a:lnTo>
                  <a:pt x="3218863" y="9527"/>
                </a:lnTo>
                <a:lnTo>
                  <a:pt x="3266313" y="9525"/>
                </a:lnTo>
                <a:lnTo>
                  <a:pt x="3307183" y="9525"/>
                </a:lnTo>
                <a:lnTo>
                  <a:pt x="3352374" y="9525"/>
                </a:lnTo>
                <a:lnTo>
                  <a:pt x="3388539" y="8467"/>
                </a:lnTo>
                <a:lnTo>
                  <a:pt x="3429241" y="2979"/>
                </a:lnTo>
                <a:lnTo>
                  <a:pt x="3466501" y="1324"/>
                </a:lnTo>
                <a:lnTo>
                  <a:pt x="3508903" y="393"/>
                </a:lnTo>
                <a:lnTo>
                  <a:pt x="3546632" y="117"/>
                </a:lnTo>
                <a:lnTo>
                  <a:pt x="3590760" y="23"/>
                </a:lnTo>
                <a:lnTo>
                  <a:pt x="3636321" y="5"/>
                </a:lnTo>
                <a:lnTo>
                  <a:pt x="3681267" y="0"/>
                </a:lnTo>
                <a:lnTo>
                  <a:pt x="3727538" y="0"/>
                </a:lnTo>
                <a:lnTo>
                  <a:pt x="3763120" y="0"/>
                </a:lnTo>
                <a:lnTo>
                  <a:pt x="3804576" y="0"/>
                </a:lnTo>
                <a:lnTo>
                  <a:pt x="3852138" y="0"/>
                </a:lnTo>
                <a:lnTo>
                  <a:pt x="3887994" y="0"/>
                </a:lnTo>
                <a:lnTo>
                  <a:pt x="3924040" y="0"/>
                </a:lnTo>
                <a:lnTo>
                  <a:pt x="3957698" y="0"/>
                </a:lnTo>
                <a:lnTo>
                  <a:pt x="3996286" y="0"/>
                </a:lnTo>
                <a:lnTo>
                  <a:pt x="4037940" y="0"/>
                </a:lnTo>
                <a:lnTo>
                  <a:pt x="4083795" y="5057"/>
                </a:lnTo>
                <a:lnTo>
                  <a:pt x="4125839" y="8201"/>
                </a:lnTo>
                <a:lnTo>
                  <a:pt x="4165108" y="9132"/>
                </a:lnTo>
                <a:lnTo>
                  <a:pt x="4206580" y="9447"/>
                </a:lnTo>
                <a:lnTo>
                  <a:pt x="42291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0" name="SMARTInkShape-Group168">
            <a:extLst>
              <a:ext uri="{FF2B5EF4-FFF2-40B4-BE49-F238E27FC236}">
                <a16:creationId xmlns:a16="http://schemas.microsoft.com/office/drawing/2014/main" id="{1040C587-197D-BB9A-DED9-066A38A8762A}"/>
              </a:ext>
            </a:extLst>
          </p:cNvPr>
          <p:cNvGrpSpPr/>
          <p:nvPr/>
        </p:nvGrpSpPr>
        <p:grpSpPr>
          <a:xfrm>
            <a:off x="4714875" y="4185626"/>
            <a:ext cx="1236370" cy="948350"/>
            <a:chOff x="4714875" y="4185626"/>
            <a:chExt cx="1236370" cy="948350"/>
          </a:xfrm>
        </p:grpSpPr>
        <p:sp>
          <p:nvSpPr>
            <p:cNvPr id="445" name="SMARTInkShape-804">
              <a:extLst>
                <a:ext uri="{FF2B5EF4-FFF2-40B4-BE49-F238E27FC236}">
                  <a16:creationId xmlns:a16="http://schemas.microsoft.com/office/drawing/2014/main" id="{8C23D5B6-6BF0-1790-1598-2575A61B8792}"/>
                </a:ext>
              </a:extLst>
            </p:cNvPr>
            <p:cNvSpPr/>
            <p:nvPr>
              <p:custDataLst>
                <p:tags r:id="rId43"/>
              </p:custDataLst>
            </p:nvPr>
          </p:nvSpPr>
          <p:spPr>
            <a:xfrm>
              <a:off x="5191125" y="5001949"/>
              <a:ext cx="28576" cy="132027"/>
            </a:xfrm>
            <a:custGeom>
              <a:avLst/>
              <a:gdLst/>
              <a:ahLst/>
              <a:cxnLst/>
              <a:rect l="0" t="0" r="0" b="0"/>
              <a:pathLst>
                <a:path w="28576" h="132027">
                  <a:moveTo>
                    <a:pt x="28575" y="8201"/>
                  </a:moveTo>
                  <a:lnTo>
                    <a:pt x="28575" y="8201"/>
                  </a:lnTo>
                  <a:lnTo>
                    <a:pt x="28575" y="0"/>
                  </a:lnTo>
                  <a:lnTo>
                    <a:pt x="27517" y="38851"/>
                  </a:lnTo>
                  <a:lnTo>
                    <a:pt x="15318" y="84674"/>
                  </a:lnTo>
                  <a:lnTo>
                    <a:pt x="7466" y="118878"/>
                  </a:lnTo>
                  <a:lnTo>
                    <a:pt x="0" y="132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805">
              <a:extLst>
                <a:ext uri="{FF2B5EF4-FFF2-40B4-BE49-F238E27FC236}">
                  <a16:creationId xmlns:a16="http://schemas.microsoft.com/office/drawing/2014/main" id="{BD559D3D-DAFD-B7A3-0BF2-CC4D92386C75}"/>
                </a:ext>
              </a:extLst>
            </p:cNvPr>
            <p:cNvSpPr/>
            <p:nvPr>
              <p:custDataLst>
                <p:tags r:id="rId44"/>
              </p:custDataLst>
            </p:nvPr>
          </p:nvSpPr>
          <p:spPr>
            <a:xfrm>
              <a:off x="4943475" y="4897291"/>
              <a:ext cx="152401" cy="179535"/>
            </a:xfrm>
            <a:custGeom>
              <a:avLst/>
              <a:gdLst/>
              <a:ahLst/>
              <a:cxnLst/>
              <a:rect l="0" t="0" r="0" b="0"/>
              <a:pathLst>
                <a:path w="152401" h="179535">
                  <a:moveTo>
                    <a:pt x="0" y="17609"/>
                  </a:moveTo>
                  <a:lnTo>
                    <a:pt x="0" y="17609"/>
                  </a:lnTo>
                  <a:lnTo>
                    <a:pt x="5056" y="12553"/>
                  </a:lnTo>
                  <a:lnTo>
                    <a:pt x="13183" y="10070"/>
                  </a:lnTo>
                  <a:lnTo>
                    <a:pt x="22794" y="7908"/>
                  </a:lnTo>
                  <a:lnTo>
                    <a:pt x="35211" y="1799"/>
                  </a:lnTo>
                  <a:lnTo>
                    <a:pt x="45988" y="0"/>
                  </a:lnTo>
                  <a:lnTo>
                    <a:pt x="49709" y="577"/>
                  </a:lnTo>
                  <a:lnTo>
                    <a:pt x="52189" y="2021"/>
                  </a:lnTo>
                  <a:lnTo>
                    <a:pt x="61226" y="11943"/>
                  </a:lnTo>
                  <a:lnTo>
                    <a:pt x="70117" y="36156"/>
                  </a:lnTo>
                  <a:lnTo>
                    <a:pt x="70674" y="52663"/>
                  </a:lnTo>
                  <a:lnTo>
                    <a:pt x="60656" y="93604"/>
                  </a:lnTo>
                  <a:lnTo>
                    <a:pt x="50912" y="139216"/>
                  </a:lnTo>
                  <a:lnTo>
                    <a:pt x="48058" y="149413"/>
                  </a:lnTo>
                  <a:lnTo>
                    <a:pt x="52809" y="140388"/>
                  </a:lnTo>
                  <a:lnTo>
                    <a:pt x="58410" y="111830"/>
                  </a:lnTo>
                  <a:lnTo>
                    <a:pt x="89568" y="65226"/>
                  </a:lnTo>
                  <a:lnTo>
                    <a:pt x="115682" y="35783"/>
                  </a:lnTo>
                  <a:lnTo>
                    <a:pt x="125851" y="30978"/>
                  </a:lnTo>
                  <a:lnTo>
                    <a:pt x="146935" y="27359"/>
                  </a:lnTo>
                  <a:lnTo>
                    <a:pt x="148757" y="29400"/>
                  </a:lnTo>
                  <a:lnTo>
                    <a:pt x="150781" y="37314"/>
                  </a:lnTo>
                  <a:lnTo>
                    <a:pt x="152259" y="80121"/>
                  </a:lnTo>
                  <a:lnTo>
                    <a:pt x="152389" y="127323"/>
                  </a:lnTo>
                  <a:lnTo>
                    <a:pt x="152400" y="1795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806">
              <a:extLst>
                <a:ext uri="{FF2B5EF4-FFF2-40B4-BE49-F238E27FC236}">
                  <a16:creationId xmlns:a16="http://schemas.microsoft.com/office/drawing/2014/main" id="{7443750B-8440-349E-1F4A-5893D7967699}"/>
                </a:ext>
              </a:extLst>
            </p:cNvPr>
            <p:cNvSpPr/>
            <p:nvPr>
              <p:custDataLst>
                <p:tags r:id="rId45"/>
              </p:custDataLst>
            </p:nvPr>
          </p:nvSpPr>
          <p:spPr>
            <a:xfrm>
              <a:off x="4714875" y="4733925"/>
              <a:ext cx="1143001" cy="19051"/>
            </a:xfrm>
            <a:custGeom>
              <a:avLst/>
              <a:gdLst/>
              <a:ahLst/>
              <a:cxnLst/>
              <a:rect l="0" t="0" r="0" b="0"/>
              <a:pathLst>
                <a:path w="1143001" h="19051">
                  <a:moveTo>
                    <a:pt x="0" y="0"/>
                  </a:moveTo>
                  <a:lnTo>
                    <a:pt x="0" y="0"/>
                  </a:lnTo>
                  <a:lnTo>
                    <a:pt x="39523" y="2822"/>
                  </a:lnTo>
                  <a:lnTo>
                    <a:pt x="79444" y="7539"/>
                  </a:lnTo>
                  <a:lnTo>
                    <a:pt x="111508" y="8642"/>
                  </a:lnTo>
                  <a:lnTo>
                    <a:pt x="150454" y="9133"/>
                  </a:lnTo>
                  <a:lnTo>
                    <a:pt x="186813" y="9350"/>
                  </a:lnTo>
                  <a:lnTo>
                    <a:pt x="220611" y="9447"/>
                  </a:lnTo>
                  <a:lnTo>
                    <a:pt x="253273" y="9491"/>
                  </a:lnTo>
                  <a:lnTo>
                    <a:pt x="285426" y="12332"/>
                  </a:lnTo>
                  <a:lnTo>
                    <a:pt x="318414" y="15006"/>
                  </a:lnTo>
                  <a:lnTo>
                    <a:pt x="354243" y="12667"/>
                  </a:lnTo>
                  <a:lnTo>
                    <a:pt x="391333" y="13744"/>
                  </a:lnTo>
                  <a:lnTo>
                    <a:pt x="428984" y="16692"/>
                  </a:lnTo>
                  <a:lnTo>
                    <a:pt x="466885" y="18002"/>
                  </a:lnTo>
                  <a:lnTo>
                    <a:pt x="507718" y="18585"/>
                  </a:lnTo>
                  <a:lnTo>
                    <a:pt x="549503" y="18843"/>
                  </a:lnTo>
                  <a:lnTo>
                    <a:pt x="589240" y="18958"/>
                  </a:lnTo>
                  <a:lnTo>
                    <a:pt x="628068" y="19009"/>
                  </a:lnTo>
                  <a:lnTo>
                    <a:pt x="666491" y="19033"/>
                  </a:lnTo>
                  <a:lnTo>
                    <a:pt x="704735" y="19042"/>
                  </a:lnTo>
                  <a:lnTo>
                    <a:pt x="742898" y="19047"/>
                  </a:lnTo>
                  <a:lnTo>
                    <a:pt x="779969" y="19048"/>
                  </a:lnTo>
                  <a:lnTo>
                    <a:pt x="814082" y="19050"/>
                  </a:lnTo>
                  <a:lnTo>
                    <a:pt x="846884" y="19050"/>
                  </a:lnTo>
                  <a:lnTo>
                    <a:pt x="879101" y="19050"/>
                  </a:lnTo>
                  <a:lnTo>
                    <a:pt x="925931" y="19050"/>
                  </a:lnTo>
                  <a:lnTo>
                    <a:pt x="966029" y="19050"/>
                  </a:lnTo>
                  <a:lnTo>
                    <a:pt x="1011382" y="19050"/>
                  </a:lnTo>
                  <a:lnTo>
                    <a:pt x="1051086" y="19050"/>
                  </a:lnTo>
                  <a:lnTo>
                    <a:pt x="1090719" y="19050"/>
                  </a:lnTo>
                  <a:lnTo>
                    <a:pt x="1132666" y="17992"/>
                  </a:lnTo>
                  <a:lnTo>
                    <a:pt x="1136111" y="16228"/>
                  </a:lnTo>
                  <a:lnTo>
                    <a:pt x="11430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807">
              <a:extLst>
                <a:ext uri="{FF2B5EF4-FFF2-40B4-BE49-F238E27FC236}">
                  <a16:creationId xmlns:a16="http://schemas.microsoft.com/office/drawing/2014/main" id="{2BE18E71-6564-0C49-89F8-9CAC746F8009}"/>
                </a:ext>
              </a:extLst>
            </p:cNvPr>
            <p:cNvSpPr/>
            <p:nvPr>
              <p:custDataLst>
                <p:tags r:id="rId46"/>
              </p:custDataLst>
            </p:nvPr>
          </p:nvSpPr>
          <p:spPr>
            <a:xfrm>
              <a:off x="5819775" y="4200525"/>
              <a:ext cx="131470" cy="447676"/>
            </a:xfrm>
            <a:custGeom>
              <a:avLst/>
              <a:gdLst/>
              <a:ahLst/>
              <a:cxnLst/>
              <a:rect l="0" t="0" r="0" b="0"/>
              <a:pathLst>
                <a:path w="131470" h="447676">
                  <a:moveTo>
                    <a:pt x="0" y="0"/>
                  </a:moveTo>
                  <a:lnTo>
                    <a:pt x="0" y="0"/>
                  </a:lnTo>
                  <a:lnTo>
                    <a:pt x="5056" y="0"/>
                  </a:lnTo>
                  <a:lnTo>
                    <a:pt x="18314" y="10113"/>
                  </a:lnTo>
                  <a:lnTo>
                    <a:pt x="45124" y="53674"/>
                  </a:lnTo>
                  <a:lnTo>
                    <a:pt x="63170" y="96046"/>
                  </a:lnTo>
                  <a:lnTo>
                    <a:pt x="79333" y="142979"/>
                  </a:lnTo>
                  <a:lnTo>
                    <a:pt x="95244" y="190514"/>
                  </a:lnTo>
                  <a:lnTo>
                    <a:pt x="111124" y="238127"/>
                  </a:lnTo>
                  <a:lnTo>
                    <a:pt x="127000" y="285750"/>
                  </a:lnTo>
                  <a:lnTo>
                    <a:pt x="131469" y="309268"/>
                  </a:lnTo>
                  <a:lnTo>
                    <a:pt x="125374" y="343783"/>
                  </a:lnTo>
                  <a:lnTo>
                    <a:pt x="111157" y="381175"/>
                  </a:lnTo>
                  <a:lnTo>
                    <a:pt x="99144" y="399069"/>
                  </a:lnTo>
                  <a:lnTo>
                    <a:pt x="83222" y="414078"/>
                  </a:lnTo>
                  <a:lnTo>
                    <a:pt x="65563" y="422160"/>
                  </a:lnTo>
                  <a:lnTo>
                    <a:pt x="18250" y="436447"/>
                  </a:lnTo>
                  <a:lnTo>
                    <a:pt x="12111" y="437646"/>
                  </a:lnTo>
                  <a:lnTo>
                    <a:pt x="12307" y="438872"/>
                  </a:lnTo>
                  <a:lnTo>
                    <a:pt x="19050" y="447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808">
              <a:extLst>
                <a:ext uri="{FF2B5EF4-FFF2-40B4-BE49-F238E27FC236}">
                  <a16:creationId xmlns:a16="http://schemas.microsoft.com/office/drawing/2014/main" id="{63AB4796-6BC3-EA51-D213-CAFE0AEB366E}"/>
                </a:ext>
              </a:extLst>
            </p:cNvPr>
            <p:cNvSpPr/>
            <p:nvPr>
              <p:custDataLst>
                <p:tags r:id="rId47"/>
              </p:custDataLst>
            </p:nvPr>
          </p:nvSpPr>
          <p:spPr>
            <a:xfrm>
              <a:off x="5614262" y="4229103"/>
              <a:ext cx="129314" cy="95248"/>
            </a:xfrm>
            <a:custGeom>
              <a:avLst/>
              <a:gdLst/>
              <a:ahLst/>
              <a:cxnLst/>
              <a:rect l="0" t="0" r="0" b="0"/>
              <a:pathLst>
                <a:path w="129314" h="95248">
                  <a:moveTo>
                    <a:pt x="5488" y="85722"/>
                  </a:moveTo>
                  <a:lnTo>
                    <a:pt x="5488" y="85722"/>
                  </a:lnTo>
                  <a:lnTo>
                    <a:pt x="432" y="85722"/>
                  </a:lnTo>
                  <a:lnTo>
                    <a:pt x="0" y="84664"/>
                  </a:lnTo>
                  <a:lnTo>
                    <a:pt x="4557" y="77521"/>
                  </a:lnTo>
                  <a:lnTo>
                    <a:pt x="49887" y="30740"/>
                  </a:lnTo>
                  <a:lnTo>
                    <a:pt x="62079" y="10473"/>
                  </a:lnTo>
                  <a:lnTo>
                    <a:pt x="62638" y="0"/>
                  </a:lnTo>
                  <a:lnTo>
                    <a:pt x="84758" y="19295"/>
                  </a:lnTo>
                  <a:lnTo>
                    <a:pt x="94694" y="26566"/>
                  </a:lnTo>
                  <a:lnTo>
                    <a:pt x="105180" y="41501"/>
                  </a:lnTo>
                  <a:lnTo>
                    <a:pt x="112081" y="56565"/>
                  </a:lnTo>
                  <a:lnTo>
                    <a:pt x="116363" y="63238"/>
                  </a:lnTo>
                  <a:lnTo>
                    <a:pt x="129313" y="95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809">
              <a:extLst>
                <a:ext uri="{FF2B5EF4-FFF2-40B4-BE49-F238E27FC236}">
                  <a16:creationId xmlns:a16="http://schemas.microsoft.com/office/drawing/2014/main" id="{53EC3A59-2A63-9CE5-5461-5B6A0ED56FFE}"/>
                </a:ext>
              </a:extLst>
            </p:cNvPr>
            <p:cNvSpPr/>
            <p:nvPr>
              <p:custDataLst>
                <p:tags r:id="rId48"/>
              </p:custDataLst>
            </p:nvPr>
          </p:nvSpPr>
          <p:spPr>
            <a:xfrm>
              <a:off x="5791200" y="4514850"/>
              <a:ext cx="19051" cy="95251"/>
            </a:xfrm>
            <a:custGeom>
              <a:avLst/>
              <a:gdLst/>
              <a:ahLst/>
              <a:cxnLst/>
              <a:rect l="0" t="0" r="0" b="0"/>
              <a:pathLst>
                <a:path w="19051" h="95251">
                  <a:moveTo>
                    <a:pt x="19050" y="0"/>
                  </a:moveTo>
                  <a:lnTo>
                    <a:pt x="19050" y="0"/>
                  </a:lnTo>
                  <a:lnTo>
                    <a:pt x="19050" y="22390"/>
                  </a:lnTo>
                  <a:lnTo>
                    <a:pt x="3862" y="66194"/>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810">
              <a:extLst>
                <a:ext uri="{FF2B5EF4-FFF2-40B4-BE49-F238E27FC236}">
                  <a16:creationId xmlns:a16="http://schemas.microsoft.com/office/drawing/2014/main" id="{B1CEDE21-3725-BE6C-554F-D857478029D3}"/>
                </a:ext>
              </a:extLst>
            </p:cNvPr>
            <p:cNvSpPr/>
            <p:nvPr>
              <p:custDataLst>
                <p:tags r:id="rId49"/>
              </p:custDataLst>
            </p:nvPr>
          </p:nvSpPr>
          <p:spPr>
            <a:xfrm>
              <a:off x="5638800" y="4430602"/>
              <a:ext cx="137816" cy="83531"/>
            </a:xfrm>
            <a:custGeom>
              <a:avLst/>
              <a:gdLst/>
              <a:ahLst/>
              <a:cxnLst/>
              <a:rect l="0" t="0" r="0" b="0"/>
              <a:pathLst>
                <a:path w="137816" h="83531">
                  <a:moveTo>
                    <a:pt x="38100" y="55673"/>
                  </a:moveTo>
                  <a:lnTo>
                    <a:pt x="38100" y="55673"/>
                  </a:lnTo>
                  <a:lnTo>
                    <a:pt x="43156" y="55673"/>
                  </a:lnTo>
                  <a:lnTo>
                    <a:pt x="44645" y="54615"/>
                  </a:lnTo>
                  <a:lnTo>
                    <a:pt x="45639" y="52851"/>
                  </a:lnTo>
                  <a:lnTo>
                    <a:pt x="47591" y="46265"/>
                  </a:lnTo>
                  <a:lnTo>
                    <a:pt x="52671" y="46182"/>
                  </a:lnTo>
                  <a:lnTo>
                    <a:pt x="54164" y="45112"/>
                  </a:lnTo>
                  <a:lnTo>
                    <a:pt x="56888" y="37508"/>
                  </a:lnTo>
                  <a:lnTo>
                    <a:pt x="57116" y="36740"/>
                  </a:lnTo>
                  <a:lnTo>
                    <a:pt x="82843" y="11988"/>
                  </a:lnTo>
                  <a:lnTo>
                    <a:pt x="116162" y="0"/>
                  </a:lnTo>
                  <a:lnTo>
                    <a:pt x="119774" y="566"/>
                  </a:lnTo>
                  <a:lnTo>
                    <a:pt x="126611" y="4017"/>
                  </a:lnTo>
                  <a:lnTo>
                    <a:pt x="128858" y="6419"/>
                  </a:lnTo>
                  <a:lnTo>
                    <a:pt x="137815" y="26008"/>
                  </a:lnTo>
                  <a:lnTo>
                    <a:pt x="137804" y="37550"/>
                  </a:lnTo>
                  <a:lnTo>
                    <a:pt x="129173" y="62206"/>
                  </a:lnTo>
                  <a:lnTo>
                    <a:pt x="117734" y="71982"/>
                  </a:lnTo>
                  <a:lnTo>
                    <a:pt x="103127" y="78797"/>
                  </a:lnTo>
                  <a:lnTo>
                    <a:pt x="70051" y="83530"/>
                  </a:lnTo>
                  <a:lnTo>
                    <a:pt x="25199" y="75283"/>
                  </a:lnTo>
                  <a:lnTo>
                    <a:pt x="0" y="747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811">
              <a:extLst>
                <a:ext uri="{FF2B5EF4-FFF2-40B4-BE49-F238E27FC236}">
                  <a16:creationId xmlns:a16="http://schemas.microsoft.com/office/drawing/2014/main" id="{7B3FF2ED-7A3F-5285-361F-B5FB551D3CFF}"/>
                </a:ext>
              </a:extLst>
            </p:cNvPr>
            <p:cNvSpPr/>
            <p:nvPr>
              <p:custDataLst>
                <p:tags r:id="rId50"/>
              </p:custDataLst>
            </p:nvPr>
          </p:nvSpPr>
          <p:spPr>
            <a:xfrm>
              <a:off x="5671745" y="4345117"/>
              <a:ext cx="22882" cy="293559"/>
            </a:xfrm>
            <a:custGeom>
              <a:avLst/>
              <a:gdLst/>
              <a:ahLst/>
              <a:cxnLst/>
              <a:rect l="0" t="0" r="0" b="0"/>
              <a:pathLst>
                <a:path w="22882" h="293559">
                  <a:moveTo>
                    <a:pt x="14680" y="17333"/>
                  </a:moveTo>
                  <a:lnTo>
                    <a:pt x="14680" y="17333"/>
                  </a:lnTo>
                  <a:lnTo>
                    <a:pt x="14680" y="0"/>
                  </a:lnTo>
                  <a:lnTo>
                    <a:pt x="15738" y="486"/>
                  </a:lnTo>
                  <a:lnTo>
                    <a:pt x="19736" y="3847"/>
                  </a:lnTo>
                  <a:lnTo>
                    <a:pt x="22881" y="26860"/>
                  </a:lnTo>
                  <a:lnTo>
                    <a:pt x="16339" y="73621"/>
                  </a:lnTo>
                  <a:lnTo>
                    <a:pt x="8939" y="117384"/>
                  </a:lnTo>
                  <a:lnTo>
                    <a:pt x="5218" y="160690"/>
                  </a:lnTo>
                  <a:lnTo>
                    <a:pt x="0" y="190455"/>
                  </a:lnTo>
                  <a:lnTo>
                    <a:pt x="3823" y="237365"/>
                  </a:lnTo>
                  <a:lnTo>
                    <a:pt x="5155" y="2935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812">
              <a:extLst>
                <a:ext uri="{FF2B5EF4-FFF2-40B4-BE49-F238E27FC236}">
                  <a16:creationId xmlns:a16="http://schemas.microsoft.com/office/drawing/2014/main" id="{D645F907-A047-9B7D-78A5-01160EECAE91}"/>
                </a:ext>
              </a:extLst>
            </p:cNvPr>
            <p:cNvSpPr/>
            <p:nvPr>
              <p:custDataLst>
                <p:tags r:id="rId51"/>
              </p:custDataLst>
            </p:nvPr>
          </p:nvSpPr>
          <p:spPr>
            <a:xfrm>
              <a:off x="5410200" y="4486275"/>
              <a:ext cx="142876" cy="9526"/>
            </a:xfrm>
            <a:custGeom>
              <a:avLst/>
              <a:gdLst/>
              <a:ahLst/>
              <a:cxnLst/>
              <a:rect l="0" t="0" r="0" b="0"/>
              <a:pathLst>
                <a:path w="142876" h="9526">
                  <a:moveTo>
                    <a:pt x="0" y="9525"/>
                  </a:moveTo>
                  <a:lnTo>
                    <a:pt x="0" y="9525"/>
                  </a:lnTo>
                  <a:lnTo>
                    <a:pt x="10113" y="4468"/>
                  </a:lnTo>
                  <a:lnTo>
                    <a:pt x="52982" y="392"/>
                  </a:lnTo>
                  <a:lnTo>
                    <a:pt x="92270" y="78"/>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813">
              <a:extLst>
                <a:ext uri="{FF2B5EF4-FFF2-40B4-BE49-F238E27FC236}">
                  <a16:creationId xmlns:a16="http://schemas.microsoft.com/office/drawing/2014/main" id="{EAF74239-4F87-45F9-803C-911DF1AD8B82}"/>
                </a:ext>
              </a:extLst>
            </p:cNvPr>
            <p:cNvSpPr/>
            <p:nvPr>
              <p:custDataLst>
                <p:tags r:id="rId52"/>
              </p:custDataLst>
            </p:nvPr>
          </p:nvSpPr>
          <p:spPr>
            <a:xfrm>
              <a:off x="5334000" y="4385638"/>
              <a:ext cx="28149" cy="205413"/>
            </a:xfrm>
            <a:custGeom>
              <a:avLst/>
              <a:gdLst/>
              <a:ahLst/>
              <a:cxnLst/>
              <a:rect l="0" t="0" r="0" b="0"/>
              <a:pathLst>
                <a:path w="28149" h="205413">
                  <a:moveTo>
                    <a:pt x="9525" y="24437"/>
                  </a:moveTo>
                  <a:lnTo>
                    <a:pt x="9525" y="24437"/>
                  </a:lnTo>
                  <a:lnTo>
                    <a:pt x="9525" y="19380"/>
                  </a:lnTo>
                  <a:lnTo>
                    <a:pt x="12347" y="14076"/>
                  </a:lnTo>
                  <a:lnTo>
                    <a:pt x="17726" y="7104"/>
                  </a:lnTo>
                  <a:lnTo>
                    <a:pt x="21284" y="6150"/>
                  </a:lnTo>
                  <a:lnTo>
                    <a:pt x="23714" y="5895"/>
                  </a:lnTo>
                  <a:lnTo>
                    <a:pt x="25335" y="4668"/>
                  </a:lnTo>
                  <a:lnTo>
                    <a:pt x="27135" y="481"/>
                  </a:lnTo>
                  <a:lnTo>
                    <a:pt x="27615" y="0"/>
                  </a:lnTo>
                  <a:lnTo>
                    <a:pt x="27935" y="737"/>
                  </a:lnTo>
                  <a:lnTo>
                    <a:pt x="28148" y="2288"/>
                  </a:lnTo>
                  <a:lnTo>
                    <a:pt x="20337" y="41743"/>
                  </a:lnTo>
                  <a:lnTo>
                    <a:pt x="11681" y="86165"/>
                  </a:lnTo>
                  <a:lnTo>
                    <a:pt x="4895" y="133291"/>
                  </a:lnTo>
                  <a:lnTo>
                    <a:pt x="967" y="174703"/>
                  </a:lnTo>
                  <a:lnTo>
                    <a:pt x="0" y="205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814">
              <a:extLst>
                <a:ext uri="{FF2B5EF4-FFF2-40B4-BE49-F238E27FC236}">
                  <a16:creationId xmlns:a16="http://schemas.microsoft.com/office/drawing/2014/main" id="{3B675C45-2A16-F688-DC5F-F2A5D3AD7AD0}"/>
                </a:ext>
              </a:extLst>
            </p:cNvPr>
            <p:cNvSpPr/>
            <p:nvPr>
              <p:custDataLst>
                <p:tags r:id="rId53"/>
              </p:custDataLst>
            </p:nvPr>
          </p:nvSpPr>
          <p:spPr>
            <a:xfrm>
              <a:off x="5157436" y="4238694"/>
              <a:ext cx="138396" cy="438082"/>
            </a:xfrm>
            <a:custGeom>
              <a:avLst/>
              <a:gdLst/>
              <a:ahLst/>
              <a:cxnLst/>
              <a:rect l="0" t="0" r="0" b="0"/>
              <a:pathLst>
                <a:path w="138396" h="438082">
                  <a:moveTo>
                    <a:pt x="119414" y="18981"/>
                  </a:moveTo>
                  <a:lnTo>
                    <a:pt x="119414" y="18981"/>
                  </a:lnTo>
                  <a:lnTo>
                    <a:pt x="138395" y="0"/>
                  </a:lnTo>
                  <a:lnTo>
                    <a:pt x="129787" y="15153"/>
                  </a:lnTo>
                  <a:lnTo>
                    <a:pt x="97758" y="54826"/>
                  </a:lnTo>
                  <a:lnTo>
                    <a:pt x="71017" y="95101"/>
                  </a:lnTo>
                  <a:lnTo>
                    <a:pt x="48745" y="134363"/>
                  </a:lnTo>
                  <a:lnTo>
                    <a:pt x="30824" y="175992"/>
                  </a:lnTo>
                  <a:lnTo>
                    <a:pt x="14680" y="219613"/>
                  </a:lnTo>
                  <a:lnTo>
                    <a:pt x="7949" y="253405"/>
                  </a:lnTo>
                  <a:lnTo>
                    <a:pt x="3132" y="296932"/>
                  </a:lnTo>
                  <a:lnTo>
                    <a:pt x="0" y="324548"/>
                  </a:lnTo>
                  <a:lnTo>
                    <a:pt x="9289" y="371716"/>
                  </a:lnTo>
                  <a:lnTo>
                    <a:pt x="18110" y="395016"/>
                  </a:lnTo>
                  <a:lnTo>
                    <a:pt x="37540" y="415325"/>
                  </a:lnTo>
                  <a:lnTo>
                    <a:pt x="51628" y="422676"/>
                  </a:lnTo>
                  <a:lnTo>
                    <a:pt x="62828" y="427001"/>
                  </a:lnTo>
                  <a:lnTo>
                    <a:pt x="71789" y="438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815">
              <a:extLst>
                <a:ext uri="{FF2B5EF4-FFF2-40B4-BE49-F238E27FC236}">
                  <a16:creationId xmlns:a16="http://schemas.microsoft.com/office/drawing/2014/main" id="{2839171F-2D58-2F3B-B0E9-740EE9E54F58}"/>
                </a:ext>
              </a:extLst>
            </p:cNvPr>
            <p:cNvSpPr/>
            <p:nvPr>
              <p:custDataLst>
                <p:tags r:id="rId54"/>
              </p:custDataLst>
            </p:nvPr>
          </p:nvSpPr>
          <p:spPr>
            <a:xfrm>
              <a:off x="4781550" y="4185626"/>
              <a:ext cx="176928" cy="119675"/>
            </a:xfrm>
            <a:custGeom>
              <a:avLst/>
              <a:gdLst/>
              <a:ahLst/>
              <a:cxnLst/>
              <a:rect l="0" t="0" r="0" b="0"/>
              <a:pathLst>
                <a:path w="176928" h="119675">
                  <a:moveTo>
                    <a:pt x="0" y="91099"/>
                  </a:moveTo>
                  <a:lnTo>
                    <a:pt x="0" y="91099"/>
                  </a:lnTo>
                  <a:lnTo>
                    <a:pt x="8201" y="91099"/>
                  </a:lnTo>
                  <a:lnTo>
                    <a:pt x="8642" y="90041"/>
                  </a:lnTo>
                  <a:lnTo>
                    <a:pt x="9132" y="86042"/>
                  </a:lnTo>
                  <a:lnTo>
                    <a:pt x="14995" y="80738"/>
                  </a:lnTo>
                  <a:lnTo>
                    <a:pt x="36006" y="63653"/>
                  </a:lnTo>
                  <a:lnTo>
                    <a:pt x="71875" y="18410"/>
                  </a:lnTo>
                  <a:lnTo>
                    <a:pt x="76032" y="5945"/>
                  </a:lnTo>
                  <a:lnTo>
                    <a:pt x="76167" y="0"/>
                  </a:lnTo>
                  <a:lnTo>
                    <a:pt x="76196" y="4457"/>
                  </a:lnTo>
                  <a:lnTo>
                    <a:pt x="83804" y="6251"/>
                  </a:lnTo>
                  <a:lnTo>
                    <a:pt x="103646" y="23664"/>
                  </a:lnTo>
                  <a:lnTo>
                    <a:pt x="133619" y="65573"/>
                  </a:lnTo>
                  <a:lnTo>
                    <a:pt x="149658" y="82477"/>
                  </a:lnTo>
                  <a:lnTo>
                    <a:pt x="176491" y="115187"/>
                  </a:lnTo>
                  <a:lnTo>
                    <a:pt x="176927" y="116683"/>
                  </a:lnTo>
                  <a:lnTo>
                    <a:pt x="171450" y="1196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816">
              <a:extLst>
                <a:ext uri="{FF2B5EF4-FFF2-40B4-BE49-F238E27FC236}">
                  <a16:creationId xmlns:a16="http://schemas.microsoft.com/office/drawing/2014/main" id="{BB70B7FF-304D-2127-24AD-55C695EF3648}"/>
                </a:ext>
              </a:extLst>
            </p:cNvPr>
            <p:cNvSpPr/>
            <p:nvPr>
              <p:custDataLst>
                <p:tags r:id="rId55"/>
              </p:custDataLst>
            </p:nvPr>
          </p:nvSpPr>
          <p:spPr>
            <a:xfrm>
              <a:off x="4991110" y="4499837"/>
              <a:ext cx="9516" cy="119789"/>
            </a:xfrm>
            <a:custGeom>
              <a:avLst/>
              <a:gdLst/>
              <a:ahLst/>
              <a:cxnLst/>
              <a:rect l="0" t="0" r="0" b="0"/>
              <a:pathLst>
                <a:path w="9516" h="119789">
                  <a:moveTo>
                    <a:pt x="9515" y="5488"/>
                  </a:moveTo>
                  <a:lnTo>
                    <a:pt x="9515" y="5488"/>
                  </a:lnTo>
                  <a:lnTo>
                    <a:pt x="9515" y="431"/>
                  </a:lnTo>
                  <a:lnTo>
                    <a:pt x="8457" y="0"/>
                  </a:lnTo>
                  <a:lnTo>
                    <a:pt x="4459" y="2344"/>
                  </a:lnTo>
                  <a:lnTo>
                    <a:pt x="1976" y="9735"/>
                  </a:lnTo>
                  <a:lnTo>
                    <a:pt x="252" y="50889"/>
                  </a:lnTo>
                  <a:lnTo>
                    <a:pt x="24" y="92383"/>
                  </a:lnTo>
                  <a:lnTo>
                    <a:pt x="0" y="110022"/>
                  </a:lnTo>
                  <a:lnTo>
                    <a:pt x="1055" y="113277"/>
                  </a:lnTo>
                  <a:lnTo>
                    <a:pt x="9515" y="119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817">
              <a:extLst>
                <a:ext uri="{FF2B5EF4-FFF2-40B4-BE49-F238E27FC236}">
                  <a16:creationId xmlns:a16="http://schemas.microsoft.com/office/drawing/2014/main" id="{2F674FFF-36BF-7D2E-87A2-1716AFA1389C}"/>
                </a:ext>
              </a:extLst>
            </p:cNvPr>
            <p:cNvSpPr/>
            <p:nvPr>
              <p:custDataLst>
                <p:tags r:id="rId56"/>
              </p:custDataLst>
            </p:nvPr>
          </p:nvSpPr>
          <p:spPr>
            <a:xfrm>
              <a:off x="4829175" y="4431006"/>
              <a:ext cx="121488" cy="94938"/>
            </a:xfrm>
            <a:custGeom>
              <a:avLst/>
              <a:gdLst/>
              <a:ahLst/>
              <a:cxnLst/>
              <a:rect l="0" t="0" r="0" b="0"/>
              <a:pathLst>
                <a:path w="121488" h="94938">
                  <a:moveTo>
                    <a:pt x="28575" y="74319"/>
                  </a:moveTo>
                  <a:lnTo>
                    <a:pt x="28575" y="74319"/>
                  </a:lnTo>
                  <a:lnTo>
                    <a:pt x="28575" y="51929"/>
                  </a:lnTo>
                  <a:lnTo>
                    <a:pt x="31397" y="45671"/>
                  </a:lnTo>
                  <a:lnTo>
                    <a:pt x="41832" y="33030"/>
                  </a:lnTo>
                  <a:lnTo>
                    <a:pt x="84054" y="4469"/>
                  </a:lnTo>
                  <a:lnTo>
                    <a:pt x="96989" y="0"/>
                  </a:lnTo>
                  <a:lnTo>
                    <a:pt x="100643" y="432"/>
                  </a:lnTo>
                  <a:lnTo>
                    <a:pt x="107524" y="3733"/>
                  </a:lnTo>
                  <a:lnTo>
                    <a:pt x="117349" y="11542"/>
                  </a:lnTo>
                  <a:lnTo>
                    <a:pt x="120946" y="25957"/>
                  </a:lnTo>
                  <a:lnTo>
                    <a:pt x="121487" y="44358"/>
                  </a:lnTo>
                  <a:lnTo>
                    <a:pt x="118199" y="59592"/>
                  </a:lnTo>
                  <a:lnTo>
                    <a:pt x="110389" y="70596"/>
                  </a:lnTo>
                  <a:lnTo>
                    <a:pt x="78015" y="91340"/>
                  </a:lnTo>
                  <a:lnTo>
                    <a:pt x="60779" y="94937"/>
                  </a:lnTo>
                  <a:lnTo>
                    <a:pt x="0" y="83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818">
              <a:extLst>
                <a:ext uri="{FF2B5EF4-FFF2-40B4-BE49-F238E27FC236}">
                  <a16:creationId xmlns:a16="http://schemas.microsoft.com/office/drawing/2014/main" id="{C865F783-DB2E-724E-2BA0-4C0EB9D2B913}"/>
                </a:ext>
              </a:extLst>
            </p:cNvPr>
            <p:cNvSpPr/>
            <p:nvPr>
              <p:custDataLst>
                <p:tags r:id="rId57"/>
              </p:custDataLst>
            </p:nvPr>
          </p:nvSpPr>
          <p:spPr>
            <a:xfrm>
              <a:off x="4848345" y="4343527"/>
              <a:ext cx="37981" cy="346197"/>
            </a:xfrm>
            <a:custGeom>
              <a:avLst/>
              <a:gdLst/>
              <a:ahLst/>
              <a:cxnLst/>
              <a:rect l="0" t="0" r="0" b="0"/>
              <a:pathLst>
                <a:path w="37981" h="346197">
                  <a:moveTo>
                    <a:pt x="28455" y="18923"/>
                  </a:moveTo>
                  <a:lnTo>
                    <a:pt x="28455" y="18923"/>
                  </a:lnTo>
                  <a:lnTo>
                    <a:pt x="36656" y="18923"/>
                  </a:lnTo>
                  <a:lnTo>
                    <a:pt x="37097" y="17865"/>
                  </a:lnTo>
                  <a:lnTo>
                    <a:pt x="37980" y="0"/>
                  </a:lnTo>
                  <a:lnTo>
                    <a:pt x="32924" y="4967"/>
                  </a:lnTo>
                  <a:lnTo>
                    <a:pt x="29043" y="44615"/>
                  </a:lnTo>
                  <a:lnTo>
                    <a:pt x="23515" y="82440"/>
                  </a:lnTo>
                  <a:lnTo>
                    <a:pt x="20288" y="128407"/>
                  </a:lnTo>
                  <a:lnTo>
                    <a:pt x="16712" y="161068"/>
                  </a:lnTo>
                  <a:lnTo>
                    <a:pt x="11570" y="206384"/>
                  </a:lnTo>
                  <a:lnTo>
                    <a:pt x="9833" y="249510"/>
                  </a:lnTo>
                  <a:lnTo>
                    <a:pt x="2943" y="292562"/>
                  </a:lnTo>
                  <a:lnTo>
                    <a:pt x="149" y="336862"/>
                  </a:lnTo>
                  <a:lnTo>
                    <a:pt x="0" y="344732"/>
                  </a:lnTo>
                  <a:lnTo>
                    <a:pt x="1018" y="346196"/>
                  </a:lnTo>
                  <a:lnTo>
                    <a:pt x="9405" y="3427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3" name="SMARTInkShape-Group169">
            <a:extLst>
              <a:ext uri="{FF2B5EF4-FFF2-40B4-BE49-F238E27FC236}">
                <a16:creationId xmlns:a16="http://schemas.microsoft.com/office/drawing/2014/main" id="{37C6CC6C-4705-F061-305D-D164BF83F9C9}"/>
              </a:ext>
            </a:extLst>
          </p:cNvPr>
          <p:cNvGrpSpPr/>
          <p:nvPr/>
        </p:nvGrpSpPr>
        <p:grpSpPr>
          <a:xfrm>
            <a:off x="6248400" y="4490312"/>
            <a:ext cx="219076" cy="234089"/>
            <a:chOff x="6248400" y="4490312"/>
            <a:chExt cx="219076" cy="234089"/>
          </a:xfrm>
        </p:grpSpPr>
        <p:sp>
          <p:nvSpPr>
            <p:cNvPr id="461" name="SMARTInkShape-819">
              <a:extLst>
                <a:ext uri="{FF2B5EF4-FFF2-40B4-BE49-F238E27FC236}">
                  <a16:creationId xmlns:a16="http://schemas.microsoft.com/office/drawing/2014/main" id="{6B26596D-67A4-BDED-A5A1-95F4CB373F54}"/>
                </a:ext>
              </a:extLst>
            </p:cNvPr>
            <p:cNvSpPr/>
            <p:nvPr>
              <p:custDataLst>
                <p:tags r:id="rId41"/>
              </p:custDataLst>
            </p:nvPr>
          </p:nvSpPr>
          <p:spPr>
            <a:xfrm>
              <a:off x="6248400" y="4562475"/>
              <a:ext cx="219076" cy="19051"/>
            </a:xfrm>
            <a:custGeom>
              <a:avLst/>
              <a:gdLst/>
              <a:ahLst/>
              <a:cxnLst/>
              <a:rect l="0" t="0" r="0" b="0"/>
              <a:pathLst>
                <a:path w="219076" h="19051">
                  <a:moveTo>
                    <a:pt x="0" y="19050"/>
                  </a:moveTo>
                  <a:lnTo>
                    <a:pt x="0" y="19050"/>
                  </a:lnTo>
                  <a:lnTo>
                    <a:pt x="15210" y="12504"/>
                  </a:lnTo>
                  <a:lnTo>
                    <a:pt x="54893" y="9917"/>
                  </a:lnTo>
                  <a:lnTo>
                    <a:pt x="96939" y="9577"/>
                  </a:lnTo>
                  <a:lnTo>
                    <a:pt x="124325" y="6718"/>
                  </a:lnTo>
                  <a:lnTo>
                    <a:pt x="167080" y="1327"/>
                  </a:lnTo>
                  <a:lnTo>
                    <a:pt x="212959" y="78"/>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820">
              <a:extLst>
                <a:ext uri="{FF2B5EF4-FFF2-40B4-BE49-F238E27FC236}">
                  <a16:creationId xmlns:a16="http://schemas.microsoft.com/office/drawing/2014/main" id="{A348CFF5-2F8C-D71A-AC8A-E7A662C02F7A}"/>
                </a:ext>
              </a:extLst>
            </p:cNvPr>
            <p:cNvSpPr/>
            <p:nvPr>
              <p:custDataLst>
                <p:tags r:id="rId42"/>
              </p:custDataLst>
            </p:nvPr>
          </p:nvSpPr>
          <p:spPr>
            <a:xfrm>
              <a:off x="6324600" y="4490312"/>
              <a:ext cx="19051" cy="234089"/>
            </a:xfrm>
            <a:custGeom>
              <a:avLst/>
              <a:gdLst/>
              <a:ahLst/>
              <a:cxnLst/>
              <a:rect l="0" t="0" r="0" b="0"/>
              <a:pathLst>
                <a:path w="19051" h="234089">
                  <a:moveTo>
                    <a:pt x="19050" y="5488"/>
                  </a:moveTo>
                  <a:lnTo>
                    <a:pt x="19050" y="5488"/>
                  </a:lnTo>
                  <a:lnTo>
                    <a:pt x="19050" y="0"/>
                  </a:lnTo>
                  <a:lnTo>
                    <a:pt x="13994" y="43752"/>
                  </a:lnTo>
                  <a:lnTo>
                    <a:pt x="10849" y="83970"/>
                  </a:lnTo>
                  <a:lnTo>
                    <a:pt x="9918" y="122699"/>
                  </a:lnTo>
                  <a:lnTo>
                    <a:pt x="3056" y="165048"/>
                  </a:lnTo>
                  <a:lnTo>
                    <a:pt x="268" y="208202"/>
                  </a:lnTo>
                  <a:lnTo>
                    <a:pt x="0" y="234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9" name="SMARTInkShape-Group170">
            <a:extLst>
              <a:ext uri="{FF2B5EF4-FFF2-40B4-BE49-F238E27FC236}">
                <a16:creationId xmlns:a16="http://schemas.microsoft.com/office/drawing/2014/main" id="{0A38E1AB-094B-9D49-9C39-E666D6FDC85C}"/>
              </a:ext>
            </a:extLst>
          </p:cNvPr>
          <p:cNvGrpSpPr/>
          <p:nvPr/>
        </p:nvGrpSpPr>
        <p:grpSpPr>
          <a:xfrm>
            <a:off x="6696075" y="4143375"/>
            <a:ext cx="1428751" cy="998163"/>
            <a:chOff x="6696075" y="4143375"/>
            <a:chExt cx="1428751" cy="998163"/>
          </a:xfrm>
        </p:grpSpPr>
        <p:sp>
          <p:nvSpPr>
            <p:cNvPr id="464" name="SMARTInkShape-821">
              <a:extLst>
                <a:ext uri="{FF2B5EF4-FFF2-40B4-BE49-F238E27FC236}">
                  <a16:creationId xmlns:a16="http://schemas.microsoft.com/office/drawing/2014/main" id="{A3B9819C-A58D-835E-5C2C-BCDD875D87AA}"/>
                </a:ext>
              </a:extLst>
            </p:cNvPr>
            <p:cNvSpPr/>
            <p:nvPr>
              <p:custDataLst>
                <p:tags r:id="rId26"/>
              </p:custDataLst>
            </p:nvPr>
          </p:nvSpPr>
          <p:spPr>
            <a:xfrm>
              <a:off x="7353300" y="5039154"/>
              <a:ext cx="95251" cy="102384"/>
            </a:xfrm>
            <a:custGeom>
              <a:avLst/>
              <a:gdLst/>
              <a:ahLst/>
              <a:cxnLst/>
              <a:rect l="0" t="0" r="0" b="0"/>
              <a:pathLst>
                <a:path w="95251" h="102384">
                  <a:moveTo>
                    <a:pt x="0" y="28146"/>
                  </a:moveTo>
                  <a:lnTo>
                    <a:pt x="0" y="28146"/>
                  </a:lnTo>
                  <a:lnTo>
                    <a:pt x="0" y="23090"/>
                  </a:lnTo>
                  <a:lnTo>
                    <a:pt x="1058" y="21601"/>
                  </a:lnTo>
                  <a:lnTo>
                    <a:pt x="2822" y="20607"/>
                  </a:lnTo>
                  <a:lnTo>
                    <a:pt x="5056" y="19945"/>
                  </a:lnTo>
                  <a:lnTo>
                    <a:pt x="19297" y="11256"/>
                  </a:lnTo>
                  <a:lnTo>
                    <a:pt x="22390" y="10537"/>
                  </a:lnTo>
                  <a:lnTo>
                    <a:pt x="24452" y="8998"/>
                  </a:lnTo>
                  <a:lnTo>
                    <a:pt x="25826" y="6914"/>
                  </a:lnTo>
                  <a:lnTo>
                    <a:pt x="26742" y="4466"/>
                  </a:lnTo>
                  <a:lnTo>
                    <a:pt x="28411" y="2834"/>
                  </a:lnTo>
                  <a:lnTo>
                    <a:pt x="33089" y="1022"/>
                  </a:lnTo>
                  <a:lnTo>
                    <a:pt x="41672" y="0"/>
                  </a:lnTo>
                  <a:lnTo>
                    <a:pt x="43656" y="915"/>
                  </a:lnTo>
                  <a:lnTo>
                    <a:pt x="44979" y="2584"/>
                  </a:lnTo>
                  <a:lnTo>
                    <a:pt x="46449" y="8319"/>
                  </a:lnTo>
                  <a:lnTo>
                    <a:pt x="47102" y="17923"/>
                  </a:lnTo>
                  <a:lnTo>
                    <a:pt x="34321" y="58820"/>
                  </a:lnTo>
                  <a:lnTo>
                    <a:pt x="25484" y="71059"/>
                  </a:lnTo>
                  <a:lnTo>
                    <a:pt x="5080" y="91025"/>
                  </a:lnTo>
                  <a:lnTo>
                    <a:pt x="669" y="102383"/>
                  </a:lnTo>
                  <a:lnTo>
                    <a:pt x="446" y="101979"/>
                  </a:lnTo>
                  <a:lnTo>
                    <a:pt x="198" y="98708"/>
                  </a:lnTo>
                  <a:lnTo>
                    <a:pt x="1191" y="97413"/>
                  </a:lnTo>
                  <a:lnTo>
                    <a:pt x="5115" y="95973"/>
                  </a:lnTo>
                  <a:lnTo>
                    <a:pt x="29666" y="92151"/>
                  </a:lnTo>
                  <a:lnTo>
                    <a:pt x="47948" y="87327"/>
                  </a:lnTo>
                  <a:lnTo>
                    <a:pt x="90177" y="85306"/>
                  </a:lnTo>
                  <a:lnTo>
                    <a:pt x="91868" y="86361"/>
                  </a:lnTo>
                  <a:lnTo>
                    <a:pt x="95250" y="948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SMARTInkShape-822">
              <a:extLst>
                <a:ext uri="{FF2B5EF4-FFF2-40B4-BE49-F238E27FC236}">
                  <a16:creationId xmlns:a16="http://schemas.microsoft.com/office/drawing/2014/main" id="{BB733AA6-C84E-8259-1149-2847930892A8}"/>
                </a:ext>
              </a:extLst>
            </p:cNvPr>
            <p:cNvSpPr/>
            <p:nvPr>
              <p:custDataLst>
                <p:tags r:id="rId27"/>
              </p:custDataLst>
            </p:nvPr>
          </p:nvSpPr>
          <p:spPr>
            <a:xfrm>
              <a:off x="7086600" y="4914934"/>
              <a:ext cx="142876" cy="180942"/>
            </a:xfrm>
            <a:custGeom>
              <a:avLst/>
              <a:gdLst/>
              <a:ahLst/>
              <a:cxnLst/>
              <a:rect l="0" t="0" r="0" b="0"/>
              <a:pathLst>
                <a:path w="142876" h="180942">
                  <a:moveTo>
                    <a:pt x="0" y="9491"/>
                  </a:moveTo>
                  <a:lnTo>
                    <a:pt x="0" y="9491"/>
                  </a:lnTo>
                  <a:lnTo>
                    <a:pt x="5056" y="9491"/>
                  </a:lnTo>
                  <a:lnTo>
                    <a:pt x="10361" y="6669"/>
                  </a:lnTo>
                  <a:lnTo>
                    <a:pt x="13257" y="4435"/>
                  </a:lnTo>
                  <a:lnTo>
                    <a:pt x="22120" y="1952"/>
                  </a:lnTo>
                  <a:lnTo>
                    <a:pt x="46955" y="0"/>
                  </a:lnTo>
                  <a:lnTo>
                    <a:pt x="52483" y="5032"/>
                  </a:lnTo>
                  <a:lnTo>
                    <a:pt x="55076" y="10332"/>
                  </a:lnTo>
                  <a:lnTo>
                    <a:pt x="56740" y="37526"/>
                  </a:lnTo>
                  <a:lnTo>
                    <a:pt x="49557" y="78081"/>
                  </a:lnTo>
                  <a:lnTo>
                    <a:pt x="45375" y="102486"/>
                  </a:lnTo>
                  <a:lnTo>
                    <a:pt x="38226" y="132554"/>
                  </a:lnTo>
                  <a:lnTo>
                    <a:pt x="38137" y="122977"/>
                  </a:lnTo>
                  <a:lnTo>
                    <a:pt x="59561" y="80315"/>
                  </a:lnTo>
                  <a:lnTo>
                    <a:pt x="92566" y="41326"/>
                  </a:lnTo>
                  <a:lnTo>
                    <a:pt x="102171" y="34223"/>
                  </a:lnTo>
                  <a:lnTo>
                    <a:pt x="113528" y="30225"/>
                  </a:lnTo>
                  <a:lnTo>
                    <a:pt x="121791" y="28874"/>
                  </a:lnTo>
                  <a:lnTo>
                    <a:pt x="128279" y="33696"/>
                  </a:lnTo>
                  <a:lnTo>
                    <a:pt x="136904" y="46884"/>
                  </a:lnTo>
                  <a:lnTo>
                    <a:pt x="137399" y="63858"/>
                  </a:lnTo>
                  <a:lnTo>
                    <a:pt x="134150" y="104191"/>
                  </a:lnTo>
                  <a:lnTo>
                    <a:pt x="133421" y="151729"/>
                  </a:lnTo>
                  <a:lnTo>
                    <a:pt x="133371" y="168993"/>
                  </a:lnTo>
                  <a:lnTo>
                    <a:pt x="134422" y="172977"/>
                  </a:lnTo>
                  <a:lnTo>
                    <a:pt x="142875" y="1809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823">
              <a:extLst>
                <a:ext uri="{FF2B5EF4-FFF2-40B4-BE49-F238E27FC236}">
                  <a16:creationId xmlns:a16="http://schemas.microsoft.com/office/drawing/2014/main" id="{F37A5F20-ECBE-EC94-D6D6-4EDD093BD2AD}"/>
                </a:ext>
              </a:extLst>
            </p:cNvPr>
            <p:cNvSpPr/>
            <p:nvPr>
              <p:custDataLst>
                <p:tags r:id="rId28"/>
              </p:custDataLst>
            </p:nvPr>
          </p:nvSpPr>
          <p:spPr>
            <a:xfrm>
              <a:off x="6696075" y="4724400"/>
              <a:ext cx="1428751" cy="66676"/>
            </a:xfrm>
            <a:custGeom>
              <a:avLst/>
              <a:gdLst/>
              <a:ahLst/>
              <a:cxnLst/>
              <a:rect l="0" t="0" r="0" b="0"/>
              <a:pathLst>
                <a:path w="1428751" h="66676">
                  <a:moveTo>
                    <a:pt x="0" y="0"/>
                  </a:moveTo>
                  <a:lnTo>
                    <a:pt x="0" y="0"/>
                  </a:lnTo>
                  <a:lnTo>
                    <a:pt x="41418" y="2822"/>
                  </a:lnTo>
                  <a:lnTo>
                    <a:pt x="81732" y="8642"/>
                  </a:lnTo>
                  <a:lnTo>
                    <a:pt x="119937" y="8205"/>
                  </a:lnTo>
                  <a:lnTo>
                    <a:pt x="158538" y="3959"/>
                  </a:lnTo>
                  <a:lnTo>
                    <a:pt x="196787" y="6347"/>
                  </a:lnTo>
                  <a:lnTo>
                    <a:pt x="235990" y="2351"/>
                  </a:lnTo>
                  <a:lnTo>
                    <a:pt x="281708" y="696"/>
                  </a:lnTo>
                  <a:lnTo>
                    <a:pt x="316761" y="309"/>
                  </a:lnTo>
                  <a:lnTo>
                    <a:pt x="350686" y="138"/>
                  </a:lnTo>
                  <a:lnTo>
                    <a:pt x="384459" y="61"/>
                  </a:lnTo>
                  <a:lnTo>
                    <a:pt x="420638" y="28"/>
                  </a:lnTo>
                  <a:lnTo>
                    <a:pt x="460706" y="12"/>
                  </a:lnTo>
                  <a:lnTo>
                    <a:pt x="502150" y="6"/>
                  </a:lnTo>
                  <a:lnTo>
                    <a:pt x="541735" y="2"/>
                  </a:lnTo>
                  <a:lnTo>
                    <a:pt x="583319" y="1"/>
                  </a:lnTo>
                  <a:lnTo>
                    <a:pt x="626495" y="1059"/>
                  </a:lnTo>
                  <a:lnTo>
                    <a:pt x="670378" y="5057"/>
                  </a:lnTo>
                  <a:lnTo>
                    <a:pt x="714577" y="7539"/>
                  </a:lnTo>
                  <a:lnTo>
                    <a:pt x="758916" y="9701"/>
                  </a:lnTo>
                  <a:lnTo>
                    <a:pt x="803315" y="14189"/>
                  </a:lnTo>
                  <a:lnTo>
                    <a:pt x="844921" y="16889"/>
                  </a:lnTo>
                  <a:lnTo>
                    <a:pt x="885638" y="19148"/>
                  </a:lnTo>
                  <a:lnTo>
                    <a:pt x="928428" y="23680"/>
                  </a:lnTo>
                  <a:lnTo>
                    <a:pt x="969318" y="26400"/>
                  </a:lnTo>
                  <a:lnTo>
                    <a:pt x="1008658" y="28666"/>
                  </a:lnTo>
                  <a:lnTo>
                    <a:pt x="1047309" y="33201"/>
                  </a:lnTo>
                  <a:lnTo>
                    <a:pt x="1082832" y="35923"/>
                  </a:lnTo>
                  <a:lnTo>
                    <a:pt x="1116258" y="38191"/>
                  </a:lnTo>
                  <a:lnTo>
                    <a:pt x="1148754" y="42726"/>
                  </a:lnTo>
                  <a:lnTo>
                    <a:pt x="1180836" y="45448"/>
                  </a:lnTo>
                  <a:lnTo>
                    <a:pt x="1225824" y="49802"/>
                  </a:lnTo>
                  <a:lnTo>
                    <a:pt x="1265965" y="54973"/>
                  </a:lnTo>
                  <a:lnTo>
                    <a:pt x="1304670" y="56505"/>
                  </a:lnTo>
                  <a:lnTo>
                    <a:pt x="1345771" y="59781"/>
                  </a:lnTo>
                  <a:lnTo>
                    <a:pt x="142875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824">
              <a:extLst>
                <a:ext uri="{FF2B5EF4-FFF2-40B4-BE49-F238E27FC236}">
                  <a16:creationId xmlns:a16="http://schemas.microsoft.com/office/drawing/2014/main" id="{4CE8B9D5-6328-9C80-7EE8-E02C5B6EF628}"/>
                </a:ext>
              </a:extLst>
            </p:cNvPr>
            <p:cNvSpPr/>
            <p:nvPr>
              <p:custDataLst>
                <p:tags r:id="rId29"/>
              </p:custDataLst>
            </p:nvPr>
          </p:nvSpPr>
          <p:spPr>
            <a:xfrm>
              <a:off x="7943850" y="4143375"/>
              <a:ext cx="146326" cy="485776"/>
            </a:xfrm>
            <a:custGeom>
              <a:avLst/>
              <a:gdLst/>
              <a:ahLst/>
              <a:cxnLst/>
              <a:rect l="0" t="0" r="0" b="0"/>
              <a:pathLst>
                <a:path w="146326" h="485776">
                  <a:moveTo>
                    <a:pt x="9525" y="0"/>
                  </a:moveTo>
                  <a:lnTo>
                    <a:pt x="9525" y="0"/>
                  </a:lnTo>
                  <a:lnTo>
                    <a:pt x="24733" y="1058"/>
                  </a:lnTo>
                  <a:lnTo>
                    <a:pt x="36040" y="5057"/>
                  </a:lnTo>
                  <a:lnTo>
                    <a:pt x="54304" y="23370"/>
                  </a:lnTo>
                  <a:lnTo>
                    <a:pt x="78382" y="64549"/>
                  </a:lnTo>
                  <a:lnTo>
                    <a:pt x="94428" y="104355"/>
                  </a:lnTo>
                  <a:lnTo>
                    <a:pt x="107788" y="142792"/>
                  </a:lnTo>
                  <a:lnTo>
                    <a:pt x="126105" y="182017"/>
                  </a:lnTo>
                  <a:lnTo>
                    <a:pt x="134741" y="226611"/>
                  </a:lnTo>
                  <a:lnTo>
                    <a:pt x="146325" y="266307"/>
                  </a:lnTo>
                  <a:lnTo>
                    <a:pt x="145544" y="305272"/>
                  </a:lnTo>
                  <a:lnTo>
                    <a:pt x="143665" y="335161"/>
                  </a:lnTo>
                  <a:lnTo>
                    <a:pt x="121276" y="378373"/>
                  </a:lnTo>
                  <a:lnTo>
                    <a:pt x="88983" y="423223"/>
                  </a:lnTo>
                  <a:lnTo>
                    <a:pt x="69875" y="438784"/>
                  </a:lnTo>
                  <a:lnTo>
                    <a:pt x="23551" y="460152"/>
                  </a:lnTo>
                  <a:lnTo>
                    <a:pt x="2555" y="474349"/>
                  </a:lnTo>
                  <a:lnTo>
                    <a:pt x="0" y="485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825">
              <a:extLst>
                <a:ext uri="{FF2B5EF4-FFF2-40B4-BE49-F238E27FC236}">
                  <a16:creationId xmlns:a16="http://schemas.microsoft.com/office/drawing/2014/main" id="{C2227B59-0B4F-BD2A-DAC0-6DEF6E01C59A}"/>
                </a:ext>
              </a:extLst>
            </p:cNvPr>
            <p:cNvSpPr/>
            <p:nvPr>
              <p:custDataLst>
                <p:tags r:id="rId30"/>
              </p:custDataLst>
            </p:nvPr>
          </p:nvSpPr>
          <p:spPr>
            <a:xfrm>
              <a:off x="7648575" y="4153331"/>
              <a:ext cx="180976" cy="123395"/>
            </a:xfrm>
            <a:custGeom>
              <a:avLst/>
              <a:gdLst/>
              <a:ahLst/>
              <a:cxnLst/>
              <a:rect l="0" t="0" r="0" b="0"/>
              <a:pathLst>
                <a:path w="180976" h="123395">
                  <a:moveTo>
                    <a:pt x="0" y="123394"/>
                  </a:moveTo>
                  <a:lnTo>
                    <a:pt x="0" y="123394"/>
                  </a:lnTo>
                  <a:lnTo>
                    <a:pt x="0" y="115193"/>
                  </a:lnTo>
                  <a:lnTo>
                    <a:pt x="45988" y="67891"/>
                  </a:lnTo>
                  <a:lnTo>
                    <a:pt x="83807" y="20654"/>
                  </a:lnTo>
                  <a:lnTo>
                    <a:pt x="84872" y="16701"/>
                  </a:lnTo>
                  <a:lnTo>
                    <a:pt x="85157" y="14165"/>
                  </a:lnTo>
                  <a:lnTo>
                    <a:pt x="86405" y="12475"/>
                  </a:lnTo>
                  <a:lnTo>
                    <a:pt x="88295" y="11348"/>
                  </a:lnTo>
                  <a:lnTo>
                    <a:pt x="90614" y="10597"/>
                  </a:lnTo>
                  <a:lnTo>
                    <a:pt x="92159" y="9038"/>
                  </a:lnTo>
                  <a:lnTo>
                    <a:pt x="95130" y="0"/>
                  </a:lnTo>
                  <a:lnTo>
                    <a:pt x="95214" y="4753"/>
                  </a:lnTo>
                  <a:lnTo>
                    <a:pt x="98056" y="9987"/>
                  </a:lnTo>
                  <a:lnTo>
                    <a:pt x="136194" y="57562"/>
                  </a:lnTo>
                  <a:lnTo>
                    <a:pt x="163737" y="89876"/>
                  </a:lnTo>
                  <a:lnTo>
                    <a:pt x="180975" y="1138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826">
              <a:extLst>
                <a:ext uri="{FF2B5EF4-FFF2-40B4-BE49-F238E27FC236}">
                  <a16:creationId xmlns:a16="http://schemas.microsoft.com/office/drawing/2014/main" id="{31CD6A00-19AF-736F-353A-CCEEC025DD59}"/>
                </a:ext>
              </a:extLst>
            </p:cNvPr>
            <p:cNvSpPr/>
            <p:nvPr>
              <p:custDataLst>
                <p:tags r:id="rId31"/>
              </p:custDataLst>
            </p:nvPr>
          </p:nvSpPr>
          <p:spPr>
            <a:xfrm>
              <a:off x="7858437" y="4457827"/>
              <a:ext cx="104464" cy="75984"/>
            </a:xfrm>
            <a:custGeom>
              <a:avLst/>
              <a:gdLst/>
              <a:ahLst/>
              <a:cxnLst/>
              <a:rect l="0" t="0" r="0" b="0"/>
              <a:pathLst>
                <a:path w="104464" h="75984">
                  <a:moveTo>
                    <a:pt x="9213" y="18923"/>
                  </a:moveTo>
                  <a:lnTo>
                    <a:pt x="9213" y="18923"/>
                  </a:lnTo>
                  <a:lnTo>
                    <a:pt x="9213" y="10722"/>
                  </a:lnTo>
                  <a:lnTo>
                    <a:pt x="14269" y="4734"/>
                  </a:lnTo>
                  <a:lnTo>
                    <a:pt x="19574" y="2034"/>
                  </a:lnTo>
                  <a:lnTo>
                    <a:pt x="41012" y="0"/>
                  </a:lnTo>
                  <a:lnTo>
                    <a:pt x="43112" y="1016"/>
                  </a:lnTo>
                  <a:lnTo>
                    <a:pt x="44513" y="2752"/>
                  </a:lnTo>
                  <a:lnTo>
                    <a:pt x="46069" y="7502"/>
                  </a:lnTo>
                  <a:lnTo>
                    <a:pt x="46760" y="13142"/>
                  </a:lnTo>
                  <a:lnTo>
                    <a:pt x="42093" y="32380"/>
                  </a:lnTo>
                  <a:lnTo>
                    <a:pt x="34057" y="43601"/>
                  </a:lnTo>
                  <a:lnTo>
                    <a:pt x="0" y="75772"/>
                  </a:lnTo>
                  <a:lnTo>
                    <a:pt x="4837" y="75983"/>
                  </a:lnTo>
                  <a:lnTo>
                    <a:pt x="47638" y="64311"/>
                  </a:lnTo>
                  <a:lnTo>
                    <a:pt x="66459" y="59183"/>
                  </a:lnTo>
                  <a:lnTo>
                    <a:pt x="86725" y="57450"/>
                  </a:lnTo>
                  <a:lnTo>
                    <a:pt x="104463" y="665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827">
              <a:extLst>
                <a:ext uri="{FF2B5EF4-FFF2-40B4-BE49-F238E27FC236}">
                  <a16:creationId xmlns:a16="http://schemas.microsoft.com/office/drawing/2014/main" id="{A1E78DE0-147C-8B23-9783-6246C78AA277}"/>
                </a:ext>
              </a:extLst>
            </p:cNvPr>
            <p:cNvSpPr/>
            <p:nvPr>
              <p:custDataLst>
                <p:tags r:id="rId32"/>
              </p:custDataLst>
            </p:nvPr>
          </p:nvSpPr>
          <p:spPr>
            <a:xfrm>
              <a:off x="7696200" y="4375415"/>
              <a:ext cx="113624" cy="80246"/>
            </a:xfrm>
            <a:custGeom>
              <a:avLst/>
              <a:gdLst/>
              <a:ahLst/>
              <a:cxnLst/>
              <a:rect l="0" t="0" r="0" b="0"/>
              <a:pathLst>
                <a:path w="113624" h="80246">
                  <a:moveTo>
                    <a:pt x="19050" y="34660"/>
                  </a:moveTo>
                  <a:lnTo>
                    <a:pt x="19050" y="34660"/>
                  </a:lnTo>
                  <a:lnTo>
                    <a:pt x="24106" y="34660"/>
                  </a:lnTo>
                  <a:lnTo>
                    <a:pt x="25597" y="33602"/>
                  </a:lnTo>
                  <a:lnTo>
                    <a:pt x="26590" y="31838"/>
                  </a:lnTo>
                  <a:lnTo>
                    <a:pt x="27251" y="29603"/>
                  </a:lnTo>
                  <a:lnTo>
                    <a:pt x="36660" y="17327"/>
                  </a:lnTo>
                  <a:lnTo>
                    <a:pt x="42729" y="11062"/>
                  </a:lnTo>
                  <a:lnTo>
                    <a:pt x="51094" y="8297"/>
                  </a:lnTo>
                  <a:lnTo>
                    <a:pt x="60809" y="6009"/>
                  </a:lnTo>
                  <a:lnTo>
                    <a:pt x="68654" y="1466"/>
                  </a:lnTo>
                  <a:lnTo>
                    <a:pt x="72227" y="890"/>
                  </a:lnTo>
                  <a:lnTo>
                    <a:pt x="75669" y="1563"/>
                  </a:lnTo>
                  <a:lnTo>
                    <a:pt x="79021" y="3070"/>
                  </a:lnTo>
                  <a:lnTo>
                    <a:pt x="88389" y="1922"/>
                  </a:lnTo>
                  <a:lnTo>
                    <a:pt x="93851" y="135"/>
                  </a:lnTo>
                  <a:lnTo>
                    <a:pt x="98551" y="0"/>
                  </a:lnTo>
                  <a:lnTo>
                    <a:pt x="106594" y="2676"/>
                  </a:lnTo>
                  <a:lnTo>
                    <a:pt x="109162" y="5929"/>
                  </a:lnTo>
                  <a:lnTo>
                    <a:pt x="112016" y="15188"/>
                  </a:lnTo>
                  <a:lnTo>
                    <a:pt x="113623" y="32301"/>
                  </a:lnTo>
                  <a:lnTo>
                    <a:pt x="110674" y="38379"/>
                  </a:lnTo>
                  <a:lnTo>
                    <a:pt x="92411" y="55988"/>
                  </a:lnTo>
                  <a:lnTo>
                    <a:pt x="65425" y="75399"/>
                  </a:lnTo>
                  <a:lnTo>
                    <a:pt x="39376" y="80245"/>
                  </a:lnTo>
                  <a:lnTo>
                    <a:pt x="25261" y="78556"/>
                  </a:lnTo>
                  <a:lnTo>
                    <a:pt x="0" y="727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828">
              <a:extLst>
                <a:ext uri="{FF2B5EF4-FFF2-40B4-BE49-F238E27FC236}">
                  <a16:creationId xmlns:a16="http://schemas.microsoft.com/office/drawing/2014/main" id="{56C2E07B-4A8C-C500-F415-B6B294FFCA63}"/>
                </a:ext>
              </a:extLst>
            </p:cNvPr>
            <p:cNvSpPr/>
            <p:nvPr>
              <p:custDataLst>
                <p:tags r:id="rId33"/>
              </p:custDataLst>
            </p:nvPr>
          </p:nvSpPr>
          <p:spPr>
            <a:xfrm>
              <a:off x="7696200" y="4295775"/>
              <a:ext cx="47235" cy="314326"/>
            </a:xfrm>
            <a:custGeom>
              <a:avLst/>
              <a:gdLst/>
              <a:ahLst/>
              <a:cxnLst/>
              <a:rect l="0" t="0" r="0" b="0"/>
              <a:pathLst>
                <a:path w="47235" h="314326">
                  <a:moveTo>
                    <a:pt x="38100" y="0"/>
                  </a:moveTo>
                  <a:lnTo>
                    <a:pt x="38100" y="0"/>
                  </a:lnTo>
                  <a:lnTo>
                    <a:pt x="47234" y="0"/>
                  </a:lnTo>
                  <a:lnTo>
                    <a:pt x="44752" y="41445"/>
                  </a:lnTo>
                  <a:lnTo>
                    <a:pt x="37248" y="80013"/>
                  </a:lnTo>
                  <a:lnTo>
                    <a:pt x="28323" y="124955"/>
                  </a:lnTo>
                  <a:lnTo>
                    <a:pt x="20882" y="172379"/>
                  </a:lnTo>
                  <a:lnTo>
                    <a:pt x="11807" y="217338"/>
                  </a:lnTo>
                  <a:lnTo>
                    <a:pt x="3969" y="254426"/>
                  </a:lnTo>
                  <a:lnTo>
                    <a:pt x="0" y="314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829">
              <a:extLst>
                <a:ext uri="{FF2B5EF4-FFF2-40B4-BE49-F238E27FC236}">
                  <a16:creationId xmlns:a16="http://schemas.microsoft.com/office/drawing/2014/main" id="{F5D27B58-5E4B-A404-D2A2-DD0E1CC84297}"/>
                </a:ext>
              </a:extLst>
            </p:cNvPr>
            <p:cNvSpPr/>
            <p:nvPr>
              <p:custDataLst>
                <p:tags r:id="rId34"/>
              </p:custDataLst>
            </p:nvPr>
          </p:nvSpPr>
          <p:spPr>
            <a:xfrm>
              <a:off x="7410450" y="4429633"/>
              <a:ext cx="142876" cy="18543"/>
            </a:xfrm>
            <a:custGeom>
              <a:avLst/>
              <a:gdLst/>
              <a:ahLst/>
              <a:cxnLst/>
              <a:rect l="0" t="0" r="0" b="0"/>
              <a:pathLst>
                <a:path w="142876" h="18543">
                  <a:moveTo>
                    <a:pt x="0" y="18542"/>
                  </a:moveTo>
                  <a:lnTo>
                    <a:pt x="0" y="18542"/>
                  </a:lnTo>
                  <a:lnTo>
                    <a:pt x="18362" y="17484"/>
                  </a:lnTo>
                  <a:lnTo>
                    <a:pt x="58313" y="5285"/>
                  </a:lnTo>
                  <a:lnTo>
                    <a:pt x="104289" y="0"/>
                  </a:lnTo>
                  <a:lnTo>
                    <a:pt x="142875"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830">
              <a:extLst>
                <a:ext uri="{FF2B5EF4-FFF2-40B4-BE49-F238E27FC236}">
                  <a16:creationId xmlns:a16="http://schemas.microsoft.com/office/drawing/2014/main" id="{44283E47-A7FD-3A36-B936-0FF7CF620BE2}"/>
                </a:ext>
              </a:extLst>
            </p:cNvPr>
            <p:cNvSpPr/>
            <p:nvPr>
              <p:custDataLst>
                <p:tags r:id="rId35"/>
              </p:custDataLst>
            </p:nvPr>
          </p:nvSpPr>
          <p:spPr>
            <a:xfrm>
              <a:off x="7329605" y="4348319"/>
              <a:ext cx="42355" cy="204632"/>
            </a:xfrm>
            <a:custGeom>
              <a:avLst/>
              <a:gdLst/>
              <a:ahLst/>
              <a:cxnLst/>
              <a:rect l="0" t="0" r="0" b="0"/>
              <a:pathLst>
                <a:path w="42355" h="204632">
                  <a:moveTo>
                    <a:pt x="33220" y="14131"/>
                  </a:moveTo>
                  <a:lnTo>
                    <a:pt x="33220" y="14131"/>
                  </a:lnTo>
                  <a:lnTo>
                    <a:pt x="38276" y="9074"/>
                  </a:lnTo>
                  <a:lnTo>
                    <a:pt x="40760" y="3770"/>
                  </a:lnTo>
                  <a:lnTo>
                    <a:pt x="41421" y="874"/>
                  </a:lnTo>
                  <a:lnTo>
                    <a:pt x="41863" y="0"/>
                  </a:lnTo>
                  <a:lnTo>
                    <a:pt x="42157" y="478"/>
                  </a:lnTo>
                  <a:lnTo>
                    <a:pt x="42354" y="1854"/>
                  </a:lnTo>
                  <a:lnTo>
                    <a:pt x="25871" y="49053"/>
                  </a:lnTo>
                  <a:lnTo>
                    <a:pt x="13972" y="92212"/>
                  </a:lnTo>
                  <a:lnTo>
                    <a:pt x="5874" y="137812"/>
                  </a:lnTo>
                  <a:lnTo>
                    <a:pt x="0" y="181229"/>
                  </a:lnTo>
                  <a:lnTo>
                    <a:pt x="4645" y="2046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831">
              <a:extLst>
                <a:ext uri="{FF2B5EF4-FFF2-40B4-BE49-F238E27FC236}">
                  <a16:creationId xmlns:a16="http://schemas.microsoft.com/office/drawing/2014/main" id="{67012F30-81DB-5D42-9E3C-30070614414F}"/>
                </a:ext>
              </a:extLst>
            </p:cNvPr>
            <p:cNvSpPr/>
            <p:nvPr>
              <p:custDataLst>
                <p:tags r:id="rId36"/>
              </p:custDataLst>
            </p:nvPr>
          </p:nvSpPr>
          <p:spPr>
            <a:xfrm>
              <a:off x="7135303" y="4210443"/>
              <a:ext cx="151254" cy="409183"/>
            </a:xfrm>
            <a:custGeom>
              <a:avLst/>
              <a:gdLst/>
              <a:ahLst/>
              <a:cxnLst/>
              <a:rect l="0" t="0" r="0" b="0"/>
              <a:pathLst>
                <a:path w="151254" h="409183">
                  <a:moveTo>
                    <a:pt x="132272" y="9132"/>
                  </a:moveTo>
                  <a:lnTo>
                    <a:pt x="132272" y="9132"/>
                  </a:lnTo>
                  <a:lnTo>
                    <a:pt x="150537" y="0"/>
                  </a:lnTo>
                  <a:lnTo>
                    <a:pt x="151253" y="7843"/>
                  </a:lnTo>
                  <a:lnTo>
                    <a:pt x="133002" y="27333"/>
                  </a:lnTo>
                  <a:lnTo>
                    <a:pt x="98659" y="57063"/>
                  </a:lnTo>
                  <a:lnTo>
                    <a:pt x="64009" y="101225"/>
                  </a:lnTo>
                  <a:lnTo>
                    <a:pt x="35310" y="144365"/>
                  </a:lnTo>
                  <a:lnTo>
                    <a:pt x="13448" y="187533"/>
                  </a:lnTo>
                  <a:lnTo>
                    <a:pt x="2560" y="231239"/>
                  </a:lnTo>
                  <a:lnTo>
                    <a:pt x="0" y="271203"/>
                  </a:lnTo>
                  <a:lnTo>
                    <a:pt x="299" y="310326"/>
                  </a:lnTo>
                  <a:lnTo>
                    <a:pt x="4121" y="335966"/>
                  </a:lnTo>
                  <a:lnTo>
                    <a:pt x="14990" y="358650"/>
                  </a:lnTo>
                  <a:lnTo>
                    <a:pt x="36138" y="383626"/>
                  </a:lnTo>
                  <a:lnTo>
                    <a:pt x="52988" y="394907"/>
                  </a:lnTo>
                  <a:lnTo>
                    <a:pt x="94172" y="4091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832">
              <a:extLst>
                <a:ext uri="{FF2B5EF4-FFF2-40B4-BE49-F238E27FC236}">
                  <a16:creationId xmlns:a16="http://schemas.microsoft.com/office/drawing/2014/main" id="{A94CD73E-8B2D-119A-ABA0-10E0BD3B3228}"/>
                </a:ext>
              </a:extLst>
            </p:cNvPr>
            <p:cNvSpPr/>
            <p:nvPr>
              <p:custDataLst>
                <p:tags r:id="rId37"/>
              </p:custDataLst>
            </p:nvPr>
          </p:nvSpPr>
          <p:spPr>
            <a:xfrm>
              <a:off x="6705600" y="4152914"/>
              <a:ext cx="209551" cy="133337"/>
            </a:xfrm>
            <a:custGeom>
              <a:avLst/>
              <a:gdLst/>
              <a:ahLst/>
              <a:cxnLst/>
              <a:rect l="0" t="0" r="0" b="0"/>
              <a:pathLst>
                <a:path w="209551" h="133337">
                  <a:moveTo>
                    <a:pt x="0" y="133336"/>
                  </a:moveTo>
                  <a:lnTo>
                    <a:pt x="0" y="133336"/>
                  </a:lnTo>
                  <a:lnTo>
                    <a:pt x="13183" y="112614"/>
                  </a:lnTo>
                  <a:lnTo>
                    <a:pt x="50767" y="71005"/>
                  </a:lnTo>
                  <a:lnTo>
                    <a:pt x="76012" y="29930"/>
                  </a:lnTo>
                  <a:lnTo>
                    <a:pt x="81408" y="22819"/>
                  </a:lnTo>
                  <a:lnTo>
                    <a:pt x="84446" y="12866"/>
                  </a:lnTo>
                  <a:lnTo>
                    <a:pt x="85557" y="1891"/>
                  </a:lnTo>
                  <a:lnTo>
                    <a:pt x="86671" y="1256"/>
                  </a:lnTo>
                  <a:lnTo>
                    <a:pt x="95133" y="0"/>
                  </a:lnTo>
                  <a:lnTo>
                    <a:pt x="95216" y="5047"/>
                  </a:lnTo>
                  <a:lnTo>
                    <a:pt x="100879" y="10349"/>
                  </a:lnTo>
                  <a:lnTo>
                    <a:pt x="121762" y="27433"/>
                  </a:lnTo>
                  <a:lnTo>
                    <a:pt x="158848" y="71866"/>
                  </a:lnTo>
                  <a:lnTo>
                    <a:pt x="196927" y="112244"/>
                  </a:lnTo>
                  <a:lnTo>
                    <a:pt x="200165" y="120972"/>
                  </a:lnTo>
                  <a:lnTo>
                    <a:pt x="209550" y="1333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833">
              <a:extLst>
                <a:ext uri="{FF2B5EF4-FFF2-40B4-BE49-F238E27FC236}">
                  <a16:creationId xmlns:a16="http://schemas.microsoft.com/office/drawing/2014/main" id="{BBFCFEA6-E361-D576-85A8-A6BA58BF755B}"/>
                </a:ext>
              </a:extLst>
            </p:cNvPr>
            <p:cNvSpPr/>
            <p:nvPr>
              <p:custDataLst>
                <p:tags r:id="rId38"/>
              </p:custDataLst>
            </p:nvPr>
          </p:nvSpPr>
          <p:spPr>
            <a:xfrm>
              <a:off x="6915150" y="4476877"/>
              <a:ext cx="114301" cy="94634"/>
            </a:xfrm>
            <a:custGeom>
              <a:avLst/>
              <a:gdLst/>
              <a:ahLst/>
              <a:cxnLst/>
              <a:rect l="0" t="0" r="0" b="0"/>
              <a:pathLst>
                <a:path w="114301" h="94634">
                  <a:moveTo>
                    <a:pt x="0" y="18923"/>
                  </a:moveTo>
                  <a:lnTo>
                    <a:pt x="0" y="18923"/>
                  </a:lnTo>
                  <a:lnTo>
                    <a:pt x="8200" y="10722"/>
                  </a:lnTo>
                  <a:lnTo>
                    <a:pt x="23413" y="3113"/>
                  </a:lnTo>
                  <a:lnTo>
                    <a:pt x="37464" y="0"/>
                  </a:lnTo>
                  <a:lnTo>
                    <a:pt x="38045" y="34600"/>
                  </a:lnTo>
                  <a:lnTo>
                    <a:pt x="33027" y="53789"/>
                  </a:lnTo>
                  <a:lnTo>
                    <a:pt x="19782" y="72881"/>
                  </a:lnTo>
                  <a:lnTo>
                    <a:pt x="11261" y="79946"/>
                  </a:lnTo>
                  <a:lnTo>
                    <a:pt x="7507" y="81830"/>
                  </a:lnTo>
                  <a:lnTo>
                    <a:pt x="5005" y="84144"/>
                  </a:lnTo>
                  <a:lnTo>
                    <a:pt x="196" y="94633"/>
                  </a:lnTo>
                  <a:lnTo>
                    <a:pt x="7644" y="88480"/>
                  </a:lnTo>
                  <a:lnTo>
                    <a:pt x="13274" y="86879"/>
                  </a:lnTo>
                  <a:lnTo>
                    <a:pt x="57751" y="80186"/>
                  </a:lnTo>
                  <a:lnTo>
                    <a:pt x="114300" y="855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834">
              <a:extLst>
                <a:ext uri="{FF2B5EF4-FFF2-40B4-BE49-F238E27FC236}">
                  <a16:creationId xmlns:a16="http://schemas.microsoft.com/office/drawing/2014/main" id="{BA62A6A2-0048-193A-C83A-E44871E26383}"/>
                </a:ext>
              </a:extLst>
            </p:cNvPr>
            <p:cNvSpPr/>
            <p:nvPr>
              <p:custDataLst>
                <p:tags r:id="rId39"/>
              </p:custDataLst>
            </p:nvPr>
          </p:nvSpPr>
          <p:spPr>
            <a:xfrm>
              <a:off x="6762750" y="4385961"/>
              <a:ext cx="121246" cy="116957"/>
            </a:xfrm>
            <a:custGeom>
              <a:avLst/>
              <a:gdLst/>
              <a:ahLst/>
              <a:cxnLst/>
              <a:rect l="0" t="0" r="0" b="0"/>
              <a:pathLst>
                <a:path w="121246" h="116957">
                  <a:moveTo>
                    <a:pt x="38100" y="43164"/>
                  </a:moveTo>
                  <a:lnTo>
                    <a:pt x="38100" y="43164"/>
                  </a:lnTo>
                  <a:lnTo>
                    <a:pt x="46300" y="43164"/>
                  </a:lnTo>
                  <a:lnTo>
                    <a:pt x="46742" y="42106"/>
                  </a:lnTo>
                  <a:lnTo>
                    <a:pt x="47509" y="34963"/>
                  </a:lnTo>
                  <a:lnTo>
                    <a:pt x="52647" y="23918"/>
                  </a:lnTo>
                  <a:lnTo>
                    <a:pt x="60792" y="15913"/>
                  </a:lnTo>
                  <a:lnTo>
                    <a:pt x="70410" y="9887"/>
                  </a:lnTo>
                  <a:lnTo>
                    <a:pt x="85209" y="3194"/>
                  </a:lnTo>
                  <a:lnTo>
                    <a:pt x="88556" y="643"/>
                  </a:lnTo>
                  <a:lnTo>
                    <a:pt x="92904" y="0"/>
                  </a:lnTo>
                  <a:lnTo>
                    <a:pt x="103379" y="2108"/>
                  </a:lnTo>
                  <a:lnTo>
                    <a:pt x="116120" y="9245"/>
                  </a:lnTo>
                  <a:lnTo>
                    <a:pt x="120401" y="20680"/>
                  </a:lnTo>
                  <a:lnTo>
                    <a:pt x="121245" y="36346"/>
                  </a:lnTo>
                  <a:lnTo>
                    <a:pt x="115424" y="71508"/>
                  </a:lnTo>
                  <a:lnTo>
                    <a:pt x="109155" y="82572"/>
                  </a:lnTo>
                  <a:lnTo>
                    <a:pt x="104520" y="88486"/>
                  </a:lnTo>
                  <a:lnTo>
                    <a:pt x="82827" y="101866"/>
                  </a:lnTo>
                  <a:lnTo>
                    <a:pt x="47053" y="114810"/>
                  </a:lnTo>
                  <a:lnTo>
                    <a:pt x="20998" y="116956"/>
                  </a:lnTo>
                  <a:lnTo>
                    <a:pt x="10037" y="113708"/>
                  </a:lnTo>
                  <a:lnTo>
                    <a:pt x="6692" y="111360"/>
                  </a:lnTo>
                  <a:lnTo>
                    <a:pt x="0" y="1003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835">
              <a:extLst>
                <a:ext uri="{FF2B5EF4-FFF2-40B4-BE49-F238E27FC236}">
                  <a16:creationId xmlns:a16="http://schemas.microsoft.com/office/drawing/2014/main" id="{F026E92A-D485-BFD6-A922-9B591FE57333}"/>
                </a:ext>
              </a:extLst>
            </p:cNvPr>
            <p:cNvSpPr/>
            <p:nvPr>
              <p:custDataLst>
                <p:tags r:id="rId40"/>
              </p:custDataLst>
            </p:nvPr>
          </p:nvSpPr>
          <p:spPr>
            <a:xfrm>
              <a:off x="6762750" y="4306740"/>
              <a:ext cx="62204" cy="360511"/>
            </a:xfrm>
            <a:custGeom>
              <a:avLst/>
              <a:gdLst/>
              <a:ahLst/>
              <a:cxnLst/>
              <a:rect l="0" t="0" r="0" b="0"/>
              <a:pathLst>
                <a:path w="62204" h="360511">
                  <a:moveTo>
                    <a:pt x="47625" y="17610"/>
                  </a:moveTo>
                  <a:lnTo>
                    <a:pt x="47625" y="17610"/>
                  </a:lnTo>
                  <a:lnTo>
                    <a:pt x="55825" y="17610"/>
                  </a:lnTo>
                  <a:lnTo>
                    <a:pt x="56267" y="16552"/>
                  </a:lnTo>
                  <a:lnTo>
                    <a:pt x="57140" y="0"/>
                  </a:lnTo>
                  <a:lnTo>
                    <a:pt x="62203" y="9099"/>
                  </a:lnTo>
                  <a:lnTo>
                    <a:pt x="60293" y="40371"/>
                  </a:lnTo>
                  <a:lnTo>
                    <a:pt x="51224" y="86312"/>
                  </a:lnTo>
                  <a:lnTo>
                    <a:pt x="47634" y="132158"/>
                  </a:lnTo>
                  <a:lnTo>
                    <a:pt x="40297" y="177703"/>
                  </a:lnTo>
                  <a:lnTo>
                    <a:pt x="35929" y="213212"/>
                  </a:lnTo>
                  <a:lnTo>
                    <a:pt x="30754" y="251602"/>
                  </a:lnTo>
                  <a:lnTo>
                    <a:pt x="23949" y="298075"/>
                  </a:lnTo>
                  <a:lnTo>
                    <a:pt x="0" y="3605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0" name="SMARTInkShape-836">
            <a:extLst>
              <a:ext uri="{FF2B5EF4-FFF2-40B4-BE49-F238E27FC236}">
                <a16:creationId xmlns:a16="http://schemas.microsoft.com/office/drawing/2014/main" id="{7D1EE51A-F5AE-77BF-F223-B13D4E7497D3}"/>
              </a:ext>
            </a:extLst>
          </p:cNvPr>
          <p:cNvSpPr/>
          <p:nvPr>
            <p:custDataLst>
              <p:tags r:id="rId4"/>
            </p:custDataLst>
          </p:nvPr>
        </p:nvSpPr>
        <p:spPr>
          <a:xfrm>
            <a:off x="4661143" y="4048125"/>
            <a:ext cx="206133" cy="1295401"/>
          </a:xfrm>
          <a:custGeom>
            <a:avLst/>
            <a:gdLst/>
            <a:ahLst/>
            <a:cxnLst/>
            <a:rect l="0" t="0" r="0" b="0"/>
            <a:pathLst>
              <a:path w="206133" h="1295401">
                <a:moveTo>
                  <a:pt x="129932" y="0"/>
                </a:moveTo>
                <a:lnTo>
                  <a:pt x="129932" y="0"/>
                </a:lnTo>
                <a:lnTo>
                  <a:pt x="120800" y="9132"/>
                </a:lnTo>
                <a:lnTo>
                  <a:pt x="120523" y="14465"/>
                </a:lnTo>
                <a:lnTo>
                  <a:pt x="117636" y="19834"/>
                </a:lnTo>
                <a:lnTo>
                  <a:pt x="104599" y="35838"/>
                </a:lnTo>
                <a:lnTo>
                  <a:pt x="102318" y="44721"/>
                </a:lnTo>
                <a:lnTo>
                  <a:pt x="101784" y="50920"/>
                </a:lnTo>
                <a:lnTo>
                  <a:pt x="98725" y="57203"/>
                </a:lnTo>
                <a:lnTo>
                  <a:pt x="93194" y="64804"/>
                </a:lnTo>
                <a:lnTo>
                  <a:pt x="91043" y="73910"/>
                </a:lnTo>
                <a:lnTo>
                  <a:pt x="85366" y="82812"/>
                </a:lnTo>
                <a:lnTo>
                  <a:pt x="82912" y="95302"/>
                </a:lnTo>
                <a:lnTo>
                  <a:pt x="82710" y="98459"/>
                </a:lnTo>
                <a:lnTo>
                  <a:pt x="79664" y="104790"/>
                </a:lnTo>
                <a:lnTo>
                  <a:pt x="75841" y="111132"/>
                </a:lnTo>
                <a:lnTo>
                  <a:pt x="73385" y="123826"/>
                </a:lnTo>
                <a:lnTo>
                  <a:pt x="73184" y="127001"/>
                </a:lnTo>
                <a:lnTo>
                  <a:pt x="70139" y="133350"/>
                </a:lnTo>
                <a:lnTo>
                  <a:pt x="66316" y="139700"/>
                </a:lnTo>
                <a:lnTo>
                  <a:pt x="63860" y="152400"/>
                </a:lnTo>
                <a:lnTo>
                  <a:pt x="63659" y="155575"/>
                </a:lnTo>
                <a:lnTo>
                  <a:pt x="60614" y="161925"/>
                </a:lnTo>
                <a:lnTo>
                  <a:pt x="56791" y="168275"/>
                </a:lnTo>
                <a:lnTo>
                  <a:pt x="54335" y="180975"/>
                </a:lnTo>
                <a:lnTo>
                  <a:pt x="53851" y="193675"/>
                </a:lnTo>
                <a:lnTo>
                  <a:pt x="50962" y="200025"/>
                </a:lnTo>
                <a:lnTo>
                  <a:pt x="47210" y="206375"/>
                </a:lnTo>
                <a:lnTo>
                  <a:pt x="44800" y="219075"/>
                </a:lnTo>
                <a:lnTo>
                  <a:pt x="44324" y="231775"/>
                </a:lnTo>
                <a:lnTo>
                  <a:pt x="41437" y="238125"/>
                </a:lnTo>
                <a:lnTo>
                  <a:pt x="39185" y="241300"/>
                </a:lnTo>
                <a:lnTo>
                  <a:pt x="38743" y="244475"/>
                </a:lnTo>
                <a:lnTo>
                  <a:pt x="41073" y="250825"/>
                </a:lnTo>
                <a:lnTo>
                  <a:pt x="41060" y="254000"/>
                </a:lnTo>
                <a:lnTo>
                  <a:pt x="35381" y="273050"/>
                </a:lnTo>
                <a:lnTo>
                  <a:pt x="34694" y="316559"/>
                </a:lnTo>
                <a:lnTo>
                  <a:pt x="33629" y="328018"/>
                </a:lnTo>
                <a:lnTo>
                  <a:pt x="22923" y="374355"/>
                </a:lnTo>
                <a:lnTo>
                  <a:pt x="16592" y="418421"/>
                </a:lnTo>
                <a:lnTo>
                  <a:pt x="15759" y="458574"/>
                </a:lnTo>
                <a:lnTo>
                  <a:pt x="8110" y="500289"/>
                </a:lnTo>
                <a:lnTo>
                  <a:pt x="6502" y="542029"/>
                </a:lnTo>
                <a:lnTo>
                  <a:pt x="5127" y="580848"/>
                </a:lnTo>
                <a:lnTo>
                  <a:pt x="643" y="607431"/>
                </a:lnTo>
                <a:lnTo>
                  <a:pt x="2960" y="626126"/>
                </a:lnTo>
                <a:lnTo>
                  <a:pt x="0" y="654948"/>
                </a:lnTo>
                <a:lnTo>
                  <a:pt x="4587" y="693190"/>
                </a:lnTo>
                <a:lnTo>
                  <a:pt x="5806" y="740647"/>
                </a:lnTo>
                <a:lnTo>
                  <a:pt x="6048" y="780595"/>
                </a:lnTo>
                <a:lnTo>
                  <a:pt x="6096" y="819060"/>
                </a:lnTo>
                <a:lnTo>
                  <a:pt x="8925" y="847698"/>
                </a:lnTo>
                <a:lnTo>
                  <a:pt x="14749" y="888800"/>
                </a:lnTo>
                <a:lnTo>
                  <a:pt x="20572" y="933842"/>
                </a:lnTo>
                <a:lnTo>
                  <a:pt x="28855" y="972254"/>
                </a:lnTo>
                <a:lnTo>
                  <a:pt x="38012" y="1012093"/>
                </a:lnTo>
                <a:lnTo>
                  <a:pt x="50588" y="1056934"/>
                </a:lnTo>
                <a:lnTo>
                  <a:pt x="63263" y="1096993"/>
                </a:lnTo>
                <a:lnTo>
                  <a:pt x="86737" y="1140431"/>
                </a:lnTo>
                <a:lnTo>
                  <a:pt x="117397" y="1182225"/>
                </a:lnTo>
                <a:lnTo>
                  <a:pt x="155146" y="1225049"/>
                </a:lnTo>
                <a:lnTo>
                  <a:pt x="193138" y="1271991"/>
                </a:lnTo>
                <a:lnTo>
                  <a:pt x="205563" y="1285272"/>
                </a:lnTo>
                <a:lnTo>
                  <a:pt x="206132" y="129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837">
            <a:extLst>
              <a:ext uri="{FF2B5EF4-FFF2-40B4-BE49-F238E27FC236}">
                <a16:creationId xmlns:a16="http://schemas.microsoft.com/office/drawing/2014/main" id="{D59D6000-DCB9-086D-6A41-B78AB2C17EDE}"/>
              </a:ext>
            </a:extLst>
          </p:cNvPr>
          <p:cNvSpPr/>
          <p:nvPr>
            <p:custDataLst>
              <p:tags r:id="rId5"/>
            </p:custDataLst>
          </p:nvPr>
        </p:nvSpPr>
        <p:spPr>
          <a:xfrm>
            <a:off x="8086725" y="3981453"/>
            <a:ext cx="247520" cy="1362012"/>
          </a:xfrm>
          <a:custGeom>
            <a:avLst/>
            <a:gdLst/>
            <a:ahLst/>
            <a:cxnLst/>
            <a:rect l="0" t="0" r="0" b="0"/>
            <a:pathLst>
              <a:path w="247520" h="1362012">
                <a:moveTo>
                  <a:pt x="0" y="9522"/>
                </a:moveTo>
                <a:lnTo>
                  <a:pt x="0" y="9522"/>
                </a:lnTo>
                <a:lnTo>
                  <a:pt x="0" y="31"/>
                </a:lnTo>
                <a:lnTo>
                  <a:pt x="13257" y="0"/>
                </a:lnTo>
                <a:lnTo>
                  <a:pt x="45057" y="21456"/>
                </a:lnTo>
                <a:lnTo>
                  <a:pt x="54597" y="33876"/>
                </a:lnTo>
                <a:lnTo>
                  <a:pt x="78798" y="78649"/>
                </a:lnTo>
                <a:lnTo>
                  <a:pt x="102114" y="119838"/>
                </a:lnTo>
                <a:lnTo>
                  <a:pt x="119497" y="160077"/>
                </a:lnTo>
                <a:lnTo>
                  <a:pt x="141429" y="206299"/>
                </a:lnTo>
                <a:lnTo>
                  <a:pt x="164383" y="247005"/>
                </a:lnTo>
                <a:lnTo>
                  <a:pt x="180207" y="285620"/>
                </a:lnTo>
                <a:lnTo>
                  <a:pt x="193523" y="323822"/>
                </a:lnTo>
                <a:lnTo>
                  <a:pt x="199799" y="361942"/>
                </a:lnTo>
                <a:lnTo>
                  <a:pt x="210132" y="400046"/>
                </a:lnTo>
                <a:lnTo>
                  <a:pt x="222365" y="438147"/>
                </a:lnTo>
                <a:lnTo>
                  <a:pt x="231809" y="481892"/>
                </a:lnTo>
                <a:lnTo>
                  <a:pt x="236255" y="524957"/>
                </a:lnTo>
                <a:lnTo>
                  <a:pt x="242627" y="559471"/>
                </a:lnTo>
                <a:lnTo>
                  <a:pt x="245418" y="591199"/>
                </a:lnTo>
                <a:lnTo>
                  <a:pt x="246659" y="625762"/>
                </a:lnTo>
                <a:lnTo>
                  <a:pt x="247356" y="667304"/>
                </a:lnTo>
                <a:lnTo>
                  <a:pt x="247519" y="704389"/>
                </a:lnTo>
                <a:lnTo>
                  <a:pt x="244770" y="742744"/>
                </a:lnTo>
                <a:lnTo>
                  <a:pt x="240019" y="782016"/>
                </a:lnTo>
                <a:lnTo>
                  <a:pt x="234381" y="824163"/>
                </a:lnTo>
                <a:lnTo>
                  <a:pt x="225256" y="869316"/>
                </a:lnTo>
                <a:lnTo>
                  <a:pt x="212692" y="913018"/>
                </a:lnTo>
                <a:lnTo>
                  <a:pt x="200020" y="952225"/>
                </a:lnTo>
                <a:lnTo>
                  <a:pt x="187323" y="990543"/>
                </a:lnTo>
                <a:lnTo>
                  <a:pt x="174626" y="1028687"/>
                </a:lnTo>
                <a:lnTo>
                  <a:pt x="159102" y="1072440"/>
                </a:lnTo>
                <a:lnTo>
                  <a:pt x="144861" y="1110450"/>
                </a:lnTo>
                <a:lnTo>
                  <a:pt x="125510" y="1156793"/>
                </a:lnTo>
                <a:lnTo>
                  <a:pt x="109968" y="1198051"/>
                </a:lnTo>
                <a:lnTo>
                  <a:pt x="104198" y="1221868"/>
                </a:lnTo>
                <a:lnTo>
                  <a:pt x="80022" y="1268977"/>
                </a:lnTo>
                <a:lnTo>
                  <a:pt x="60382" y="1313495"/>
                </a:lnTo>
                <a:lnTo>
                  <a:pt x="44814" y="1334877"/>
                </a:lnTo>
                <a:lnTo>
                  <a:pt x="35792" y="1345752"/>
                </a:lnTo>
                <a:lnTo>
                  <a:pt x="29655" y="1356766"/>
                </a:lnTo>
                <a:lnTo>
                  <a:pt x="24469" y="1359714"/>
                </a:lnTo>
                <a:lnTo>
                  <a:pt x="10058" y="1362011"/>
                </a:lnTo>
                <a:lnTo>
                  <a:pt x="9682" y="1356998"/>
                </a:lnTo>
                <a:lnTo>
                  <a:pt x="12417" y="1351702"/>
                </a:lnTo>
                <a:lnTo>
                  <a:pt x="19050" y="1343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2" name="SMARTInkShape-Group173">
            <a:extLst>
              <a:ext uri="{FF2B5EF4-FFF2-40B4-BE49-F238E27FC236}">
                <a16:creationId xmlns:a16="http://schemas.microsoft.com/office/drawing/2014/main" id="{D0CA7058-ED0F-1DE1-0269-1B596B66820E}"/>
              </a:ext>
            </a:extLst>
          </p:cNvPr>
          <p:cNvGrpSpPr/>
          <p:nvPr/>
        </p:nvGrpSpPr>
        <p:grpSpPr>
          <a:xfrm>
            <a:off x="6477000" y="1614035"/>
            <a:ext cx="1695451" cy="736846"/>
            <a:chOff x="6477000" y="1614035"/>
            <a:chExt cx="1695451" cy="736846"/>
          </a:xfrm>
        </p:grpSpPr>
        <p:sp>
          <p:nvSpPr>
            <p:cNvPr id="482" name="SMARTInkShape-838">
              <a:extLst>
                <a:ext uri="{FF2B5EF4-FFF2-40B4-BE49-F238E27FC236}">
                  <a16:creationId xmlns:a16="http://schemas.microsoft.com/office/drawing/2014/main" id="{7C6A4B29-2CFC-D3C1-B644-C5A37B641A99}"/>
                </a:ext>
              </a:extLst>
            </p:cNvPr>
            <p:cNvSpPr/>
            <p:nvPr>
              <p:custDataLst>
                <p:tags r:id="rId6"/>
              </p:custDataLst>
            </p:nvPr>
          </p:nvSpPr>
          <p:spPr>
            <a:xfrm>
              <a:off x="6509112" y="1614035"/>
              <a:ext cx="215539" cy="52841"/>
            </a:xfrm>
            <a:custGeom>
              <a:avLst/>
              <a:gdLst/>
              <a:ahLst/>
              <a:cxnLst/>
              <a:rect l="0" t="0" r="0" b="0"/>
              <a:pathLst>
                <a:path w="215539" h="52841">
                  <a:moveTo>
                    <a:pt x="5988" y="52840"/>
                  </a:moveTo>
                  <a:lnTo>
                    <a:pt x="5988" y="52840"/>
                  </a:lnTo>
                  <a:lnTo>
                    <a:pt x="501" y="52840"/>
                  </a:lnTo>
                  <a:lnTo>
                    <a:pt x="2843" y="52840"/>
                  </a:lnTo>
                  <a:lnTo>
                    <a:pt x="2833" y="51782"/>
                  </a:lnTo>
                  <a:lnTo>
                    <a:pt x="0" y="47784"/>
                  </a:lnTo>
                  <a:lnTo>
                    <a:pt x="937" y="46294"/>
                  </a:lnTo>
                  <a:lnTo>
                    <a:pt x="7624" y="44639"/>
                  </a:lnTo>
                  <a:lnTo>
                    <a:pt x="14829" y="38259"/>
                  </a:lnTo>
                  <a:lnTo>
                    <a:pt x="18232" y="33594"/>
                  </a:lnTo>
                  <a:lnTo>
                    <a:pt x="38191" y="21973"/>
                  </a:lnTo>
                  <a:lnTo>
                    <a:pt x="84560" y="15692"/>
                  </a:lnTo>
                  <a:lnTo>
                    <a:pt x="127343" y="8319"/>
                  </a:lnTo>
                  <a:lnTo>
                    <a:pt x="165739" y="3006"/>
                  </a:lnTo>
                  <a:lnTo>
                    <a:pt x="188113" y="0"/>
                  </a:lnTo>
                  <a:lnTo>
                    <a:pt x="194080" y="680"/>
                  </a:lnTo>
                  <a:lnTo>
                    <a:pt x="205299" y="3871"/>
                  </a:lnTo>
                  <a:lnTo>
                    <a:pt x="208713" y="4319"/>
                  </a:lnTo>
                  <a:lnTo>
                    <a:pt x="210988" y="5676"/>
                  </a:lnTo>
                  <a:lnTo>
                    <a:pt x="215538" y="147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839">
              <a:extLst>
                <a:ext uri="{FF2B5EF4-FFF2-40B4-BE49-F238E27FC236}">
                  <a16:creationId xmlns:a16="http://schemas.microsoft.com/office/drawing/2014/main" id="{D9F10AD5-B9C9-4905-E446-0F8AF7DC0D58}"/>
                </a:ext>
              </a:extLst>
            </p:cNvPr>
            <p:cNvSpPr/>
            <p:nvPr>
              <p:custDataLst>
                <p:tags r:id="rId7"/>
              </p:custDataLst>
            </p:nvPr>
          </p:nvSpPr>
          <p:spPr>
            <a:xfrm>
              <a:off x="6572250" y="1649541"/>
              <a:ext cx="46301" cy="160210"/>
            </a:xfrm>
            <a:custGeom>
              <a:avLst/>
              <a:gdLst/>
              <a:ahLst/>
              <a:cxnLst/>
              <a:rect l="0" t="0" r="0" b="0"/>
              <a:pathLst>
                <a:path w="46301" h="160210">
                  <a:moveTo>
                    <a:pt x="38100" y="17334"/>
                  </a:moveTo>
                  <a:lnTo>
                    <a:pt x="38100" y="17334"/>
                  </a:lnTo>
                  <a:lnTo>
                    <a:pt x="43156" y="17334"/>
                  </a:lnTo>
                  <a:lnTo>
                    <a:pt x="44645" y="16276"/>
                  </a:lnTo>
                  <a:lnTo>
                    <a:pt x="45638" y="14512"/>
                  </a:lnTo>
                  <a:lnTo>
                    <a:pt x="46300" y="12278"/>
                  </a:lnTo>
                  <a:lnTo>
                    <a:pt x="45684" y="9730"/>
                  </a:lnTo>
                  <a:lnTo>
                    <a:pt x="42176" y="4076"/>
                  </a:lnTo>
                  <a:lnTo>
                    <a:pt x="41876" y="2146"/>
                  </a:lnTo>
                  <a:lnTo>
                    <a:pt x="42734" y="858"/>
                  </a:lnTo>
                  <a:lnTo>
                    <a:pt x="44365" y="0"/>
                  </a:lnTo>
                  <a:lnTo>
                    <a:pt x="44393" y="487"/>
                  </a:lnTo>
                  <a:lnTo>
                    <a:pt x="41603" y="3849"/>
                  </a:lnTo>
                  <a:lnTo>
                    <a:pt x="28201" y="45910"/>
                  </a:lnTo>
                  <a:lnTo>
                    <a:pt x="15801" y="84009"/>
                  </a:lnTo>
                  <a:lnTo>
                    <a:pt x="9706" y="127597"/>
                  </a:lnTo>
                  <a:lnTo>
                    <a:pt x="0" y="1602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840">
              <a:extLst>
                <a:ext uri="{FF2B5EF4-FFF2-40B4-BE49-F238E27FC236}">
                  <a16:creationId xmlns:a16="http://schemas.microsoft.com/office/drawing/2014/main" id="{A0A4037A-AC64-FEA1-0A46-78DE4D36AC2D}"/>
                </a:ext>
              </a:extLst>
            </p:cNvPr>
            <p:cNvSpPr/>
            <p:nvPr>
              <p:custDataLst>
                <p:tags r:id="rId8"/>
              </p:custDataLst>
            </p:nvPr>
          </p:nvSpPr>
          <p:spPr>
            <a:xfrm>
              <a:off x="6477000" y="1857375"/>
              <a:ext cx="161926" cy="9526"/>
            </a:xfrm>
            <a:custGeom>
              <a:avLst/>
              <a:gdLst/>
              <a:ahLst/>
              <a:cxnLst/>
              <a:rect l="0" t="0" r="0" b="0"/>
              <a:pathLst>
                <a:path w="161926" h="9526">
                  <a:moveTo>
                    <a:pt x="0" y="9525"/>
                  </a:moveTo>
                  <a:lnTo>
                    <a:pt x="0" y="9525"/>
                  </a:lnTo>
                  <a:lnTo>
                    <a:pt x="15210" y="2979"/>
                  </a:lnTo>
                  <a:lnTo>
                    <a:pt x="59683" y="262"/>
                  </a:lnTo>
                  <a:lnTo>
                    <a:pt x="100258" y="52"/>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841">
              <a:extLst>
                <a:ext uri="{FF2B5EF4-FFF2-40B4-BE49-F238E27FC236}">
                  <a16:creationId xmlns:a16="http://schemas.microsoft.com/office/drawing/2014/main" id="{D1D876D5-D194-3859-369E-F1C801D1AFA3}"/>
                </a:ext>
              </a:extLst>
            </p:cNvPr>
            <p:cNvSpPr/>
            <p:nvPr>
              <p:custDataLst>
                <p:tags r:id="rId9"/>
              </p:custDataLst>
            </p:nvPr>
          </p:nvSpPr>
          <p:spPr>
            <a:xfrm>
              <a:off x="6724650" y="1734113"/>
              <a:ext cx="152295" cy="142313"/>
            </a:xfrm>
            <a:custGeom>
              <a:avLst/>
              <a:gdLst/>
              <a:ahLst/>
              <a:cxnLst/>
              <a:rect l="0" t="0" r="0" b="0"/>
              <a:pathLst>
                <a:path w="152295" h="142313">
                  <a:moveTo>
                    <a:pt x="0" y="47062"/>
                  </a:moveTo>
                  <a:lnTo>
                    <a:pt x="0" y="47062"/>
                  </a:lnTo>
                  <a:lnTo>
                    <a:pt x="13092" y="32912"/>
                  </a:lnTo>
                  <a:lnTo>
                    <a:pt x="23322" y="15539"/>
                  </a:lnTo>
                  <a:lnTo>
                    <a:pt x="37571" y="0"/>
                  </a:lnTo>
                  <a:lnTo>
                    <a:pt x="43000" y="4661"/>
                  </a:lnTo>
                  <a:lnTo>
                    <a:pt x="43483" y="8211"/>
                  </a:lnTo>
                  <a:lnTo>
                    <a:pt x="35685" y="50212"/>
                  </a:lnTo>
                  <a:lnTo>
                    <a:pt x="32793" y="67512"/>
                  </a:lnTo>
                  <a:lnTo>
                    <a:pt x="34999" y="92985"/>
                  </a:lnTo>
                  <a:lnTo>
                    <a:pt x="32007" y="109235"/>
                  </a:lnTo>
                  <a:lnTo>
                    <a:pt x="37426" y="135928"/>
                  </a:lnTo>
                  <a:lnTo>
                    <a:pt x="37650" y="135940"/>
                  </a:lnTo>
                  <a:lnTo>
                    <a:pt x="37800" y="134889"/>
                  </a:lnTo>
                  <a:lnTo>
                    <a:pt x="43068" y="128353"/>
                  </a:lnTo>
                  <a:lnTo>
                    <a:pt x="67747" y="107927"/>
                  </a:lnTo>
                  <a:lnTo>
                    <a:pt x="108874" y="63258"/>
                  </a:lnTo>
                  <a:lnTo>
                    <a:pt x="125157" y="51273"/>
                  </a:lnTo>
                  <a:lnTo>
                    <a:pt x="131981" y="42077"/>
                  </a:lnTo>
                  <a:lnTo>
                    <a:pt x="137327" y="39555"/>
                  </a:lnTo>
                  <a:lnTo>
                    <a:pt x="146288" y="38135"/>
                  </a:lnTo>
                  <a:lnTo>
                    <a:pt x="148325" y="40052"/>
                  </a:lnTo>
                  <a:lnTo>
                    <a:pt x="150589" y="47827"/>
                  </a:lnTo>
                  <a:lnTo>
                    <a:pt x="152294" y="89626"/>
                  </a:lnTo>
                  <a:lnTo>
                    <a:pt x="151311" y="114001"/>
                  </a:lnTo>
                  <a:lnTo>
                    <a:pt x="142875" y="142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842">
              <a:extLst>
                <a:ext uri="{FF2B5EF4-FFF2-40B4-BE49-F238E27FC236}">
                  <a16:creationId xmlns:a16="http://schemas.microsoft.com/office/drawing/2014/main" id="{9E80E6DA-9957-EADB-6966-F2233D6A3863}"/>
                </a:ext>
              </a:extLst>
            </p:cNvPr>
            <p:cNvSpPr/>
            <p:nvPr>
              <p:custDataLst>
                <p:tags r:id="rId10"/>
              </p:custDataLst>
            </p:nvPr>
          </p:nvSpPr>
          <p:spPr>
            <a:xfrm>
              <a:off x="6974343" y="1638300"/>
              <a:ext cx="131308" cy="243860"/>
            </a:xfrm>
            <a:custGeom>
              <a:avLst/>
              <a:gdLst/>
              <a:ahLst/>
              <a:cxnLst/>
              <a:rect l="0" t="0" r="0" b="0"/>
              <a:pathLst>
                <a:path w="131308" h="243860">
                  <a:moveTo>
                    <a:pt x="93207" y="190500"/>
                  </a:moveTo>
                  <a:lnTo>
                    <a:pt x="93207" y="190500"/>
                  </a:lnTo>
                  <a:lnTo>
                    <a:pt x="93207" y="185444"/>
                  </a:lnTo>
                  <a:lnTo>
                    <a:pt x="96029" y="180139"/>
                  </a:lnTo>
                  <a:lnTo>
                    <a:pt x="98263" y="177242"/>
                  </a:lnTo>
                  <a:lnTo>
                    <a:pt x="98694" y="174253"/>
                  </a:lnTo>
                  <a:lnTo>
                    <a:pt x="93482" y="149210"/>
                  </a:lnTo>
                  <a:lnTo>
                    <a:pt x="91274" y="146040"/>
                  </a:lnTo>
                  <a:lnTo>
                    <a:pt x="83176" y="139696"/>
                  </a:lnTo>
                  <a:lnTo>
                    <a:pt x="72521" y="136170"/>
                  </a:lnTo>
                  <a:lnTo>
                    <a:pt x="66716" y="135230"/>
                  </a:lnTo>
                  <a:lnTo>
                    <a:pt x="54622" y="137008"/>
                  </a:lnTo>
                  <a:lnTo>
                    <a:pt x="42191" y="142384"/>
                  </a:lnTo>
                  <a:lnTo>
                    <a:pt x="29610" y="151829"/>
                  </a:lnTo>
                  <a:lnTo>
                    <a:pt x="4855" y="195755"/>
                  </a:lnTo>
                  <a:lnTo>
                    <a:pt x="0" y="215575"/>
                  </a:lnTo>
                  <a:lnTo>
                    <a:pt x="1436" y="222034"/>
                  </a:lnTo>
                  <a:lnTo>
                    <a:pt x="8676" y="234854"/>
                  </a:lnTo>
                  <a:lnTo>
                    <a:pt x="16126" y="241963"/>
                  </a:lnTo>
                  <a:lnTo>
                    <a:pt x="19595" y="243859"/>
                  </a:lnTo>
                  <a:lnTo>
                    <a:pt x="24024" y="243006"/>
                  </a:lnTo>
                  <a:lnTo>
                    <a:pt x="41429" y="230634"/>
                  </a:lnTo>
                  <a:lnTo>
                    <a:pt x="64106" y="207330"/>
                  </a:lnTo>
                  <a:lnTo>
                    <a:pt x="74276" y="189513"/>
                  </a:lnTo>
                  <a:lnTo>
                    <a:pt x="83942" y="150089"/>
                  </a:lnTo>
                  <a:lnTo>
                    <a:pt x="97282" y="107500"/>
                  </a:lnTo>
                  <a:lnTo>
                    <a:pt x="104895" y="73178"/>
                  </a:lnTo>
                  <a:lnTo>
                    <a:pt x="115132" y="33324"/>
                  </a:lnTo>
                  <a:lnTo>
                    <a:pt x="121527" y="7680"/>
                  </a:lnTo>
                  <a:lnTo>
                    <a:pt x="123728" y="5120"/>
                  </a:lnTo>
                  <a:lnTo>
                    <a:pt x="13130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843">
              <a:extLst>
                <a:ext uri="{FF2B5EF4-FFF2-40B4-BE49-F238E27FC236}">
                  <a16:creationId xmlns:a16="http://schemas.microsoft.com/office/drawing/2014/main" id="{D0B71983-4313-B413-15E6-BCE702AAB961}"/>
                </a:ext>
              </a:extLst>
            </p:cNvPr>
            <p:cNvSpPr/>
            <p:nvPr>
              <p:custDataLst>
                <p:tags r:id="rId11"/>
              </p:custDataLst>
            </p:nvPr>
          </p:nvSpPr>
          <p:spPr>
            <a:xfrm>
              <a:off x="7100948" y="1786466"/>
              <a:ext cx="108459" cy="89344"/>
            </a:xfrm>
            <a:custGeom>
              <a:avLst/>
              <a:gdLst/>
              <a:ahLst/>
              <a:cxnLst/>
              <a:rect l="0" t="0" r="0" b="0"/>
              <a:pathLst>
                <a:path w="108459" h="89344">
                  <a:moveTo>
                    <a:pt x="14227" y="51859"/>
                  </a:moveTo>
                  <a:lnTo>
                    <a:pt x="14227" y="51859"/>
                  </a:lnTo>
                  <a:lnTo>
                    <a:pt x="32127" y="59398"/>
                  </a:lnTo>
                  <a:lnTo>
                    <a:pt x="35685" y="60060"/>
                  </a:lnTo>
                  <a:lnTo>
                    <a:pt x="39116" y="59443"/>
                  </a:lnTo>
                  <a:lnTo>
                    <a:pt x="86532" y="35851"/>
                  </a:lnTo>
                  <a:lnTo>
                    <a:pt x="101738" y="26420"/>
                  </a:lnTo>
                  <a:lnTo>
                    <a:pt x="106038" y="20091"/>
                  </a:lnTo>
                  <a:lnTo>
                    <a:pt x="108458" y="10579"/>
                  </a:lnTo>
                  <a:lnTo>
                    <a:pt x="107738" y="7406"/>
                  </a:lnTo>
                  <a:lnTo>
                    <a:pt x="104118" y="1057"/>
                  </a:lnTo>
                  <a:lnTo>
                    <a:pt x="100613" y="0"/>
                  </a:lnTo>
                  <a:lnTo>
                    <a:pt x="63690" y="8524"/>
                  </a:lnTo>
                  <a:lnTo>
                    <a:pt x="38877" y="22321"/>
                  </a:lnTo>
                  <a:lnTo>
                    <a:pt x="13648" y="44888"/>
                  </a:lnTo>
                  <a:lnTo>
                    <a:pt x="6294" y="59201"/>
                  </a:lnTo>
                  <a:lnTo>
                    <a:pt x="0" y="79434"/>
                  </a:lnTo>
                  <a:lnTo>
                    <a:pt x="509" y="82943"/>
                  </a:lnTo>
                  <a:lnTo>
                    <a:pt x="1907" y="85281"/>
                  </a:lnTo>
                  <a:lnTo>
                    <a:pt x="4955" y="86841"/>
                  </a:lnTo>
                  <a:lnTo>
                    <a:pt x="30701" y="89343"/>
                  </a:lnTo>
                  <a:lnTo>
                    <a:pt x="75925" y="84781"/>
                  </a:lnTo>
                  <a:lnTo>
                    <a:pt x="99952" y="804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844">
              <a:extLst>
                <a:ext uri="{FF2B5EF4-FFF2-40B4-BE49-F238E27FC236}">
                  <a16:creationId xmlns:a16="http://schemas.microsoft.com/office/drawing/2014/main" id="{8751E33B-05B8-342F-DC7A-25AFE4E173D0}"/>
                </a:ext>
              </a:extLst>
            </p:cNvPr>
            <p:cNvSpPr/>
            <p:nvPr>
              <p:custDataLst>
                <p:tags r:id="rId12"/>
              </p:custDataLst>
            </p:nvPr>
          </p:nvSpPr>
          <p:spPr>
            <a:xfrm>
              <a:off x="7239000" y="1809750"/>
              <a:ext cx="57151" cy="219076"/>
            </a:xfrm>
            <a:custGeom>
              <a:avLst/>
              <a:gdLst/>
              <a:ahLst/>
              <a:cxnLst/>
              <a:rect l="0" t="0" r="0" b="0"/>
              <a:pathLst>
                <a:path w="57151" h="219076">
                  <a:moveTo>
                    <a:pt x="57150" y="0"/>
                  </a:moveTo>
                  <a:lnTo>
                    <a:pt x="57150" y="0"/>
                  </a:lnTo>
                  <a:lnTo>
                    <a:pt x="43893" y="31572"/>
                  </a:lnTo>
                  <a:lnTo>
                    <a:pt x="36041" y="76595"/>
                  </a:lnTo>
                  <a:lnTo>
                    <a:pt x="29558" y="118389"/>
                  </a:lnTo>
                  <a:lnTo>
                    <a:pt x="25946" y="160538"/>
                  </a:lnTo>
                  <a:lnTo>
                    <a:pt x="0"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845">
              <a:extLst>
                <a:ext uri="{FF2B5EF4-FFF2-40B4-BE49-F238E27FC236}">
                  <a16:creationId xmlns:a16="http://schemas.microsoft.com/office/drawing/2014/main" id="{B47B7787-332C-3C1F-A192-1C871C6213AF}"/>
                </a:ext>
              </a:extLst>
            </p:cNvPr>
            <p:cNvSpPr/>
            <p:nvPr>
              <p:custDataLst>
                <p:tags r:id="rId13"/>
              </p:custDataLst>
            </p:nvPr>
          </p:nvSpPr>
          <p:spPr>
            <a:xfrm>
              <a:off x="7248525" y="1781904"/>
              <a:ext cx="102881" cy="104047"/>
            </a:xfrm>
            <a:custGeom>
              <a:avLst/>
              <a:gdLst/>
              <a:ahLst/>
              <a:cxnLst/>
              <a:rect l="0" t="0" r="0" b="0"/>
              <a:pathLst>
                <a:path w="102881" h="104047">
                  <a:moveTo>
                    <a:pt x="0" y="104046"/>
                  </a:moveTo>
                  <a:lnTo>
                    <a:pt x="0" y="104046"/>
                  </a:lnTo>
                  <a:lnTo>
                    <a:pt x="0" y="93933"/>
                  </a:lnTo>
                  <a:lnTo>
                    <a:pt x="2822" y="86146"/>
                  </a:lnTo>
                  <a:lnTo>
                    <a:pt x="35648" y="41380"/>
                  </a:lnTo>
                  <a:lnTo>
                    <a:pt x="71813" y="4807"/>
                  </a:lnTo>
                  <a:lnTo>
                    <a:pt x="78836" y="1732"/>
                  </a:lnTo>
                  <a:lnTo>
                    <a:pt x="88740" y="0"/>
                  </a:lnTo>
                  <a:lnTo>
                    <a:pt x="95179" y="2417"/>
                  </a:lnTo>
                  <a:lnTo>
                    <a:pt x="98378" y="4543"/>
                  </a:lnTo>
                  <a:lnTo>
                    <a:pt x="100510" y="8078"/>
                  </a:lnTo>
                  <a:lnTo>
                    <a:pt x="102880" y="17649"/>
                  </a:lnTo>
                  <a:lnTo>
                    <a:pt x="101110" y="28958"/>
                  </a:lnTo>
                  <a:lnTo>
                    <a:pt x="91351" y="53466"/>
                  </a:lnTo>
                  <a:lnTo>
                    <a:pt x="72223" y="72361"/>
                  </a:lnTo>
                  <a:lnTo>
                    <a:pt x="45977" y="89046"/>
                  </a:lnTo>
                  <a:lnTo>
                    <a:pt x="28575" y="945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846">
              <a:extLst>
                <a:ext uri="{FF2B5EF4-FFF2-40B4-BE49-F238E27FC236}">
                  <a16:creationId xmlns:a16="http://schemas.microsoft.com/office/drawing/2014/main" id="{FAAE4178-AA7F-BC42-B37A-09CB111A614C}"/>
                </a:ext>
              </a:extLst>
            </p:cNvPr>
            <p:cNvSpPr/>
            <p:nvPr>
              <p:custDataLst>
                <p:tags r:id="rId14"/>
              </p:custDataLst>
            </p:nvPr>
          </p:nvSpPr>
          <p:spPr>
            <a:xfrm>
              <a:off x="7381875" y="1791130"/>
              <a:ext cx="243140" cy="120853"/>
            </a:xfrm>
            <a:custGeom>
              <a:avLst/>
              <a:gdLst/>
              <a:ahLst/>
              <a:cxnLst/>
              <a:rect l="0" t="0" r="0" b="0"/>
              <a:pathLst>
                <a:path w="243140" h="120853">
                  <a:moveTo>
                    <a:pt x="0" y="56720"/>
                  </a:moveTo>
                  <a:lnTo>
                    <a:pt x="0" y="56720"/>
                  </a:lnTo>
                  <a:lnTo>
                    <a:pt x="0" y="51664"/>
                  </a:lnTo>
                  <a:lnTo>
                    <a:pt x="11289" y="46359"/>
                  </a:lnTo>
                  <a:lnTo>
                    <a:pt x="56469" y="30894"/>
                  </a:lnTo>
                  <a:lnTo>
                    <a:pt x="91677" y="27194"/>
                  </a:lnTo>
                  <a:lnTo>
                    <a:pt x="104697" y="20627"/>
                  </a:lnTo>
                  <a:lnTo>
                    <a:pt x="107897" y="19958"/>
                  </a:lnTo>
                  <a:lnTo>
                    <a:pt x="121938" y="10537"/>
                  </a:lnTo>
                  <a:lnTo>
                    <a:pt x="122987" y="6913"/>
                  </a:lnTo>
                  <a:lnTo>
                    <a:pt x="123266" y="4465"/>
                  </a:lnTo>
                  <a:lnTo>
                    <a:pt x="122393" y="2834"/>
                  </a:lnTo>
                  <a:lnTo>
                    <a:pt x="120755" y="1746"/>
                  </a:lnTo>
                  <a:lnTo>
                    <a:pt x="113389" y="215"/>
                  </a:lnTo>
                  <a:lnTo>
                    <a:pt x="110518" y="0"/>
                  </a:lnTo>
                  <a:lnTo>
                    <a:pt x="78763" y="12865"/>
                  </a:lnTo>
                  <a:lnTo>
                    <a:pt x="60144" y="27028"/>
                  </a:lnTo>
                  <a:lnTo>
                    <a:pt x="53188" y="35762"/>
                  </a:lnTo>
                  <a:lnTo>
                    <a:pt x="41811" y="61957"/>
                  </a:lnTo>
                  <a:lnTo>
                    <a:pt x="38588" y="99978"/>
                  </a:lnTo>
                  <a:lnTo>
                    <a:pt x="41139" y="110518"/>
                  </a:lnTo>
                  <a:lnTo>
                    <a:pt x="43300" y="114810"/>
                  </a:lnTo>
                  <a:lnTo>
                    <a:pt x="45801" y="117672"/>
                  </a:lnTo>
                  <a:lnTo>
                    <a:pt x="51401" y="120852"/>
                  </a:lnTo>
                  <a:lnTo>
                    <a:pt x="55434" y="119583"/>
                  </a:lnTo>
                  <a:lnTo>
                    <a:pt x="83160" y="96657"/>
                  </a:lnTo>
                  <a:lnTo>
                    <a:pt x="106841" y="68891"/>
                  </a:lnTo>
                  <a:lnTo>
                    <a:pt x="131032" y="49231"/>
                  </a:lnTo>
                  <a:lnTo>
                    <a:pt x="135142" y="48100"/>
                  </a:lnTo>
                  <a:lnTo>
                    <a:pt x="141347" y="47374"/>
                  </a:lnTo>
                  <a:lnTo>
                    <a:pt x="147479" y="52304"/>
                  </a:lnTo>
                  <a:lnTo>
                    <a:pt x="150213" y="60402"/>
                  </a:lnTo>
                  <a:lnTo>
                    <a:pt x="155030" y="87604"/>
                  </a:lnTo>
                  <a:lnTo>
                    <a:pt x="161522" y="103365"/>
                  </a:lnTo>
                  <a:lnTo>
                    <a:pt x="171919" y="98998"/>
                  </a:lnTo>
                  <a:lnTo>
                    <a:pt x="192966" y="82187"/>
                  </a:lnTo>
                  <a:lnTo>
                    <a:pt x="230038" y="37518"/>
                  </a:lnTo>
                  <a:lnTo>
                    <a:pt x="235729" y="30923"/>
                  </a:lnTo>
                  <a:lnTo>
                    <a:pt x="237586" y="32113"/>
                  </a:lnTo>
                  <a:lnTo>
                    <a:pt x="242472" y="39081"/>
                  </a:lnTo>
                  <a:lnTo>
                    <a:pt x="243139" y="43902"/>
                  </a:lnTo>
                  <a:lnTo>
                    <a:pt x="237647" y="78155"/>
                  </a:lnTo>
                  <a:lnTo>
                    <a:pt x="228600" y="113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847">
              <a:extLst>
                <a:ext uri="{FF2B5EF4-FFF2-40B4-BE49-F238E27FC236}">
                  <a16:creationId xmlns:a16="http://schemas.microsoft.com/office/drawing/2014/main" id="{063E5692-20BF-F085-0402-1BB7945F1AC7}"/>
                </a:ext>
              </a:extLst>
            </p:cNvPr>
            <p:cNvSpPr/>
            <p:nvPr>
              <p:custDataLst>
                <p:tags r:id="rId15"/>
              </p:custDataLst>
            </p:nvPr>
          </p:nvSpPr>
          <p:spPr>
            <a:xfrm>
              <a:off x="7669817" y="1628775"/>
              <a:ext cx="159734" cy="296199"/>
            </a:xfrm>
            <a:custGeom>
              <a:avLst/>
              <a:gdLst/>
              <a:ahLst/>
              <a:cxnLst/>
              <a:rect l="0" t="0" r="0" b="0"/>
              <a:pathLst>
                <a:path w="159734" h="296199">
                  <a:moveTo>
                    <a:pt x="112108" y="219075"/>
                  </a:moveTo>
                  <a:lnTo>
                    <a:pt x="112108" y="219075"/>
                  </a:lnTo>
                  <a:lnTo>
                    <a:pt x="112108" y="200761"/>
                  </a:lnTo>
                  <a:lnTo>
                    <a:pt x="109286" y="192238"/>
                  </a:lnTo>
                  <a:lnTo>
                    <a:pt x="98851" y="178144"/>
                  </a:lnTo>
                  <a:lnTo>
                    <a:pt x="94803" y="176971"/>
                  </a:lnTo>
                  <a:lnTo>
                    <a:pt x="84662" y="178490"/>
                  </a:lnTo>
                  <a:lnTo>
                    <a:pt x="53298" y="196751"/>
                  </a:lnTo>
                  <a:lnTo>
                    <a:pt x="17227" y="228835"/>
                  </a:lnTo>
                  <a:lnTo>
                    <a:pt x="5208" y="250542"/>
                  </a:lnTo>
                  <a:lnTo>
                    <a:pt x="0" y="272025"/>
                  </a:lnTo>
                  <a:lnTo>
                    <a:pt x="1386" y="278717"/>
                  </a:lnTo>
                  <a:lnTo>
                    <a:pt x="8571" y="291796"/>
                  </a:lnTo>
                  <a:lnTo>
                    <a:pt x="13450" y="295073"/>
                  </a:lnTo>
                  <a:lnTo>
                    <a:pt x="18818" y="296198"/>
                  </a:lnTo>
                  <a:lnTo>
                    <a:pt x="24515" y="295891"/>
                  </a:lnTo>
                  <a:lnTo>
                    <a:pt x="36489" y="289904"/>
                  </a:lnTo>
                  <a:lnTo>
                    <a:pt x="42646" y="285344"/>
                  </a:lnTo>
                  <a:lnTo>
                    <a:pt x="67735" y="242121"/>
                  </a:lnTo>
                  <a:lnTo>
                    <a:pt x="90251" y="195170"/>
                  </a:lnTo>
                  <a:lnTo>
                    <a:pt x="104574" y="150962"/>
                  </a:lnTo>
                  <a:lnTo>
                    <a:pt x="122223" y="104349"/>
                  </a:lnTo>
                  <a:lnTo>
                    <a:pt x="135214" y="65490"/>
                  </a:lnTo>
                  <a:lnTo>
                    <a:pt x="140369" y="47098"/>
                  </a:lnTo>
                  <a:lnTo>
                    <a:pt x="15973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848">
              <a:extLst>
                <a:ext uri="{FF2B5EF4-FFF2-40B4-BE49-F238E27FC236}">
                  <a16:creationId xmlns:a16="http://schemas.microsoft.com/office/drawing/2014/main" id="{5E381D14-DF82-01A8-5446-9DCFD71B0D5A}"/>
                </a:ext>
              </a:extLst>
            </p:cNvPr>
            <p:cNvSpPr/>
            <p:nvPr>
              <p:custDataLst>
                <p:tags r:id="rId16"/>
              </p:custDataLst>
            </p:nvPr>
          </p:nvSpPr>
          <p:spPr>
            <a:xfrm>
              <a:off x="7801270" y="1791622"/>
              <a:ext cx="197802" cy="122904"/>
            </a:xfrm>
            <a:custGeom>
              <a:avLst/>
              <a:gdLst/>
              <a:ahLst/>
              <a:cxnLst/>
              <a:rect l="0" t="0" r="0" b="0"/>
              <a:pathLst>
                <a:path w="197802" h="122904">
                  <a:moveTo>
                    <a:pt x="18755" y="56228"/>
                  </a:moveTo>
                  <a:lnTo>
                    <a:pt x="18755" y="56228"/>
                  </a:lnTo>
                  <a:lnTo>
                    <a:pt x="32012" y="56228"/>
                  </a:lnTo>
                  <a:lnTo>
                    <a:pt x="58755" y="48027"/>
                  </a:lnTo>
                  <a:lnTo>
                    <a:pt x="89765" y="28438"/>
                  </a:lnTo>
                  <a:lnTo>
                    <a:pt x="92648" y="23415"/>
                  </a:lnTo>
                  <a:lnTo>
                    <a:pt x="94271" y="9582"/>
                  </a:lnTo>
                  <a:lnTo>
                    <a:pt x="93441" y="6080"/>
                  </a:lnTo>
                  <a:lnTo>
                    <a:pt x="91829" y="3746"/>
                  </a:lnTo>
                  <a:lnTo>
                    <a:pt x="89696" y="2190"/>
                  </a:lnTo>
                  <a:lnTo>
                    <a:pt x="76581" y="0"/>
                  </a:lnTo>
                  <a:lnTo>
                    <a:pt x="65269" y="5132"/>
                  </a:lnTo>
                  <a:lnTo>
                    <a:pt x="26921" y="38826"/>
                  </a:lnTo>
                  <a:lnTo>
                    <a:pt x="7276" y="66902"/>
                  </a:lnTo>
                  <a:lnTo>
                    <a:pt x="1948" y="87378"/>
                  </a:lnTo>
                  <a:lnTo>
                    <a:pt x="0" y="109536"/>
                  </a:lnTo>
                  <a:lnTo>
                    <a:pt x="960" y="110817"/>
                  </a:lnTo>
                  <a:lnTo>
                    <a:pt x="4848" y="112240"/>
                  </a:lnTo>
                  <a:lnTo>
                    <a:pt x="18044" y="107984"/>
                  </a:lnTo>
                  <a:lnTo>
                    <a:pt x="43784" y="87814"/>
                  </a:lnTo>
                  <a:lnTo>
                    <a:pt x="67585" y="59760"/>
                  </a:lnTo>
                  <a:lnTo>
                    <a:pt x="78557" y="50390"/>
                  </a:lnTo>
                  <a:lnTo>
                    <a:pt x="102455" y="20463"/>
                  </a:lnTo>
                  <a:lnTo>
                    <a:pt x="103130" y="20743"/>
                  </a:lnTo>
                  <a:lnTo>
                    <a:pt x="103880" y="23876"/>
                  </a:lnTo>
                  <a:lnTo>
                    <a:pt x="104464" y="69191"/>
                  </a:lnTo>
                  <a:lnTo>
                    <a:pt x="101650" y="80686"/>
                  </a:lnTo>
                  <a:lnTo>
                    <a:pt x="99419" y="85234"/>
                  </a:lnTo>
                  <a:lnTo>
                    <a:pt x="98989" y="89323"/>
                  </a:lnTo>
                  <a:lnTo>
                    <a:pt x="103547" y="101731"/>
                  </a:lnTo>
                  <a:lnTo>
                    <a:pt x="104917" y="101380"/>
                  </a:lnTo>
                  <a:lnTo>
                    <a:pt x="109260" y="98168"/>
                  </a:lnTo>
                  <a:lnTo>
                    <a:pt x="146220" y="53417"/>
                  </a:lnTo>
                  <a:lnTo>
                    <a:pt x="163885" y="36228"/>
                  </a:lnTo>
                  <a:lnTo>
                    <a:pt x="189965" y="20616"/>
                  </a:lnTo>
                  <a:lnTo>
                    <a:pt x="193220" y="19786"/>
                  </a:lnTo>
                  <a:lnTo>
                    <a:pt x="195390" y="20292"/>
                  </a:lnTo>
                  <a:lnTo>
                    <a:pt x="196837" y="21687"/>
                  </a:lnTo>
                  <a:lnTo>
                    <a:pt x="197801" y="23676"/>
                  </a:lnTo>
                  <a:lnTo>
                    <a:pt x="194102" y="41644"/>
                  </a:lnTo>
                  <a:lnTo>
                    <a:pt x="183179" y="70313"/>
                  </a:lnTo>
                  <a:lnTo>
                    <a:pt x="178599" y="92857"/>
                  </a:lnTo>
                  <a:lnTo>
                    <a:pt x="161630" y="1229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849">
              <a:extLst>
                <a:ext uri="{FF2B5EF4-FFF2-40B4-BE49-F238E27FC236}">
                  <a16:creationId xmlns:a16="http://schemas.microsoft.com/office/drawing/2014/main" id="{9A0951D1-97DB-43C9-A20C-4F01C969F1C1}"/>
                </a:ext>
              </a:extLst>
            </p:cNvPr>
            <p:cNvSpPr/>
            <p:nvPr>
              <p:custDataLst>
                <p:tags r:id="rId17"/>
              </p:custDataLst>
            </p:nvPr>
          </p:nvSpPr>
          <p:spPr>
            <a:xfrm>
              <a:off x="8031501" y="1657350"/>
              <a:ext cx="111051" cy="218716"/>
            </a:xfrm>
            <a:custGeom>
              <a:avLst/>
              <a:gdLst/>
              <a:ahLst/>
              <a:cxnLst/>
              <a:rect l="0" t="0" r="0" b="0"/>
              <a:pathLst>
                <a:path w="111051" h="218716">
                  <a:moveTo>
                    <a:pt x="102849" y="0"/>
                  </a:moveTo>
                  <a:lnTo>
                    <a:pt x="102849" y="0"/>
                  </a:lnTo>
                  <a:lnTo>
                    <a:pt x="107905" y="0"/>
                  </a:lnTo>
                  <a:lnTo>
                    <a:pt x="109396" y="1058"/>
                  </a:lnTo>
                  <a:lnTo>
                    <a:pt x="110389" y="2822"/>
                  </a:lnTo>
                  <a:lnTo>
                    <a:pt x="111050" y="5056"/>
                  </a:lnTo>
                  <a:lnTo>
                    <a:pt x="106925" y="18314"/>
                  </a:lnTo>
                  <a:lnTo>
                    <a:pt x="78199" y="61526"/>
                  </a:lnTo>
                  <a:lnTo>
                    <a:pt x="62076" y="98937"/>
                  </a:lnTo>
                  <a:lnTo>
                    <a:pt x="38820" y="141722"/>
                  </a:lnTo>
                  <a:lnTo>
                    <a:pt x="14460" y="183522"/>
                  </a:lnTo>
                  <a:lnTo>
                    <a:pt x="0" y="214978"/>
                  </a:lnTo>
                  <a:lnTo>
                    <a:pt x="417" y="216344"/>
                  </a:lnTo>
                  <a:lnTo>
                    <a:pt x="1752" y="217254"/>
                  </a:lnTo>
                  <a:lnTo>
                    <a:pt x="7118" y="218266"/>
                  </a:lnTo>
                  <a:lnTo>
                    <a:pt x="16557" y="218715"/>
                  </a:lnTo>
                  <a:lnTo>
                    <a:pt x="74274"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850">
              <a:extLst>
                <a:ext uri="{FF2B5EF4-FFF2-40B4-BE49-F238E27FC236}">
                  <a16:creationId xmlns:a16="http://schemas.microsoft.com/office/drawing/2014/main" id="{6D1AE74F-440E-D593-1F05-CB8B4532237E}"/>
                </a:ext>
              </a:extLst>
            </p:cNvPr>
            <p:cNvSpPr/>
            <p:nvPr>
              <p:custDataLst>
                <p:tags r:id="rId18"/>
              </p:custDataLst>
            </p:nvPr>
          </p:nvSpPr>
          <p:spPr>
            <a:xfrm>
              <a:off x="8001000" y="1734772"/>
              <a:ext cx="171451" cy="27354"/>
            </a:xfrm>
            <a:custGeom>
              <a:avLst/>
              <a:gdLst/>
              <a:ahLst/>
              <a:cxnLst/>
              <a:rect l="0" t="0" r="0" b="0"/>
              <a:pathLst>
                <a:path w="171451" h="27354">
                  <a:moveTo>
                    <a:pt x="0" y="27353"/>
                  </a:moveTo>
                  <a:lnTo>
                    <a:pt x="0" y="27353"/>
                  </a:lnTo>
                  <a:lnTo>
                    <a:pt x="5056" y="22297"/>
                  </a:lnTo>
                  <a:lnTo>
                    <a:pt x="43849" y="4963"/>
                  </a:lnTo>
                  <a:lnTo>
                    <a:pt x="83882" y="0"/>
                  </a:lnTo>
                  <a:lnTo>
                    <a:pt x="123461" y="1842"/>
                  </a:lnTo>
                  <a:lnTo>
                    <a:pt x="171450" y="83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851">
              <a:extLst>
                <a:ext uri="{FF2B5EF4-FFF2-40B4-BE49-F238E27FC236}">
                  <a16:creationId xmlns:a16="http://schemas.microsoft.com/office/drawing/2014/main" id="{C2BDF366-5E52-5FE9-88CF-7C6D20795477}"/>
                </a:ext>
              </a:extLst>
            </p:cNvPr>
            <p:cNvSpPr/>
            <p:nvPr>
              <p:custDataLst>
                <p:tags r:id="rId19"/>
              </p:custDataLst>
            </p:nvPr>
          </p:nvSpPr>
          <p:spPr>
            <a:xfrm>
              <a:off x="6686550" y="2147628"/>
              <a:ext cx="148992" cy="119323"/>
            </a:xfrm>
            <a:custGeom>
              <a:avLst/>
              <a:gdLst/>
              <a:ahLst/>
              <a:cxnLst/>
              <a:rect l="0" t="0" r="0" b="0"/>
              <a:pathLst>
                <a:path w="148992" h="119323">
                  <a:moveTo>
                    <a:pt x="114300" y="14547"/>
                  </a:moveTo>
                  <a:lnTo>
                    <a:pt x="114300" y="14547"/>
                  </a:lnTo>
                  <a:lnTo>
                    <a:pt x="133316" y="14547"/>
                  </a:lnTo>
                  <a:lnTo>
                    <a:pt x="133347" y="6346"/>
                  </a:lnTo>
                  <a:lnTo>
                    <a:pt x="132290" y="5905"/>
                  </a:lnTo>
                  <a:lnTo>
                    <a:pt x="117103" y="4041"/>
                  </a:lnTo>
                  <a:lnTo>
                    <a:pt x="110960" y="0"/>
                  </a:lnTo>
                  <a:lnTo>
                    <a:pt x="99057" y="321"/>
                  </a:lnTo>
                  <a:lnTo>
                    <a:pt x="52202" y="5897"/>
                  </a:lnTo>
                  <a:lnTo>
                    <a:pt x="45073" y="9997"/>
                  </a:lnTo>
                  <a:lnTo>
                    <a:pt x="42749" y="12572"/>
                  </a:lnTo>
                  <a:lnTo>
                    <a:pt x="40166" y="18255"/>
                  </a:lnTo>
                  <a:lnTo>
                    <a:pt x="40536" y="21253"/>
                  </a:lnTo>
                  <a:lnTo>
                    <a:pt x="43769" y="27405"/>
                  </a:lnTo>
                  <a:lnTo>
                    <a:pt x="54378" y="30845"/>
                  </a:lnTo>
                  <a:lnTo>
                    <a:pt x="95081" y="40839"/>
                  </a:lnTo>
                  <a:lnTo>
                    <a:pt x="120342" y="52823"/>
                  </a:lnTo>
                  <a:lnTo>
                    <a:pt x="144729" y="68545"/>
                  </a:lnTo>
                  <a:lnTo>
                    <a:pt x="148991" y="74882"/>
                  </a:lnTo>
                  <a:lnTo>
                    <a:pt x="148063" y="84049"/>
                  </a:lnTo>
                  <a:lnTo>
                    <a:pt x="146334" y="89457"/>
                  </a:lnTo>
                  <a:lnTo>
                    <a:pt x="144122" y="93062"/>
                  </a:lnTo>
                  <a:lnTo>
                    <a:pt x="141590" y="95465"/>
                  </a:lnTo>
                  <a:lnTo>
                    <a:pt x="124864" y="104379"/>
                  </a:lnTo>
                  <a:lnTo>
                    <a:pt x="97204" y="108192"/>
                  </a:lnTo>
                  <a:lnTo>
                    <a:pt x="50705" y="102047"/>
                  </a:lnTo>
                  <a:lnTo>
                    <a:pt x="3739" y="100318"/>
                  </a:lnTo>
                  <a:lnTo>
                    <a:pt x="2492" y="100303"/>
                  </a:lnTo>
                  <a:lnTo>
                    <a:pt x="1661" y="101351"/>
                  </a:lnTo>
                  <a:lnTo>
                    <a:pt x="492" y="107882"/>
                  </a:lnTo>
                  <a:lnTo>
                    <a:pt x="0" y="119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852">
              <a:extLst>
                <a:ext uri="{FF2B5EF4-FFF2-40B4-BE49-F238E27FC236}">
                  <a16:creationId xmlns:a16="http://schemas.microsoft.com/office/drawing/2014/main" id="{EDDFED22-E6FD-7BCE-C962-11D15864D23E}"/>
                </a:ext>
              </a:extLst>
            </p:cNvPr>
            <p:cNvSpPr/>
            <p:nvPr>
              <p:custDataLst>
                <p:tags r:id="rId20"/>
              </p:custDataLst>
            </p:nvPr>
          </p:nvSpPr>
          <p:spPr>
            <a:xfrm>
              <a:off x="6917690" y="2115093"/>
              <a:ext cx="416561" cy="113040"/>
            </a:xfrm>
            <a:custGeom>
              <a:avLst/>
              <a:gdLst/>
              <a:ahLst/>
              <a:cxnLst/>
              <a:rect l="0" t="0" r="0" b="0"/>
              <a:pathLst>
                <a:path w="416561" h="113040">
                  <a:moveTo>
                    <a:pt x="83185" y="37557"/>
                  </a:moveTo>
                  <a:lnTo>
                    <a:pt x="83185" y="37557"/>
                  </a:lnTo>
                  <a:lnTo>
                    <a:pt x="88241" y="37557"/>
                  </a:lnTo>
                  <a:lnTo>
                    <a:pt x="89730" y="36499"/>
                  </a:lnTo>
                  <a:lnTo>
                    <a:pt x="90723" y="34735"/>
                  </a:lnTo>
                  <a:lnTo>
                    <a:pt x="92317" y="29356"/>
                  </a:lnTo>
                  <a:lnTo>
                    <a:pt x="95358" y="28621"/>
                  </a:lnTo>
                  <a:lnTo>
                    <a:pt x="100876" y="28148"/>
                  </a:lnTo>
                  <a:lnTo>
                    <a:pt x="101329" y="27051"/>
                  </a:lnTo>
                  <a:lnTo>
                    <a:pt x="101833" y="23010"/>
                  </a:lnTo>
                  <a:lnTo>
                    <a:pt x="99234" y="17686"/>
                  </a:lnTo>
                  <a:lnTo>
                    <a:pt x="88942" y="5645"/>
                  </a:lnTo>
                  <a:lnTo>
                    <a:pt x="82921" y="2207"/>
                  </a:lnTo>
                  <a:lnTo>
                    <a:pt x="70759" y="272"/>
                  </a:lnTo>
                  <a:lnTo>
                    <a:pt x="65377" y="0"/>
                  </a:lnTo>
                  <a:lnTo>
                    <a:pt x="50929" y="8165"/>
                  </a:lnTo>
                  <a:lnTo>
                    <a:pt x="20840" y="34221"/>
                  </a:lnTo>
                  <a:lnTo>
                    <a:pt x="6034" y="58441"/>
                  </a:lnTo>
                  <a:lnTo>
                    <a:pt x="0" y="80669"/>
                  </a:lnTo>
                  <a:lnTo>
                    <a:pt x="1271" y="87465"/>
                  </a:lnTo>
                  <a:lnTo>
                    <a:pt x="14085" y="109877"/>
                  </a:lnTo>
                  <a:lnTo>
                    <a:pt x="21076" y="112032"/>
                  </a:lnTo>
                  <a:lnTo>
                    <a:pt x="25904" y="112607"/>
                  </a:lnTo>
                  <a:lnTo>
                    <a:pt x="36913" y="107602"/>
                  </a:lnTo>
                  <a:lnTo>
                    <a:pt x="70957" y="82656"/>
                  </a:lnTo>
                  <a:lnTo>
                    <a:pt x="97190" y="49682"/>
                  </a:lnTo>
                  <a:lnTo>
                    <a:pt x="103562" y="38327"/>
                  </a:lnTo>
                  <a:lnTo>
                    <a:pt x="120750" y="19078"/>
                  </a:lnTo>
                  <a:lnTo>
                    <a:pt x="121271" y="64283"/>
                  </a:lnTo>
                  <a:lnTo>
                    <a:pt x="121284" y="91548"/>
                  </a:lnTo>
                  <a:lnTo>
                    <a:pt x="124107" y="96125"/>
                  </a:lnTo>
                  <a:lnTo>
                    <a:pt x="126341" y="98827"/>
                  </a:lnTo>
                  <a:lnTo>
                    <a:pt x="128889" y="99570"/>
                  </a:lnTo>
                  <a:lnTo>
                    <a:pt x="131646" y="99008"/>
                  </a:lnTo>
                  <a:lnTo>
                    <a:pt x="137531" y="96618"/>
                  </a:lnTo>
                  <a:lnTo>
                    <a:pt x="143675" y="95557"/>
                  </a:lnTo>
                  <a:lnTo>
                    <a:pt x="149934" y="89440"/>
                  </a:lnTo>
                  <a:lnTo>
                    <a:pt x="157301" y="80725"/>
                  </a:lnTo>
                  <a:lnTo>
                    <a:pt x="172290" y="68810"/>
                  </a:lnTo>
                  <a:lnTo>
                    <a:pt x="183905" y="54460"/>
                  </a:lnTo>
                  <a:lnTo>
                    <a:pt x="190744" y="50361"/>
                  </a:lnTo>
                  <a:lnTo>
                    <a:pt x="224076" y="37573"/>
                  </a:lnTo>
                  <a:lnTo>
                    <a:pt x="229764" y="32978"/>
                  </a:lnTo>
                  <a:lnTo>
                    <a:pt x="231705" y="32388"/>
                  </a:lnTo>
                  <a:lnTo>
                    <a:pt x="232998" y="33052"/>
                  </a:lnTo>
                  <a:lnTo>
                    <a:pt x="241790" y="52173"/>
                  </a:lnTo>
                  <a:lnTo>
                    <a:pt x="245023" y="98794"/>
                  </a:lnTo>
                  <a:lnTo>
                    <a:pt x="245098" y="103516"/>
                  </a:lnTo>
                  <a:lnTo>
                    <a:pt x="250163" y="98963"/>
                  </a:lnTo>
                  <a:lnTo>
                    <a:pt x="252648" y="93777"/>
                  </a:lnTo>
                  <a:lnTo>
                    <a:pt x="253310" y="90912"/>
                  </a:lnTo>
                  <a:lnTo>
                    <a:pt x="259299" y="81823"/>
                  </a:lnTo>
                  <a:lnTo>
                    <a:pt x="275729" y="61317"/>
                  </a:lnTo>
                  <a:lnTo>
                    <a:pt x="286789" y="44837"/>
                  </a:lnTo>
                  <a:lnTo>
                    <a:pt x="308615" y="29995"/>
                  </a:lnTo>
                  <a:lnTo>
                    <a:pt x="310730" y="30399"/>
                  </a:lnTo>
                  <a:lnTo>
                    <a:pt x="315903" y="33670"/>
                  </a:lnTo>
                  <a:lnTo>
                    <a:pt x="317705" y="36024"/>
                  </a:lnTo>
                  <a:lnTo>
                    <a:pt x="319708" y="41462"/>
                  </a:lnTo>
                  <a:lnTo>
                    <a:pt x="321248" y="85458"/>
                  </a:lnTo>
                  <a:lnTo>
                    <a:pt x="321309" y="113039"/>
                  </a:lnTo>
                  <a:lnTo>
                    <a:pt x="334567" y="100437"/>
                  </a:lnTo>
                  <a:lnTo>
                    <a:pt x="369793" y="56335"/>
                  </a:lnTo>
                  <a:lnTo>
                    <a:pt x="384391" y="41266"/>
                  </a:lnTo>
                  <a:lnTo>
                    <a:pt x="389210" y="39206"/>
                  </a:lnTo>
                  <a:lnTo>
                    <a:pt x="391976" y="38656"/>
                  </a:lnTo>
                  <a:lnTo>
                    <a:pt x="393821" y="37231"/>
                  </a:lnTo>
                  <a:lnTo>
                    <a:pt x="395870" y="32826"/>
                  </a:lnTo>
                  <a:lnTo>
                    <a:pt x="397475" y="32286"/>
                  </a:lnTo>
                  <a:lnTo>
                    <a:pt x="399603" y="32985"/>
                  </a:lnTo>
                  <a:lnTo>
                    <a:pt x="404789" y="35525"/>
                  </a:lnTo>
                  <a:lnTo>
                    <a:pt x="410623" y="36654"/>
                  </a:lnTo>
                  <a:lnTo>
                    <a:pt x="412602" y="38013"/>
                  </a:lnTo>
                  <a:lnTo>
                    <a:pt x="413921" y="39978"/>
                  </a:lnTo>
                  <a:lnTo>
                    <a:pt x="415388" y="46041"/>
                  </a:lnTo>
                  <a:lnTo>
                    <a:pt x="416560" y="75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853">
              <a:extLst>
                <a:ext uri="{FF2B5EF4-FFF2-40B4-BE49-F238E27FC236}">
                  <a16:creationId xmlns:a16="http://schemas.microsoft.com/office/drawing/2014/main" id="{4D9D7572-E48B-9663-F6DA-90805B8F39BB}"/>
                </a:ext>
              </a:extLst>
            </p:cNvPr>
            <p:cNvSpPr/>
            <p:nvPr>
              <p:custDataLst>
                <p:tags r:id="rId21"/>
              </p:custDataLst>
            </p:nvPr>
          </p:nvSpPr>
          <p:spPr>
            <a:xfrm>
              <a:off x="7372505" y="2117007"/>
              <a:ext cx="113533" cy="233874"/>
            </a:xfrm>
            <a:custGeom>
              <a:avLst/>
              <a:gdLst/>
              <a:ahLst/>
              <a:cxnLst/>
              <a:rect l="0" t="0" r="0" b="0"/>
              <a:pathLst>
                <a:path w="113533" h="233874">
                  <a:moveTo>
                    <a:pt x="37945" y="16593"/>
                  </a:moveTo>
                  <a:lnTo>
                    <a:pt x="37945" y="16593"/>
                  </a:lnTo>
                  <a:lnTo>
                    <a:pt x="37945" y="11537"/>
                  </a:lnTo>
                  <a:lnTo>
                    <a:pt x="39003" y="11105"/>
                  </a:lnTo>
                  <a:lnTo>
                    <a:pt x="43001" y="13448"/>
                  </a:lnTo>
                  <a:lnTo>
                    <a:pt x="44492" y="13438"/>
                  </a:lnTo>
                  <a:lnTo>
                    <a:pt x="45485" y="12373"/>
                  </a:lnTo>
                  <a:lnTo>
                    <a:pt x="46146" y="10605"/>
                  </a:lnTo>
                  <a:lnTo>
                    <a:pt x="47646" y="10484"/>
                  </a:lnTo>
                  <a:lnTo>
                    <a:pt x="52135" y="13172"/>
                  </a:lnTo>
                  <a:lnTo>
                    <a:pt x="53754" y="15371"/>
                  </a:lnTo>
                  <a:lnTo>
                    <a:pt x="55555" y="20636"/>
                  </a:lnTo>
                  <a:lnTo>
                    <a:pt x="55652" y="47848"/>
                  </a:lnTo>
                  <a:lnTo>
                    <a:pt x="43700" y="88090"/>
                  </a:lnTo>
                  <a:lnTo>
                    <a:pt x="31477" y="128866"/>
                  </a:lnTo>
                  <a:lnTo>
                    <a:pt x="21694" y="171415"/>
                  </a:lnTo>
                  <a:lnTo>
                    <a:pt x="14392" y="215215"/>
                  </a:lnTo>
                  <a:lnTo>
                    <a:pt x="8780" y="226578"/>
                  </a:lnTo>
                  <a:lnTo>
                    <a:pt x="1609" y="233873"/>
                  </a:lnTo>
                  <a:lnTo>
                    <a:pt x="0" y="190681"/>
                  </a:lnTo>
                  <a:lnTo>
                    <a:pt x="4947" y="155193"/>
                  </a:lnTo>
                  <a:lnTo>
                    <a:pt x="13116" y="117867"/>
                  </a:lnTo>
                  <a:lnTo>
                    <a:pt x="31904" y="75991"/>
                  </a:lnTo>
                  <a:lnTo>
                    <a:pt x="45562" y="53125"/>
                  </a:lnTo>
                  <a:lnTo>
                    <a:pt x="91882" y="9984"/>
                  </a:lnTo>
                  <a:lnTo>
                    <a:pt x="100017" y="3072"/>
                  </a:lnTo>
                  <a:lnTo>
                    <a:pt x="107160" y="0"/>
                  </a:lnTo>
                  <a:lnTo>
                    <a:pt x="109489" y="240"/>
                  </a:lnTo>
                  <a:lnTo>
                    <a:pt x="111041" y="1457"/>
                  </a:lnTo>
                  <a:lnTo>
                    <a:pt x="112076" y="3328"/>
                  </a:lnTo>
                  <a:lnTo>
                    <a:pt x="113532" y="16073"/>
                  </a:lnTo>
                  <a:lnTo>
                    <a:pt x="103850" y="38311"/>
                  </a:lnTo>
                  <a:lnTo>
                    <a:pt x="93342" y="50234"/>
                  </a:lnTo>
                  <a:lnTo>
                    <a:pt x="81616" y="58003"/>
                  </a:lnTo>
                  <a:lnTo>
                    <a:pt x="62055" y="62376"/>
                  </a:lnTo>
                  <a:lnTo>
                    <a:pt x="9370" y="642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854">
              <a:extLst>
                <a:ext uri="{FF2B5EF4-FFF2-40B4-BE49-F238E27FC236}">
                  <a16:creationId xmlns:a16="http://schemas.microsoft.com/office/drawing/2014/main" id="{F1058B2C-79BA-9DAB-2A0A-460EC9C99D5E}"/>
                </a:ext>
              </a:extLst>
            </p:cNvPr>
            <p:cNvSpPr/>
            <p:nvPr>
              <p:custDataLst>
                <p:tags r:id="rId22"/>
              </p:custDataLst>
            </p:nvPr>
          </p:nvSpPr>
          <p:spPr>
            <a:xfrm>
              <a:off x="7524750" y="2057792"/>
              <a:ext cx="47626" cy="161534"/>
            </a:xfrm>
            <a:custGeom>
              <a:avLst/>
              <a:gdLst/>
              <a:ahLst/>
              <a:cxnLst/>
              <a:rect l="0" t="0" r="0" b="0"/>
              <a:pathLst>
                <a:path w="47626" h="161534">
                  <a:moveTo>
                    <a:pt x="47625" y="9133"/>
                  </a:moveTo>
                  <a:lnTo>
                    <a:pt x="47625" y="9133"/>
                  </a:lnTo>
                  <a:lnTo>
                    <a:pt x="47625" y="0"/>
                  </a:lnTo>
                  <a:lnTo>
                    <a:pt x="31379" y="47313"/>
                  </a:lnTo>
                  <a:lnTo>
                    <a:pt x="12667" y="89295"/>
                  </a:lnTo>
                  <a:lnTo>
                    <a:pt x="2816" y="124216"/>
                  </a:lnTo>
                  <a:lnTo>
                    <a:pt x="0" y="161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855">
              <a:extLst>
                <a:ext uri="{FF2B5EF4-FFF2-40B4-BE49-F238E27FC236}">
                  <a16:creationId xmlns:a16="http://schemas.microsoft.com/office/drawing/2014/main" id="{FF4B0EA9-DA28-9BD5-F175-71DD7A8828DB}"/>
                </a:ext>
              </a:extLst>
            </p:cNvPr>
            <p:cNvSpPr/>
            <p:nvPr>
              <p:custDataLst>
                <p:tags r:id="rId23"/>
              </p:custDataLst>
            </p:nvPr>
          </p:nvSpPr>
          <p:spPr>
            <a:xfrm>
              <a:off x="7590782" y="2115186"/>
              <a:ext cx="111626" cy="112899"/>
            </a:xfrm>
            <a:custGeom>
              <a:avLst/>
              <a:gdLst/>
              <a:ahLst/>
              <a:cxnLst/>
              <a:rect l="0" t="0" r="0" b="0"/>
              <a:pathLst>
                <a:path w="111626" h="112899">
                  <a:moveTo>
                    <a:pt x="10168" y="56514"/>
                  </a:moveTo>
                  <a:lnTo>
                    <a:pt x="10168" y="56514"/>
                  </a:lnTo>
                  <a:lnTo>
                    <a:pt x="15224" y="51458"/>
                  </a:lnTo>
                  <a:lnTo>
                    <a:pt x="20529" y="48975"/>
                  </a:lnTo>
                  <a:lnTo>
                    <a:pt x="23425" y="48313"/>
                  </a:lnTo>
                  <a:lnTo>
                    <a:pt x="37795" y="40704"/>
                  </a:lnTo>
                  <a:lnTo>
                    <a:pt x="83212" y="30115"/>
                  </a:lnTo>
                  <a:lnTo>
                    <a:pt x="87438" y="29389"/>
                  </a:lnTo>
                  <a:lnTo>
                    <a:pt x="103501" y="18256"/>
                  </a:lnTo>
                  <a:lnTo>
                    <a:pt x="109858" y="10230"/>
                  </a:lnTo>
                  <a:lnTo>
                    <a:pt x="111553" y="6608"/>
                  </a:lnTo>
                  <a:lnTo>
                    <a:pt x="111625" y="4193"/>
                  </a:lnTo>
                  <a:lnTo>
                    <a:pt x="110615" y="2584"/>
                  </a:lnTo>
                  <a:lnTo>
                    <a:pt x="108882" y="1510"/>
                  </a:lnTo>
                  <a:lnTo>
                    <a:pt x="96331" y="0"/>
                  </a:lnTo>
                  <a:lnTo>
                    <a:pt x="69094" y="4609"/>
                  </a:lnTo>
                  <a:lnTo>
                    <a:pt x="44326" y="17734"/>
                  </a:lnTo>
                  <a:lnTo>
                    <a:pt x="10485" y="57679"/>
                  </a:lnTo>
                  <a:lnTo>
                    <a:pt x="4030" y="66816"/>
                  </a:lnTo>
                  <a:lnTo>
                    <a:pt x="784" y="75024"/>
                  </a:lnTo>
                  <a:lnTo>
                    <a:pt x="0" y="89787"/>
                  </a:lnTo>
                  <a:lnTo>
                    <a:pt x="3180" y="100583"/>
                  </a:lnTo>
                  <a:lnTo>
                    <a:pt x="5509" y="104943"/>
                  </a:lnTo>
                  <a:lnTo>
                    <a:pt x="9180" y="107850"/>
                  </a:lnTo>
                  <a:lnTo>
                    <a:pt x="18901" y="111080"/>
                  </a:lnTo>
                  <a:lnTo>
                    <a:pt x="41330" y="112898"/>
                  </a:lnTo>
                  <a:lnTo>
                    <a:pt x="76843" y="1041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856">
              <a:extLst>
                <a:ext uri="{FF2B5EF4-FFF2-40B4-BE49-F238E27FC236}">
                  <a16:creationId xmlns:a16="http://schemas.microsoft.com/office/drawing/2014/main" id="{E26B9A05-3894-E0B5-DC0E-6DC782EBB812}"/>
                </a:ext>
              </a:extLst>
            </p:cNvPr>
            <p:cNvSpPr/>
            <p:nvPr>
              <p:custDataLst>
                <p:tags r:id="rId24"/>
              </p:custDataLst>
            </p:nvPr>
          </p:nvSpPr>
          <p:spPr>
            <a:xfrm>
              <a:off x="7991475" y="224790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857">
              <a:extLst>
                <a:ext uri="{FF2B5EF4-FFF2-40B4-BE49-F238E27FC236}">
                  <a16:creationId xmlns:a16="http://schemas.microsoft.com/office/drawing/2014/main" id="{4356D113-ED8E-D6FE-1F36-9446F43AAD97}"/>
                </a:ext>
              </a:extLst>
            </p:cNvPr>
            <p:cNvSpPr/>
            <p:nvPr>
              <p:custDataLst>
                <p:tags r:id="rId25"/>
              </p:custDataLst>
            </p:nvPr>
          </p:nvSpPr>
          <p:spPr>
            <a:xfrm>
              <a:off x="7715250" y="2105186"/>
              <a:ext cx="121718" cy="123665"/>
            </a:xfrm>
            <a:custGeom>
              <a:avLst/>
              <a:gdLst/>
              <a:ahLst/>
              <a:cxnLst/>
              <a:rect l="0" t="0" r="0" b="0"/>
              <a:pathLst>
                <a:path w="121718" h="123665">
                  <a:moveTo>
                    <a:pt x="95250" y="28414"/>
                  </a:moveTo>
                  <a:lnTo>
                    <a:pt x="95250" y="28414"/>
                  </a:lnTo>
                  <a:lnTo>
                    <a:pt x="116708" y="15156"/>
                  </a:lnTo>
                  <a:lnTo>
                    <a:pt x="120662" y="9116"/>
                  </a:lnTo>
                  <a:lnTo>
                    <a:pt x="121717" y="6024"/>
                  </a:lnTo>
                  <a:lnTo>
                    <a:pt x="121361" y="3962"/>
                  </a:lnTo>
                  <a:lnTo>
                    <a:pt x="120066" y="2588"/>
                  </a:lnTo>
                  <a:lnTo>
                    <a:pt x="118144" y="1671"/>
                  </a:lnTo>
                  <a:lnTo>
                    <a:pt x="93179" y="0"/>
                  </a:lnTo>
                  <a:lnTo>
                    <a:pt x="48179" y="16095"/>
                  </a:lnTo>
                  <a:lnTo>
                    <a:pt x="37994" y="22233"/>
                  </a:lnTo>
                  <a:lnTo>
                    <a:pt x="32761" y="28489"/>
                  </a:lnTo>
                  <a:lnTo>
                    <a:pt x="29815" y="37961"/>
                  </a:lnTo>
                  <a:lnTo>
                    <a:pt x="29402" y="41129"/>
                  </a:lnTo>
                  <a:lnTo>
                    <a:pt x="31765" y="47471"/>
                  </a:lnTo>
                  <a:lnTo>
                    <a:pt x="33876" y="50643"/>
                  </a:lnTo>
                  <a:lnTo>
                    <a:pt x="78990" y="73923"/>
                  </a:lnTo>
                  <a:lnTo>
                    <a:pt x="96194" y="88935"/>
                  </a:lnTo>
                  <a:lnTo>
                    <a:pt x="100961" y="96940"/>
                  </a:lnTo>
                  <a:lnTo>
                    <a:pt x="101174" y="100556"/>
                  </a:lnTo>
                  <a:lnTo>
                    <a:pt x="98589" y="107397"/>
                  </a:lnTo>
                  <a:lnTo>
                    <a:pt x="88267" y="113965"/>
                  </a:lnTo>
                  <a:lnTo>
                    <a:pt x="67428" y="120790"/>
                  </a:lnTo>
                  <a:lnTo>
                    <a:pt x="0" y="123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Hypothesis Testing about </a:t>
            </a:r>
            <a:r>
              <a:rPr lang="en-US" i="1" dirty="0"/>
              <a:t>p</a:t>
            </a:r>
            <a:r>
              <a:rPr lang="en-US" baseline="-25000" dirty="0"/>
              <a:t>1</a:t>
            </a:r>
            <a:r>
              <a:rPr lang="en-US" dirty="0"/>
              <a:t>-</a:t>
            </a:r>
            <a:r>
              <a:rPr lang="en-US" i="1" dirty="0"/>
              <a:t>p</a:t>
            </a:r>
            <a:r>
              <a:rPr lang="en-US" baseline="-25000" dirty="0"/>
              <a:t>2</a:t>
            </a:r>
          </a:p>
        </p:txBody>
      </p:sp>
      <p:pic>
        <p:nvPicPr>
          <p:cNvPr id="5" name="Picture 4">
            <a:extLst>
              <a:ext uri="{FF2B5EF4-FFF2-40B4-BE49-F238E27FC236}">
                <a16:creationId xmlns:a16="http://schemas.microsoft.com/office/drawing/2014/main" id="{9B69CA26-CA7F-46C9-92BA-C1930CD28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8686800" cy="2709250"/>
          </a:xfrm>
          <a:prstGeom prst="rect">
            <a:avLst/>
          </a:prstGeom>
        </p:spPr>
      </p:pic>
    </p:spTree>
    <p:extLst>
      <p:ext uri="{BB962C8B-B14F-4D97-AF65-F5344CB8AC3E}">
        <p14:creationId xmlns:p14="http://schemas.microsoft.com/office/powerpoint/2010/main" val="6529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Population Proportions </a:t>
            </a:r>
          </a:p>
        </p:txBody>
      </p:sp>
      <p:grpSp>
        <p:nvGrpSpPr>
          <p:cNvPr id="775" name="SMARTInkShape-Group174">
            <a:extLst>
              <a:ext uri="{FF2B5EF4-FFF2-40B4-BE49-F238E27FC236}">
                <a16:creationId xmlns:a16="http://schemas.microsoft.com/office/drawing/2014/main" id="{C5A5BC71-AAD6-0869-BF6F-9F5EE673B9D1}"/>
              </a:ext>
            </a:extLst>
          </p:cNvPr>
          <p:cNvGrpSpPr/>
          <p:nvPr/>
        </p:nvGrpSpPr>
        <p:grpSpPr>
          <a:xfrm>
            <a:off x="2714625" y="4769416"/>
            <a:ext cx="1230735" cy="1136085"/>
            <a:chOff x="2714625" y="4769416"/>
            <a:chExt cx="1230735" cy="1136085"/>
          </a:xfrm>
        </p:grpSpPr>
        <p:sp>
          <p:nvSpPr>
            <p:cNvPr id="751" name="SMARTInkShape-858">
              <a:extLst>
                <a:ext uri="{FF2B5EF4-FFF2-40B4-BE49-F238E27FC236}">
                  <a16:creationId xmlns:a16="http://schemas.microsoft.com/office/drawing/2014/main" id="{42E3E875-5AB6-FC00-D589-8CCBB5E54DD5}"/>
                </a:ext>
              </a:extLst>
            </p:cNvPr>
            <p:cNvSpPr/>
            <p:nvPr>
              <p:custDataLst>
                <p:tags r:id="rId116"/>
              </p:custDataLst>
            </p:nvPr>
          </p:nvSpPr>
          <p:spPr>
            <a:xfrm>
              <a:off x="2867025" y="4858142"/>
              <a:ext cx="104776" cy="323459"/>
            </a:xfrm>
            <a:custGeom>
              <a:avLst/>
              <a:gdLst/>
              <a:ahLst/>
              <a:cxnLst/>
              <a:rect l="0" t="0" r="0" b="0"/>
              <a:pathLst>
                <a:path w="104776" h="323459">
                  <a:moveTo>
                    <a:pt x="104775" y="9133"/>
                  </a:moveTo>
                  <a:lnTo>
                    <a:pt x="104775" y="9133"/>
                  </a:lnTo>
                  <a:lnTo>
                    <a:pt x="104775" y="0"/>
                  </a:lnTo>
                  <a:lnTo>
                    <a:pt x="103717" y="44179"/>
                  </a:lnTo>
                  <a:lnTo>
                    <a:pt x="97237" y="84730"/>
                  </a:lnTo>
                  <a:lnTo>
                    <a:pt x="90586" y="123314"/>
                  </a:lnTo>
                  <a:lnTo>
                    <a:pt x="78023" y="158138"/>
                  </a:lnTo>
                  <a:lnTo>
                    <a:pt x="63217" y="200038"/>
                  </a:lnTo>
                  <a:lnTo>
                    <a:pt x="48196" y="240949"/>
                  </a:lnTo>
                  <a:lnTo>
                    <a:pt x="31825" y="285389"/>
                  </a:lnTo>
                  <a:lnTo>
                    <a:pt x="0" y="323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SMARTInkShape-859">
              <a:extLst>
                <a:ext uri="{FF2B5EF4-FFF2-40B4-BE49-F238E27FC236}">
                  <a16:creationId xmlns:a16="http://schemas.microsoft.com/office/drawing/2014/main" id="{AF025831-0451-994F-0683-127F19342939}"/>
                </a:ext>
              </a:extLst>
            </p:cNvPr>
            <p:cNvSpPr/>
            <p:nvPr>
              <p:custDataLst>
                <p:tags r:id="rId117"/>
              </p:custDataLst>
            </p:nvPr>
          </p:nvSpPr>
          <p:spPr>
            <a:xfrm>
              <a:off x="2914650" y="4878979"/>
              <a:ext cx="94540" cy="83547"/>
            </a:xfrm>
            <a:custGeom>
              <a:avLst/>
              <a:gdLst/>
              <a:ahLst/>
              <a:cxnLst/>
              <a:rect l="0" t="0" r="0" b="0"/>
              <a:pathLst>
                <a:path w="94540" h="83547">
                  <a:moveTo>
                    <a:pt x="9525" y="83546"/>
                  </a:moveTo>
                  <a:lnTo>
                    <a:pt x="9525" y="83546"/>
                  </a:lnTo>
                  <a:lnTo>
                    <a:pt x="10583" y="73825"/>
                  </a:lnTo>
                  <a:lnTo>
                    <a:pt x="22708" y="43526"/>
                  </a:lnTo>
                  <a:lnTo>
                    <a:pt x="40116" y="17080"/>
                  </a:lnTo>
                  <a:lnTo>
                    <a:pt x="55513" y="5174"/>
                  </a:lnTo>
                  <a:lnTo>
                    <a:pt x="73481" y="0"/>
                  </a:lnTo>
                  <a:lnTo>
                    <a:pt x="83106" y="1611"/>
                  </a:lnTo>
                  <a:lnTo>
                    <a:pt x="87154" y="3523"/>
                  </a:lnTo>
                  <a:lnTo>
                    <a:pt x="89853" y="5856"/>
                  </a:lnTo>
                  <a:lnTo>
                    <a:pt x="92851" y="11270"/>
                  </a:lnTo>
                  <a:lnTo>
                    <a:pt x="94539" y="30381"/>
                  </a:lnTo>
                  <a:lnTo>
                    <a:pt x="89983" y="51094"/>
                  </a:lnTo>
                  <a:lnTo>
                    <a:pt x="85389" y="56621"/>
                  </a:lnTo>
                  <a:lnTo>
                    <a:pt x="51383" y="76577"/>
                  </a:lnTo>
                  <a:lnTo>
                    <a:pt x="0" y="835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3" name="SMARTInkShape-860">
              <a:extLst>
                <a:ext uri="{FF2B5EF4-FFF2-40B4-BE49-F238E27FC236}">
                  <a16:creationId xmlns:a16="http://schemas.microsoft.com/office/drawing/2014/main" id="{8EE3DA56-F72E-7328-7B0C-8362FF82A761}"/>
                </a:ext>
              </a:extLst>
            </p:cNvPr>
            <p:cNvSpPr/>
            <p:nvPr>
              <p:custDataLst>
                <p:tags r:id="rId118"/>
              </p:custDataLst>
            </p:nvPr>
          </p:nvSpPr>
          <p:spPr>
            <a:xfrm>
              <a:off x="3092071" y="4876800"/>
              <a:ext cx="73873" cy="103240"/>
            </a:xfrm>
            <a:custGeom>
              <a:avLst/>
              <a:gdLst/>
              <a:ahLst/>
              <a:cxnLst/>
              <a:rect l="0" t="0" r="0" b="0"/>
              <a:pathLst>
                <a:path w="73873" h="103240">
                  <a:moveTo>
                    <a:pt x="41654" y="28575"/>
                  </a:moveTo>
                  <a:lnTo>
                    <a:pt x="41654" y="28575"/>
                  </a:lnTo>
                  <a:lnTo>
                    <a:pt x="46710" y="23519"/>
                  </a:lnTo>
                  <a:lnTo>
                    <a:pt x="49192" y="18214"/>
                  </a:lnTo>
                  <a:lnTo>
                    <a:pt x="51063" y="1832"/>
                  </a:lnTo>
                  <a:lnTo>
                    <a:pt x="50043" y="1222"/>
                  </a:lnTo>
                  <a:lnTo>
                    <a:pt x="46088" y="543"/>
                  </a:lnTo>
                  <a:lnTo>
                    <a:pt x="27798" y="5217"/>
                  </a:lnTo>
                  <a:lnTo>
                    <a:pt x="16799" y="13255"/>
                  </a:lnTo>
                  <a:lnTo>
                    <a:pt x="8382" y="24941"/>
                  </a:lnTo>
                  <a:lnTo>
                    <a:pt x="1114" y="40718"/>
                  </a:lnTo>
                  <a:lnTo>
                    <a:pt x="0" y="55492"/>
                  </a:lnTo>
                  <a:lnTo>
                    <a:pt x="4091" y="70171"/>
                  </a:lnTo>
                  <a:lnTo>
                    <a:pt x="12965" y="87280"/>
                  </a:lnTo>
                  <a:lnTo>
                    <a:pt x="18294" y="93111"/>
                  </a:lnTo>
                  <a:lnTo>
                    <a:pt x="29861" y="99591"/>
                  </a:lnTo>
                  <a:lnTo>
                    <a:pt x="48273" y="103239"/>
                  </a:lnTo>
                  <a:lnTo>
                    <a:pt x="53475" y="100576"/>
                  </a:lnTo>
                  <a:lnTo>
                    <a:pt x="62077" y="89150"/>
                  </a:lnTo>
                  <a:lnTo>
                    <a:pt x="72870" y="59811"/>
                  </a:lnTo>
                  <a:lnTo>
                    <a:pt x="73872" y="39283"/>
                  </a:lnTo>
                  <a:lnTo>
                    <a:pt x="72658" y="29364"/>
                  </a:lnTo>
                  <a:lnTo>
                    <a:pt x="65664" y="15520"/>
                  </a:lnTo>
                  <a:lnTo>
                    <a:pt x="56558" y="6897"/>
                  </a:lnTo>
                  <a:lnTo>
                    <a:pt x="4165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4" name="SMARTInkShape-861">
              <a:extLst>
                <a:ext uri="{FF2B5EF4-FFF2-40B4-BE49-F238E27FC236}">
                  <a16:creationId xmlns:a16="http://schemas.microsoft.com/office/drawing/2014/main" id="{C953E607-6C76-18FB-6952-31A9FD454B2B}"/>
                </a:ext>
              </a:extLst>
            </p:cNvPr>
            <p:cNvSpPr/>
            <p:nvPr>
              <p:custDataLst>
                <p:tags r:id="rId119"/>
              </p:custDataLst>
            </p:nvPr>
          </p:nvSpPr>
          <p:spPr>
            <a:xfrm>
              <a:off x="3238688" y="4857750"/>
              <a:ext cx="54560" cy="103642"/>
            </a:xfrm>
            <a:custGeom>
              <a:avLst/>
              <a:gdLst/>
              <a:ahLst/>
              <a:cxnLst/>
              <a:rect l="0" t="0" r="0" b="0"/>
              <a:pathLst>
                <a:path w="54560" h="103642">
                  <a:moveTo>
                    <a:pt x="18862" y="57150"/>
                  </a:moveTo>
                  <a:lnTo>
                    <a:pt x="18862" y="57150"/>
                  </a:lnTo>
                  <a:lnTo>
                    <a:pt x="23918" y="52094"/>
                  </a:lnTo>
                  <a:lnTo>
                    <a:pt x="29223" y="49611"/>
                  </a:lnTo>
                  <a:lnTo>
                    <a:pt x="32119" y="48949"/>
                  </a:lnTo>
                  <a:lnTo>
                    <a:pt x="34050" y="46391"/>
                  </a:lnTo>
                  <a:lnTo>
                    <a:pt x="36768" y="33736"/>
                  </a:lnTo>
                  <a:lnTo>
                    <a:pt x="37404" y="26283"/>
                  </a:lnTo>
                  <a:lnTo>
                    <a:pt x="36515" y="23873"/>
                  </a:lnTo>
                  <a:lnTo>
                    <a:pt x="34864" y="22264"/>
                  </a:lnTo>
                  <a:lnTo>
                    <a:pt x="29666" y="19684"/>
                  </a:lnTo>
                  <a:lnTo>
                    <a:pt x="14489" y="26780"/>
                  </a:lnTo>
                  <a:lnTo>
                    <a:pt x="7041" y="32363"/>
                  </a:lnTo>
                  <a:lnTo>
                    <a:pt x="3025" y="44017"/>
                  </a:lnTo>
                  <a:lnTo>
                    <a:pt x="94" y="85408"/>
                  </a:lnTo>
                  <a:lnTo>
                    <a:pt x="0" y="91864"/>
                  </a:lnTo>
                  <a:lnTo>
                    <a:pt x="2054" y="96169"/>
                  </a:lnTo>
                  <a:lnTo>
                    <a:pt x="5540" y="99037"/>
                  </a:lnTo>
                  <a:lnTo>
                    <a:pt x="15058" y="102225"/>
                  </a:lnTo>
                  <a:lnTo>
                    <a:pt x="26343" y="103641"/>
                  </a:lnTo>
                  <a:lnTo>
                    <a:pt x="35593" y="101449"/>
                  </a:lnTo>
                  <a:lnTo>
                    <a:pt x="39541" y="99383"/>
                  </a:lnTo>
                  <a:lnTo>
                    <a:pt x="46750" y="88620"/>
                  </a:lnTo>
                  <a:lnTo>
                    <a:pt x="52423" y="72195"/>
                  </a:lnTo>
                  <a:lnTo>
                    <a:pt x="54559" y="41264"/>
                  </a:lnTo>
                  <a:lnTo>
                    <a:pt x="51308" y="25042"/>
                  </a:lnTo>
                  <a:lnTo>
                    <a:pt x="43513" y="13599"/>
                  </a:lnTo>
                  <a:lnTo>
                    <a:pt x="34052" y="6044"/>
                  </a:lnTo>
                  <a:lnTo>
                    <a:pt x="1886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SMARTInkShape-862">
              <a:extLst>
                <a:ext uri="{FF2B5EF4-FFF2-40B4-BE49-F238E27FC236}">
                  <a16:creationId xmlns:a16="http://schemas.microsoft.com/office/drawing/2014/main" id="{69FE0CA1-D420-A9BC-1C75-F790D1D57279}"/>
                </a:ext>
              </a:extLst>
            </p:cNvPr>
            <p:cNvSpPr/>
            <p:nvPr>
              <p:custDataLst>
                <p:tags r:id="rId120"/>
              </p:custDataLst>
            </p:nvPr>
          </p:nvSpPr>
          <p:spPr>
            <a:xfrm>
              <a:off x="3371850" y="4774133"/>
              <a:ext cx="38101" cy="226493"/>
            </a:xfrm>
            <a:custGeom>
              <a:avLst/>
              <a:gdLst/>
              <a:ahLst/>
              <a:cxnLst/>
              <a:rect l="0" t="0" r="0" b="0"/>
              <a:pathLst>
                <a:path w="38101" h="226493">
                  <a:moveTo>
                    <a:pt x="38100" y="26467"/>
                  </a:moveTo>
                  <a:lnTo>
                    <a:pt x="38100" y="26467"/>
                  </a:lnTo>
                  <a:lnTo>
                    <a:pt x="38100" y="0"/>
                  </a:lnTo>
                  <a:lnTo>
                    <a:pt x="38100" y="3573"/>
                  </a:lnTo>
                  <a:lnTo>
                    <a:pt x="35278" y="8531"/>
                  </a:lnTo>
                  <a:lnTo>
                    <a:pt x="33044" y="11335"/>
                  </a:lnTo>
                  <a:lnTo>
                    <a:pt x="18802" y="57648"/>
                  </a:lnTo>
                  <a:lnTo>
                    <a:pt x="11357" y="96244"/>
                  </a:lnTo>
                  <a:lnTo>
                    <a:pt x="5011" y="132749"/>
                  </a:lnTo>
                  <a:lnTo>
                    <a:pt x="991" y="178341"/>
                  </a:lnTo>
                  <a:lnTo>
                    <a:pt x="0" y="2264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SMARTInkShape-863">
              <a:extLst>
                <a:ext uri="{FF2B5EF4-FFF2-40B4-BE49-F238E27FC236}">
                  <a16:creationId xmlns:a16="http://schemas.microsoft.com/office/drawing/2014/main" id="{B7DBDF30-CED8-B0F0-A9AA-C76FA1E12820}"/>
                </a:ext>
              </a:extLst>
            </p:cNvPr>
            <p:cNvSpPr/>
            <p:nvPr>
              <p:custDataLst>
                <p:tags r:id="rId121"/>
              </p:custDataLst>
            </p:nvPr>
          </p:nvSpPr>
          <p:spPr>
            <a:xfrm>
              <a:off x="3439406" y="4869234"/>
              <a:ext cx="110878" cy="102314"/>
            </a:xfrm>
            <a:custGeom>
              <a:avLst/>
              <a:gdLst/>
              <a:ahLst/>
              <a:cxnLst/>
              <a:rect l="0" t="0" r="0" b="0"/>
              <a:pathLst>
                <a:path w="110878" h="102314">
                  <a:moveTo>
                    <a:pt x="8644" y="45666"/>
                  </a:moveTo>
                  <a:lnTo>
                    <a:pt x="8644" y="45666"/>
                  </a:lnTo>
                  <a:lnTo>
                    <a:pt x="52080" y="44608"/>
                  </a:lnTo>
                  <a:lnTo>
                    <a:pt x="95700" y="34907"/>
                  </a:lnTo>
                  <a:lnTo>
                    <a:pt x="104838" y="26420"/>
                  </a:lnTo>
                  <a:lnTo>
                    <a:pt x="109605" y="18415"/>
                  </a:lnTo>
                  <a:lnTo>
                    <a:pt x="110877" y="14799"/>
                  </a:lnTo>
                  <a:lnTo>
                    <a:pt x="109608" y="11329"/>
                  </a:lnTo>
                  <a:lnTo>
                    <a:pt x="102553" y="4653"/>
                  </a:lnTo>
                  <a:lnTo>
                    <a:pt x="89539" y="980"/>
                  </a:lnTo>
                  <a:lnTo>
                    <a:pt x="81624" y="0"/>
                  </a:lnTo>
                  <a:lnTo>
                    <a:pt x="64363" y="4556"/>
                  </a:lnTo>
                  <a:lnTo>
                    <a:pt x="36795" y="21844"/>
                  </a:lnTo>
                  <a:lnTo>
                    <a:pt x="20097" y="38253"/>
                  </a:lnTo>
                  <a:lnTo>
                    <a:pt x="5805" y="64283"/>
                  </a:lnTo>
                  <a:lnTo>
                    <a:pt x="0" y="89053"/>
                  </a:lnTo>
                  <a:lnTo>
                    <a:pt x="7977" y="94229"/>
                  </a:lnTo>
                  <a:lnTo>
                    <a:pt x="28856" y="101120"/>
                  </a:lnTo>
                  <a:lnTo>
                    <a:pt x="44854" y="102313"/>
                  </a:lnTo>
                  <a:lnTo>
                    <a:pt x="75319" y="932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7" name="SMARTInkShape-864">
              <a:extLst>
                <a:ext uri="{FF2B5EF4-FFF2-40B4-BE49-F238E27FC236}">
                  <a16:creationId xmlns:a16="http://schemas.microsoft.com/office/drawing/2014/main" id="{AB781F00-D713-C99E-4BB8-D95D86122A05}"/>
                </a:ext>
              </a:extLst>
            </p:cNvPr>
            <p:cNvSpPr/>
            <p:nvPr>
              <p:custDataLst>
                <p:tags r:id="rId122"/>
              </p:custDataLst>
            </p:nvPr>
          </p:nvSpPr>
          <p:spPr>
            <a:xfrm>
              <a:off x="3631644" y="4769416"/>
              <a:ext cx="121042" cy="232133"/>
            </a:xfrm>
            <a:custGeom>
              <a:avLst/>
              <a:gdLst/>
              <a:ahLst/>
              <a:cxnLst/>
              <a:rect l="0" t="0" r="0" b="0"/>
              <a:pathLst>
                <a:path w="121042" h="232133">
                  <a:moveTo>
                    <a:pt x="73581" y="126434"/>
                  </a:moveTo>
                  <a:lnTo>
                    <a:pt x="73581" y="126434"/>
                  </a:lnTo>
                  <a:lnTo>
                    <a:pt x="81782" y="118233"/>
                  </a:lnTo>
                  <a:lnTo>
                    <a:pt x="81165" y="116733"/>
                  </a:lnTo>
                  <a:lnTo>
                    <a:pt x="77657" y="112245"/>
                  </a:lnTo>
                  <a:lnTo>
                    <a:pt x="72570" y="109544"/>
                  </a:lnTo>
                  <a:lnTo>
                    <a:pt x="69732" y="108825"/>
                  </a:lnTo>
                  <a:lnTo>
                    <a:pt x="50568" y="112867"/>
                  </a:lnTo>
                  <a:lnTo>
                    <a:pt x="39364" y="120758"/>
                  </a:lnTo>
                  <a:lnTo>
                    <a:pt x="5282" y="164729"/>
                  </a:lnTo>
                  <a:lnTo>
                    <a:pt x="893" y="178379"/>
                  </a:lnTo>
                  <a:lnTo>
                    <a:pt x="0" y="193971"/>
                  </a:lnTo>
                  <a:lnTo>
                    <a:pt x="8051" y="221227"/>
                  </a:lnTo>
                  <a:lnTo>
                    <a:pt x="10844" y="227730"/>
                  </a:lnTo>
                  <a:lnTo>
                    <a:pt x="14824" y="231006"/>
                  </a:lnTo>
                  <a:lnTo>
                    <a:pt x="19592" y="232132"/>
                  </a:lnTo>
                  <a:lnTo>
                    <a:pt x="30536" y="230561"/>
                  </a:lnTo>
                  <a:lnTo>
                    <a:pt x="42455" y="226335"/>
                  </a:lnTo>
                  <a:lnTo>
                    <a:pt x="61066" y="207893"/>
                  </a:lnTo>
                  <a:lnTo>
                    <a:pt x="78713" y="161182"/>
                  </a:lnTo>
                  <a:lnTo>
                    <a:pt x="92390" y="122637"/>
                  </a:lnTo>
                  <a:lnTo>
                    <a:pt x="105284" y="79940"/>
                  </a:lnTo>
                  <a:lnTo>
                    <a:pt x="116963" y="35445"/>
                  </a:lnTo>
                  <a:lnTo>
                    <a:pt x="120834" y="283"/>
                  </a:lnTo>
                  <a:lnTo>
                    <a:pt x="120958" y="0"/>
                  </a:lnTo>
                  <a:lnTo>
                    <a:pt x="121041" y="870"/>
                  </a:lnTo>
                  <a:lnTo>
                    <a:pt x="111681" y="21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8" name="SMARTInkShape-865">
              <a:extLst>
                <a:ext uri="{FF2B5EF4-FFF2-40B4-BE49-F238E27FC236}">
                  <a16:creationId xmlns:a16="http://schemas.microsoft.com/office/drawing/2014/main" id="{15F0ED69-AB03-86D4-2F59-0EF462CADB3F}"/>
                </a:ext>
              </a:extLst>
            </p:cNvPr>
            <p:cNvSpPr/>
            <p:nvPr>
              <p:custDataLst>
                <p:tags r:id="rId123"/>
              </p:custDataLst>
            </p:nvPr>
          </p:nvSpPr>
          <p:spPr>
            <a:xfrm>
              <a:off x="2981325" y="5202101"/>
              <a:ext cx="161820" cy="179525"/>
            </a:xfrm>
            <a:custGeom>
              <a:avLst/>
              <a:gdLst/>
              <a:ahLst/>
              <a:cxnLst/>
              <a:rect l="0" t="0" r="0" b="0"/>
              <a:pathLst>
                <a:path w="161820" h="179525">
                  <a:moveTo>
                    <a:pt x="123825" y="27124"/>
                  </a:moveTo>
                  <a:lnTo>
                    <a:pt x="123825" y="27124"/>
                  </a:lnTo>
                  <a:lnTo>
                    <a:pt x="128881" y="22068"/>
                  </a:lnTo>
                  <a:lnTo>
                    <a:pt x="137008" y="19585"/>
                  </a:lnTo>
                  <a:lnTo>
                    <a:pt x="146618" y="17423"/>
                  </a:lnTo>
                  <a:lnTo>
                    <a:pt x="159700" y="9515"/>
                  </a:lnTo>
                  <a:lnTo>
                    <a:pt x="160936" y="5892"/>
                  </a:lnTo>
                  <a:lnTo>
                    <a:pt x="161266" y="3444"/>
                  </a:lnTo>
                  <a:lnTo>
                    <a:pt x="158311" y="1812"/>
                  </a:lnTo>
                  <a:lnTo>
                    <a:pt x="146560" y="0"/>
                  </a:lnTo>
                  <a:lnTo>
                    <a:pt x="130754" y="4837"/>
                  </a:lnTo>
                  <a:lnTo>
                    <a:pt x="89681" y="25191"/>
                  </a:lnTo>
                  <a:lnTo>
                    <a:pt x="68435" y="38311"/>
                  </a:lnTo>
                  <a:lnTo>
                    <a:pt x="55437" y="53958"/>
                  </a:lnTo>
                  <a:lnTo>
                    <a:pt x="53891" y="59829"/>
                  </a:lnTo>
                  <a:lnTo>
                    <a:pt x="54996" y="71999"/>
                  </a:lnTo>
                  <a:lnTo>
                    <a:pt x="66625" y="90750"/>
                  </a:lnTo>
                  <a:lnTo>
                    <a:pt x="88532" y="104655"/>
                  </a:lnTo>
                  <a:lnTo>
                    <a:pt x="134221" y="126519"/>
                  </a:lnTo>
                  <a:lnTo>
                    <a:pt x="157859" y="139252"/>
                  </a:lnTo>
                  <a:lnTo>
                    <a:pt x="159214" y="141034"/>
                  </a:lnTo>
                  <a:lnTo>
                    <a:pt x="160720" y="145837"/>
                  </a:lnTo>
                  <a:lnTo>
                    <a:pt x="161819" y="158702"/>
                  </a:lnTo>
                  <a:lnTo>
                    <a:pt x="156837" y="165005"/>
                  </a:lnTo>
                  <a:lnTo>
                    <a:pt x="116313" y="175558"/>
                  </a:lnTo>
                  <a:lnTo>
                    <a:pt x="79030" y="178349"/>
                  </a:lnTo>
                  <a:lnTo>
                    <a:pt x="42232" y="179176"/>
                  </a:lnTo>
                  <a:lnTo>
                    <a:pt x="0" y="179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9" name="SMARTInkShape-866">
              <a:extLst>
                <a:ext uri="{FF2B5EF4-FFF2-40B4-BE49-F238E27FC236}">
                  <a16:creationId xmlns:a16="http://schemas.microsoft.com/office/drawing/2014/main" id="{4DBBFD3B-C690-FC35-3EBB-1004CFC45657}"/>
                </a:ext>
              </a:extLst>
            </p:cNvPr>
            <p:cNvSpPr/>
            <p:nvPr>
              <p:custDataLst>
                <p:tags r:id="rId124"/>
              </p:custDataLst>
            </p:nvPr>
          </p:nvSpPr>
          <p:spPr>
            <a:xfrm>
              <a:off x="3182400" y="5233555"/>
              <a:ext cx="360815" cy="205221"/>
            </a:xfrm>
            <a:custGeom>
              <a:avLst/>
              <a:gdLst/>
              <a:ahLst/>
              <a:cxnLst/>
              <a:rect l="0" t="0" r="0" b="0"/>
              <a:pathLst>
                <a:path w="360815" h="205221">
                  <a:moveTo>
                    <a:pt x="103725" y="43295"/>
                  </a:moveTo>
                  <a:lnTo>
                    <a:pt x="103725" y="43295"/>
                  </a:lnTo>
                  <a:lnTo>
                    <a:pt x="118913" y="27048"/>
                  </a:lnTo>
                  <a:lnTo>
                    <a:pt x="122267" y="16552"/>
                  </a:lnTo>
                  <a:lnTo>
                    <a:pt x="122730" y="6680"/>
                  </a:lnTo>
                  <a:lnTo>
                    <a:pt x="112649" y="578"/>
                  </a:lnTo>
                  <a:lnTo>
                    <a:pt x="108616" y="0"/>
                  </a:lnTo>
                  <a:lnTo>
                    <a:pt x="76082" y="9358"/>
                  </a:lnTo>
                  <a:lnTo>
                    <a:pt x="39350" y="34357"/>
                  </a:lnTo>
                  <a:lnTo>
                    <a:pt x="16886" y="57326"/>
                  </a:lnTo>
                  <a:lnTo>
                    <a:pt x="6922" y="72814"/>
                  </a:lnTo>
                  <a:lnTo>
                    <a:pt x="1312" y="93433"/>
                  </a:lnTo>
                  <a:lnTo>
                    <a:pt x="0" y="106501"/>
                  </a:lnTo>
                  <a:lnTo>
                    <a:pt x="1767" y="111891"/>
                  </a:lnTo>
                  <a:lnTo>
                    <a:pt x="9374" y="120701"/>
                  </a:lnTo>
                  <a:lnTo>
                    <a:pt x="19811" y="125323"/>
                  </a:lnTo>
                  <a:lnTo>
                    <a:pt x="25557" y="126555"/>
                  </a:lnTo>
                  <a:lnTo>
                    <a:pt x="37586" y="125103"/>
                  </a:lnTo>
                  <a:lnTo>
                    <a:pt x="49989" y="119871"/>
                  </a:lnTo>
                  <a:lnTo>
                    <a:pt x="72375" y="104909"/>
                  </a:lnTo>
                  <a:lnTo>
                    <a:pt x="76475" y="103421"/>
                  </a:lnTo>
                  <a:lnTo>
                    <a:pt x="83853" y="96123"/>
                  </a:lnTo>
                  <a:lnTo>
                    <a:pt x="89601" y="86883"/>
                  </a:lnTo>
                  <a:lnTo>
                    <a:pt x="96114" y="72327"/>
                  </a:lnTo>
                  <a:lnTo>
                    <a:pt x="103280" y="62929"/>
                  </a:lnTo>
                  <a:lnTo>
                    <a:pt x="88510" y="94872"/>
                  </a:lnTo>
                  <a:lnTo>
                    <a:pt x="86380" y="107141"/>
                  </a:lnTo>
                  <a:lnTo>
                    <a:pt x="90236" y="131003"/>
                  </a:lnTo>
                  <a:lnTo>
                    <a:pt x="98082" y="148070"/>
                  </a:lnTo>
                  <a:lnTo>
                    <a:pt x="104039" y="153362"/>
                  </a:lnTo>
                  <a:lnTo>
                    <a:pt x="107109" y="154772"/>
                  </a:lnTo>
                  <a:lnTo>
                    <a:pt x="116165" y="153519"/>
                  </a:lnTo>
                  <a:lnTo>
                    <a:pt x="121543" y="151702"/>
                  </a:lnTo>
                  <a:lnTo>
                    <a:pt x="130342" y="144040"/>
                  </a:lnTo>
                  <a:lnTo>
                    <a:pt x="171185" y="99752"/>
                  </a:lnTo>
                  <a:lnTo>
                    <a:pt x="181332" y="88494"/>
                  </a:lnTo>
                  <a:lnTo>
                    <a:pt x="206690" y="54747"/>
                  </a:lnTo>
                  <a:lnTo>
                    <a:pt x="207293" y="55163"/>
                  </a:lnTo>
                  <a:lnTo>
                    <a:pt x="208142" y="60805"/>
                  </a:lnTo>
                  <a:lnTo>
                    <a:pt x="207336" y="72355"/>
                  </a:lnTo>
                  <a:lnTo>
                    <a:pt x="200285" y="114293"/>
                  </a:lnTo>
                  <a:lnTo>
                    <a:pt x="199052" y="160632"/>
                  </a:lnTo>
                  <a:lnTo>
                    <a:pt x="199009" y="164236"/>
                  </a:lnTo>
                  <a:lnTo>
                    <a:pt x="200056" y="164139"/>
                  </a:lnTo>
                  <a:lnTo>
                    <a:pt x="244032" y="122042"/>
                  </a:lnTo>
                  <a:lnTo>
                    <a:pt x="250751" y="109691"/>
                  </a:lnTo>
                  <a:lnTo>
                    <a:pt x="255853" y="97146"/>
                  </a:lnTo>
                  <a:lnTo>
                    <a:pt x="270731" y="74668"/>
                  </a:lnTo>
                  <a:lnTo>
                    <a:pt x="272212" y="70560"/>
                  </a:lnTo>
                  <a:lnTo>
                    <a:pt x="274258" y="67822"/>
                  </a:lnTo>
                  <a:lnTo>
                    <a:pt x="279354" y="64779"/>
                  </a:lnTo>
                  <a:lnTo>
                    <a:pt x="281135" y="65026"/>
                  </a:lnTo>
                  <a:lnTo>
                    <a:pt x="282323" y="66250"/>
                  </a:lnTo>
                  <a:lnTo>
                    <a:pt x="284702" y="70430"/>
                  </a:lnTo>
                  <a:lnTo>
                    <a:pt x="289287" y="75816"/>
                  </a:lnTo>
                  <a:lnTo>
                    <a:pt x="289874" y="78734"/>
                  </a:lnTo>
                  <a:lnTo>
                    <a:pt x="289209" y="81738"/>
                  </a:lnTo>
                  <a:lnTo>
                    <a:pt x="286704" y="87897"/>
                  </a:lnTo>
                  <a:lnTo>
                    <a:pt x="284707" y="135064"/>
                  </a:lnTo>
                  <a:lnTo>
                    <a:pt x="284700" y="138239"/>
                  </a:lnTo>
                  <a:lnTo>
                    <a:pt x="289757" y="138454"/>
                  </a:lnTo>
                  <a:lnTo>
                    <a:pt x="295061" y="135682"/>
                  </a:lnTo>
                  <a:lnTo>
                    <a:pt x="338861" y="93887"/>
                  </a:lnTo>
                  <a:lnTo>
                    <a:pt x="359916" y="72853"/>
                  </a:lnTo>
                  <a:lnTo>
                    <a:pt x="360814" y="98471"/>
                  </a:lnTo>
                  <a:lnTo>
                    <a:pt x="347635" y="140531"/>
                  </a:lnTo>
                  <a:lnTo>
                    <a:pt x="337301" y="184524"/>
                  </a:lnTo>
                  <a:lnTo>
                    <a:pt x="332325" y="205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0" name="SMARTInkShape-867">
              <a:extLst>
                <a:ext uri="{FF2B5EF4-FFF2-40B4-BE49-F238E27FC236}">
                  <a16:creationId xmlns:a16="http://schemas.microsoft.com/office/drawing/2014/main" id="{0AFD3B16-3AA8-D448-BCF2-131140B8D507}"/>
                </a:ext>
              </a:extLst>
            </p:cNvPr>
            <p:cNvSpPr/>
            <p:nvPr>
              <p:custDataLst>
                <p:tags r:id="rId125"/>
              </p:custDataLst>
            </p:nvPr>
          </p:nvSpPr>
          <p:spPr>
            <a:xfrm>
              <a:off x="3581400" y="5329394"/>
              <a:ext cx="55434" cy="195107"/>
            </a:xfrm>
            <a:custGeom>
              <a:avLst/>
              <a:gdLst/>
              <a:ahLst/>
              <a:cxnLst/>
              <a:rect l="0" t="0" r="0" b="0"/>
              <a:pathLst>
                <a:path w="55434" h="195107">
                  <a:moveTo>
                    <a:pt x="38100" y="14131"/>
                  </a:moveTo>
                  <a:lnTo>
                    <a:pt x="38100" y="14131"/>
                  </a:lnTo>
                  <a:lnTo>
                    <a:pt x="51357" y="874"/>
                  </a:lnTo>
                  <a:lnTo>
                    <a:pt x="53288" y="0"/>
                  </a:lnTo>
                  <a:lnTo>
                    <a:pt x="54575" y="478"/>
                  </a:lnTo>
                  <a:lnTo>
                    <a:pt x="55433" y="1854"/>
                  </a:lnTo>
                  <a:lnTo>
                    <a:pt x="46563" y="42866"/>
                  </a:lnTo>
                  <a:lnTo>
                    <a:pt x="29659" y="85894"/>
                  </a:lnTo>
                  <a:lnTo>
                    <a:pt x="14599" y="126496"/>
                  </a:lnTo>
                  <a:lnTo>
                    <a:pt x="5137" y="167740"/>
                  </a:lnTo>
                  <a:lnTo>
                    <a:pt x="0" y="195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1" name="SMARTInkShape-868">
              <a:extLst>
                <a:ext uri="{FF2B5EF4-FFF2-40B4-BE49-F238E27FC236}">
                  <a16:creationId xmlns:a16="http://schemas.microsoft.com/office/drawing/2014/main" id="{F4C29FDD-E7CD-6ADE-1EF1-747FE4ECA4CC}"/>
                </a:ext>
              </a:extLst>
            </p:cNvPr>
            <p:cNvSpPr/>
            <p:nvPr>
              <p:custDataLst>
                <p:tags r:id="rId126"/>
              </p:custDataLst>
            </p:nvPr>
          </p:nvSpPr>
          <p:spPr>
            <a:xfrm>
              <a:off x="3609975" y="5306118"/>
              <a:ext cx="99978" cy="85033"/>
            </a:xfrm>
            <a:custGeom>
              <a:avLst/>
              <a:gdLst/>
              <a:ahLst/>
              <a:cxnLst/>
              <a:rect l="0" t="0" r="0" b="0"/>
              <a:pathLst>
                <a:path w="99978" h="85033">
                  <a:moveTo>
                    <a:pt x="9525" y="46932"/>
                  </a:moveTo>
                  <a:lnTo>
                    <a:pt x="9525" y="46932"/>
                  </a:lnTo>
                  <a:lnTo>
                    <a:pt x="48564" y="15497"/>
                  </a:lnTo>
                  <a:lnTo>
                    <a:pt x="69188" y="4575"/>
                  </a:lnTo>
                  <a:lnTo>
                    <a:pt x="91399" y="0"/>
                  </a:lnTo>
                  <a:lnTo>
                    <a:pt x="93741" y="1887"/>
                  </a:lnTo>
                  <a:lnTo>
                    <a:pt x="99166" y="9626"/>
                  </a:lnTo>
                  <a:lnTo>
                    <a:pt x="99977" y="14653"/>
                  </a:lnTo>
                  <a:lnTo>
                    <a:pt x="98057" y="25883"/>
                  </a:lnTo>
                  <a:lnTo>
                    <a:pt x="91025" y="44105"/>
                  </a:lnTo>
                  <a:lnTo>
                    <a:pt x="72126" y="62910"/>
                  </a:lnTo>
                  <a:lnTo>
                    <a:pt x="51475" y="76831"/>
                  </a:lnTo>
                  <a:lnTo>
                    <a:pt x="0" y="85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2" name="SMARTInkShape-869">
              <a:extLst>
                <a:ext uri="{FF2B5EF4-FFF2-40B4-BE49-F238E27FC236}">
                  <a16:creationId xmlns:a16="http://schemas.microsoft.com/office/drawing/2014/main" id="{F09C3BB8-E7CB-A2EA-DF05-F2BF883538CA}"/>
                </a:ext>
              </a:extLst>
            </p:cNvPr>
            <p:cNvSpPr/>
            <p:nvPr>
              <p:custDataLst>
                <p:tags r:id="rId127"/>
              </p:custDataLst>
            </p:nvPr>
          </p:nvSpPr>
          <p:spPr>
            <a:xfrm>
              <a:off x="3733800" y="5183317"/>
              <a:ext cx="84009" cy="217359"/>
            </a:xfrm>
            <a:custGeom>
              <a:avLst/>
              <a:gdLst/>
              <a:ahLst/>
              <a:cxnLst/>
              <a:rect l="0" t="0" r="0" b="0"/>
              <a:pathLst>
                <a:path w="84009" h="217359">
                  <a:moveTo>
                    <a:pt x="66675" y="17333"/>
                  </a:moveTo>
                  <a:lnTo>
                    <a:pt x="66675" y="17333"/>
                  </a:lnTo>
                  <a:lnTo>
                    <a:pt x="84008" y="0"/>
                  </a:lnTo>
                  <a:lnTo>
                    <a:pt x="76723" y="14890"/>
                  </a:lnTo>
                  <a:lnTo>
                    <a:pt x="50485" y="60092"/>
                  </a:lnTo>
                  <a:lnTo>
                    <a:pt x="30707" y="104606"/>
                  </a:lnTo>
                  <a:lnTo>
                    <a:pt x="16860" y="141617"/>
                  </a:lnTo>
                  <a:lnTo>
                    <a:pt x="3330" y="181936"/>
                  </a:lnTo>
                  <a:lnTo>
                    <a:pt x="0" y="217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SMARTInkShape-870">
              <a:extLst>
                <a:ext uri="{FF2B5EF4-FFF2-40B4-BE49-F238E27FC236}">
                  <a16:creationId xmlns:a16="http://schemas.microsoft.com/office/drawing/2014/main" id="{83AB3A73-7E65-BCC1-573A-FEA061C5C9A8}"/>
                </a:ext>
              </a:extLst>
            </p:cNvPr>
            <p:cNvSpPr/>
            <p:nvPr>
              <p:custDataLst>
                <p:tags r:id="rId128"/>
              </p:custDataLst>
            </p:nvPr>
          </p:nvSpPr>
          <p:spPr>
            <a:xfrm>
              <a:off x="3766111" y="5256684"/>
              <a:ext cx="179249" cy="172567"/>
            </a:xfrm>
            <a:custGeom>
              <a:avLst/>
              <a:gdLst/>
              <a:ahLst/>
              <a:cxnLst/>
              <a:rect l="0" t="0" r="0" b="0"/>
              <a:pathLst>
                <a:path w="179249" h="172567">
                  <a:moveTo>
                    <a:pt x="62939" y="77316"/>
                  </a:moveTo>
                  <a:lnTo>
                    <a:pt x="62939" y="77316"/>
                  </a:lnTo>
                  <a:lnTo>
                    <a:pt x="62939" y="72260"/>
                  </a:lnTo>
                  <a:lnTo>
                    <a:pt x="63997" y="70771"/>
                  </a:lnTo>
                  <a:lnTo>
                    <a:pt x="65761" y="69777"/>
                  </a:lnTo>
                  <a:lnTo>
                    <a:pt x="76196" y="68183"/>
                  </a:lnTo>
                  <a:lnTo>
                    <a:pt x="118108" y="62768"/>
                  </a:lnTo>
                  <a:lnTo>
                    <a:pt x="148078" y="49487"/>
                  </a:lnTo>
                  <a:lnTo>
                    <a:pt x="161809" y="38137"/>
                  </a:lnTo>
                  <a:lnTo>
                    <a:pt x="179248" y="18660"/>
                  </a:lnTo>
                  <a:lnTo>
                    <a:pt x="178578" y="13870"/>
                  </a:lnTo>
                  <a:lnTo>
                    <a:pt x="169367" y="2904"/>
                  </a:lnTo>
                  <a:lnTo>
                    <a:pt x="160350" y="191"/>
                  </a:lnTo>
                  <a:lnTo>
                    <a:pt x="136219" y="0"/>
                  </a:lnTo>
                  <a:lnTo>
                    <a:pt x="92883" y="15954"/>
                  </a:lnTo>
                  <a:lnTo>
                    <a:pt x="51586" y="40790"/>
                  </a:lnTo>
                  <a:lnTo>
                    <a:pt x="33904" y="58965"/>
                  </a:lnTo>
                  <a:lnTo>
                    <a:pt x="4670" y="105983"/>
                  </a:lnTo>
                  <a:lnTo>
                    <a:pt x="0" y="124982"/>
                  </a:lnTo>
                  <a:lnTo>
                    <a:pt x="746" y="141187"/>
                  </a:lnTo>
                  <a:lnTo>
                    <a:pt x="2427" y="148471"/>
                  </a:lnTo>
                  <a:lnTo>
                    <a:pt x="7782" y="153328"/>
                  </a:lnTo>
                  <a:lnTo>
                    <a:pt x="25018" y="158725"/>
                  </a:lnTo>
                  <a:lnTo>
                    <a:pt x="69665" y="162472"/>
                  </a:lnTo>
                  <a:lnTo>
                    <a:pt x="93507" y="165694"/>
                  </a:lnTo>
                  <a:lnTo>
                    <a:pt x="133761" y="171963"/>
                  </a:lnTo>
                  <a:lnTo>
                    <a:pt x="158189" y="172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4" name="SMARTInkShape-871">
              <a:extLst>
                <a:ext uri="{FF2B5EF4-FFF2-40B4-BE49-F238E27FC236}">
                  <a16:creationId xmlns:a16="http://schemas.microsoft.com/office/drawing/2014/main" id="{6BCA228B-0AD5-6DEF-9D4D-972A0AC3B8CB}"/>
                </a:ext>
              </a:extLst>
            </p:cNvPr>
            <p:cNvSpPr/>
            <p:nvPr>
              <p:custDataLst>
                <p:tags r:id="rId129"/>
              </p:custDataLst>
            </p:nvPr>
          </p:nvSpPr>
          <p:spPr>
            <a:xfrm>
              <a:off x="2714625" y="5592499"/>
              <a:ext cx="62639" cy="313002"/>
            </a:xfrm>
            <a:custGeom>
              <a:avLst/>
              <a:gdLst/>
              <a:ahLst/>
              <a:cxnLst/>
              <a:rect l="0" t="0" r="0" b="0"/>
              <a:pathLst>
                <a:path w="62639" h="313002">
                  <a:moveTo>
                    <a:pt x="57150" y="8201"/>
                  </a:moveTo>
                  <a:lnTo>
                    <a:pt x="57150" y="8201"/>
                  </a:lnTo>
                  <a:lnTo>
                    <a:pt x="62206" y="3145"/>
                  </a:lnTo>
                  <a:lnTo>
                    <a:pt x="62638" y="1656"/>
                  </a:lnTo>
                  <a:lnTo>
                    <a:pt x="61867" y="662"/>
                  </a:lnTo>
                  <a:lnTo>
                    <a:pt x="60295" y="0"/>
                  </a:lnTo>
                  <a:lnTo>
                    <a:pt x="59247" y="1676"/>
                  </a:lnTo>
                  <a:lnTo>
                    <a:pt x="49730" y="45397"/>
                  </a:lnTo>
                  <a:lnTo>
                    <a:pt x="37889" y="84222"/>
                  </a:lnTo>
                  <a:lnTo>
                    <a:pt x="25358" y="127522"/>
                  </a:lnTo>
                  <a:lnTo>
                    <a:pt x="13750" y="168178"/>
                  </a:lnTo>
                  <a:lnTo>
                    <a:pt x="7537" y="208978"/>
                  </a:lnTo>
                  <a:lnTo>
                    <a:pt x="2233" y="253252"/>
                  </a:lnTo>
                  <a:lnTo>
                    <a:pt x="0" y="3130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5" name="SMARTInkShape-872">
              <a:extLst>
                <a:ext uri="{FF2B5EF4-FFF2-40B4-BE49-F238E27FC236}">
                  <a16:creationId xmlns:a16="http://schemas.microsoft.com/office/drawing/2014/main" id="{E2939524-88B0-4773-8B0C-E7B3F7BA7D16}"/>
                </a:ext>
              </a:extLst>
            </p:cNvPr>
            <p:cNvSpPr/>
            <p:nvPr>
              <p:custDataLst>
                <p:tags r:id="rId130"/>
              </p:custDataLst>
            </p:nvPr>
          </p:nvSpPr>
          <p:spPr>
            <a:xfrm>
              <a:off x="2752725" y="5593550"/>
              <a:ext cx="113188" cy="111926"/>
            </a:xfrm>
            <a:custGeom>
              <a:avLst/>
              <a:gdLst/>
              <a:ahLst/>
              <a:cxnLst/>
              <a:rect l="0" t="0" r="0" b="0"/>
              <a:pathLst>
                <a:path w="113188" h="111926">
                  <a:moveTo>
                    <a:pt x="9525" y="54775"/>
                  </a:moveTo>
                  <a:lnTo>
                    <a:pt x="9525" y="54775"/>
                  </a:lnTo>
                  <a:lnTo>
                    <a:pt x="51282" y="14076"/>
                  </a:lnTo>
                  <a:lnTo>
                    <a:pt x="69993" y="2970"/>
                  </a:lnTo>
                  <a:lnTo>
                    <a:pt x="82613" y="0"/>
                  </a:lnTo>
                  <a:lnTo>
                    <a:pt x="95278" y="1503"/>
                  </a:lnTo>
                  <a:lnTo>
                    <a:pt x="101619" y="3386"/>
                  </a:lnTo>
                  <a:lnTo>
                    <a:pt x="105846" y="7815"/>
                  </a:lnTo>
                  <a:lnTo>
                    <a:pt x="110543" y="21204"/>
                  </a:lnTo>
                  <a:lnTo>
                    <a:pt x="113187" y="41535"/>
                  </a:lnTo>
                  <a:lnTo>
                    <a:pt x="108161" y="57357"/>
                  </a:lnTo>
                  <a:lnTo>
                    <a:pt x="103857" y="66021"/>
                  </a:lnTo>
                  <a:lnTo>
                    <a:pt x="87786" y="81293"/>
                  </a:lnTo>
                  <a:lnTo>
                    <a:pt x="48032" y="103287"/>
                  </a:lnTo>
                  <a:lnTo>
                    <a:pt x="0" y="11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6" name="SMARTInkShape-873">
              <a:extLst>
                <a:ext uri="{FF2B5EF4-FFF2-40B4-BE49-F238E27FC236}">
                  <a16:creationId xmlns:a16="http://schemas.microsoft.com/office/drawing/2014/main" id="{D449EC10-0518-4DF5-1F29-B70BD3C73459}"/>
                </a:ext>
              </a:extLst>
            </p:cNvPr>
            <p:cNvSpPr/>
            <p:nvPr>
              <p:custDataLst>
                <p:tags r:id="rId131"/>
              </p:custDataLst>
            </p:nvPr>
          </p:nvSpPr>
          <p:spPr>
            <a:xfrm>
              <a:off x="2876550" y="5621467"/>
              <a:ext cx="161926" cy="87738"/>
            </a:xfrm>
            <a:custGeom>
              <a:avLst/>
              <a:gdLst/>
              <a:ahLst/>
              <a:cxnLst/>
              <a:rect l="0" t="0" r="0" b="0"/>
              <a:pathLst>
                <a:path w="161926" h="87738">
                  <a:moveTo>
                    <a:pt x="0" y="17333"/>
                  </a:moveTo>
                  <a:lnTo>
                    <a:pt x="0" y="17333"/>
                  </a:lnTo>
                  <a:lnTo>
                    <a:pt x="5056" y="17333"/>
                  </a:lnTo>
                  <a:lnTo>
                    <a:pt x="10361" y="14511"/>
                  </a:lnTo>
                  <a:lnTo>
                    <a:pt x="18363" y="9729"/>
                  </a:lnTo>
                  <a:lnTo>
                    <a:pt x="46549" y="858"/>
                  </a:lnTo>
                  <a:lnTo>
                    <a:pt x="53257" y="0"/>
                  </a:lnTo>
                  <a:lnTo>
                    <a:pt x="57730" y="1544"/>
                  </a:lnTo>
                  <a:lnTo>
                    <a:pt x="60712" y="4690"/>
                  </a:lnTo>
                  <a:lnTo>
                    <a:pt x="62699" y="8904"/>
                  </a:lnTo>
                  <a:lnTo>
                    <a:pt x="65497" y="35062"/>
                  </a:lnTo>
                  <a:lnTo>
                    <a:pt x="61269" y="59509"/>
                  </a:lnTo>
                  <a:lnTo>
                    <a:pt x="53314" y="75103"/>
                  </a:lnTo>
                  <a:lnTo>
                    <a:pt x="44254" y="86426"/>
                  </a:lnTo>
                  <a:lnTo>
                    <a:pt x="42203" y="87737"/>
                  </a:lnTo>
                  <a:lnTo>
                    <a:pt x="40835" y="87552"/>
                  </a:lnTo>
                  <a:lnTo>
                    <a:pt x="39923" y="86371"/>
                  </a:lnTo>
                  <a:lnTo>
                    <a:pt x="38260" y="57701"/>
                  </a:lnTo>
                  <a:lnTo>
                    <a:pt x="48260" y="34233"/>
                  </a:lnTo>
                  <a:lnTo>
                    <a:pt x="53340" y="28599"/>
                  </a:lnTo>
                  <a:lnTo>
                    <a:pt x="64629" y="22339"/>
                  </a:lnTo>
                  <a:lnTo>
                    <a:pt x="92997" y="18817"/>
                  </a:lnTo>
                  <a:lnTo>
                    <a:pt x="161925" y="26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7" name="SMARTInkShape-874">
              <a:extLst>
                <a:ext uri="{FF2B5EF4-FFF2-40B4-BE49-F238E27FC236}">
                  <a16:creationId xmlns:a16="http://schemas.microsoft.com/office/drawing/2014/main" id="{56E602FF-CBFA-1DCE-0CD6-1E57143D5DF3}"/>
                </a:ext>
              </a:extLst>
            </p:cNvPr>
            <p:cNvSpPr/>
            <p:nvPr>
              <p:custDataLst>
                <p:tags r:id="rId132"/>
              </p:custDataLst>
            </p:nvPr>
          </p:nvSpPr>
          <p:spPr>
            <a:xfrm>
              <a:off x="3041124" y="5638800"/>
              <a:ext cx="73552" cy="94050"/>
            </a:xfrm>
            <a:custGeom>
              <a:avLst/>
              <a:gdLst/>
              <a:ahLst/>
              <a:cxnLst/>
              <a:rect l="0" t="0" r="0" b="0"/>
              <a:pathLst>
                <a:path w="73552" h="94050">
                  <a:moveTo>
                    <a:pt x="73551" y="28575"/>
                  </a:moveTo>
                  <a:lnTo>
                    <a:pt x="73551" y="28575"/>
                  </a:lnTo>
                  <a:lnTo>
                    <a:pt x="73551" y="23519"/>
                  </a:lnTo>
                  <a:lnTo>
                    <a:pt x="70729" y="18214"/>
                  </a:lnTo>
                  <a:lnTo>
                    <a:pt x="67005" y="12328"/>
                  </a:lnTo>
                  <a:lnTo>
                    <a:pt x="65351" y="6185"/>
                  </a:lnTo>
                  <a:lnTo>
                    <a:pt x="63850" y="4123"/>
                  </a:lnTo>
                  <a:lnTo>
                    <a:pt x="61793" y="2749"/>
                  </a:lnTo>
                  <a:lnTo>
                    <a:pt x="53839" y="814"/>
                  </a:lnTo>
                  <a:lnTo>
                    <a:pt x="50885" y="543"/>
                  </a:lnTo>
                  <a:lnTo>
                    <a:pt x="36614" y="5217"/>
                  </a:lnTo>
                  <a:lnTo>
                    <a:pt x="5406" y="38807"/>
                  </a:lnTo>
                  <a:lnTo>
                    <a:pt x="931" y="52172"/>
                  </a:lnTo>
                  <a:lnTo>
                    <a:pt x="0" y="67638"/>
                  </a:lnTo>
                  <a:lnTo>
                    <a:pt x="3114" y="81567"/>
                  </a:lnTo>
                  <a:lnTo>
                    <a:pt x="6485" y="86128"/>
                  </a:lnTo>
                  <a:lnTo>
                    <a:pt x="10849" y="89168"/>
                  </a:lnTo>
                  <a:lnTo>
                    <a:pt x="22400" y="92547"/>
                  </a:lnTo>
                  <a:lnTo>
                    <a:pt x="38117" y="94049"/>
                  </a:lnTo>
                  <a:lnTo>
                    <a:pt x="43579" y="92331"/>
                  </a:lnTo>
                  <a:lnTo>
                    <a:pt x="47219" y="89072"/>
                  </a:lnTo>
                  <a:lnTo>
                    <a:pt x="58119" y="68630"/>
                  </a:lnTo>
                  <a:lnTo>
                    <a:pt x="62276" y="40325"/>
                  </a:lnTo>
                  <a:lnTo>
                    <a:pt x="545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SMARTInkShape-875">
              <a:extLst>
                <a:ext uri="{FF2B5EF4-FFF2-40B4-BE49-F238E27FC236}">
                  <a16:creationId xmlns:a16="http://schemas.microsoft.com/office/drawing/2014/main" id="{81FD2ADC-C0B0-131B-751C-AACC23F3C506}"/>
                </a:ext>
              </a:extLst>
            </p:cNvPr>
            <p:cNvSpPr/>
            <p:nvPr>
              <p:custDataLst>
                <p:tags r:id="rId133"/>
              </p:custDataLst>
            </p:nvPr>
          </p:nvSpPr>
          <p:spPr>
            <a:xfrm>
              <a:off x="3152775" y="5659174"/>
              <a:ext cx="52231" cy="179652"/>
            </a:xfrm>
            <a:custGeom>
              <a:avLst/>
              <a:gdLst/>
              <a:ahLst/>
              <a:cxnLst/>
              <a:rect l="0" t="0" r="0" b="0"/>
              <a:pathLst>
                <a:path w="52231" h="179652">
                  <a:moveTo>
                    <a:pt x="38100" y="8201"/>
                  </a:moveTo>
                  <a:lnTo>
                    <a:pt x="38100" y="8201"/>
                  </a:lnTo>
                  <a:lnTo>
                    <a:pt x="43156" y="8201"/>
                  </a:lnTo>
                  <a:lnTo>
                    <a:pt x="48461" y="5379"/>
                  </a:lnTo>
                  <a:lnTo>
                    <a:pt x="51357" y="3145"/>
                  </a:lnTo>
                  <a:lnTo>
                    <a:pt x="52230" y="1656"/>
                  </a:lnTo>
                  <a:lnTo>
                    <a:pt x="51753" y="662"/>
                  </a:lnTo>
                  <a:lnTo>
                    <a:pt x="50377" y="0"/>
                  </a:lnTo>
                  <a:lnTo>
                    <a:pt x="49460" y="617"/>
                  </a:lnTo>
                  <a:lnTo>
                    <a:pt x="31426" y="47002"/>
                  </a:lnTo>
                  <a:lnTo>
                    <a:pt x="15832" y="85956"/>
                  </a:lnTo>
                  <a:lnTo>
                    <a:pt x="1878" y="131574"/>
                  </a:lnTo>
                  <a:lnTo>
                    <a:pt x="0"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9" name="SMARTInkShape-876">
              <a:extLst>
                <a:ext uri="{FF2B5EF4-FFF2-40B4-BE49-F238E27FC236}">
                  <a16:creationId xmlns:a16="http://schemas.microsoft.com/office/drawing/2014/main" id="{4E9D17B6-FBD3-2DB9-E742-BC9D916C297C}"/>
                </a:ext>
              </a:extLst>
            </p:cNvPr>
            <p:cNvSpPr/>
            <p:nvPr>
              <p:custDataLst>
                <p:tags r:id="rId134"/>
              </p:custDataLst>
            </p:nvPr>
          </p:nvSpPr>
          <p:spPr>
            <a:xfrm>
              <a:off x="3729614" y="5610652"/>
              <a:ext cx="213737" cy="123399"/>
            </a:xfrm>
            <a:custGeom>
              <a:avLst/>
              <a:gdLst/>
              <a:ahLst/>
              <a:cxnLst/>
              <a:rect l="0" t="0" r="0" b="0"/>
              <a:pathLst>
                <a:path w="213737" h="123399">
                  <a:moveTo>
                    <a:pt x="51811" y="18623"/>
                  </a:moveTo>
                  <a:lnTo>
                    <a:pt x="51811" y="18623"/>
                  </a:lnTo>
                  <a:lnTo>
                    <a:pt x="51811" y="10422"/>
                  </a:lnTo>
                  <a:lnTo>
                    <a:pt x="42679" y="0"/>
                  </a:lnTo>
                  <a:lnTo>
                    <a:pt x="28214" y="7261"/>
                  </a:lnTo>
                  <a:lnTo>
                    <a:pt x="20862" y="12867"/>
                  </a:lnTo>
                  <a:lnTo>
                    <a:pt x="7519" y="40300"/>
                  </a:lnTo>
                  <a:lnTo>
                    <a:pt x="0" y="65968"/>
                  </a:lnTo>
                  <a:lnTo>
                    <a:pt x="3426" y="95661"/>
                  </a:lnTo>
                  <a:lnTo>
                    <a:pt x="6670" y="103308"/>
                  </a:lnTo>
                  <a:lnTo>
                    <a:pt x="12320" y="111786"/>
                  </a:lnTo>
                  <a:lnTo>
                    <a:pt x="13842" y="111425"/>
                  </a:lnTo>
                  <a:lnTo>
                    <a:pt x="18355" y="108199"/>
                  </a:lnTo>
                  <a:lnTo>
                    <a:pt x="36065" y="61769"/>
                  </a:lnTo>
                  <a:lnTo>
                    <a:pt x="49720" y="34867"/>
                  </a:lnTo>
                  <a:lnTo>
                    <a:pt x="64715" y="17674"/>
                  </a:lnTo>
                  <a:lnTo>
                    <a:pt x="79713" y="9433"/>
                  </a:lnTo>
                  <a:lnTo>
                    <a:pt x="86800" y="30919"/>
                  </a:lnTo>
                  <a:lnTo>
                    <a:pt x="89790" y="77052"/>
                  </a:lnTo>
                  <a:lnTo>
                    <a:pt x="89901" y="84574"/>
                  </a:lnTo>
                  <a:lnTo>
                    <a:pt x="100021" y="80027"/>
                  </a:lnTo>
                  <a:lnTo>
                    <a:pt x="139747" y="36374"/>
                  </a:lnTo>
                  <a:lnTo>
                    <a:pt x="161710" y="18826"/>
                  </a:lnTo>
                  <a:lnTo>
                    <a:pt x="199016" y="1751"/>
                  </a:lnTo>
                  <a:lnTo>
                    <a:pt x="201806" y="3141"/>
                  </a:lnTo>
                  <a:lnTo>
                    <a:pt x="207728" y="10331"/>
                  </a:lnTo>
                  <a:lnTo>
                    <a:pt x="208243" y="26227"/>
                  </a:lnTo>
                  <a:lnTo>
                    <a:pt x="205007" y="65868"/>
                  </a:lnTo>
                  <a:lnTo>
                    <a:pt x="196080" y="105051"/>
                  </a:lnTo>
                  <a:lnTo>
                    <a:pt x="197732" y="109050"/>
                  </a:lnTo>
                  <a:lnTo>
                    <a:pt x="213736" y="123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0" name="SMARTInkShape-877">
              <a:extLst>
                <a:ext uri="{FF2B5EF4-FFF2-40B4-BE49-F238E27FC236}">
                  <a16:creationId xmlns:a16="http://schemas.microsoft.com/office/drawing/2014/main" id="{7BD22371-400F-82EA-C230-92379681618D}"/>
                </a:ext>
              </a:extLst>
            </p:cNvPr>
            <p:cNvSpPr/>
            <p:nvPr>
              <p:custDataLst>
                <p:tags r:id="rId135"/>
              </p:custDataLst>
            </p:nvPr>
          </p:nvSpPr>
          <p:spPr>
            <a:xfrm>
              <a:off x="3705225" y="5543550"/>
              <a:ext cx="9526" cy="9526"/>
            </a:xfrm>
            <a:custGeom>
              <a:avLst/>
              <a:gdLst/>
              <a:ahLst/>
              <a:cxnLst/>
              <a:rect l="0" t="0" r="0" b="0"/>
              <a:pathLst>
                <a:path w="9526" h="9526">
                  <a:moveTo>
                    <a:pt x="0" y="9525"/>
                  </a:moveTo>
                  <a:lnTo>
                    <a:pt x="0" y="9525"/>
                  </a:lnTo>
                  <a:lnTo>
                    <a:pt x="5056" y="9525"/>
                  </a:lnTo>
                  <a:lnTo>
                    <a:pt x="6546" y="8467"/>
                  </a:lnTo>
                  <a:lnTo>
                    <a:pt x="7539" y="670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1" name="SMARTInkShape-878">
              <a:extLst>
                <a:ext uri="{FF2B5EF4-FFF2-40B4-BE49-F238E27FC236}">
                  <a16:creationId xmlns:a16="http://schemas.microsoft.com/office/drawing/2014/main" id="{ABF72F91-768C-4223-5889-3421B59AEE94}"/>
                </a:ext>
              </a:extLst>
            </p:cNvPr>
            <p:cNvSpPr/>
            <p:nvPr>
              <p:custDataLst>
                <p:tags r:id="rId136"/>
              </p:custDataLst>
            </p:nvPr>
          </p:nvSpPr>
          <p:spPr>
            <a:xfrm>
              <a:off x="3562350" y="5611666"/>
              <a:ext cx="132346" cy="112860"/>
            </a:xfrm>
            <a:custGeom>
              <a:avLst/>
              <a:gdLst/>
              <a:ahLst/>
              <a:cxnLst/>
              <a:rect l="0" t="0" r="0" b="0"/>
              <a:pathLst>
                <a:path w="132346" h="112860">
                  <a:moveTo>
                    <a:pt x="0" y="17609"/>
                  </a:moveTo>
                  <a:lnTo>
                    <a:pt x="0" y="17609"/>
                  </a:lnTo>
                  <a:lnTo>
                    <a:pt x="5056" y="17609"/>
                  </a:lnTo>
                  <a:lnTo>
                    <a:pt x="45760" y="9408"/>
                  </a:lnTo>
                  <a:lnTo>
                    <a:pt x="91354" y="0"/>
                  </a:lnTo>
                  <a:lnTo>
                    <a:pt x="101633" y="2021"/>
                  </a:lnTo>
                  <a:lnTo>
                    <a:pt x="110787" y="5390"/>
                  </a:lnTo>
                  <a:lnTo>
                    <a:pt x="129961" y="7729"/>
                  </a:lnTo>
                  <a:lnTo>
                    <a:pt x="131090" y="9964"/>
                  </a:lnTo>
                  <a:lnTo>
                    <a:pt x="132345" y="18092"/>
                  </a:lnTo>
                  <a:lnTo>
                    <a:pt x="127996" y="34567"/>
                  </a:lnTo>
                  <a:lnTo>
                    <a:pt x="115986" y="59098"/>
                  </a:lnTo>
                  <a:lnTo>
                    <a:pt x="90804" y="90457"/>
                  </a:lnTo>
                  <a:lnTo>
                    <a:pt x="85725" y="112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2" name="SMARTInkShape-879">
              <a:extLst>
                <a:ext uri="{FF2B5EF4-FFF2-40B4-BE49-F238E27FC236}">
                  <a16:creationId xmlns:a16="http://schemas.microsoft.com/office/drawing/2014/main" id="{4E3589A3-6B59-E428-4E4D-2B38F94FAB58}"/>
                </a:ext>
              </a:extLst>
            </p:cNvPr>
            <p:cNvSpPr/>
            <p:nvPr>
              <p:custDataLst>
                <p:tags r:id="rId137"/>
              </p:custDataLst>
            </p:nvPr>
          </p:nvSpPr>
          <p:spPr>
            <a:xfrm>
              <a:off x="3563222" y="5514975"/>
              <a:ext cx="103904" cy="227693"/>
            </a:xfrm>
            <a:custGeom>
              <a:avLst/>
              <a:gdLst/>
              <a:ahLst/>
              <a:cxnLst/>
              <a:rect l="0" t="0" r="0" b="0"/>
              <a:pathLst>
                <a:path w="103904" h="227693">
                  <a:moveTo>
                    <a:pt x="75328" y="0"/>
                  </a:moveTo>
                  <a:lnTo>
                    <a:pt x="75328" y="0"/>
                  </a:lnTo>
                  <a:lnTo>
                    <a:pt x="83529" y="0"/>
                  </a:lnTo>
                  <a:lnTo>
                    <a:pt x="83970" y="1058"/>
                  </a:lnTo>
                  <a:lnTo>
                    <a:pt x="84460" y="5056"/>
                  </a:lnTo>
                  <a:lnTo>
                    <a:pt x="69567" y="40118"/>
                  </a:lnTo>
                  <a:lnTo>
                    <a:pt x="53395" y="78679"/>
                  </a:lnTo>
                  <a:lnTo>
                    <a:pt x="35091" y="112282"/>
                  </a:lnTo>
                  <a:lnTo>
                    <a:pt x="25695" y="126103"/>
                  </a:lnTo>
                  <a:lnTo>
                    <a:pt x="9055" y="168745"/>
                  </a:lnTo>
                  <a:lnTo>
                    <a:pt x="435" y="213074"/>
                  </a:lnTo>
                  <a:lnTo>
                    <a:pt x="0" y="218249"/>
                  </a:lnTo>
                  <a:lnTo>
                    <a:pt x="767" y="221700"/>
                  </a:lnTo>
                  <a:lnTo>
                    <a:pt x="2337" y="224000"/>
                  </a:lnTo>
                  <a:lnTo>
                    <a:pt x="4442" y="225534"/>
                  </a:lnTo>
                  <a:lnTo>
                    <a:pt x="9604" y="227237"/>
                  </a:lnTo>
                  <a:lnTo>
                    <a:pt x="12462" y="227692"/>
                  </a:lnTo>
                  <a:lnTo>
                    <a:pt x="58979" y="217788"/>
                  </a:lnTo>
                  <a:lnTo>
                    <a:pt x="103903"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SMARTInkShape-880">
              <a:extLst>
                <a:ext uri="{FF2B5EF4-FFF2-40B4-BE49-F238E27FC236}">
                  <a16:creationId xmlns:a16="http://schemas.microsoft.com/office/drawing/2014/main" id="{58DAB64D-C2C8-60AC-E438-469CCD110184}"/>
                </a:ext>
              </a:extLst>
            </p:cNvPr>
            <p:cNvSpPr/>
            <p:nvPr>
              <p:custDataLst>
                <p:tags r:id="rId138"/>
              </p:custDataLst>
            </p:nvPr>
          </p:nvSpPr>
          <p:spPr>
            <a:xfrm>
              <a:off x="3334457" y="5602558"/>
              <a:ext cx="208844" cy="118765"/>
            </a:xfrm>
            <a:custGeom>
              <a:avLst/>
              <a:gdLst/>
              <a:ahLst/>
              <a:cxnLst/>
              <a:rect l="0" t="0" r="0" b="0"/>
              <a:pathLst>
                <a:path w="208844" h="118765">
                  <a:moveTo>
                    <a:pt x="56443" y="64817"/>
                  </a:moveTo>
                  <a:lnTo>
                    <a:pt x="56443" y="64817"/>
                  </a:lnTo>
                  <a:lnTo>
                    <a:pt x="61499" y="64817"/>
                  </a:lnTo>
                  <a:lnTo>
                    <a:pt x="66804" y="61995"/>
                  </a:lnTo>
                  <a:lnTo>
                    <a:pt x="69700" y="59761"/>
                  </a:lnTo>
                  <a:lnTo>
                    <a:pt x="72919" y="54456"/>
                  </a:lnTo>
                  <a:lnTo>
                    <a:pt x="74984" y="47484"/>
                  </a:lnTo>
                  <a:lnTo>
                    <a:pt x="70286" y="41219"/>
                  </a:lnTo>
                  <a:lnTo>
                    <a:pt x="53090" y="23421"/>
                  </a:lnTo>
                  <a:lnTo>
                    <a:pt x="48916" y="22403"/>
                  </a:lnTo>
                  <a:lnTo>
                    <a:pt x="38634" y="24094"/>
                  </a:lnTo>
                  <a:lnTo>
                    <a:pt x="20945" y="36052"/>
                  </a:lnTo>
                  <a:lnTo>
                    <a:pt x="7355" y="53002"/>
                  </a:lnTo>
                  <a:lnTo>
                    <a:pt x="2876" y="65210"/>
                  </a:lnTo>
                  <a:lnTo>
                    <a:pt x="0" y="90295"/>
                  </a:lnTo>
                  <a:lnTo>
                    <a:pt x="1882" y="95560"/>
                  </a:lnTo>
                  <a:lnTo>
                    <a:pt x="9616" y="104233"/>
                  </a:lnTo>
                  <a:lnTo>
                    <a:pt x="13583" y="105911"/>
                  </a:lnTo>
                  <a:lnTo>
                    <a:pt x="17287" y="105971"/>
                  </a:lnTo>
                  <a:lnTo>
                    <a:pt x="35891" y="98463"/>
                  </a:lnTo>
                  <a:lnTo>
                    <a:pt x="59208" y="80579"/>
                  </a:lnTo>
                  <a:lnTo>
                    <a:pt x="89718" y="38811"/>
                  </a:lnTo>
                  <a:lnTo>
                    <a:pt x="91327" y="34780"/>
                  </a:lnTo>
                  <a:lnTo>
                    <a:pt x="93457" y="32092"/>
                  </a:lnTo>
                  <a:lnTo>
                    <a:pt x="98646" y="29106"/>
                  </a:lnTo>
                  <a:lnTo>
                    <a:pt x="101512" y="29368"/>
                  </a:lnTo>
                  <a:lnTo>
                    <a:pt x="107519" y="32481"/>
                  </a:lnTo>
                  <a:lnTo>
                    <a:pt x="109543" y="35851"/>
                  </a:lnTo>
                  <a:lnTo>
                    <a:pt x="112393" y="50708"/>
                  </a:lnTo>
                  <a:lnTo>
                    <a:pt x="113435" y="91037"/>
                  </a:lnTo>
                  <a:lnTo>
                    <a:pt x="110700" y="105752"/>
                  </a:lnTo>
                  <a:lnTo>
                    <a:pt x="105378" y="118764"/>
                  </a:lnTo>
                  <a:lnTo>
                    <a:pt x="103883" y="117715"/>
                  </a:lnTo>
                  <a:lnTo>
                    <a:pt x="90926" y="100228"/>
                  </a:lnTo>
                  <a:lnTo>
                    <a:pt x="90015" y="95832"/>
                  </a:lnTo>
                  <a:lnTo>
                    <a:pt x="101610" y="53694"/>
                  </a:lnTo>
                  <a:lnTo>
                    <a:pt x="110630" y="29419"/>
                  </a:lnTo>
                  <a:lnTo>
                    <a:pt x="116863" y="22626"/>
                  </a:lnTo>
                  <a:lnTo>
                    <a:pt x="149084" y="4413"/>
                  </a:lnTo>
                  <a:lnTo>
                    <a:pt x="167736" y="0"/>
                  </a:lnTo>
                  <a:lnTo>
                    <a:pt x="180343" y="1790"/>
                  </a:lnTo>
                  <a:lnTo>
                    <a:pt x="208843" y="7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SMARTInkShape-881">
              <a:extLst>
                <a:ext uri="{FF2B5EF4-FFF2-40B4-BE49-F238E27FC236}">
                  <a16:creationId xmlns:a16="http://schemas.microsoft.com/office/drawing/2014/main" id="{1AEF89A6-0274-C247-4BC7-57D6BCCAB202}"/>
                </a:ext>
              </a:extLst>
            </p:cNvPr>
            <p:cNvSpPr/>
            <p:nvPr>
              <p:custDataLst>
                <p:tags r:id="rId139"/>
              </p:custDataLst>
            </p:nvPr>
          </p:nvSpPr>
          <p:spPr>
            <a:xfrm>
              <a:off x="3181350" y="5611950"/>
              <a:ext cx="102649" cy="93526"/>
            </a:xfrm>
            <a:custGeom>
              <a:avLst/>
              <a:gdLst/>
              <a:ahLst/>
              <a:cxnLst/>
              <a:rect l="0" t="0" r="0" b="0"/>
              <a:pathLst>
                <a:path w="102649" h="93526">
                  <a:moveTo>
                    <a:pt x="0" y="93525"/>
                  </a:moveTo>
                  <a:lnTo>
                    <a:pt x="0" y="93525"/>
                  </a:lnTo>
                  <a:lnTo>
                    <a:pt x="18314" y="48696"/>
                  </a:lnTo>
                  <a:lnTo>
                    <a:pt x="35648" y="23210"/>
                  </a:lnTo>
                  <a:lnTo>
                    <a:pt x="45124" y="14648"/>
                  </a:lnTo>
                  <a:lnTo>
                    <a:pt x="76262" y="2155"/>
                  </a:lnTo>
                  <a:lnTo>
                    <a:pt x="86106" y="0"/>
                  </a:lnTo>
                  <a:lnTo>
                    <a:pt x="90212" y="2600"/>
                  </a:lnTo>
                  <a:lnTo>
                    <a:pt x="97597" y="13956"/>
                  </a:lnTo>
                  <a:lnTo>
                    <a:pt x="102648" y="38199"/>
                  </a:lnTo>
                  <a:lnTo>
                    <a:pt x="98185" y="53414"/>
                  </a:lnTo>
                  <a:lnTo>
                    <a:pt x="94032" y="60434"/>
                  </a:lnTo>
                  <a:lnTo>
                    <a:pt x="80950" y="71057"/>
                  </a:lnTo>
                  <a:lnTo>
                    <a:pt x="50563" y="88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8" name="SMARTInkShape-Group175">
            <a:extLst>
              <a:ext uri="{FF2B5EF4-FFF2-40B4-BE49-F238E27FC236}">
                <a16:creationId xmlns:a16="http://schemas.microsoft.com/office/drawing/2014/main" id="{BA3FC3F7-95FB-C193-6A81-5A5810D42159}"/>
              </a:ext>
            </a:extLst>
          </p:cNvPr>
          <p:cNvGrpSpPr/>
          <p:nvPr/>
        </p:nvGrpSpPr>
        <p:grpSpPr>
          <a:xfrm>
            <a:off x="1285875" y="5191159"/>
            <a:ext cx="247651" cy="209517"/>
            <a:chOff x="1285875" y="5191159"/>
            <a:chExt cx="247651" cy="209517"/>
          </a:xfrm>
        </p:grpSpPr>
        <p:sp>
          <p:nvSpPr>
            <p:cNvPr id="776" name="SMARTInkShape-882">
              <a:extLst>
                <a:ext uri="{FF2B5EF4-FFF2-40B4-BE49-F238E27FC236}">
                  <a16:creationId xmlns:a16="http://schemas.microsoft.com/office/drawing/2014/main" id="{84996281-AF89-55FA-F480-D97920184D97}"/>
                </a:ext>
              </a:extLst>
            </p:cNvPr>
            <p:cNvSpPr/>
            <p:nvPr>
              <p:custDataLst>
                <p:tags r:id="rId114"/>
              </p:custDataLst>
            </p:nvPr>
          </p:nvSpPr>
          <p:spPr>
            <a:xfrm>
              <a:off x="1506507" y="5276850"/>
              <a:ext cx="27019" cy="123826"/>
            </a:xfrm>
            <a:custGeom>
              <a:avLst/>
              <a:gdLst/>
              <a:ahLst/>
              <a:cxnLst/>
              <a:rect l="0" t="0" r="0" b="0"/>
              <a:pathLst>
                <a:path w="27019" h="123826">
                  <a:moveTo>
                    <a:pt x="27018" y="0"/>
                  </a:moveTo>
                  <a:lnTo>
                    <a:pt x="27018" y="0"/>
                  </a:lnTo>
                  <a:lnTo>
                    <a:pt x="27018" y="18314"/>
                  </a:lnTo>
                  <a:lnTo>
                    <a:pt x="11940" y="63024"/>
                  </a:lnTo>
                  <a:lnTo>
                    <a:pt x="0" y="105855"/>
                  </a:lnTo>
                  <a:lnTo>
                    <a:pt x="539" y="109729"/>
                  </a:lnTo>
                  <a:lnTo>
                    <a:pt x="7968"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7" name="SMARTInkShape-883">
              <a:extLst>
                <a:ext uri="{FF2B5EF4-FFF2-40B4-BE49-F238E27FC236}">
                  <a16:creationId xmlns:a16="http://schemas.microsoft.com/office/drawing/2014/main" id="{65C21E49-9B1E-B181-3833-D8B4B47DACF6}"/>
                </a:ext>
              </a:extLst>
            </p:cNvPr>
            <p:cNvSpPr/>
            <p:nvPr>
              <p:custDataLst>
                <p:tags r:id="rId115"/>
              </p:custDataLst>
            </p:nvPr>
          </p:nvSpPr>
          <p:spPr>
            <a:xfrm>
              <a:off x="1285875" y="5191159"/>
              <a:ext cx="142272" cy="142842"/>
            </a:xfrm>
            <a:custGeom>
              <a:avLst/>
              <a:gdLst/>
              <a:ahLst/>
              <a:cxnLst/>
              <a:rect l="0" t="0" r="0" b="0"/>
              <a:pathLst>
                <a:path w="142272" h="142842">
                  <a:moveTo>
                    <a:pt x="0" y="9491"/>
                  </a:moveTo>
                  <a:lnTo>
                    <a:pt x="0" y="9491"/>
                  </a:lnTo>
                  <a:lnTo>
                    <a:pt x="0" y="4435"/>
                  </a:lnTo>
                  <a:lnTo>
                    <a:pt x="2117" y="2946"/>
                  </a:lnTo>
                  <a:lnTo>
                    <a:pt x="20722" y="554"/>
                  </a:lnTo>
                  <a:lnTo>
                    <a:pt x="42139" y="0"/>
                  </a:lnTo>
                  <a:lnTo>
                    <a:pt x="43968" y="3164"/>
                  </a:lnTo>
                  <a:lnTo>
                    <a:pt x="47304" y="47650"/>
                  </a:lnTo>
                  <a:lnTo>
                    <a:pt x="47482" y="62081"/>
                  </a:lnTo>
                  <a:lnTo>
                    <a:pt x="29274" y="108873"/>
                  </a:lnTo>
                  <a:lnTo>
                    <a:pt x="24299" y="116455"/>
                  </a:lnTo>
                  <a:lnTo>
                    <a:pt x="22550" y="117843"/>
                  </a:lnTo>
                  <a:lnTo>
                    <a:pt x="21383" y="117709"/>
                  </a:lnTo>
                  <a:lnTo>
                    <a:pt x="20605" y="116562"/>
                  </a:lnTo>
                  <a:lnTo>
                    <a:pt x="24567" y="104834"/>
                  </a:lnTo>
                  <a:lnTo>
                    <a:pt x="46704" y="65381"/>
                  </a:lnTo>
                  <a:lnTo>
                    <a:pt x="81855" y="33138"/>
                  </a:lnTo>
                  <a:lnTo>
                    <a:pt x="116634" y="13849"/>
                  </a:lnTo>
                  <a:lnTo>
                    <a:pt x="132557" y="10352"/>
                  </a:lnTo>
                  <a:lnTo>
                    <a:pt x="135996" y="10066"/>
                  </a:lnTo>
                  <a:lnTo>
                    <a:pt x="138289" y="11990"/>
                  </a:lnTo>
                  <a:lnTo>
                    <a:pt x="140837" y="19774"/>
                  </a:lnTo>
                  <a:lnTo>
                    <a:pt x="142271" y="36056"/>
                  </a:lnTo>
                  <a:lnTo>
                    <a:pt x="135257" y="81872"/>
                  </a:lnTo>
                  <a:lnTo>
                    <a:pt x="131093" y="103608"/>
                  </a:lnTo>
                  <a:lnTo>
                    <a:pt x="125978" y="123456"/>
                  </a:lnTo>
                  <a:lnTo>
                    <a:pt x="123825" y="14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0" name="SMARTInkShape-Group176">
            <a:extLst>
              <a:ext uri="{FF2B5EF4-FFF2-40B4-BE49-F238E27FC236}">
                <a16:creationId xmlns:a16="http://schemas.microsoft.com/office/drawing/2014/main" id="{72902DCE-5871-E7D6-7DA9-1542264F975F}"/>
              </a:ext>
            </a:extLst>
          </p:cNvPr>
          <p:cNvGrpSpPr/>
          <p:nvPr/>
        </p:nvGrpSpPr>
        <p:grpSpPr>
          <a:xfrm>
            <a:off x="1114425" y="4562636"/>
            <a:ext cx="1333501" cy="799940"/>
            <a:chOff x="1114425" y="4562636"/>
            <a:chExt cx="1333501" cy="799940"/>
          </a:xfrm>
        </p:grpSpPr>
        <p:sp>
          <p:nvSpPr>
            <p:cNvPr id="779" name="SMARTInkShape-884">
              <a:extLst>
                <a:ext uri="{FF2B5EF4-FFF2-40B4-BE49-F238E27FC236}">
                  <a16:creationId xmlns:a16="http://schemas.microsoft.com/office/drawing/2014/main" id="{D16CC47E-09FF-AD47-8D1D-29C54BB11D69}"/>
                </a:ext>
              </a:extLst>
            </p:cNvPr>
            <p:cNvSpPr/>
            <p:nvPr>
              <p:custDataLst>
                <p:tags r:id="rId103"/>
              </p:custDataLst>
            </p:nvPr>
          </p:nvSpPr>
          <p:spPr>
            <a:xfrm>
              <a:off x="2148750" y="5267444"/>
              <a:ext cx="118201" cy="95132"/>
            </a:xfrm>
            <a:custGeom>
              <a:avLst/>
              <a:gdLst/>
              <a:ahLst/>
              <a:cxnLst/>
              <a:rect l="0" t="0" r="0" b="0"/>
              <a:pathLst>
                <a:path w="118201" h="95132">
                  <a:moveTo>
                    <a:pt x="13425" y="18931"/>
                  </a:moveTo>
                  <a:lnTo>
                    <a:pt x="13425" y="18931"/>
                  </a:lnTo>
                  <a:lnTo>
                    <a:pt x="18482" y="18931"/>
                  </a:lnTo>
                  <a:lnTo>
                    <a:pt x="19971" y="17873"/>
                  </a:lnTo>
                  <a:lnTo>
                    <a:pt x="20964" y="16109"/>
                  </a:lnTo>
                  <a:lnTo>
                    <a:pt x="21626" y="13875"/>
                  </a:lnTo>
                  <a:lnTo>
                    <a:pt x="23126" y="12386"/>
                  </a:lnTo>
                  <a:lnTo>
                    <a:pt x="32573" y="8610"/>
                  </a:lnTo>
                  <a:lnTo>
                    <a:pt x="39795" y="2937"/>
                  </a:lnTo>
                  <a:lnTo>
                    <a:pt x="48638" y="788"/>
                  </a:lnTo>
                  <a:lnTo>
                    <a:pt x="59207" y="0"/>
                  </a:lnTo>
                  <a:lnTo>
                    <a:pt x="59821" y="1019"/>
                  </a:lnTo>
                  <a:lnTo>
                    <a:pt x="60504" y="4973"/>
                  </a:lnTo>
                  <a:lnTo>
                    <a:pt x="61744" y="6450"/>
                  </a:lnTo>
                  <a:lnTo>
                    <a:pt x="65945" y="8093"/>
                  </a:lnTo>
                  <a:lnTo>
                    <a:pt x="66430" y="11705"/>
                  </a:lnTo>
                  <a:lnTo>
                    <a:pt x="62056" y="30902"/>
                  </a:lnTo>
                  <a:lnTo>
                    <a:pt x="52999" y="50465"/>
                  </a:lnTo>
                  <a:lnTo>
                    <a:pt x="37380" y="68607"/>
                  </a:lnTo>
                  <a:lnTo>
                    <a:pt x="8202" y="90519"/>
                  </a:lnTo>
                  <a:lnTo>
                    <a:pt x="0" y="93765"/>
                  </a:lnTo>
                  <a:lnTo>
                    <a:pt x="242" y="94221"/>
                  </a:lnTo>
                  <a:lnTo>
                    <a:pt x="5535" y="95012"/>
                  </a:lnTo>
                  <a:lnTo>
                    <a:pt x="45289" y="95124"/>
                  </a:lnTo>
                  <a:lnTo>
                    <a:pt x="90553" y="95131"/>
                  </a:lnTo>
                  <a:lnTo>
                    <a:pt x="118200" y="95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SMARTInkShape-885">
              <a:extLst>
                <a:ext uri="{FF2B5EF4-FFF2-40B4-BE49-F238E27FC236}">
                  <a16:creationId xmlns:a16="http://schemas.microsoft.com/office/drawing/2014/main" id="{DD4B8582-8BCD-5597-543C-D026CA0ABC25}"/>
                </a:ext>
              </a:extLst>
            </p:cNvPr>
            <p:cNvSpPr/>
            <p:nvPr>
              <p:custDataLst>
                <p:tags r:id="rId104"/>
              </p:custDataLst>
            </p:nvPr>
          </p:nvSpPr>
          <p:spPr>
            <a:xfrm>
              <a:off x="1962150" y="5192449"/>
              <a:ext cx="157047" cy="132027"/>
            </a:xfrm>
            <a:custGeom>
              <a:avLst/>
              <a:gdLst/>
              <a:ahLst/>
              <a:cxnLst/>
              <a:rect l="0" t="0" r="0" b="0"/>
              <a:pathLst>
                <a:path w="157047" h="132027">
                  <a:moveTo>
                    <a:pt x="0" y="8201"/>
                  </a:moveTo>
                  <a:lnTo>
                    <a:pt x="0" y="8201"/>
                  </a:lnTo>
                  <a:lnTo>
                    <a:pt x="10113" y="8201"/>
                  </a:lnTo>
                  <a:lnTo>
                    <a:pt x="17900" y="5379"/>
                  </a:lnTo>
                  <a:lnTo>
                    <a:pt x="24889" y="1656"/>
                  </a:lnTo>
                  <a:lnTo>
                    <a:pt x="31523" y="0"/>
                  </a:lnTo>
                  <a:lnTo>
                    <a:pt x="34774" y="617"/>
                  </a:lnTo>
                  <a:lnTo>
                    <a:pt x="41207" y="4125"/>
                  </a:lnTo>
                  <a:lnTo>
                    <a:pt x="43347" y="6542"/>
                  </a:lnTo>
                  <a:lnTo>
                    <a:pt x="45723" y="12050"/>
                  </a:lnTo>
                  <a:lnTo>
                    <a:pt x="47061" y="21101"/>
                  </a:lnTo>
                  <a:lnTo>
                    <a:pt x="39375" y="66484"/>
                  </a:lnTo>
                  <a:lnTo>
                    <a:pt x="38133" y="101269"/>
                  </a:lnTo>
                  <a:lnTo>
                    <a:pt x="38109" y="97748"/>
                  </a:lnTo>
                  <a:lnTo>
                    <a:pt x="79518" y="52656"/>
                  </a:lnTo>
                  <a:lnTo>
                    <a:pt x="123204" y="16447"/>
                  </a:lnTo>
                  <a:lnTo>
                    <a:pt x="148137" y="1225"/>
                  </a:lnTo>
                  <a:lnTo>
                    <a:pt x="150616" y="1434"/>
                  </a:lnTo>
                  <a:lnTo>
                    <a:pt x="156193" y="4488"/>
                  </a:lnTo>
                  <a:lnTo>
                    <a:pt x="157046" y="7842"/>
                  </a:lnTo>
                  <a:lnTo>
                    <a:pt x="149943" y="49473"/>
                  </a:lnTo>
                  <a:lnTo>
                    <a:pt x="136201" y="93286"/>
                  </a:lnTo>
                  <a:lnTo>
                    <a:pt x="123825"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1" name="SMARTInkShape-886">
              <a:extLst>
                <a:ext uri="{FF2B5EF4-FFF2-40B4-BE49-F238E27FC236}">
                  <a16:creationId xmlns:a16="http://schemas.microsoft.com/office/drawing/2014/main" id="{C89F0F4E-2F58-A6B4-4AFB-DB3FD996D844}"/>
                </a:ext>
              </a:extLst>
            </p:cNvPr>
            <p:cNvSpPr/>
            <p:nvPr>
              <p:custDataLst>
                <p:tags r:id="rId105"/>
              </p:custDataLst>
            </p:nvPr>
          </p:nvSpPr>
          <p:spPr>
            <a:xfrm>
              <a:off x="1724025" y="5242787"/>
              <a:ext cx="171451" cy="5489"/>
            </a:xfrm>
            <a:custGeom>
              <a:avLst/>
              <a:gdLst/>
              <a:ahLst/>
              <a:cxnLst/>
              <a:rect l="0" t="0" r="0" b="0"/>
              <a:pathLst>
                <a:path w="171451" h="5489">
                  <a:moveTo>
                    <a:pt x="0" y="5488"/>
                  </a:moveTo>
                  <a:lnTo>
                    <a:pt x="0" y="5488"/>
                  </a:lnTo>
                  <a:lnTo>
                    <a:pt x="41417" y="2666"/>
                  </a:lnTo>
                  <a:lnTo>
                    <a:pt x="58625" y="0"/>
                  </a:lnTo>
                  <a:lnTo>
                    <a:pt x="104969" y="4556"/>
                  </a:lnTo>
                  <a:lnTo>
                    <a:pt x="1714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2" name="SMARTInkShape-887">
              <a:extLst>
                <a:ext uri="{FF2B5EF4-FFF2-40B4-BE49-F238E27FC236}">
                  <a16:creationId xmlns:a16="http://schemas.microsoft.com/office/drawing/2014/main" id="{6AF414A2-0B22-4577-023C-A5AEA011284B}"/>
                </a:ext>
              </a:extLst>
            </p:cNvPr>
            <p:cNvSpPr/>
            <p:nvPr>
              <p:custDataLst>
                <p:tags r:id="rId106"/>
              </p:custDataLst>
            </p:nvPr>
          </p:nvSpPr>
          <p:spPr>
            <a:xfrm>
              <a:off x="1762125" y="5172075"/>
              <a:ext cx="47626" cy="175096"/>
            </a:xfrm>
            <a:custGeom>
              <a:avLst/>
              <a:gdLst/>
              <a:ahLst/>
              <a:cxnLst/>
              <a:rect l="0" t="0" r="0" b="0"/>
              <a:pathLst>
                <a:path w="47626" h="175096">
                  <a:moveTo>
                    <a:pt x="47625" y="0"/>
                  </a:moveTo>
                  <a:lnTo>
                    <a:pt x="47625" y="0"/>
                  </a:lnTo>
                  <a:lnTo>
                    <a:pt x="47625" y="40020"/>
                  </a:lnTo>
                  <a:lnTo>
                    <a:pt x="44803" y="67244"/>
                  </a:lnTo>
                  <a:lnTo>
                    <a:pt x="31378" y="112258"/>
                  </a:lnTo>
                  <a:lnTo>
                    <a:pt x="23173" y="129806"/>
                  </a:lnTo>
                  <a:lnTo>
                    <a:pt x="17042" y="157462"/>
                  </a:lnTo>
                  <a:lnTo>
                    <a:pt x="11753" y="170128"/>
                  </a:lnTo>
                  <a:lnTo>
                    <a:pt x="11010" y="173743"/>
                  </a:lnTo>
                  <a:lnTo>
                    <a:pt x="9457" y="175095"/>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SMARTInkShape-888">
              <a:extLst>
                <a:ext uri="{FF2B5EF4-FFF2-40B4-BE49-F238E27FC236}">
                  <a16:creationId xmlns:a16="http://schemas.microsoft.com/office/drawing/2014/main" id="{50EC865C-BFD6-15AF-398A-35562A54C391}"/>
                </a:ext>
              </a:extLst>
            </p:cNvPr>
            <p:cNvSpPr/>
            <p:nvPr>
              <p:custDataLst>
                <p:tags r:id="rId107"/>
              </p:custDataLst>
            </p:nvPr>
          </p:nvSpPr>
          <p:spPr>
            <a:xfrm>
              <a:off x="1114425" y="4886325"/>
              <a:ext cx="1333501" cy="85726"/>
            </a:xfrm>
            <a:custGeom>
              <a:avLst/>
              <a:gdLst/>
              <a:ahLst/>
              <a:cxnLst/>
              <a:rect l="0" t="0" r="0" b="0"/>
              <a:pathLst>
                <a:path w="1333501" h="85726">
                  <a:moveTo>
                    <a:pt x="0" y="0"/>
                  </a:moveTo>
                  <a:lnTo>
                    <a:pt x="0" y="0"/>
                  </a:lnTo>
                  <a:lnTo>
                    <a:pt x="0" y="5488"/>
                  </a:lnTo>
                  <a:lnTo>
                    <a:pt x="0" y="3144"/>
                  </a:lnTo>
                  <a:lnTo>
                    <a:pt x="0" y="5988"/>
                  </a:lnTo>
                  <a:lnTo>
                    <a:pt x="1058" y="7167"/>
                  </a:lnTo>
                  <a:lnTo>
                    <a:pt x="5057" y="8477"/>
                  </a:lnTo>
                  <a:lnTo>
                    <a:pt x="32503" y="9433"/>
                  </a:lnTo>
                  <a:lnTo>
                    <a:pt x="79539" y="1974"/>
                  </a:lnTo>
                  <a:lnTo>
                    <a:pt x="118112" y="585"/>
                  </a:lnTo>
                  <a:lnTo>
                    <a:pt x="163383" y="116"/>
                  </a:lnTo>
                  <a:lnTo>
                    <a:pt x="207918" y="23"/>
                  </a:lnTo>
                  <a:lnTo>
                    <a:pt x="244932" y="1065"/>
                  </a:lnTo>
                  <a:lnTo>
                    <a:pt x="283769" y="6548"/>
                  </a:lnTo>
                  <a:lnTo>
                    <a:pt x="328319" y="8643"/>
                  </a:lnTo>
                  <a:lnTo>
                    <a:pt x="375033" y="10322"/>
                  </a:lnTo>
                  <a:lnTo>
                    <a:pt x="421330" y="15994"/>
                  </a:lnTo>
                  <a:lnTo>
                    <a:pt x="464446" y="19202"/>
                  </a:lnTo>
                  <a:lnTo>
                    <a:pt x="498520" y="23704"/>
                  </a:lnTo>
                  <a:lnTo>
                    <a:pt x="532009" y="26410"/>
                  </a:lnTo>
                  <a:lnTo>
                    <a:pt x="564532" y="27613"/>
                  </a:lnTo>
                  <a:lnTo>
                    <a:pt x="596625" y="28148"/>
                  </a:lnTo>
                  <a:lnTo>
                    <a:pt x="631350" y="31207"/>
                  </a:lnTo>
                  <a:lnTo>
                    <a:pt x="667950" y="36095"/>
                  </a:lnTo>
                  <a:lnTo>
                    <a:pt x="705383" y="41795"/>
                  </a:lnTo>
                  <a:lnTo>
                    <a:pt x="743187" y="45033"/>
                  </a:lnTo>
                  <a:lnTo>
                    <a:pt x="781155" y="47532"/>
                  </a:lnTo>
                  <a:lnTo>
                    <a:pt x="819197" y="52169"/>
                  </a:lnTo>
                  <a:lnTo>
                    <a:pt x="857271" y="54937"/>
                  </a:lnTo>
                  <a:lnTo>
                    <a:pt x="895359" y="57224"/>
                  </a:lnTo>
                  <a:lnTo>
                    <a:pt x="933454" y="61769"/>
                  </a:lnTo>
                  <a:lnTo>
                    <a:pt x="968729" y="64495"/>
                  </a:lnTo>
                  <a:lnTo>
                    <a:pt x="1003105" y="66764"/>
                  </a:lnTo>
                  <a:lnTo>
                    <a:pt x="1039549" y="71301"/>
                  </a:lnTo>
                  <a:lnTo>
                    <a:pt x="1085654" y="74749"/>
                  </a:lnTo>
                  <a:lnTo>
                    <a:pt x="1131183" y="75770"/>
                  </a:lnTo>
                  <a:lnTo>
                    <a:pt x="1173130" y="81130"/>
                  </a:lnTo>
                  <a:lnTo>
                    <a:pt x="1218684" y="84818"/>
                  </a:lnTo>
                  <a:lnTo>
                    <a:pt x="1261705" y="85546"/>
                  </a:lnTo>
                  <a:lnTo>
                    <a:pt x="1306383" y="85689"/>
                  </a:lnTo>
                  <a:lnTo>
                    <a:pt x="133350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SMARTInkShape-889">
              <a:extLst>
                <a:ext uri="{FF2B5EF4-FFF2-40B4-BE49-F238E27FC236}">
                  <a16:creationId xmlns:a16="http://schemas.microsoft.com/office/drawing/2014/main" id="{E238E500-54FE-9714-D5F2-93C8A02FBD37}"/>
                </a:ext>
              </a:extLst>
            </p:cNvPr>
            <p:cNvSpPr/>
            <p:nvPr>
              <p:custDataLst>
                <p:tags r:id="rId108"/>
              </p:custDataLst>
            </p:nvPr>
          </p:nvSpPr>
          <p:spPr>
            <a:xfrm>
              <a:off x="2171700" y="4716199"/>
              <a:ext cx="95251" cy="84402"/>
            </a:xfrm>
            <a:custGeom>
              <a:avLst/>
              <a:gdLst/>
              <a:ahLst/>
              <a:cxnLst/>
              <a:rect l="0" t="0" r="0" b="0"/>
              <a:pathLst>
                <a:path w="95251" h="84402">
                  <a:moveTo>
                    <a:pt x="0" y="8201"/>
                  </a:moveTo>
                  <a:lnTo>
                    <a:pt x="0" y="8201"/>
                  </a:lnTo>
                  <a:lnTo>
                    <a:pt x="13257" y="8201"/>
                  </a:lnTo>
                  <a:lnTo>
                    <a:pt x="19297" y="5379"/>
                  </a:lnTo>
                  <a:lnTo>
                    <a:pt x="25510" y="1655"/>
                  </a:lnTo>
                  <a:lnTo>
                    <a:pt x="31799" y="0"/>
                  </a:lnTo>
                  <a:lnTo>
                    <a:pt x="34958" y="617"/>
                  </a:lnTo>
                  <a:lnTo>
                    <a:pt x="45748" y="6993"/>
                  </a:lnTo>
                  <a:lnTo>
                    <a:pt x="43969" y="13309"/>
                  </a:lnTo>
                  <a:lnTo>
                    <a:pt x="30210" y="40623"/>
                  </a:lnTo>
                  <a:lnTo>
                    <a:pt x="3383" y="74079"/>
                  </a:lnTo>
                  <a:lnTo>
                    <a:pt x="198" y="83798"/>
                  </a:lnTo>
                  <a:lnTo>
                    <a:pt x="44786" y="84385"/>
                  </a:lnTo>
                  <a:lnTo>
                    <a:pt x="95250" y="84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5" name="SMARTInkShape-890">
              <a:extLst>
                <a:ext uri="{FF2B5EF4-FFF2-40B4-BE49-F238E27FC236}">
                  <a16:creationId xmlns:a16="http://schemas.microsoft.com/office/drawing/2014/main" id="{DCF6D8D8-9214-66CA-AB71-CDFEA2095FD0}"/>
                </a:ext>
              </a:extLst>
            </p:cNvPr>
            <p:cNvSpPr/>
            <p:nvPr>
              <p:custDataLst>
                <p:tags r:id="rId109"/>
              </p:custDataLst>
            </p:nvPr>
          </p:nvSpPr>
          <p:spPr>
            <a:xfrm>
              <a:off x="1952625" y="4614483"/>
              <a:ext cx="190501" cy="123787"/>
            </a:xfrm>
            <a:custGeom>
              <a:avLst/>
              <a:gdLst/>
              <a:ahLst/>
              <a:cxnLst/>
              <a:rect l="0" t="0" r="0" b="0"/>
              <a:pathLst>
                <a:path w="190501" h="123787">
                  <a:moveTo>
                    <a:pt x="0" y="33717"/>
                  </a:moveTo>
                  <a:lnTo>
                    <a:pt x="0" y="33717"/>
                  </a:lnTo>
                  <a:lnTo>
                    <a:pt x="5057" y="28660"/>
                  </a:lnTo>
                  <a:lnTo>
                    <a:pt x="10361" y="26178"/>
                  </a:lnTo>
                  <a:lnTo>
                    <a:pt x="27446" y="19528"/>
                  </a:lnTo>
                  <a:lnTo>
                    <a:pt x="44658" y="9081"/>
                  </a:lnTo>
                  <a:lnTo>
                    <a:pt x="64521" y="3098"/>
                  </a:lnTo>
                  <a:lnTo>
                    <a:pt x="68414" y="604"/>
                  </a:lnTo>
                  <a:lnTo>
                    <a:pt x="72068" y="0"/>
                  </a:lnTo>
                  <a:lnTo>
                    <a:pt x="75562" y="656"/>
                  </a:lnTo>
                  <a:lnTo>
                    <a:pt x="85536" y="6635"/>
                  </a:lnTo>
                  <a:lnTo>
                    <a:pt x="98388" y="18137"/>
                  </a:lnTo>
                  <a:lnTo>
                    <a:pt x="99458" y="22272"/>
                  </a:lnTo>
                  <a:lnTo>
                    <a:pt x="96013" y="55232"/>
                  </a:lnTo>
                  <a:lnTo>
                    <a:pt x="89945" y="70090"/>
                  </a:lnTo>
                  <a:lnTo>
                    <a:pt x="80273" y="87533"/>
                  </a:lnTo>
                  <a:lnTo>
                    <a:pt x="78915" y="91819"/>
                  </a:lnTo>
                  <a:lnTo>
                    <a:pt x="71762" y="99404"/>
                  </a:lnTo>
                  <a:lnTo>
                    <a:pt x="44924" y="115078"/>
                  </a:lnTo>
                  <a:lnTo>
                    <a:pt x="30937" y="118867"/>
                  </a:lnTo>
                  <a:lnTo>
                    <a:pt x="31208" y="118001"/>
                  </a:lnTo>
                  <a:lnTo>
                    <a:pt x="68593" y="79437"/>
                  </a:lnTo>
                  <a:lnTo>
                    <a:pt x="114794" y="48412"/>
                  </a:lnTo>
                  <a:lnTo>
                    <a:pt x="139523" y="29604"/>
                  </a:lnTo>
                  <a:lnTo>
                    <a:pt x="151407" y="22973"/>
                  </a:lnTo>
                  <a:lnTo>
                    <a:pt x="170875" y="5678"/>
                  </a:lnTo>
                  <a:lnTo>
                    <a:pt x="166223" y="5301"/>
                  </a:lnTo>
                  <a:lnTo>
                    <a:pt x="161013" y="8035"/>
                  </a:lnTo>
                  <a:lnTo>
                    <a:pt x="154112" y="14895"/>
                  </a:lnTo>
                  <a:lnTo>
                    <a:pt x="124390" y="62027"/>
                  </a:lnTo>
                  <a:lnTo>
                    <a:pt x="118784" y="75932"/>
                  </a:lnTo>
                  <a:lnTo>
                    <a:pt x="114890" y="109871"/>
                  </a:lnTo>
                  <a:lnTo>
                    <a:pt x="115752" y="113061"/>
                  </a:lnTo>
                  <a:lnTo>
                    <a:pt x="117385" y="115188"/>
                  </a:lnTo>
                  <a:lnTo>
                    <a:pt x="132666" y="123658"/>
                  </a:lnTo>
                  <a:lnTo>
                    <a:pt x="149627" y="123786"/>
                  </a:lnTo>
                  <a:lnTo>
                    <a:pt x="190500" y="1194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6" name="SMARTInkShape-891">
              <a:extLst>
                <a:ext uri="{FF2B5EF4-FFF2-40B4-BE49-F238E27FC236}">
                  <a16:creationId xmlns:a16="http://schemas.microsoft.com/office/drawing/2014/main" id="{5BBCB230-4164-F93A-E1A5-AD6D176F4EE6}"/>
                </a:ext>
              </a:extLst>
            </p:cNvPr>
            <p:cNvSpPr/>
            <p:nvPr>
              <p:custDataLst>
                <p:tags r:id="rId110"/>
              </p:custDataLst>
            </p:nvPr>
          </p:nvSpPr>
          <p:spPr>
            <a:xfrm>
              <a:off x="1571625" y="4686300"/>
              <a:ext cx="161926" cy="9526"/>
            </a:xfrm>
            <a:custGeom>
              <a:avLst/>
              <a:gdLst/>
              <a:ahLst/>
              <a:cxnLst/>
              <a:rect l="0" t="0" r="0" b="0"/>
              <a:pathLst>
                <a:path w="161926" h="9526">
                  <a:moveTo>
                    <a:pt x="0" y="9525"/>
                  </a:moveTo>
                  <a:lnTo>
                    <a:pt x="0" y="9525"/>
                  </a:lnTo>
                  <a:lnTo>
                    <a:pt x="16267" y="8467"/>
                  </a:lnTo>
                  <a:lnTo>
                    <a:pt x="58038" y="1324"/>
                  </a:lnTo>
                  <a:lnTo>
                    <a:pt x="104892" y="17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7" name="SMARTInkShape-892">
              <a:extLst>
                <a:ext uri="{FF2B5EF4-FFF2-40B4-BE49-F238E27FC236}">
                  <a16:creationId xmlns:a16="http://schemas.microsoft.com/office/drawing/2014/main" id="{E449FC89-5448-290F-355A-EC5A38895B3F}"/>
                </a:ext>
              </a:extLst>
            </p:cNvPr>
            <p:cNvSpPr/>
            <p:nvPr>
              <p:custDataLst>
                <p:tags r:id="rId111"/>
              </p:custDataLst>
            </p:nvPr>
          </p:nvSpPr>
          <p:spPr>
            <a:xfrm>
              <a:off x="1657350" y="4600575"/>
              <a:ext cx="18168" cy="180976"/>
            </a:xfrm>
            <a:custGeom>
              <a:avLst/>
              <a:gdLst/>
              <a:ahLst/>
              <a:cxnLst/>
              <a:rect l="0" t="0" r="0" b="0"/>
              <a:pathLst>
                <a:path w="18168" h="180976">
                  <a:moveTo>
                    <a:pt x="9525" y="0"/>
                  </a:moveTo>
                  <a:lnTo>
                    <a:pt x="9525" y="0"/>
                  </a:lnTo>
                  <a:lnTo>
                    <a:pt x="14582" y="0"/>
                  </a:lnTo>
                  <a:lnTo>
                    <a:pt x="16071" y="1058"/>
                  </a:lnTo>
                  <a:lnTo>
                    <a:pt x="17064" y="2822"/>
                  </a:lnTo>
                  <a:lnTo>
                    <a:pt x="18167" y="9721"/>
                  </a:lnTo>
                  <a:lnTo>
                    <a:pt x="16053" y="42842"/>
                  </a:lnTo>
                  <a:lnTo>
                    <a:pt x="10814" y="89838"/>
                  </a:lnTo>
                  <a:lnTo>
                    <a:pt x="3234" y="132281"/>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SMARTInkShape-893">
              <a:extLst>
                <a:ext uri="{FF2B5EF4-FFF2-40B4-BE49-F238E27FC236}">
                  <a16:creationId xmlns:a16="http://schemas.microsoft.com/office/drawing/2014/main" id="{D40B1D63-70EF-45B3-7436-8F76AAB98257}"/>
                </a:ext>
              </a:extLst>
            </p:cNvPr>
            <p:cNvSpPr/>
            <p:nvPr>
              <p:custDataLst>
                <p:tags r:id="rId112"/>
              </p:custDataLst>
            </p:nvPr>
          </p:nvSpPr>
          <p:spPr>
            <a:xfrm>
              <a:off x="1476375" y="4724400"/>
              <a:ext cx="14583" cy="104776"/>
            </a:xfrm>
            <a:custGeom>
              <a:avLst/>
              <a:gdLst/>
              <a:ahLst/>
              <a:cxnLst/>
              <a:rect l="0" t="0" r="0" b="0"/>
              <a:pathLst>
                <a:path w="14583" h="104776">
                  <a:moveTo>
                    <a:pt x="9525" y="0"/>
                  </a:moveTo>
                  <a:lnTo>
                    <a:pt x="9525" y="0"/>
                  </a:lnTo>
                  <a:lnTo>
                    <a:pt x="14582" y="5057"/>
                  </a:lnTo>
                  <a:lnTo>
                    <a:pt x="14242" y="16005"/>
                  </a:lnTo>
                  <a:lnTo>
                    <a:pt x="2400" y="59705"/>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9" name="SMARTInkShape-894">
              <a:extLst>
                <a:ext uri="{FF2B5EF4-FFF2-40B4-BE49-F238E27FC236}">
                  <a16:creationId xmlns:a16="http://schemas.microsoft.com/office/drawing/2014/main" id="{8425BBF9-4428-BC1E-E122-2AB06FBA1ED8}"/>
                </a:ext>
              </a:extLst>
            </p:cNvPr>
            <p:cNvSpPr/>
            <p:nvPr>
              <p:custDataLst>
                <p:tags r:id="rId113"/>
              </p:custDataLst>
            </p:nvPr>
          </p:nvSpPr>
          <p:spPr>
            <a:xfrm>
              <a:off x="1238250" y="4562636"/>
              <a:ext cx="200026" cy="180200"/>
            </a:xfrm>
            <a:custGeom>
              <a:avLst/>
              <a:gdLst/>
              <a:ahLst/>
              <a:cxnLst/>
              <a:rect l="0" t="0" r="0" b="0"/>
              <a:pathLst>
                <a:path w="200026" h="180200">
                  <a:moveTo>
                    <a:pt x="0" y="37939"/>
                  </a:moveTo>
                  <a:lnTo>
                    <a:pt x="0" y="37939"/>
                  </a:lnTo>
                  <a:lnTo>
                    <a:pt x="0" y="29738"/>
                  </a:lnTo>
                  <a:lnTo>
                    <a:pt x="1058" y="29297"/>
                  </a:lnTo>
                  <a:lnTo>
                    <a:pt x="5057" y="28806"/>
                  </a:lnTo>
                  <a:lnTo>
                    <a:pt x="10361" y="25766"/>
                  </a:lnTo>
                  <a:lnTo>
                    <a:pt x="43600" y="3969"/>
                  </a:lnTo>
                  <a:lnTo>
                    <a:pt x="55157" y="383"/>
                  </a:lnTo>
                  <a:lnTo>
                    <a:pt x="61616" y="0"/>
                  </a:lnTo>
                  <a:lnTo>
                    <a:pt x="64361" y="2063"/>
                  </a:lnTo>
                  <a:lnTo>
                    <a:pt x="79488" y="26368"/>
                  </a:lnTo>
                  <a:lnTo>
                    <a:pt x="83877" y="49680"/>
                  </a:lnTo>
                  <a:lnTo>
                    <a:pt x="77756" y="90431"/>
                  </a:lnTo>
                  <a:lnTo>
                    <a:pt x="59125" y="133673"/>
                  </a:lnTo>
                  <a:lnTo>
                    <a:pt x="36230" y="162703"/>
                  </a:lnTo>
                  <a:lnTo>
                    <a:pt x="10509" y="180199"/>
                  </a:lnTo>
                  <a:lnTo>
                    <a:pt x="51186" y="136018"/>
                  </a:lnTo>
                  <a:lnTo>
                    <a:pt x="94975" y="103290"/>
                  </a:lnTo>
                  <a:lnTo>
                    <a:pt x="134568" y="75447"/>
                  </a:lnTo>
                  <a:lnTo>
                    <a:pt x="172473" y="50757"/>
                  </a:lnTo>
                  <a:lnTo>
                    <a:pt x="187917" y="31774"/>
                  </a:lnTo>
                  <a:lnTo>
                    <a:pt x="189352" y="27085"/>
                  </a:lnTo>
                  <a:lnTo>
                    <a:pt x="190433" y="19368"/>
                  </a:lnTo>
                  <a:lnTo>
                    <a:pt x="180367" y="19030"/>
                  </a:lnTo>
                  <a:lnTo>
                    <a:pt x="169769" y="24597"/>
                  </a:lnTo>
                  <a:lnTo>
                    <a:pt x="139479" y="52449"/>
                  </a:lnTo>
                  <a:lnTo>
                    <a:pt x="112977" y="90689"/>
                  </a:lnTo>
                  <a:lnTo>
                    <a:pt x="106395" y="130164"/>
                  </a:lnTo>
                  <a:lnTo>
                    <a:pt x="106313" y="151460"/>
                  </a:lnTo>
                  <a:lnTo>
                    <a:pt x="107917" y="154895"/>
                  </a:lnTo>
                  <a:lnTo>
                    <a:pt x="113580" y="159770"/>
                  </a:lnTo>
                  <a:lnTo>
                    <a:pt x="128668" y="167406"/>
                  </a:lnTo>
                  <a:lnTo>
                    <a:pt x="200025" y="171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3" name="SMARTInkShape-Group177">
            <a:extLst>
              <a:ext uri="{FF2B5EF4-FFF2-40B4-BE49-F238E27FC236}">
                <a16:creationId xmlns:a16="http://schemas.microsoft.com/office/drawing/2014/main" id="{F25C1F6D-3416-1F58-6BBF-5D88A0D2A86D}"/>
              </a:ext>
            </a:extLst>
          </p:cNvPr>
          <p:cNvGrpSpPr/>
          <p:nvPr/>
        </p:nvGrpSpPr>
        <p:grpSpPr>
          <a:xfrm>
            <a:off x="714375" y="4897176"/>
            <a:ext cx="152401" cy="93925"/>
            <a:chOff x="714375" y="4897176"/>
            <a:chExt cx="152401" cy="93925"/>
          </a:xfrm>
        </p:grpSpPr>
        <p:sp>
          <p:nvSpPr>
            <p:cNvPr id="791" name="SMARTInkShape-895">
              <a:extLst>
                <a:ext uri="{FF2B5EF4-FFF2-40B4-BE49-F238E27FC236}">
                  <a16:creationId xmlns:a16="http://schemas.microsoft.com/office/drawing/2014/main" id="{DA3FA28D-6A3E-5EF6-2CBD-02F70111F831}"/>
                </a:ext>
              </a:extLst>
            </p:cNvPr>
            <p:cNvSpPr/>
            <p:nvPr>
              <p:custDataLst>
                <p:tags r:id="rId101"/>
              </p:custDataLst>
            </p:nvPr>
          </p:nvSpPr>
          <p:spPr>
            <a:xfrm>
              <a:off x="733425" y="4977843"/>
              <a:ext cx="133351" cy="13258"/>
            </a:xfrm>
            <a:custGeom>
              <a:avLst/>
              <a:gdLst/>
              <a:ahLst/>
              <a:cxnLst/>
              <a:rect l="0" t="0" r="0" b="0"/>
              <a:pathLst>
                <a:path w="133351" h="13258">
                  <a:moveTo>
                    <a:pt x="0" y="13257"/>
                  </a:moveTo>
                  <a:lnTo>
                    <a:pt x="0" y="13257"/>
                  </a:lnTo>
                  <a:lnTo>
                    <a:pt x="9721" y="12199"/>
                  </a:lnTo>
                  <a:lnTo>
                    <a:pt x="48905" y="0"/>
                  </a:lnTo>
                  <a:lnTo>
                    <a:pt x="90407" y="1898"/>
                  </a:lnTo>
                  <a:lnTo>
                    <a:pt x="133350" y="3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2" name="SMARTInkShape-896">
              <a:extLst>
                <a:ext uri="{FF2B5EF4-FFF2-40B4-BE49-F238E27FC236}">
                  <a16:creationId xmlns:a16="http://schemas.microsoft.com/office/drawing/2014/main" id="{D6F9E168-9705-7DCF-9612-D025D081CD67}"/>
                </a:ext>
              </a:extLst>
            </p:cNvPr>
            <p:cNvSpPr/>
            <p:nvPr>
              <p:custDataLst>
                <p:tags r:id="rId102"/>
              </p:custDataLst>
            </p:nvPr>
          </p:nvSpPr>
          <p:spPr>
            <a:xfrm>
              <a:off x="714375" y="4897176"/>
              <a:ext cx="152401" cy="16401"/>
            </a:xfrm>
            <a:custGeom>
              <a:avLst/>
              <a:gdLst/>
              <a:ahLst/>
              <a:cxnLst/>
              <a:rect l="0" t="0" r="0" b="0"/>
              <a:pathLst>
                <a:path w="152401" h="16401">
                  <a:moveTo>
                    <a:pt x="0" y="8199"/>
                  </a:moveTo>
                  <a:lnTo>
                    <a:pt x="0" y="8199"/>
                  </a:lnTo>
                  <a:lnTo>
                    <a:pt x="0" y="16400"/>
                  </a:lnTo>
                  <a:lnTo>
                    <a:pt x="10361" y="10011"/>
                  </a:lnTo>
                  <a:lnTo>
                    <a:pt x="52193" y="5537"/>
                  </a:lnTo>
                  <a:lnTo>
                    <a:pt x="94271" y="30"/>
                  </a:lnTo>
                  <a:lnTo>
                    <a:pt x="125552" y="0"/>
                  </a:lnTo>
                  <a:lnTo>
                    <a:pt x="152400" y="8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7" name="SMARTInkShape-Group178">
            <a:extLst>
              <a:ext uri="{FF2B5EF4-FFF2-40B4-BE49-F238E27FC236}">
                <a16:creationId xmlns:a16="http://schemas.microsoft.com/office/drawing/2014/main" id="{A5F09D96-80A1-7AB5-53B5-285F080CC61D}"/>
              </a:ext>
            </a:extLst>
          </p:cNvPr>
          <p:cNvGrpSpPr/>
          <p:nvPr/>
        </p:nvGrpSpPr>
        <p:grpSpPr>
          <a:xfrm>
            <a:off x="180975" y="4657846"/>
            <a:ext cx="228601" cy="495180"/>
            <a:chOff x="180975" y="4657846"/>
            <a:chExt cx="228601" cy="495180"/>
          </a:xfrm>
        </p:grpSpPr>
        <p:sp>
          <p:nvSpPr>
            <p:cNvPr id="794" name="SMARTInkShape-897">
              <a:extLst>
                <a:ext uri="{FF2B5EF4-FFF2-40B4-BE49-F238E27FC236}">
                  <a16:creationId xmlns:a16="http://schemas.microsoft.com/office/drawing/2014/main" id="{21437D30-2EB5-0847-584B-C29C0A29DB0E}"/>
                </a:ext>
              </a:extLst>
            </p:cNvPr>
            <p:cNvSpPr/>
            <p:nvPr>
              <p:custDataLst>
                <p:tags r:id="rId98"/>
              </p:custDataLst>
            </p:nvPr>
          </p:nvSpPr>
          <p:spPr>
            <a:xfrm>
              <a:off x="180975" y="4657846"/>
              <a:ext cx="228601" cy="47505"/>
            </a:xfrm>
            <a:custGeom>
              <a:avLst/>
              <a:gdLst/>
              <a:ahLst/>
              <a:cxnLst/>
              <a:rect l="0" t="0" r="0" b="0"/>
              <a:pathLst>
                <a:path w="228601" h="47505">
                  <a:moveTo>
                    <a:pt x="0" y="47504"/>
                  </a:moveTo>
                  <a:lnTo>
                    <a:pt x="0" y="47504"/>
                  </a:lnTo>
                  <a:lnTo>
                    <a:pt x="0" y="42447"/>
                  </a:lnTo>
                  <a:lnTo>
                    <a:pt x="3175" y="40958"/>
                  </a:lnTo>
                  <a:lnTo>
                    <a:pt x="39772" y="33315"/>
                  </a:lnTo>
                  <a:lnTo>
                    <a:pt x="77284" y="24838"/>
                  </a:lnTo>
                  <a:lnTo>
                    <a:pt x="116855" y="15623"/>
                  </a:lnTo>
                  <a:lnTo>
                    <a:pt x="162993" y="10223"/>
                  </a:lnTo>
                  <a:lnTo>
                    <a:pt x="207574" y="2966"/>
                  </a:lnTo>
                  <a:lnTo>
                    <a:pt x="227718" y="0"/>
                  </a:lnTo>
                  <a:lnTo>
                    <a:pt x="228600" y="94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5" name="SMARTInkShape-898">
              <a:extLst>
                <a:ext uri="{FF2B5EF4-FFF2-40B4-BE49-F238E27FC236}">
                  <a16:creationId xmlns:a16="http://schemas.microsoft.com/office/drawing/2014/main" id="{70C5670B-08B4-FAB1-E0BB-DA651DA5DDD4}"/>
                </a:ext>
              </a:extLst>
            </p:cNvPr>
            <p:cNvSpPr/>
            <p:nvPr>
              <p:custDataLst>
                <p:tags r:id="rId99"/>
              </p:custDataLst>
            </p:nvPr>
          </p:nvSpPr>
          <p:spPr>
            <a:xfrm>
              <a:off x="228600" y="4900250"/>
              <a:ext cx="79897" cy="107450"/>
            </a:xfrm>
            <a:custGeom>
              <a:avLst/>
              <a:gdLst/>
              <a:ahLst/>
              <a:cxnLst/>
              <a:rect l="0" t="0" r="0" b="0"/>
              <a:pathLst>
                <a:path w="79897" h="107450">
                  <a:moveTo>
                    <a:pt x="0" y="33700"/>
                  </a:moveTo>
                  <a:lnTo>
                    <a:pt x="0" y="33700"/>
                  </a:lnTo>
                  <a:lnTo>
                    <a:pt x="0" y="28644"/>
                  </a:lnTo>
                  <a:lnTo>
                    <a:pt x="2822" y="23339"/>
                  </a:lnTo>
                  <a:lnTo>
                    <a:pt x="17334" y="6957"/>
                  </a:lnTo>
                  <a:lnTo>
                    <a:pt x="28654" y="612"/>
                  </a:lnTo>
                  <a:lnTo>
                    <a:pt x="32861" y="0"/>
                  </a:lnTo>
                  <a:lnTo>
                    <a:pt x="55585" y="4241"/>
                  </a:lnTo>
                  <a:lnTo>
                    <a:pt x="60340" y="8769"/>
                  </a:lnTo>
                  <a:lnTo>
                    <a:pt x="78959" y="47964"/>
                  </a:lnTo>
                  <a:lnTo>
                    <a:pt x="79896" y="61559"/>
                  </a:lnTo>
                  <a:lnTo>
                    <a:pt x="71874" y="87534"/>
                  </a:lnTo>
                  <a:lnTo>
                    <a:pt x="63341" y="97490"/>
                  </a:lnTo>
                  <a:lnTo>
                    <a:pt x="52493" y="104384"/>
                  </a:lnTo>
                  <a:lnTo>
                    <a:pt x="40616" y="107449"/>
                  </a:lnTo>
                  <a:lnTo>
                    <a:pt x="35544" y="106149"/>
                  </a:lnTo>
                  <a:lnTo>
                    <a:pt x="19050" y="90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6" name="SMARTInkShape-899">
              <a:extLst>
                <a:ext uri="{FF2B5EF4-FFF2-40B4-BE49-F238E27FC236}">
                  <a16:creationId xmlns:a16="http://schemas.microsoft.com/office/drawing/2014/main" id="{15A93C1E-6E8A-9CEC-2838-7A467C230DE0}"/>
                </a:ext>
              </a:extLst>
            </p:cNvPr>
            <p:cNvSpPr/>
            <p:nvPr>
              <p:custDataLst>
                <p:tags r:id="rId100"/>
              </p:custDataLst>
            </p:nvPr>
          </p:nvSpPr>
          <p:spPr>
            <a:xfrm>
              <a:off x="180975" y="4829178"/>
              <a:ext cx="66676" cy="323848"/>
            </a:xfrm>
            <a:custGeom>
              <a:avLst/>
              <a:gdLst/>
              <a:ahLst/>
              <a:cxnLst/>
              <a:rect l="0" t="0" r="0" b="0"/>
              <a:pathLst>
                <a:path w="66676" h="323848">
                  <a:moveTo>
                    <a:pt x="57150" y="19047"/>
                  </a:moveTo>
                  <a:lnTo>
                    <a:pt x="57150" y="19047"/>
                  </a:lnTo>
                  <a:lnTo>
                    <a:pt x="57150" y="9556"/>
                  </a:lnTo>
                  <a:lnTo>
                    <a:pt x="66672" y="0"/>
                  </a:lnTo>
                  <a:lnTo>
                    <a:pt x="66675" y="46343"/>
                  </a:lnTo>
                  <a:lnTo>
                    <a:pt x="58033" y="89009"/>
                  </a:lnTo>
                  <a:lnTo>
                    <a:pt x="50681" y="133553"/>
                  </a:lnTo>
                  <a:lnTo>
                    <a:pt x="41347" y="180907"/>
                  </a:lnTo>
                  <a:lnTo>
                    <a:pt x="33471" y="215470"/>
                  </a:lnTo>
                  <a:lnTo>
                    <a:pt x="21681" y="240052"/>
                  </a:lnTo>
                  <a:lnTo>
                    <a:pt x="17007" y="257744"/>
                  </a:lnTo>
                  <a:lnTo>
                    <a:pt x="11742" y="276391"/>
                  </a:lnTo>
                  <a:lnTo>
                    <a:pt x="8759" y="300390"/>
                  </a:lnTo>
                  <a:lnTo>
                    <a:pt x="2044" y="314079"/>
                  </a:lnTo>
                  <a:lnTo>
                    <a:pt x="0" y="323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8" name="SMARTInkShape-900">
            <a:extLst>
              <a:ext uri="{FF2B5EF4-FFF2-40B4-BE49-F238E27FC236}">
                <a16:creationId xmlns:a16="http://schemas.microsoft.com/office/drawing/2014/main" id="{A7F43703-2B6D-4A78-BD70-1147262F35DE}"/>
              </a:ext>
            </a:extLst>
          </p:cNvPr>
          <p:cNvSpPr/>
          <p:nvPr>
            <p:custDataLst>
              <p:tags r:id="rId1"/>
            </p:custDataLst>
          </p:nvPr>
        </p:nvSpPr>
        <p:spPr>
          <a:xfrm>
            <a:off x="7905834" y="3973642"/>
            <a:ext cx="18852" cy="264984"/>
          </a:xfrm>
          <a:custGeom>
            <a:avLst/>
            <a:gdLst/>
            <a:ahLst/>
            <a:cxnLst/>
            <a:rect l="0" t="0" r="0" b="0"/>
            <a:pathLst>
              <a:path w="18852" h="264984">
                <a:moveTo>
                  <a:pt x="9441" y="17333"/>
                </a:moveTo>
                <a:lnTo>
                  <a:pt x="9441" y="17333"/>
                </a:lnTo>
                <a:lnTo>
                  <a:pt x="14497" y="12276"/>
                </a:lnTo>
                <a:lnTo>
                  <a:pt x="16981" y="6972"/>
                </a:lnTo>
                <a:lnTo>
                  <a:pt x="18575" y="0"/>
                </a:lnTo>
                <a:lnTo>
                  <a:pt x="18792" y="1868"/>
                </a:lnTo>
                <a:lnTo>
                  <a:pt x="18851" y="3848"/>
                </a:lnTo>
                <a:lnTo>
                  <a:pt x="11412" y="41192"/>
                </a:lnTo>
                <a:lnTo>
                  <a:pt x="7203" y="70263"/>
                </a:lnTo>
                <a:lnTo>
                  <a:pt x="2075" y="100749"/>
                </a:lnTo>
                <a:lnTo>
                  <a:pt x="343" y="148346"/>
                </a:lnTo>
                <a:lnTo>
                  <a:pt x="0" y="192751"/>
                </a:lnTo>
                <a:lnTo>
                  <a:pt x="9441" y="2649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5" name="SMARTInkShape-Group180">
            <a:extLst>
              <a:ext uri="{FF2B5EF4-FFF2-40B4-BE49-F238E27FC236}">
                <a16:creationId xmlns:a16="http://schemas.microsoft.com/office/drawing/2014/main" id="{9B626B80-062A-EBF6-C35F-028A06306E0E}"/>
              </a:ext>
            </a:extLst>
          </p:cNvPr>
          <p:cNvGrpSpPr/>
          <p:nvPr/>
        </p:nvGrpSpPr>
        <p:grpSpPr>
          <a:xfrm>
            <a:off x="7424012" y="3800592"/>
            <a:ext cx="881732" cy="1171459"/>
            <a:chOff x="7424012" y="3800592"/>
            <a:chExt cx="881732" cy="1171459"/>
          </a:xfrm>
        </p:grpSpPr>
        <p:sp>
          <p:nvSpPr>
            <p:cNvPr id="799" name="SMARTInkShape-901">
              <a:extLst>
                <a:ext uri="{FF2B5EF4-FFF2-40B4-BE49-F238E27FC236}">
                  <a16:creationId xmlns:a16="http://schemas.microsoft.com/office/drawing/2014/main" id="{F9D0CF5E-49F2-F7BF-0891-01187C085B95}"/>
                </a:ext>
              </a:extLst>
            </p:cNvPr>
            <p:cNvSpPr/>
            <p:nvPr>
              <p:custDataLst>
                <p:tags r:id="rId92"/>
              </p:custDataLst>
            </p:nvPr>
          </p:nvSpPr>
          <p:spPr>
            <a:xfrm>
              <a:off x="8134350" y="3800592"/>
              <a:ext cx="171394" cy="1171459"/>
            </a:xfrm>
            <a:custGeom>
              <a:avLst/>
              <a:gdLst/>
              <a:ahLst/>
              <a:cxnLst/>
              <a:rect l="0" t="0" r="0" b="0"/>
              <a:pathLst>
                <a:path w="171394" h="1171459">
                  <a:moveTo>
                    <a:pt x="19050" y="9408"/>
                  </a:moveTo>
                  <a:lnTo>
                    <a:pt x="19050" y="9408"/>
                  </a:lnTo>
                  <a:lnTo>
                    <a:pt x="19050" y="276"/>
                  </a:lnTo>
                  <a:lnTo>
                    <a:pt x="24106" y="0"/>
                  </a:lnTo>
                  <a:lnTo>
                    <a:pt x="29411" y="5579"/>
                  </a:lnTo>
                  <a:lnTo>
                    <a:pt x="50849" y="49723"/>
                  </a:lnTo>
                  <a:lnTo>
                    <a:pt x="69504" y="85991"/>
                  </a:lnTo>
                  <a:lnTo>
                    <a:pt x="86563" y="123822"/>
                  </a:lnTo>
                  <a:lnTo>
                    <a:pt x="106235" y="169474"/>
                  </a:lnTo>
                  <a:lnTo>
                    <a:pt x="120311" y="209066"/>
                  </a:lnTo>
                  <a:lnTo>
                    <a:pt x="133283" y="247461"/>
                  </a:lnTo>
                  <a:lnTo>
                    <a:pt x="146037" y="285619"/>
                  </a:lnTo>
                  <a:lnTo>
                    <a:pt x="152201" y="330276"/>
                  </a:lnTo>
                  <a:lnTo>
                    <a:pt x="159690" y="373591"/>
                  </a:lnTo>
                  <a:lnTo>
                    <a:pt x="166539" y="417542"/>
                  </a:lnTo>
                  <a:lnTo>
                    <a:pt x="169995" y="452188"/>
                  </a:lnTo>
                  <a:lnTo>
                    <a:pt x="170804" y="485246"/>
                  </a:lnTo>
                  <a:lnTo>
                    <a:pt x="171162" y="524634"/>
                  </a:lnTo>
                  <a:lnTo>
                    <a:pt x="171322" y="566833"/>
                  </a:lnTo>
                  <a:lnTo>
                    <a:pt x="171393" y="601816"/>
                  </a:lnTo>
                  <a:lnTo>
                    <a:pt x="168611" y="645311"/>
                  </a:lnTo>
                  <a:lnTo>
                    <a:pt x="164896" y="675148"/>
                  </a:lnTo>
                  <a:lnTo>
                    <a:pt x="163245" y="713103"/>
                  </a:lnTo>
                  <a:lnTo>
                    <a:pt x="159689" y="746200"/>
                  </a:lnTo>
                  <a:lnTo>
                    <a:pt x="154559" y="788633"/>
                  </a:lnTo>
                  <a:lnTo>
                    <a:pt x="147770" y="835841"/>
                  </a:lnTo>
                  <a:lnTo>
                    <a:pt x="142783" y="882286"/>
                  </a:lnTo>
                  <a:lnTo>
                    <a:pt x="132704" y="925954"/>
                  </a:lnTo>
                  <a:lnTo>
                    <a:pt x="120523" y="969975"/>
                  </a:lnTo>
                  <a:lnTo>
                    <a:pt x="107924" y="1009245"/>
                  </a:lnTo>
                  <a:lnTo>
                    <a:pt x="92072" y="1052063"/>
                  </a:lnTo>
                  <a:lnTo>
                    <a:pt x="61121" y="1098664"/>
                  </a:lnTo>
                  <a:lnTo>
                    <a:pt x="45979" y="1128724"/>
                  </a:lnTo>
                  <a:lnTo>
                    <a:pt x="34194" y="1142939"/>
                  </a:lnTo>
                  <a:lnTo>
                    <a:pt x="4366" y="1166672"/>
                  </a:lnTo>
                  <a:lnTo>
                    <a:pt x="0" y="11714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SMARTInkShape-902">
              <a:extLst>
                <a:ext uri="{FF2B5EF4-FFF2-40B4-BE49-F238E27FC236}">
                  <a16:creationId xmlns:a16="http://schemas.microsoft.com/office/drawing/2014/main" id="{3C5E9CCB-0434-0AF4-B012-6498F955816D}"/>
                </a:ext>
              </a:extLst>
            </p:cNvPr>
            <p:cNvSpPr/>
            <p:nvPr>
              <p:custDataLst>
                <p:tags r:id="rId93"/>
              </p:custDataLst>
            </p:nvPr>
          </p:nvSpPr>
          <p:spPr>
            <a:xfrm>
              <a:off x="7915275" y="4785695"/>
              <a:ext cx="171451" cy="90379"/>
            </a:xfrm>
            <a:custGeom>
              <a:avLst/>
              <a:gdLst/>
              <a:ahLst/>
              <a:cxnLst/>
              <a:rect l="0" t="0" r="0" b="0"/>
              <a:pathLst>
                <a:path w="171451" h="90379">
                  <a:moveTo>
                    <a:pt x="0" y="33955"/>
                  </a:moveTo>
                  <a:lnTo>
                    <a:pt x="0" y="33955"/>
                  </a:lnTo>
                  <a:lnTo>
                    <a:pt x="5056" y="33955"/>
                  </a:lnTo>
                  <a:lnTo>
                    <a:pt x="10361" y="31133"/>
                  </a:lnTo>
                  <a:lnTo>
                    <a:pt x="36856" y="11565"/>
                  </a:lnTo>
                  <a:lnTo>
                    <a:pt x="49491" y="7212"/>
                  </a:lnTo>
                  <a:lnTo>
                    <a:pt x="59937" y="5923"/>
                  </a:lnTo>
                  <a:lnTo>
                    <a:pt x="62183" y="4684"/>
                  </a:lnTo>
                  <a:lnTo>
                    <a:pt x="63680" y="2799"/>
                  </a:lnTo>
                  <a:lnTo>
                    <a:pt x="64678" y="485"/>
                  </a:lnTo>
                  <a:lnTo>
                    <a:pt x="66402" y="0"/>
                  </a:lnTo>
                  <a:lnTo>
                    <a:pt x="68610" y="735"/>
                  </a:lnTo>
                  <a:lnTo>
                    <a:pt x="74701" y="4463"/>
                  </a:lnTo>
                  <a:lnTo>
                    <a:pt x="74142" y="5826"/>
                  </a:lnTo>
                  <a:lnTo>
                    <a:pt x="68299" y="14920"/>
                  </a:lnTo>
                  <a:lnTo>
                    <a:pt x="54022" y="42542"/>
                  </a:lnTo>
                  <a:lnTo>
                    <a:pt x="26314" y="78675"/>
                  </a:lnTo>
                  <a:lnTo>
                    <a:pt x="12841" y="88650"/>
                  </a:lnTo>
                  <a:lnTo>
                    <a:pt x="12794" y="89468"/>
                  </a:lnTo>
                  <a:lnTo>
                    <a:pt x="13820" y="90014"/>
                  </a:lnTo>
                  <a:lnTo>
                    <a:pt x="15563" y="90378"/>
                  </a:lnTo>
                  <a:lnTo>
                    <a:pt x="57510" y="79318"/>
                  </a:lnTo>
                  <a:lnTo>
                    <a:pt x="76306" y="74207"/>
                  </a:lnTo>
                  <a:lnTo>
                    <a:pt x="121056" y="72338"/>
                  </a:lnTo>
                  <a:lnTo>
                    <a:pt x="171450" y="720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1" name="SMARTInkShape-903">
              <a:extLst>
                <a:ext uri="{FF2B5EF4-FFF2-40B4-BE49-F238E27FC236}">
                  <a16:creationId xmlns:a16="http://schemas.microsoft.com/office/drawing/2014/main" id="{6EB6DAFC-A943-23FA-BCA8-27169437B348}"/>
                </a:ext>
              </a:extLst>
            </p:cNvPr>
            <p:cNvSpPr/>
            <p:nvPr>
              <p:custDataLst>
                <p:tags r:id="rId94"/>
              </p:custDataLst>
            </p:nvPr>
          </p:nvSpPr>
          <p:spPr>
            <a:xfrm>
              <a:off x="7667625" y="4610643"/>
              <a:ext cx="190501" cy="209008"/>
            </a:xfrm>
            <a:custGeom>
              <a:avLst/>
              <a:gdLst/>
              <a:ahLst/>
              <a:cxnLst/>
              <a:rect l="0" t="0" r="0" b="0"/>
              <a:pathLst>
                <a:path w="190501" h="209008">
                  <a:moveTo>
                    <a:pt x="0" y="28032"/>
                  </a:moveTo>
                  <a:lnTo>
                    <a:pt x="0" y="28032"/>
                  </a:lnTo>
                  <a:lnTo>
                    <a:pt x="22390" y="5642"/>
                  </a:lnTo>
                  <a:lnTo>
                    <a:pt x="31471" y="2206"/>
                  </a:lnTo>
                  <a:lnTo>
                    <a:pt x="49491" y="0"/>
                  </a:lnTo>
                  <a:lnTo>
                    <a:pt x="52044" y="1936"/>
                  </a:lnTo>
                  <a:lnTo>
                    <a:pt x="61534" y="20963"/>
                  </a:lnTo>
                  <a:lnTo>
                    <a:pt x="65153" y="51220"/>
                  </a:lnTo>
                  <a:lnTo>
                    <a:pt x="60354" y="73263"/>
                  </a:lnTo>
                  <a:lnTo>
                    <a:pt x="51396" y="103523"/>
                  </a:lnTo>
                  <a:lnTo>
                    <a:pt x="41575" y="150705"/>
                  </a:lnTo>
                  <a:lnTo>
                    <a:pt x="38236" y="179148"/>
                  </a:lnTo>
                  <a:lnTo>
                    <a:pt x="39184" y="157365"/>
                  </a:lnTo>
                  <a:lnTo>
                    <a:pt x="43169" y="140546"/>
                  </a:lnTo>
                  <a:lnTo>
                    <a:pt x="68499" y="104937"/>
                  </a:lnTo>
                  <a:lnTo>
                    <a:pt x="109504" y="64373"/>
                  </a:lnTo>
                  <a:lnTo>
                    <a:pt x="123810" y="52649"/>
                  </a:lnTo>
                  <a:lnTo>
                    <a:pt x="133696" y="40384"/>
                  </a:lnTo>
                  <a:lnTo>
                    <a:pt x="139932" y="36267"/>
                  </a:lnTo>
                  <a:lnTo>
                    <a:pt x="160699" y="29414"/>
                  </a:lnTo>
                  <a:lnTo>
                    <a:pt x="164282" y="26837"/>
                  </a:lnTo>
                  <a:lnTo>
                    <a:pt x="166672" y="24060"/>
                  </a:lnTo>
                  <a:lnTo>
                    <a:pt x="169322" y="23268"/>
                  </a:lnTo>
                  <a:lnTo>
                    <a:pt x="172148" y="23798"/>
                  </a:lnTo>
                  <a:lnTo>
                    <a:pt x="175091" y="25209"/>
                  </a:lnTo>
                  <a:lnTo>
                    <a:pt x="184287" y="37309"/>
                  </a:lnTo>
                  <a:lnTo>
                    <a:pt x="184917" y="54027"/>
                  </a:lnTo>
                  <a:lnTo>
                    <a:pt x="181753" y="94197"/>
                  </a:lnTo>
                  <a:lnTo>
                    <a:pt x="181129" y="139253"/>
                  </a:lnTo>
                  <a:lnTo>
                    <a:pt x="180989" y="184003"/>
                  </a:lnTo>
                  <a:lnTo>
                    <a:pt x="180981" y="191897"/>
                  </a:lnTo>
                  <a:lnTo>
                    <a:pt x="182037" y="194425"/>
                  </a:lnTo>
                  <a:lnTo>
                    <a:pt x="183800" y="196111"/>
                  </a:lnTo>
                  <a:lnTo>
                    <a:pt x="186033" y="197234"/>
                  </a:lnTo>
                  <a:lnTo>
                    <a:pt x="187522" y="199042"/>
                  </a:lnTo>
                  <a:lnTo>
                    <a:pt x="190500" y="2090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2" name="SMARTInkShape-904">
              <a:extLst>
                <a:ext uri="{FF2B5EF4-FFF2-40B4-BE49-F238E27FC236}">
                  <a16:creationId xmlns:a16="http://schemas.microsoft.com/office/drawing/2014/main" id="{39D68C76-2BC9-0226-EA7E-CEBE303B1B2D}"/>
                </a:ext>
              </a:extLst>
            </p:cNvPr>
            <p:cNvSpPr/>
            <p:nvPr>
              <p:custDataLst>
                <p:tags r:id="rId95"/>
              </p:custDataLst>
            </p:nvPr>
          </p:nvSpPr>
          <p:spPr>
            <a:xfrm>
              <a:off x="7762875" y="4268558"/>
              <a:ext cx="333376" cy="17693"/>
            </a:xfrm>
            <a:custGeom>
              <a:avLst/>
              <a:gdLst/>
              <a:ahLst/>
              <a:cxnLst/>
              <a:rect l="0" t="0" r="0" b="0"/>
              <a:pathLst>
                <a:path w="333376" h="17693">
                  <a:moveTo>
                    <a:pt x="0" y="17692"/>
                  </a:moveTo>
                  <a:lnTo>
                    <a:pt x="0" y="17692"/>
                  </a:lnTo>
                  <a:lnTo>
                    <a:pt x="16266" y="16634"/>
                  </a:lnTo>
                  <a:lnTo>
                    <a:pt x="62837" y="9050"/>
                  </a:lnTo>
                  <a:lnTo>
                    <a:pt x="99875" y="7371"/>
                  </a:lnTo>
                  <a:lnTo>
                    <a:pt x="146699" y="0"/>
                  </a:lnTo>
                  <a:lnTo>
                    <a:pt x="187752" y="4101"/>
                  </a:lnTo>
                  <a:lnTo>
                    <a:pt x="230020" y="6962"/>
                  </a:lnTo>
                  <a:lnTo>
                    <a:pt x="269136" y="8987"/>
                  </a:lnTo>
                  <a:lnTo>
                    <a:pt x="309789" y="15659"/>
                  </a:lnTo>
                  <a:lnTo>
                    <a:pt x="333375" y="17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3" name="SMARTInkShape-905">
              <a:extLst>
                <a:ext uri="{FF2B5EF4-FFF2-40B4-BE49-F238E27FC236}">
                  <a16:creationId xmlns:a16="http://schemas.microsoft.com/office/drawing/2014/main" id="{78969A20-2752-7646-BDDE-A8645FA54033}"/>
                </a:ext>
              </a:extLst>
            </p:cNvPr>
            <p:cNvSpPr/>
            <p:nvPr>
              <p:custDataLst>
                <p:tags r:id="rId96"/>
              </p:custDataLst>
            </p:nvPr>
          </p:nvSpPr>
          <p:spPr>
            <a:xfrm>
              <a:off x="7424012" y="4171950"/>
              <a:ext cx="205514" cy="19051"/>
            </a:xfrm>
            <a:custGeom>
              <a:avLst/>
              <a:gdLst/>
              <a:ahLst/>
              <a:cxnLst/>
              <a:rect l="0" t="0" r="0" b="0"/>
              <a:pathLst>
                <a:path w="205514" h="19051">
                  <a:moveTo>
                    <a:pt x="5488" y="19050"/>
                  </a:moveTo>
                  <a:lnTo>
                    <a:pt x="5488" y="19050"/>
                  </a:lnTo>
                  <a:lnTo>
                    <a:pt x="432" y="19050"/>
                  </a:lnTo>
                  <a:lnTo>
                    <a:pt x="0" y="17992"/>
                  </a:lnTo>
                  <a:lnTo>
                    <a:pt x="2343" y="13993"/>
                  </a:lnTo>
                  <a:lnTo>
                    <a:pt x="12557" y="11511"/>
                  </a:lnTo>
                  <a:lnTo>
                    <a:pt x="50040" y="4861"/>
                  </a:lnTo>
                  <a:lnTo>
                    <a:pt x="91665" y="960"/>
                  </a:lnTo>
                  <a:lnTo>
                    <a:pt x="136847" y="126"/>
                  </a:lnTo>
                  <a:lnTo>
                    <a:pt x="182068" y="11"/>
                  </a:lnTo>
                  <a:lnTo>
                    <a:pt x="2055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4" name="SMARTInkShape-906">
              <a:extLst>
                <a:ext uri="{FF2B5EF4-FFF2-40B4-BE49-F238E27FC236}">
                  <a16:creationId xmlns:a16="http://schemas.microsoft.com/office/drawing/2014/main" id="{168F3051-A09E-35DF-023E-1DF5FC8307DD}"/>
                </a:ext>
              </a:extLst>
            </p:cNvPr>
            <p:cNvSpPr/>
            <p:nvPr>
              <p:custDataLst>
                <p:tags r:id="rId97"/>
              </p:custDataLst>
            </p:nvPr>
          </p:nvSpPr>
          <p:spPr>
            <a:xfrm>
              <a:off x="7496175" y="4086411"/>
              <a:ext cx="18959" cy="190315"/>
            </a:xfrm>
            <a:custGeom>
              <a:avLst/>
              <a:gdLst/>
              <a:ahLst/>
              <a:cxnLst/>
              <a:rect l="0" t="0" r="0" b="0"/>
              <a:pathLst>
                <a:path w="18959" h="190315">
                  <a:moveTo>
                    <a:pt x="9525" y="28389"/>
                  </a:moveTo>
                  <a:lnTo>
                    <a:pt x="9525" y="28389"/>
                  </a:lnTo>
                  <a:lnTo>
                    <a:pt x="14581" y="28389"/>
                  </a:lnTo>
                  <a:lnTo>
                    <a:pt x="15013" y="26272"/>
                  </a:lnTo>
                  <a:lnTo>
                    <a:pt x="12680" y="14239"/>
                  </a:lnTo>
                  <a:lnTo>
                    <a:pt x="18958" y="0"/>
                  </a:lnTo>
                  <a:lnTo>
                    <a:pt x="16215" y="30922"/>
                  </a:lnTo>
                  <a:lnTo>
                    <a:pt x="5790" y="72046"/>
                  </a:lnTo>
                  <a:lnTo>
                    <a:pt x="763" y="110861"/>
                  </a:lnTo>
                  <a:lnTo>
                    <a:pt x="102" y="153706"/>
                  </a:lnTo>
                  <a:lnTo>
                    <a:pt x="0" y="1903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1" name="SMARTInkShape-Group181">
            <a:extLst>
              <a:ext uri="{FF2B5EF4-FFF2-40B4-BE49-F238E27FC236}">
                <a16:creationId xmlns:a16="http://schemas.microsoft.com/office/drawing/2014/main" id="{1AD0FEEA-16CE-1A37-DBC7-EC8F382DE0D1}"/>
              </a:ext>
            </a:extLst>
          </p:cNvPr>
          <p:cNvGrpSpPr/>
          <p:nvPr/>
        </p:nvGrpSpPr>
        <p:grpSpPr>
          <a:xfrm>
            <a:off x="6557245" y="3823562"/>
            <a:ext cx="557931" cy="1280867"/>
            <a:chOff x="6557245" y="3823562"/>
            <a:chExt cx="557931" cy="1280867"/>
          </a:xfrm>
        </p:grpSpPr>
        <p:sp>
          <p:nvSpPr>
            <p:cNvPr id="806" name="SMARTInkShape-907">
              <a:extLst>
                <a:ext uri="{FF2B5EF4-FFF2-40B4-BE49-F238E27FC236}">
                  <a16:creationId xmlns:a16="http://schemas.microsoft.com/office/drawing/2014/main" id="{339AD3FD-EF6D-C1A0-C649-BDD8EA63BF4E}"/>
                </a:ext>
              </a:extLst>
            </p:cNvPr>
            <p:cNvSpPr/>
            <p:nvPr>
              <p:custDataLst>
                <p:tags r:id="rId87"/>
              </p:custDataLst>
            </p:nvPr>
          </p:nvSpPr>
          <p:spPr>
            <a:xfrm>
              <a:off x="6983537" y="4833212"/>
              <a:ext cx="17339" cy="129314"/>
            </a:xfrm>
            <a:custGeom>
              <a:avLst/>
              <a:gdLst/>
              <a:ahLst/>
              <a:cxnLst/>
              <a:rect l="0" t="0" r="0" b="0"/>
              <a:pathLst>
                <a:path w="17339" h="129314">
                  <a:moveTo>
                    <a:pt x="7813" y="5488"/>
                  </a:moveTo>
                  <a:lnTo>
                    <a:pt x="7813" y="5488"/>
                  </a:lnTo>
                  <a:lnTo>
                    <a:pt x="12869" y="5488"/>
                  </a:lnTo>
                  <a:lnTo>
                    <a:pt x="14358" y="4430"/>
                  </a:lnTo>
                  <a:lnTo>
                    <a:pt x="15351" y="2666"/>
                  </a:lnTo>
                  <a:lnTo>
                    <a:pt x="16013" y="431"/>
                  </a:lnTo>
                  <a:lnTo>
                    <a:pt x="16455" y="0"/>
                  </a:lnTo>
                  <a:lnTo>
                    <a:pt x="16750" y="772"/>
                  </a:lnTo>
                  <a:lnTo>
                    <a:pt x="17222" y="14669"/>
                  </a:lnTo>
                  <a:lnTo>
                    <a:pt x="4070" y="55243"/>
                  </a:lnTo>
                  <a:lnTo>
                    <a:pt x="0" y="77262"/>
                  </a:lnTo>
                  <a:lnTo>
                    <a:pt x="3853" y="102249"/>
                  </a:lnTo>
                  <a:lnTo>
                    <a:pt x="17338" y="129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7" name="SMARTInkShape-908">
              <a:extLst>
                <a:ext uri="{FF2B5EF4-FFF2-40B4-BE49-F238E27FC236}">
                  <a16:creationId xmlns:a16="http://schemas.microsoft.com/office/drawing/2014/main" id="{B95A7099-2401-056A-131B-AF26FDF21699}"/>
                </a:ext>
              </a:extLst>
            </p:cNvPr>
            <p:cNvSpPr/>
            <p:nvPr>
              <p:custDataLst>
                <p:tags r:id="rId88"/>
              </p:custDataLst>
            </p:nvPr>
          </p:nvSpPr>
          <p:spPr>
            <a:xfrm>
              <a:off x="6705600" y="4667445"/>
              <a:ext cx="171451" cy="180781"/>
            </a:xfrm>
            <a:custGeom>
              <a:avLst/>
              <a:gdLst/>
              <a:ahLst/>
              <a:cxnLst/>
              <a:rect l="0" t="0" r="0" b="0"/>
              <a:pathLst>
                <a:path w="171451" h="180781">
                  <a:moveTo>
                    <a:pt x="0" y="37905"/>
                  </a:moveTo>
                  <a:lnTo>
                    <a:pt x="0" y="37905"/>
                  </a:lnTo>
                  <a:lnTo>
                    <a:pt x="7604" y="29243"/>
                  </a:lnTo>
                  <a:lnTo>
                    <a:pt x="17305" y="15111"/>
                  </a:lnTo>
                  <a:lnTo>
                    <a:pt x="32056" y="4811"/>
                  </a:lnTo>
                  <a:lnTo>
                    <a:pt x="45365" y="464"/>
                  </a:lnTo>
                  <a:lnTo>
                    <a:pt x="52012" y="0"/>
                  </a:lnTo>
                  <a:lnTo>
                    <a:pt x="53725" y="994"/>
                  </a:lnTo>
                  <a:lnTo>
                    <a:pt x="54867" y="2715"/>
                  </a:lnTo>
                  <a:lnTo>
                    <a:pt x="56135" y="8506"/>
                  </a:lnTo>
                  <a:lnTo>
                    <a:pt x="57061" y="53599"/>
                  </a:lnTo>
                  <a:lnTo>
                    <a:pt x="57145" y="95323"/>
                  </a:lnTo>
                  <a:lnTo>
                    <a:pt x="54326" y="117007"/>
                  </a:lnTo>
                  <a:lnTo>
                    <a:pt x="47799" y="144835"/>
                  </a:lnTo>
                  <a:lnTo>
                    <a:pt x="47740" y="147292"/>
                  </a:lnTo>
                  <a:lnTo>
                    <a:pt x="47659" y="140636"/>
                  </a:lnTo>
                  <a:lnTo>
                    <a:pt x="50463" y="133658"/>
                  </a:lnTo>
                  <a:lnTo>
                    <a:pt x="57991" y="118134"/>
                  </a:lnTo>
                  <a:lnTo>
                    <a:pt x="64932" y="103196"/>
                  </a:lnTo>
                  <a:lnTo>
                    <a:pt x="102407" y="59490"/>
                  </a:lnTo>
                  <a:lnTo>
                    <a:pt x="135569" y="28993"/>
                  </a:lnTo>
                  <a:lnTo>
                    <a:pt x="150236" y="21859"/>
                  </a:lnTo>
                  <a:lnTo>
                    <a:pt x="154132" y="20858"/>
                  </a:lnTo>
                  <a:lnTo>
                    <a:pt x="156730" y="21247"/>
                  </a:lnTo>
                  <a:lnTo>
                    <a:pt x="158462" y="22568"/>
                  </a:lnTo>
                  <a:lnTo>
                    <a:pt x="159616" y="24505"/>
                  </a:lnTo>
                  <a:lnTo>
                    <a:pt x="161790" y="68230"/>
                  </a:lnTo>
                  <a:lnTo>
                    <a:pt x="159076" y="93088"/>
                  </a:lnTo>
                  <a:lnTo>
                    <a:pt x="156426" y="112172"/>
                  </a:lnTo>
                  <a:lnTo>
                    <a:pt x="158766" y="134817"/>
                  </a:lnTo>
                  <a:lnTo>
                    <a:pt x="155815" y="153873"/>
                  </a:lnTo>
                  <a:lnTo>
                    <a:pt x="158503" y="162824"/>
                  </a:lnTo>
                  <a:lnTo>
                    <a:pt x="171450" y="180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8" name="SMARTInkShape-909">
              <a:extLst>
                <a:ext uri="{FF2B5EF4-FFF2-40B4-BE49-F238E27FC236}">
                  <a16:creationId xmlns:a16="http://schemas.microsoft.com/office/drawing/2014/main" id="{D85A9E25-EB4F-20E9-A5FF-18F30E8F0514}"/>
                </a:ext>
              </a:extLst>
            </p:cNvPr>
            <p:cNvSpPr/>
            <p:nvPr>
              <p:custDataLst>
                <p:tags r:id="rId89"/>
              </p:custDataLst>
            </p:nvPr>
          </p:nvSpPr>
          <p:spPr>
            <a:xfrm>
              <a:off x="6791325" y="4278087"/>
              <a:ext cx="323851" cy="27214"/>
            </a:xfrm>
            <a:custGeom>
              <a:avLst/>
              <a:gdLst/>
              <a:ahLst/>
              <a:cxnLst/>
              <a:rect l="0" t="0" r="0" b="0"/>
              <a:pathLst>
                <a:path w="323851" h="27214">
                  <a:moveTo>
                    <a:pt x="0" y="27213"/>
                  </a:moveTo>
                  <a:lnTo>
                    <a:pt x="0" y="27213"/>
                  </a:lnTo>
                  <a:lnTo>
                    <a:pt x="10113" y="22156"/>
                  </a:lnTo>
                  <a:lnTo>
                    <a:pt x="54601" y="15454"/>
                  </a:lnTo>
                  <a:lnTo>
                    <a:pt x="97334" y="9603"/>
                  </a:lnTo>
                  <a:lnTo>
                    <a:pt x="134555" y="8589"/>
                  </a:lnTo>
                  <a:lnTo>
                    <a:pt x="179098" y="3233"/>
                  </a:lnTo>
                  <a:lnTo>
                    <a:pt x="225809" y="0"/>
                  </a:lnTo>
                  <a:lnTo>
                    <a:pt x="267246" y="5453"/>
                  </a:lnTo>
                  <a:lnTo>
                    <a:pt x="312685" y="8004"/>
                  </a:lnTo>
                  <a:lnTo>
                    <a:pt x="316406" y="8057"/>
                  </a:lnTo>
                  <a:lnTo>
                    <a:pt x="318888" y="9151"/>
                  </a:lnTo>
                  <a:lnTo>
                    <a:pt x="320542" y="10938"/>
                  </a:lnTo>
                  <a:lnTo>
                    <a:pt x="323850" y="17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9" name="SMARTInkShape-910">
              <a:extLst>
                <a:ext uri="{FF2B5EF4-FFF2-40B4-BE49-F238E27FC236}">
                  <a16:creationId xmlns:a16="http://schemas.microsoft.com/office/drawing/2014/main" id="{046CFCC6-9640-1BCA-2816-AD23476258DC}"/>
                </a:ext>
              </a:extLst>
            </p:cNvPr>
            <p:cNvSpPr/>
            <p:nvPr>
              <p:custDataLst>
                <p:tags r:id="rId90"/>
              </p:custDataLst>
            </p:nvPr>
          </p:nvSpPr>
          <p:spPr>
            <a:xfrm>
              <a:off x="6991350" y="3924348"/>
              <a:ext cx="33628" cy="266653"/>
            </a:xfrm>
            <a:custGeom>
              <a:avLst/>
              <a:gdLst/>
              <a:ahLst/>
              <a:cxnLst/>
              <a:rect l="0" t="0" r="0" b="0"/>
              <a:pathLst>
                <a:path w="33628" h="266653">
                  <a:moveTo>
                    <a:pt x="9525" y="38052"/>
                  </a:moveTo>
                  <a:lnTo>
                    <a:pt x="9525" y="38052"/>
                  </a:lnTo>
                  <a:lnTo>
                    <a:pt x="9525" y="32995"/>
                  </a:lnTo>
                  <a:lnTo>
                    <a:pt x="12347" y="27691"/>
                  </a:lnTo>
                  <a:lnTo>
                    <a:pt x="24713" y="12542"/>
                  </a:lnTo>
                  <a:lnTo>
                    <a:pt x="28562" y="0"/>
                  </a:lnTo>
                  <a:lnTo>
                    <a:pt x="33627" y="5023"/>
                  </a:lnTo>
                  <a:lnTo>
                    <a:pt x="33290" y="15964"/>
                  </a:lnTo>
                  <a:lnTo>
                    <a:pt x="27150" y="48441"/>
                  </a:lnTo>
                  <a:lnTo>
                    <a:pt x="21450" y="92636"/>
                  </a:lnTo>
                  <a:lnTo>
                    <a:pt x="19761" y="132542"/>
                  </a:lnTo>
                  <a:lnTo>
                    <a:pt x="14134" y="178895"/>
                  </a:lnTo>
                  <a:lnTo>
                    <a:pt x="7310" y="222640"/>
                  </a:lnTo>
                  <a:lnTo>
                    <a:pt x="2166" y="236326"/>
                  </a:lnTo>
                  <a:lnTo>
                    <a:pt x="0" y="2666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0" name="SMARTInkShape-911">
              <a:extLst>
                <a:ext uri="{FF2B5EF4-FFF2-40B4-BE49-F238E27FC236}">
                  <a16:creationId xmlns:a16="http://schemas.microsoft.com/office/drawing/2014/main" id="{A10BF511-ACE5-3E6D-DF7D-44C9CDD1EDF0}"/>
                </a:ext>
              </a:extLst>
            </p:cNvPr>
            <p:cNvSpPr/>
            <p:nvPr>
              <p:custDataLst>
                <p:tags r:id="rId91"/>
              </p:custDataLst>
            </p:nvPr>
          </p:nvSpPr>
          <p:spPr>
            <a:xfrm>
              <a:off x="6557245" y="3823562"/>
              <a:ext cx="234081" cy="1280867"/>
            </a:xfrm>
            <a:custGeom>
              <a:avLst/>
              <a:gdLst/>
              <a:ahLst/>
              <a:cxnLst/>
              <a:rect l="0" t="0" r="0" b="0"/>
              <a:pathLst>
                <a:path w="234081" h="1280867">
                  <a:moveTo>
                    <a:pt x="234080" y="5488"/>
                  </a:moveTo>
                  <a:lnTo>
                    <a:pt x="234080" y="5488"/>
                  </a:lnTo>
                  <a:lnTo>
                    <a:pt x="234080" y="0"/>
                  </a:lnTo>
                  <a:lnTo>
                    <a:pt x="234080" y="5464"/>
                  </a:lnTo>
                  <a:lnTo>
                    <a:pt x="229024" y="10537"/>
                  </a:lnTo>
                  <a:lnTo>
                    <a:pt x="226542" y="15846"/>
                  </a:lnTo>
                  <a:lnTo>
                    <a:pt x="224948" y="22821"/>
                  </a:lnTo>
                  <a:lnTo>
                    <a:pt x="188372" y="68244"/>
                  </a:lnTo>
                  <a:lnTo>
                    <a:pt x="174134" y="89145"/>
                  </a:lnTo>
                  <a:lnTo>
                    <a:pt x="160753" y="124651"/>
                  </a:lnTo>
                  <a:lnTo>
                    <a:pt x="149595" y="159783"/>
                  </a:lnTo>
                  <a:lnTo>
                    <a:pt x="127338" y="205762"/>
                  </a:lnTo>
                  <a:lnTo>
                    <a:pt x="114728" y="249150"/>
                  </a:lnTo>
                  <a:lnTo>
                    <a:pt x="109464" y="274299"/>
                  </a:lnTo>
                  <a:lnTo>
                    <a:pt x="92617" y="313527"/>
                  </a:lnTo>
                  <a:lnTo>
                    <a:pt x="79276" y="349348"/>
                  </a:lnTo>
                  <a:lnTo>
                    <a:pt x="65918" y="389265"/>
                  </a:lnTo>
                  <a:lnTo>
                    <a:pt x="58548" y="425999"/>
                  </a:lnTo>
                  <a:lnTo>
                    <a:pt x="49661" y="465341"/>
                  </a:lnTo>
                  <a:lnTo>
                    <a:pt x="40325" y="503808"/>
                  </a:lnTo>
                  <a:lnTo>
                    <a:pt x="28748" y="547128"/>
                  </a:lnTo>
                  <a:lnTo>
                    <a:pt x="22541" y="589082"/>
                  </a:lnTo>
                  <a:lnTo>
                    <a:pt x="16493" y="632764"/>
                  </a:lnTo>
                  <a:lnTo>
                    <a:pt x="8753" y="677454"/>
                  </a:lnTo>
                  <a:lnTo>
                    <a:pt x="6127" y="714504"/>
                  </a:lnTo>
                  <a:lnTo>
                    <a:pt x="5608" y="756904"/>
                  </a:lnTo>
                  <a:lnTo>
                    <a:pt x="4448" y="801342"/>
                  </a:lnTo>
                  <a:lnTo>
                    <a:pt x="0" y="826672"/>
                  </a:lnTo>
                  <a:lnTo>
                    <a:pt x="4084" y="865961"/>
                  </a:lnTo>
                  <a:lnTo>
                    <a:pt x="5205" y="909119"/>
                  </a:lnTo>
                  <a:lnTo>
                    <a:pt x="5399" y="948682"/>
                  </a:lnTo>
                  <a:lnTo>
                    <a:pt x="5456" y="988862"/>
                  </a:lnTo>
                  <a:lnTo>
                    <a:pt x="13080" y="1032761"/>
                  </a:lnTo>
                  <a:lnTo>
                    <a:pt x="22813" y="1076568"/>
                  </a:lnTo>
                  <a:lnTo>
                    <a:pt x="42204" y="1120476"/>
                  </a:lnTo>
                  <a:lnTo>
                    <a:pt x="65820" y="1165496"/>
                  </a:lnTo>
                  <a:lnTo>
                    <a:pt x="102458" y="1212218"/>
                  </a:lnTo>
                  <a:lnTo>
                    <a:pt x="124981" y="1237433"/>
                  </a:lnTo>
                  <a:lnTo>
                    <a:pt x="150441" y="1259975"/>
                  </a:lnTo>
                  <a:lnTo>
                    <a:pt x="152921" y="1264087"/>
                  </a:lnTo>
                  <a:lnTo>
                    <a:pt x="158498" y="1268657"/>
                  </a:lnTo>
                  <a:lnTo>
                    <a:pt x="161467" y="1269876"/>
                  </a:lnTo>
                  <a:lnTo>
                    <a:pt x="163446" y="1271747"/>
                  </a:lnTo>
                  <a:lnTo>
                    <a:pt x="166884" y="1280300"/>
                  </a:lnTo>
                  <a:lnTo>
                    <a:pt x="167058" y="1279754"/>
                  </a:lnTo>
                  <a:lnTo>
                    <a:pt x="167302" y="1276046"/>
                  </a:lnTo>
                  <a:lnTo>
                    <a:pt x="167391" y="1280866"/>
                  </a:lnTo>
                  <a:lnTo>
                    <a:pt x="167401" y="1276494"/>
                  </a:lnTo>
                  <a:lnTo>
                    <a:pt x="176930" y="1262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2" name="SMARTInkShape-Group182">
            <a:extLst>
              <a:ext uri="{FF2B5EF4-FFF2-40B4-BE49-F238E27FC236}">
                <a16:creationId xmlns:a16="http://schemas.microsoft.com/office/drawing/2014/main" id="{505D6D76-F359-7217-9422-C2FE09C15890}"/>
              </a:ext>
            </a:extLst>
          </p:cNvPr>
          <p:cNvGrpSpPr/>
          <p:nvPr/>
        </p:nvGrpSpPr>
        <p:grpSpPr>
          <a:xfrm>
            <a:off x="5133975" y="3895725"/>
            <a:ext cx="1340713" cy="619126"/>
            <a:chOff x="5133975" y="3895725"/>
            <a:chExt cx="1340713" cy="619126"/>
          </a:xfrm>
        </p:grpSpPr>
        <p:sp>
          <p:nvSpPr>
            <p:cNvPr id="812" name="SMARTInkShape-912">
              <a:extLst>
                <a:ext uri="{FF2B5EF4-FFF2-40B4-BE49-F238E27FC236}">
                  <a16:creationId xmlns:a16="http://schemas.microsoft.com/office/drawing/2014/main" id="{8FE46C29-AA65-987D-2A98-648214232B28}"/>
                </a:ext>
              </a:extLst>
            </p:cNvPr>
            <p:cNvSpPr/>
            <p:nvPr>
              <p:custDataLst>
                <p:tags r:id="rId77"/>
              </p:custDataLst>
            </p:nvPr>
          </p:nvSpPr>
          <p:spPr>
            <a:xfrm>
              <a:off x="6292821" y="3895725"/>
              <a:ext cx="181867" cy="619126"/>
            </a:xfrm>
            <a:custGeom>
              <a:avLst/>
              <a:gdLst/>
              <a:ahLst/>
              <a:cxnLst/>
              <a:rect l="0" t="0" r="0" b="0"/>
              <a:pathLst>
                <a:path w="181867" h="619126">
                  <a:moveTo>
                    <a:pt x="69879" y="0"/>
                  </a:moveTo>
                  <a:lnTo>
                    <a:pt x="69879" y="0"/>
                  </a:lnTo>
                  <a:lnTo>
                    <a:pt x="88193" y="36628"/>
                  </a:lnTo>
                  <a:lnTo>
                    <a:pt x="105527" y="76352"/>
                  </a:lnTo>
                  <a:lnTo>
                    <a:pt x="119011" y="116579"/>
                  </a:lnTo>
                  <a:lnTo>
                    <a:pt x="129710" y="155310"/>
                  </a:lnTo>
                  <a:lnTo>
                    <a:pt x="139583" y="193596"/>
                  </a:lnTo>
                  <a:lnTo>
                    <a:pt x="149212" y="231751"/>
                  </a:lnTo>
                  <a:lnTo>
                    <a:pt x="158765" y="269868"/>
                  </a:lnTo>
                  <a:lnTo>
                    <a:pt x="168300" y="307973"/>
                  </a:lnTo>
                  <a:lnTo>
                    <a:pt x="179945" y="352229"/>
                  </a:lnTo>
                  <a:lnTo>
                    <a:pt x="181866" y="387174"/>
                  </a:lnTo>
                  <a:lnTo>
                    <a:pt x="176203" y="421282"/>
                  </a:lnTo>
                  <a:lnTo>
                    <a:pt x="166765" y="465961"/>
                  </a:lnTo>
                  <a:lnTo>
                    <a:pt x="149974" y="495544"/>
                  </a:lnTo>
                  <a:lnTo>
                    <a:pt x="112294" y="537901"/>
                  </a:lnTo>
                  <a:lnTo>
                    <a:pt x="90408" y="558239"/>
                  </a:lnTo>
                  <a:lnTo>
                    <a:pt x="48613" y="581541"/>
                  </a:lnTo>
                  <a:lnTo>
                    <a:pt x="1572" y="604047"/>
                  </a:lnTo>
                  <a:lnTo>
                    <a:pt x="0" y="606956"/>
                  </a:lnTo>
                  <a:lnTo>
                    <a:pt x="9" y="609954"/>
                  </a:lnTo>
                  <a:lnTo>
                    <a:pt x="3204" y="619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SMARTInkShape-913">
              <a:extLst>
                <a:ext uri="{FF2B5EF4-FFF2-40B4-BE49-F238E27FC236}">
                  <a16:creationId xmlns:a16="http://schemas.microsoft.com/office/drawing/2014/main" id="{0987E632-6176-E020-4977-C0C5BE5820DA}"/>
                </a:ext>
              </a:extLst>
            </p:cNvPr>
            <p:cNvSpPr/>
            <p:nvPr>
              <p:custDataLst>
                <p:tags r:id="rId78"/>
              </p:custDataLst>
            </p:nvPr>
          </p:nvSpPr>
          <p:spPr>
            <a:xfrm>
              <a:off x="6096000" y="3953305"/>
              <a:ext cx="171451" cy="28146"/>
            </a:xfrm>
            <a:custGeom>
              <a:avLst/>
              <a:gdLst/>
              <a:ahLst/>
              <a:cxnLst/>
              <a:rect l="0" t="0" r="0" b="0"/>
              <a:pathLst>
                <a:path w="171451" h="28146">
                  <a:moveTo>
                    <a:pt x="0" y="28145"/>
                  </a:moveTo>
                  <a:lnTo>
                    <a:pt x="0" y="28145"/>
                  </a:lnTo>
                  <a:lnTo>
                    <a:pt x="18828" y="25323"/>
                  </a:lnTo>
                  <a:lnTo>
                    <a:pt x="57105" y="19944"/>
                  </a:lnTo>
                  <a:lnTo>
                    <a:pt x="96300" y="12336"/>
                  </a:lnTo>
                  <a:lnTo>
                    <a:pt x="138065" y="6913"/>
                  </a:lnTo>
                  <a:lnTo>
                    <a:pt x="162652" y="215"/>
                  </a:lnTo>
                  <a:lnTo>
                    <a:pt x="165585" y="0"/>
                  </a:lnTo>
                  <a:lnTo>
                    <a:pt x="167540" y="915"/>
                  </a:lnTo>
                  <a:lnTo>
                    <a:pt x="168844" y="2583"/>
                  </a:lnTo>
                  <a:lnTo>
                    <a:pt x="171450" y="90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4" name="SMARTInkShape-914">
              <a:extLst>
                <a:ext uri="{FF2B5EF4-FFF2-40B4-BE49-F238E27FC236}">
                  <a16:creationId xmlns:a16="http://schemas.microsoft.com/office/drawing/2014/main" id="{F97847E1-94BC-F834-50F0-78A16D1CB2E4}"/>
                </a:ext>
              </a:extLst>
            </p:cNvPr>
            <p:cNvSpPr/>
            <p:nvPr>
              <p:custDataLst>
                <p:tags r:id="rId79"/>
              </p:custDataLst>
            </p:nvPr>
          </p:nvSpPr>
          <p:spPr>
            <a:xfrm>
              <a:off x="6191250" y="4162555"/>
              <a:ext cx="113741" cy="104646"/>
            </a:xfrm>
            <a:custGeom>
              <a:avLst/>
              <a:gdLst/>
              <a:ahLst/>
              <a:cxnLst/>
              <a:rect l="0" t="0" r="0" b="0"/>
              <a:pathLst>
                <a:path w="113741" h="104646">
                  <a:moveTo>
                    <a:pt x="19050" y="37970"/>
                  </a:moveTo>
                  <a:lnTo>
                    <a:pt x="19050" y="37970"/>
                  </a:lnTo>
                  <a:lnTo>
                    <a:pt x="24106" y="37970"/>
                  </a:lnTo>
                  <a:lnTo>
                    <a:pt x="25595" y="36912"/>
                  </a:lnTo>
                  <a:lnTo>
                    <a:pt x="26589" y="35148"/>
                  </a:lnTo>
                  <a:lnTo>
                    <a:pt x="27251" y="32913"/>
                  </a:lnTo>
                  <a:lnTo>
                    <a:pt x="28751" y="31424"/>
                  </a:lnTo>
                  <a:lnTo>
                    <a:pt x="33239" y="29769"/>
                  </a:lnTo>
                  <a:lnTo>
                    <a:pt x="34859" y="28269"/>
                  </a:lnTo>
                  <a:lnTo>
                    <a:pt x="46174" y="11146"/>
                  </a:lnTo>
                  <a:lnTo>
                    <a:pt x="52253" y="4857"/>
                  </a:lnTo>
                  <a:lnTo>
                    <a:pt x="60618" y="2087"/>
                  </a:lnTo>
                  <a:lnTo>
                    <a:pt x="88545" y="0"/>
                  </a:lnTo>
                  <a:lnTo>
                    <a:pt x="95092" y="2750"/>
                  </a:lnTo>
                  <a:lnTo>
                    <a:pt x="98320" y="4965"/>
                  </a:lnTo>
                  <a:lnTo>
                    <a:pt x="107919" y="18195"/>
                  </a:lnTo>
                  <a:lnTo>
                    <a:pt x="112410" y="35521"/>
                  </a:lnTo>
                  <a:lnTo>
                    <a:pt x="113740" y="54060"/>
                  </a:lnTo>
                  <a:lnTo>
                    <a:pt x="110752" y="60338"/>
                  </a:lnTo>
                  <a:lnTo>
                    <a:pt x="98966" y="72959"/>
                  </a:lnTo>
                  <a:lnTo>
                    <a:pt x="52172" y="97743"/>
                  </a:lnTo>
                  <a:lnTo>
                    <a:pt x="6451" y="104241"/>
                  </a:lnTo>
                  <a:lnTo>
                    <a:pt x="0" y="1046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5" name="SMARTInkShape-915">
              <a:extLst>
                <a:ext uri="{FF2B5EF4-FFF2-40B4-BE49-F238E27FC236}">
                  <a16:creationId xmlns:a16="http://schemas.microsoft.com/office/drawing/2014/main" id="{DD4F6EB9-ACF1-82AD-FAE5-CB5FE0FF4B1C}"/>
                </a:ext>
              </a:extLst>
            </p:cNvPr>
            <p:cNvSpPr/>
            <p:nvPr>
              <p:custDataLst>
                <p:tags r:id="rId80"/>
              </p:custDataLst>
            </p:nvPr>
          </p:nvSpPr>
          <p:spPr>
            <a:xfrm>
              <a:off x="6172200" y="4038717"/>
              <a:ext cx="57146" cy="380884"/>
            </a:xfrm>
            <a:custGeom>
              <a:avLst/>
              <a:gdLst/>
              <a:ahLst/>
              <a:cxnLst/>
              <a:rect l="0" t="0" r="0" b="0"/>
              <a:pathLst>
                <a:path w="57146" h="380884">
                  <a:moveTo>
                    <a:pt x="47625" y="9408"/>
                  </a:moveTo>
                  <a:lnTo>
                    <a:pt x="47625" y="9408"/>
                  </a:lnTo>
                  <a:lnTo>
                    <a:pt x="57034" y="0"/>
                  </a:lnTo>
                  <a:lnTo>
                    <a:pt x="57145" y="42730"/>
                  </a:lnTo>
                  <a:lnTo>
                    <a:pt x="52093" y="84664"/>
                  </a:lnTo>
                  <a:lnTo>
                    <a:pt x="47449" y="130068"/>
                  </a:lnTo>
                  <a:lnTo>
                    <a:pt x="40282" y="164045"/>
                  </a:lnTo>
                  <a:lnTo>
                    <a:pt x="31457" y="209743"/>
                  </a:lnTo>
                  <a:lnTo>
                    <a:pt x="21814" y="255238"/>
                  </a:lnTo>
                  <a:lnTo>
                    <a:pt x="19597" y="299855"/>
                  </a:lnTo>
                  <a:lnTo>
                    <a:pt x="12612" y="346258"/>
                  </a:lnTo>
                  <a:lnTo>
                    <a:pt x="9381" y="364509"/>
                  </a:lnTo>
                  <a:lnTo>
                    <a:pt x="0" y="3808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6" name="SMARTInkShape-916">
              <a:extLst>
                <a:ext uri="{FF2B5EF4-FFF2-40B4-BE49-F238E27FC236}">
                  <a16:creationId xmlns:a16="http://schemas.microsoft.com/office/drawing/2014/main" id="{4877DC45-D217-5C8D-FC8C-109B1335840E}"/>
                </a:ext>
              </a:extLst>
            </p:cNvPr>
            <p:cNvSpPr/>
            <p:nvPr>
              <p:custDataLst>
                <p:tags r:id="rId81"/>
              </p:custDataLst>
            </p:nvPr>
          </p:nvSpPr>
          <p:spPr>
            <a:xfrm>
              <a:off x="5857875" y="4219609"/>
              <a:ext cx="142876" cy="9492"/>
            </a:xfrm>
            <a:custGeom>
              <a:avLst/>
              <a:gdLst/>
              <a:ahLst/>
              <a:cxnLst/>
              <a:rect l="0" t="0" r="0" b="0"/>
              <a:pathLst>
                <a:path w="142876" h="9492">
                  <a:moveTo>
                    <a:pt x="0" y="9491"/>
                  </a:moveTo>
                  <a:lnTo>
                    <a:pt x="0" y="9491"/>
                  </a:lnTo>
                  <a:lnTo>
                    <a:pt x="18363" y="8433"/>
                  </a:lnTo>
                  <a:lnTo>
                    <a:pt x="59846" y="849"/>
                  </a:lnTo>
                  <a:lnTo>
                    <a:pt x="103871" y="44"/>
                  </a:lnTo>
                  <a:lnTo>
                    <a:pt x="114252" y="0"/>
                  </a:lnTo>
                  <a:lnTo>
                    <a:pt x="122392" y="2803"/>
                  </a:lnTo>
                  <a:lnTo>
                    <a:pt x="129538" y="6519"/>
                  </a:lnTo>
                  <a:lnTo>
                    <a:pt x="142875" y="94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7" name="SMARTInkShape-917">
              <a:extLst>
                <a:ext uri="{FF2B5EF4-FFF2-40B4-BE49-F238E27FC236}">
                  <a16:creationId xmlns:a16="http://schemas.microsoft.com/office/drawing/2014/main" id="{1D01ACA3-2A41-2186-5D4A-346C0097367F}"/>
                </a:ext>
              </a:extLst>
            </p:cNvPr>
            <p:cNvSpPr/>
            <p:nvPr>
              <p:custDataLst>
                <p:tags r:id="rId82"/>
              </p:custDataLst>
            </p:nvPr>
          </p:nvSpPr>
          <p:spPr>
            <a:xfrm>
              <a:off x="5772150" y="4076734"/>
              <a:ext cx="38091" cy="257142"/>
            </a:xfrm>
            <a:custGeom>
              <a:avLst/>
              <a:gdLst/>
              <a:ahLst/>
              <a:cxnLst/>
              <a:rect l="0" t="0" r="0" b="0"/>
              <a:pathLst>
                <a:path w="38091" h="257142">
                  <a:moveTo>
                    <a:pt x="28575" y="9491"/>
                  </a:moveTo>
                  <a:lnTo>
                    <a:pt x="28575" y="9491"/>
                  </a:lnTo>
                  <a:lnTo>
                    <a:pt x="28575" y="4434"/>
                  </a:lnTo>
                  <a:lnTo>
                    <a:pt x="29633" y="2945"/>
                  </a:lnTo>
                  <a:lnTo>
                    <a:pt x="31397" y="1952"/>
                  </a:lnTo>
                  <a:lnTo>
                    <a:pt x="37984" y="0"/>
                  </a:lnTo>
                  <a:lnTo>
                    <a:pt x="38090" y="44798"/>
                  </a:lnTo>
                  <a:lnTo>
                    <a:pt x="33040" y="85451"/>
                  </a:lnTo>
                  <a:lnTo>
                    <a:pt x="22911" y="125899"/>
                  </a:lnTo>
                  <a:lnTo>
                    <a:pt x="16990" y="172460"/>
                  </a:lnTo>
                  <a:lnTo>
                    <a:pt x="5943" y="212309"/>
                  </a:lnTo>
                  <a:lnTo>
                    <a:pt x="0" y="2571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8" name="SMARTInkShape-918">
              <a:extLst>
                <a:ext uri="{FF2B5EF4-FFF2-40B4-BE49-F238E27FC236}">
                  <a16:creationId xmlns:a16="http://schemas.microsoft.com/office/drawing/2014/main" id="{8692F74A-0696-9555-1163-619F0265A02D}"/>
                </a:ext>
              </a:extLst>
            </p:cNvPr>
            <p:cNvSpPr/>
            <p:nvPr>
              <p:custDataLst>
                <p:tags r:id="rId83"/>
              </p:custDataLst>
            </p:nvPr>
          </p:nvSpPr>
          <p:spPr>
            <a:xfrm>
              <a:off x="5510590" y="3962410"/>
              <a:ext cx="185324" cy="495291"/>
            </a:xfrm>
            <a:custGeom>
              <a:avLst/>
              <a:gdLst/>
              <a:ahLst/>
              <a:cxnLst/>
              <a:rect l="0" t="0" r="0" b="0"/>
              <a:pathLst>
                <a:path w="185324" h="495291">
                  <a:moveTo>
                    <a:pt x="166310" y="9515"/>
                  </a:moveTo>
                  <a:lnTo>
                    <a:pt x="166310" y="9515"/>
                  </a:lnTo>
                  <a:lnTo>
                    <a:pt x="171366" y="9515"/>
                  </a:lnTo>
                  <a:lnTo>
                    <a:pt x="172855" y="8457"/>
                  </a:lnTo>
                  <a:lnTo>
                    <a:pt x="173849" y="6693"/>
                  </a:lnTo>
                  <a:lnTo>
                    <a:pt x="174511" y="4458"/>
                  </a:lnTo>
                  <a:lnTo>
                    <a:pt x="176011" y="2969"/>
                  </a:lnTo>
                  <a:lnTo>
                    <a:pt x="185323" y="0"/>
                  </a:lnTo>
                  <a:lnTo>
                    <a:pt x="139597" y="40694"/>
                  </a:lnTo>
                  <a:lnTo>
                    <a:pt x="95574" y="83250"/>
                  </a:lnTo>
                  <a:lnTo>
                    <a:pt x="70571" y="123328"/>
                  </a:lnTo>
                  <a:lnTo>
                    <a:pt x="45563" y="166875"/>
                  </a:lnTo>
                  <a:lnTo>
                    <a:pt x="26581" y="203719"/>
                  </a:lnTo>
                  <a:lnTo>
                    <a:pt x="15355" y="247549"/>
                  </a:lnTo>
                  <a:lnTo>
                    <a:pt x="4043" y="293052"/>
                  </a:lnTo>
                  <a:lnTo>
                    <a:pt x="0" y="316506"/>
                  </a:lnTo>
                  <a:lnTo>
                    <a:pt x="3674" y="363295"/>
                  </a:lnTo>
                  <a:lnTo>
                    <a:pt x="14397" y="409637"/>
                  </a:lnTo>
                  <a:lnTo>
                    <a:pt x="31762" y="440036"/>
                  </a:lnTo>
                  <a:lnTo>
                    <a:pt x="49421" y="457164"/>
                  </a:lnTo>
                  <a:lnTo>
                    <a:pt x="89296" y="482818"/>
                  </a:lnTo>
                  <a:lnTo>
                    <a:pt x="102649" y="485182"/>
                  </a:lnTo>
                  <a:lnTo>
                    <a:pt x="104819" y="486435"/>
                  </a:lnTo>
                  <a:lnTo>
                    <a:pt x="106266" y="488329"/>
                  </a:lnTo>
                  <a:lnTo>
                    <a:pt x="109160" y="4952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 name="SMARTInkShape-919">
              <a:extLst>
                <a:ext uri="{FF2B5EF4-FFF2-40B4-BE49-F238E27FC236}">
                  <a16:creationId xmlns:a16="http://schemas.microsoft.com/office/drawing/2014/main" id="{6092A9AF-B8DD-0E2B-B677-E7081D8A8AE0}"/>
                </a:ext>
              </a:extLst>
            </p:cNvPr>
            <p:cNvSpPr/>
            <p:nvPr>
              <p:custDataLst>
                <p:tags r:id="rId84"/>
              </p:custDataLst>
            </p:nvPr>
          </p:nvSpPr>
          <p:spPr>
            <a:xfrm>
              <a:off x="5133975" y="4019667"/>
              <a:ext cx="219076" cy="47509"/>
            </a:xfrm>
            <a:custGeom>
              <a:avLst/>
              <a:gdLst/>
              <a:ahLst/>
              <a:cxnLst/>
              <a:rect l="0" t="0" r="0" b="0"/>
              <a:pathLst>
                <a:path w="219076" h="47509">
                  <a:moveTo>
                    <a:pt x="0" y="47508"/>
                  </a:moveTo>
                  <a:lnTo>
                    <a:pt x="0" y="47508"/>
                  </a:lnTo>
                  <a:lnTo>
                    <a:pt x="0" y="42451"/>
                  </a:lnTo>
                  <a:lnTo>
                    <a:pt x="1058" y="40962"/>
                  </a:lnTo>
                  <a:lnTo>
                    <a:pt x="2822" y="39969"/>
                  </a:lnTo>
                  <a:lnTo>
                    <a:pt x="48201" y="29816"/>
                  </a:lnTo>
                  <a:lnTo>
                    <a:pt x="85799" y="22180"/>
                  </a:lnTo>
                  <a:lnTo>
                    <a:pt x="131170" y="16752"/>
                  </a:lnTo>
                  <a:lnTo>
                    <a:pt x="173084" y="10375"/>
                  </a:lnTo>
                  <a:lnTo>
                    <a:pt x="201115" y="9536"/>
                  </a:lnTo>
                  <a:lnTo>
                    <a:pt x="208624" y="6643"/>
                  </a:lnTo>
                  <a:lnTo>
                    <a:pt x="218894" y="0"/>
                  </a:lnTo>
                  <a:lnTo>
                    <a:pt x="219075"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0" name="SMARTInkShape-920">
              <a:extLst>
                <a:ext uri="{FF2B5EF4-FFF2-40B4-BE49-F238E27FC236}">
                  <a16:creationId xmlns:a16="http://schemas.microsoft.com/office/drawing/2014/main" id="{F9484638-50DB-1A17-BF26-E479C026707D}"/>
                </a:ext>
              </a:extLst>
            </p:cNvPr>
            <p:cNvSpPr/>
            <p:nvPr>
              <p:custDataLst>
                <p:tags r:id="rId85"/>
              </p:custDataLst>
            </p:nvPr>
          </p:nvSpPr>
          <p:spPr>
            <a:xfrm>
              <a:off x="5210175" y="4211529"/>
              <a:ext cx="113617" cy="101828"/>
            </a:xfrm>
            <a:custGeom>
              <a:avLst/>
              <a:gdLst/>
              <a:ahLst/>
              <a:cxnLst/>
              <a:rect l="0" t="0" r="0" b="0"/>
              <a:pathLst>
                <a:path w="113617" h="101828">
                  <a:moveTo>
                    <a:pt x="28575" y="46146"/>
                  </a:moveTo>
                  <a:lnTo>
                    <a:pt x="28575" y="46146"/>
                  </a:lnTo>
                  <a:lnTo>
                    <a:pt x="28575" y="32889"/>
                  </a:lnTo>
                  <a:lnTo>
                    <a:pt x="29633" y="30958"/>
                  </a:lnTo>
                  <a:lnTo>
                    <a:pt x="31397" y="29671"/>
                  </a:lnTo>
                  <a:lnTo>
                    <a:pt x="36179" y="27182"/>
                  </a:lnTo>
                  <a:lnTo>
                    <a:pt x="55144" y="12008"/>
                  </a:lnTo>
                  <a:lnTo>
                    <a:pt x="74236" y="6007"/>
                  </a:lnTo>
                  <a:lnTo>
                    <a:pt x="78065" y="3512"/>
                  </a:lnTo>
                  <a:lnTo>
                    <a:pt x="93568" y="0"/>
                  </a:lnTo>
                  <a:lnTo>
                    <a:pt x="98363" y="1624"/>
                  </a:lnTo>
                  <a:lnTo>
                    <a:pt x="106511" y="9072"/>
                  </a:lnTo>
                  <a:lnTo>
                    <a:pt x="110838" y="19438"/>
                  </a:lnTo>
                  <a:lnTo>
                    <a:pt x="113616" y="48397"/>
                  </a:lnTo>
                  <a:lnTo>
                    <a:pt x="108352" y="63374"/>
                  </a:lnTo>
                  <a:lnTo>
                    <a:pt x="82759" y="96282"/>
                  </a:lnTo>
                  <a:lnTo>
                    <a:pt x="52862" y="101218"/>
                  </a:lnTo>
                  <a:lnTo>
                    <a:pt x="24710" y="101827"/>
                  </a:lnTo>
                  <a:lnTo>
                    <a:pt x="0" y="937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1" name="SMARTInkShape-921">
              <a:extLst>
                <a:ext uri="{FF2B5EF4-FFF2-40B4-BE49-F238E27FC236}">
                  <a16:creationId xmlns:a16="http://schemas.microsoft.com/office/drawing/2014/main" id="{976847A7-0967-656C-4D9F-C2E04A56C998}"/>
                </a:ext>
              </a:extLst>
            </p:cNvPr>
            <p:cNvSpPr/>
            <p:nvPr>
              <p:custDataLst>
                <p:tags r:id="rId86"/>
              </p:custDataLst>
            </p:nvPr>
          </p:nvSpPr>
          <p:spPr>
            <a:xfrm>
              <a:off x="5219700" y="4133884"/>
              <a:ext cx="28576" cy="314292"/>
            </a:xfrm>
            <a:custGeom>
              <a:avLst/>
              <a:gdLst/>
              <a:ahLst/>
              <a:cxnLst/>
              <a:rect l="0" t="0" r="0" b="0"/>
              <a:pathLst>
                <a:path w="28576" h="314292">
                  <a:moveTo>
                    <a:pt x="19050" y="9491"/>
                  </a:moveTo>
                  <a:lnTo>
                    <a:pt x="19050" y="9491"/>
                  </a:lnTo>
                  <a:lnTo>
                    <a:pt x="27251" y="9491"/>
                  </a:lnTo>
                  <a:lnTo>
                    <a:pt x="27692" y="8433"/>
                  </a:lnTo>
                  <a:lnTo>
                    <a:pt x="28572" y="0"/>
                  </a:lnTo>
                  <a:lnTo>
                    <a:pt x="28575" y="36597"/>
                  </a:lnTo>
                  <a:lnTo>
                    <a:pt x="28575" y="71262"/>
                  </a:lnTo>
                  <a:lnTo>
                    <a:pt x="23519" y="113401"/>
                  </a:lnTo>
                  <a:lnTo>
                    <a:pt x="20374" y="159400"/>
                  </a:lnTo>
                  <a:lnTo>
                    <a:pt x="18254" y="201655"/>
                  </a:lnTo>
                  <a:lnTo>
                    <a:pt x="11562" y="245749"/>
                  </a:lnTo>
                  <a:lnTo>
                    <a:pt x="7307" y="272816"/>
                  </a:lnTo>
                  <a:lnTo>
                    <a:pt x="962" y="299892"/>
                  </a:lnTo>
                  <a:lnTo>
                    <a:pt x="0" y="3142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23" name="SMARTInkShape-922">
            <a:extLst>
              <a:ext uri="{FF2B5EF4-FFF2-40B4-BE49-F238E27FC236}">
                <a16:creationId xmlns:a16="http://schemas.microsoft.com/office/drawing/2014/main" id="{6A4CB780-7205-27BC-A2B5-0EEF809FD985}"/>
              </a:ext>
            </a:extLst>
          </p:cNvPr>
          <p:cNvSpPr/>
          <p:nvPr>
            <p:custDataLst>
              <p:tags r:id="rId2"/>
            </p:custDataLst>
          </p:nvPr>
        </p:nvSpPr>
        <p:spPr>
          <a:xfrm>
            <a:off x="4762500" y="3629025"/>
            <a:ext cx="3419476" cy="1541141"/>
          </a:xfrm>
          <a:custGeom>
            <a:avLst/>
            <a:gdLst/>
            <a:ahLst/>
            <a:cxnLst/>
            <a:rect l="0" t="0" r="0" b="0"/>
            <a:pathLst>
              <a:path w="3419476" h="1541141">
                <a:moveTo>
                  <a:pt x="0" y="1400175"/>
                </a:moveTo>
                <a:lnTo>
                  <a:pt x="0" y="1400175"/>
                </a:lnTo>
                <a:lnTo>
                  <a:pt x="0" y="1385005"/>
                </a:lnTo>
                <a:lnTo>
                  <a:pt x="2117" y="1379479"/>
                </a:lnTo>
                <a:lnTo>
                  <a:pt x="36579" y="1344502"/>
                </a:lnTo>
                <a:lnTo>
                  <a:pt x="45538" y="1338391"/>
                </a:lnTo>
                <a:lnTo>
                  <a:pt x="56531" y="1332127"/>
                </a:lnTo>
                <a:lnTo>
                  <a:pt x="59913" y="1329409"/>
                </a:lnTo>
                <a:lnTo>
                  <a:pt x="69315" y="1326390"/>
                </a:lnTo>
                <a:lnTo>
                  <a:pt x="74785" y="1325585"/>
                </a:lnTo>
                <a:lnTo>
                  <a:pt x="83685" y="1327513"/>
                </a:lnTo>
                <a:lnTo>
                  <a:pt x="98022" y="1337374"/>
                </a:lnTo>
                <a:lnTo>
                  <a:pt x="117440" y="1369044"/>
                </a:lnTo>
                <a:lnTo>
                  <a:pt x="129110" y="1413585"/>
                </a:lnTo>
                <a:lnTo>
                  <a:pt x="132792" y="1458046"/>
                </a:lnTo>
                <a:lnTo>
                  <a:pt x="141502" y="1504425"/>
                </a:lnTo>
                <a:lnTo>
                  <a:pt x="142864" y="1541140"/>
                </a:lnTo>
                <a:lnTo>
                  <a:pt x="143926" y="1540717"/>
                </a:lnTo>
                <a:lnTo>
                  <a:pt x="147928" y="1537427"/>
                </a:lnTo>
                <a:lnTo>
                  <a:pt x="150413" y="1532437"/>
                </a:lnTo>
                <a:lnTo>
                  <a:pt x="162023" y="1488681"/>
                </a:lnTo>
                <a:lnTo>
                  <a:pt x="169999" y="1441856"/>
                </a:lnTo>
                <a:lnTo>
                  <a:pt x="177710" y="1395394"/>
                </a:lnTo>
                <a:lnTo>
                  <a:pt x="180330" y="1357995"/>
                </a:lnTo>
                <a:lnTo>
                  <a:pt x="185905" y="1310469"/>
                </a:lnTo>
                <a:lnTo>
                  <a:pt x="189138" y="1267880"/>
                </a:lnTo>
                <a:lnTo>
                  <a:pt x="196777" y="1225719"/>
                </a:lnTo>
                <a:lnTo>
                  <a:pt x="200120" y="1184678"/>
                </a:lnTo>
                <a:lnTo>
                  <a:pt x="207344" y="1139005"/>
                </a:lnTo>
                <a:lnTo>
                  <a:pt x="215129" y="1091957"/>
                </a:lnTo>
                <a:lnTo>
                  <a:pt x="217905" y="1047678"/>
                </a:lnTo>
                <a:lnTo>
                  <a:pt x="221667" y="1009323"/>
                </a:lnTo>
                <a:lnTo>
                  <a:pt x="227687" y="966411"/>
                </a:lnTo>
                <a:lnTo>
                  <a:pt x="228330" y="926871"/>
                </a:lnTo>
                <a:lnTo>
                  <a:pt x="228521" y="884816"/>
                </a:lnTo>
                <a:lnTo>
                  <a:pt x="231407" y="847212"/>
                </a:lnTo>
                <a:lnTo>
                  <a:pt x="237240" y="805520"/>
                </a:lnTo>
                <a:lnTo>
                  <a:pt x="237950" y="760562"/>
                </a:lnTo>
                <a:lnTo>
                  <a:pt x="238073" y="723474"/>
                </a:lnTo>
                <a:lnTo>
                  <a:pt x="238115" y="683128"/>
                </a:lnTo>
                <a:lnTo>
                  <a:pt x="244669" y="640626"/>
                </a:lnTo>
                <a:lnTo>
                  <a:pt x="249883" y="597737"/>
                </a:lnTo>
                <a:lnTo>
                  <a:pt x="256215" y="556964"/>
                </a:lnTo>
                <a:lnTo>
                  <a:pt x="262105" y="513690"/>
                </a:lnTo>
                <a:lnTo>
                  <a:pt x="265338" y="475467"/>
                </a:lnTo>
                <a:lnTo>
                  <a:pt x="266431" y="431410"/>
                </a:lnTo>
                <a:lnTo>
                  <a:pt x="269469" y="398405"/>
                </a:lnTo>
                <a:lnTo>
                  <a:pt x="274891" y="356569"/>
                </a:lnTo>
                <a:lnTo>
                  <a:pt x="283588" y="315707"/>
                </a:lnTo>
                <a:lnTo>
                  <a:pt x="286524" y="269665"/>
                </a:lnTo>
                <a:lnTo>
                  <a:pt x="294368" y="224905"/>
                </a:lnTo>
                <a:lnTo>
                  <a:pt x="297918" y="192593"/>
                </a:lnTo>
                <a:lnTo>
                  <a:pt x="303440" y="170569"/>
                </a:lnTo>
                <a:lnTo>
                  <a:pt x="305779" y="137542"/>
                </a:lnTo>
                <a:lnTo>
                  <a:pt x="312991" y="125840"/>
                </a:lnTo>
                <a:lnTo>
                  <a:pt x="315361" y="81482"/>
                </a:lnTo>
                <a:lnTo>
                  <a:pt x="319806" y="64242"/>
                </a:lnTo>
                <a:lnTo>
                  <a:pt x="317478" y="51960"/>
                </a:lnTo>
                <a:lnTo>
                  <a:pt x="323385" y="28643"/>
                </a:lnTo>
                <a:lnTo>
                  <a:pt x="323850" y="19064"/>
                </a:lnTo>
                <a:lnTo>
                  <a:pt x="368310" y="19050"/>
                </a:lnTo>
                <a:lnTo>
                  <a:pt x="414181" y="17992"/>
                </a:lnTo>
                <a:lnTo>
                  <a:pt x="457806" y="10849"/>
                </a:lnTo>
                <a:lnTo>
                  <a:pt x="502083" y="9700"/>
                </a:lnTo>
                <a:lnTo>
                  <a:pt x="548247" y="9548"/>
                </a:lnTo>
                <a:lnTo>
                  <a:pt x="575061" y="6707"/>
                </a:lnTo>
                <a:lnTo>
                  <a:pt x="620652" y="883"/>
                </a:lnTo>
                <a:lnTo>
                  <a:pt x="664899" y="117"/>
                </a:lnTo>
                <a:lnTo>
                  <a:pt x="705862" y="15"/>
                </a:lnTo>
                <a:lnTo>
                  <a:pt x="743150" y="3"/>
                </a:lnTo>
                <a:lnTo>
                  <a:pt x="785518" y="6546"/>
                </a:lnTo>
                <a:lnTo>
                  <a:pt x="831523" y="9133"/>
                </a:lnTo>
                <a:lnTo>
                  <a:pt x="876040" y="9448"/>
                </a:lnTo>
                <a:lnTo>
                  <a:pt x="918856" y="9510"/>
                </a:lnTo>
                <a:lnTo>
                  <a:pt x="958436" y="9522"/>
                </a:lnTo>
                <a:lnTo>
                  <a:pt x="1000474" y="16071"/>
                </a:lnTo>
                <a:lnTo>
                  <a:pt x="1042801" y="18461"/>
                </a:lnTo>
                <a:lnTo>
                  <a:pt x="1082285" y="18933"/>
                </a:lnTo>
                <a:lnTo>
                  <a:pt x="1125363" y="19027"/>
                </a:lnTo>
                <a:lnTo>
                  <a:pt x="1171344" y="19045"/>
                </a:lnTo>
                <a:lnTo>
                  <a:pt x="1212098" y="19050"/>
                </a:lnTo>
                <a:lnTo>
                  <a:pt x="1255784" y="19050"/>
                </a:lnTo>
                <a:lnTo>
                  <a:pt x="1301686" y="19050"/>
                </a:lnTo>
                <a:lnTo>
                  <a:pt x="1348812" y="19050"/>
                </a:lnTo>
                <a:lnTo>
                  <a:pt x="1385779" y="17992"/>
                </a:lnTo>
                <a:lnTo>
                  <a:pt x="1416723" y="13562"/>
                </a:lnTo>
                <a:lnTo>
                  <a:pt x="1458459" y="18118"/>
                </a:lnTo>
                <a:lnTo>
                  <a:pt x="1494738" y="14211"/>
                </a:lnTo>
                <a:lnTo>
                  <a:pt x="1536286" y="18625"/>
                </a:lnTo>
                <a:lnTo>
                  <a:pt x="1552744" y="17803"/>
                </a:lnTo>
                <a:lnTo>
                  <a:pt x="1574966" y="13507"/>
                </a:lnTo>
                <a:lnTo>
                  <a:pt x="1610385" y="14819"/>
                </a:lnTo>
                <a:lnTo>
                  <a:pt x="1653008" y="10222"/>
                </a:lnTo>
                <a:lnTo>
                  <a:pt x="1692518" y="9732"/>
                </a:lnTo>
                <a:lnTo>
                  <a:pt x="1738796" y="9586"/>
                </a:lnTo>
                <a:lnTo>
                  <a:pt x="1773982" y="9553"/>
                </a:lnTo>
                <a:lnTo>
                  <a:pt x="1821069" y="9530"/>
                </a:lnTo>
                <a:lnTo>
                  <a:pt x="1864021" y="8468"/>
                </a:lnTo>
                <a:lnTo>
                  <a:pt x="1898429" y="4469"/>
                </a:lnTo>
                <a:lnTo>
                  <a:pt x="1932066" y="1986"/>
                </a:lnTo>
                <a:lnTo>
                  <a:pt x="1972287" y="589"/>
                </a:lnTo>
                <a:lnTo>
                  <a:pt x="2000431" y="2997"/>
                </a:lnTo>
                <a:lnTo>
                  <a:pt x="2019381" y="5565"/>
                </a:lnTo>
                <a:lnTo>
                  <a:pt x="2065882" y="1413"/>
                </a:lnTo>
                <a:lnTo>
                  <a:pt x="2099270" y="628"/>
                </a:lnTo>
                <a:lnTo>
                  <a:pt x="2135275" y="279"/>
                </a:lnTo>
                <a:lnTo>
                  <a:pt x="2169623" y="124"/>
                </a:lnTo>
                <a:lnTo>
                  <a:pt x="2213065" y="37"/>
                </a:lnTo>
                <a:lnTo>
                  <a:pt x="2254512" y="11"/>
                </a:lnTo>
                <a:lnTo>
                  <a:pt x="2288939" y="5"/>
                </a:lnTo>
                <a:lnTo>
                  <a:pt x="2325406" y="2"/>
                </a:lnTo>
                <a:lnTo>
                  <a:pt x="2362781" y="1"/>
                </a:lnTo>
                <a:lnTo>
                  <a:pt x="2408234" y="0"/>
                </a:lnTo>
                <a:lnTo>
                  <a:pt x="2452667" y="0"/>
                </a:lnTo>
                <a:lnTo>
                  <a:pt x="2497781" y="0"/>
                </a:lnTo>
                <a:lnTo>
                  <a:pt x="2529349" y="0"/>
                </a:lnTo>
                <a:lnTo>
                  <a:pt x="2561725" y="0"/>
                </a:lnTo>
                <a:lnTo>
                  <a:pt x="2594811" y="0"/>
                </a:lnTo>
                <a:lnTo>
                  <a:pt x="2630682" y="0"/>
                </a:lnTo>
                <a:lnTo>
                  <a:pt x="2678209" y="1058"/>
                </a:lnTo>
                <a:lnTo>
                  <a:pt x="2721239" y="6546"/>
                </a:lnTo>
                <a:lnTo>
                  <a:pt x="2755665" y="8201"/>
                </a:lnTo>
                <a:lnTo>
                  <a:pt x="2789310" y="8936"/>
                </a:lnTo>
                <a:lnTo>
                  <a:pt x="2829535" y="9350"/>
                </a:lnTo>
                <a:lnTo>
                  <a:pt x="2863325" y="9473"/>
                </a:lnTo>
                <a:lnTo>
                  <a:pt x="2909674" y="9510"/>
                </a:lnTo>
                <a:lnTo>
                  <a:pt x="2944188" y="9518"/>
                </a:lnTo>
                <a:lnTo>
                  <a:pt x="2977166" y="9522"/>
                </a:lnTo>
                <a:lnTo>
                  <a:pt x="3009463" y="9524"/>
                </a:lnTo>
                <a:lnTo>
                  <a:pt x="3051751" y="9525"/>
                </a:lnTo>
                <a:lnTo>
                  <a:pt x="3092855" y="9525"/>
                </a:lnTo>
                <a:lnTo>
                  <a:pt x="3126144" y="9525"/>
                </a:lnTo>
                <a:lnTo>
                  <a:pt x="3158579" y="9525"/>
                </a:lnTo>
                <a:lnTo>
                  <a:pt x="3190632" y="9525"/>
                </a:lnTo>
                <a:lnTo>
                  <a:pt x="3229961" y="9525"/>
                </a:lnTo>
                <a:lnTo>
                  <a:pt x="3272326" y="9525"/>
                </a:lnTo>
                <a:lnTo>
                  <a:pt x="3308965" y="9525"/>
                </a:lnTo>
                <a:lnTo>
                  <a:pt x="3351668" y="9525"/>
                </a:lnTo>
                <a:lnTo>
                  <a:pt x="3395219" y="9525"/>
                </a:lnTo>
                <a:lnTo>
                  <a:pt x="3419245" y="9525"/>
                </a:lnTo>
                <a:lnTo>
                  <a:pt x="3419429" y="4037"/>
                </a:lnTo>
                <a:lnTo>
                  <a:pt x="34194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33" name="SMARTInkShape-Group184">
            <a:extLst>
              <a:ext uri="{FF2B5EF4-FFF2-40B4-BE49-F238E27FC236}">
                <a16:creationId xmlns:a16="http://schemas.microsoft.com/office/drawing/2014/main" id="{8BB44A59-EC99-0E3E-6CDA-F44ACD9BF15B}"/>
              </a:ext>
            </a:extLst>
          </p:cNvPr>
          <p:cNvGrpSpPr/>
          <p:nvPr/>
        </p:nvGrpSpPr>
        <p:grpSpPr>
          <a:xfrm>
            <a:off x="6849118" y="2661512"/>
            <a:ext cx="1347499" cy="662714"/>
            <a:chOff x="6849118" y="2661512"/>
            <a:chExt cx="1347499" cy="662714"/>
          </a:xfrm>
        </p:grpSpPr>
        <p:sp>
          <p:nvSpPr>
            <p:cNvPr id="824" name="SMARTInkShape-923">
              <a:extLst>
                <a:ext uri="{FF2B5EF4-FFF2-40B4-BE49-F238E27FC236}">
                  <a16:creationId xmlns:a16="http://schemas.microsoft.com/office/drawing/2014/main" id="{D816E1B4-ABE8-2D6F-FF5C-A33D32DBCF25}"/>
                </a:ext>
              </a:extLst>
            </p:cNvPr>
            <p:cNvSpPr/>
            <p:nvPr>
              <p:custDataLst>
                <p:tags r:id="rId68"/>
              </p:custDataLst>
            </p:nvPr>
          </p:nvSpPr>
          <p:spPr>
            <a:xfrm>
              <a:off x="8001000" y="2661512"/>
              <a:ext cx="195617" cy="662714"/>
            </a:xfrm>
            <a:custGeom>
              <a:avLst/>
              <a:gdLst/>
              <a:ahLst/>
              <a:cxnLst/>
              <a:rect l="0" t="0" r="0" b="0"/>
              <a:pathLst>
                <a:path w="195617" h="662714">
                  <a:moveTo>
                    <a:pt x="76200" y="5488"/>
                  </a:moveTo>
                  <a:lnTo>
                    <a:pt x="76200" y="5488"/>
                  </a:lnTo>
                  <a:lnTo>
                    <a:pt x="81256" y="432"/>
                  </a:lnTo>
                  <a:lnTo>
                    <a:pt x="83805" y="0"/>
                  </a:lnTo>
                  <a:lnTo>
                    <a:pt x="86561" y="771"/>
                  </a:lnTo>
                  <a:lnTo>
                    <a:pt x="98590" y="9613"/>
                  </a:lnTo>
                  <a:lnTo>
                    <a:pt x="117704" y="36760"/>
                  </a:lnTo>
                  <a:lnTo>
                    <a:pt x="132768" y="75518"/>
                  </a:lnTo>
                  <a:lnTo>
                    <a:pt x="140878" y="118569"/>
                  </a:lnTo>
                  <a:lnTo>
                    <a:pt x="150085" y="165251"/>
                  </a:lnTo>
                  <a:lnTo>
                    <a:pt x="159005" y="203697"/>
                  </a:lnTo>
                  <a:lnTo>
                    <a:pt x="168350" y="247073"/>
                  </a:lnTo>
                  <a:lnTo>
                    <a:pt x="177822" y="287207"/>
                  </a:lnTo>
                  <a:lnTo>
                    <a:pt x="186273" y="326968"/>
                  </a:lnTo>
                  <a:lnTo>
                    <a:pt x="190305" y="369675"/>
                  </a:lnTo>
                  <a:lnTo>
                    <a:pt x="195616" y="404437"/>
                  </a:lnTo>
                  <a:lnTo>
                    <a:pt x="189002" y="450750"/>
                  </a:lnTo>
                  <a:lnTo>
                    <a:pt x="177505" y="490786"/>
                  </a:lnTo>
                  <a:lnTo>
                    <a:pt x="157438" y="529269"/>
                  </a:lnTo>
                  <a:lnTo>
                    <a:pt x="126827" y="571919"/>
                  </a:lnTo>
                  <a:lnTo>
                    <a:pt x="83828" y="608602"/>
                  </a:lnTo>
                  <a:lnTo>
                    <a:pt x="38522" y="636465"/>
                  </a:lnTo>
                  <a:lnTo>
                    <a:pt x="16390" y="648787"/>
                  </a:lnTo>
                  <a:lnTo>
                    <a:pt x="4269" y="652942"/>
                  </a:lnTo>
                  <a:lnTo>
                    <a:pt x="0" y="6627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5" name="SMARTInkShape-924">
              <a:extLst>
                <a:ext uri="{FF2B5EF4-FFF2-40B4-BE49-F238E27FC236}">
                  <a16:creationId xmlns:a16="http://schemas.microsoft.com/office/drawing/2014/main" id="{280AFA69-A236-1A6B-B745-63E057A1E239}"/>
                </a:ext>
              </a:extLst>
            </p:cNvPr>
            <p:cNvSpPr/>
            <p:nvPr>
              <p:custDataLst>
                <p:tags r:id="rId69"/>
              </p:custDataLst>
            </p:nvPr>
          </p:nvSpPr>
          <p:spPr>
            <a:xfrm>
              <a:off x="7934325" y="3029376"/>
              <a:ext cx="133351" cy="65673"/>
            </a:xfrm>
            <a:custGeom>
              <a:avLst/>
              <a:gdLst/>
              <a:ahLst/>
              <a:cxnLst/>
              <a:rect l="0" t="0" r="0" b="0"/>
              <a:pathLst>
                <a:path w="133351" h="65673">
                  <a:moveTo>
                    <a:pt x="0" y="18624"/>
                  </a:moveTo>
                  <a:lnTo>
                    <a:pt x="0" y="18624"/>
                  </a:lnTo>
                  <a:lnTo>
                    <a:pt x="5056" y="13568"/>
                  </a:lnTo>
                  <a:lnTo>
                    <a:pt x="10361" y="11085"/>
                  </a:lnTo>
                  <a:lnTo>
                    <a:pt x="45365" y="0"/>
                  </a:lnTo>
                  <a:lnTo>
                    <a:pt x="46118" y="917"/>
                  </a:lnTo>
                  <a:lnTo>
                    <a:pt x="46955" y="4757"/>
                  </a:lnTo>
                  <a:lnTo>
                    <a:pt x="42370" y="22982"/>
                  </a:lnTo>
                  <a:lnTo>
                    <a:pt x="34354" y="33966"/>
                  </a:lnTo>
                  <a:lnTo>
                    <a:pt x="587" y="65672"/>
                  </a:lnTo>
                  <a:lnTo>
                    <a:pt x="5231" y="61021"/>
                  </a:lnTo>
                  <a:lnTo>
                    <a:pt x="13261" y="58634"/>
                  </a:lnTo>
                  <a:lnTo>
                    <a:pt x="29682" y="54468"/>
                  </a:lnTo>
                  <a:lnTo>
                    <a:pt x="66772" y="40298"/>
                  </a:lnTo>
                  <a:lnTo>
                    <a:pt x="133350" y="281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6" name="SMARTInkShape-925">
              <a:extLst>
                <a:ext uri="{FF2B5EF4-FFF2-40B4-BE49-F238E27FC236}">
                  <a16:creationId xmlns:a16="http://schemas.microsoft.com/office/drawing/2014/main" id="{59F62F7A-F3F2-3323-7E51-61637280D68F}"/>
                </a:ext>
              </a:extLst>
            </p:cNvPr>
            <p:cNvSpPr/>
            <p:nvPr>
              <p:custDataLst>
                <p:tags r:id="rId70"/>
              </p:custDataLst>
            </p:nvPr>
          </p:nvSpPr>
          <p:spPr>
            <a:xfrm>
              <a:off x="7810500" y="2952799"/>
              <a:ext cx="104727" cy="95202"/>
            </a:xfrm>
            <a:custGeom>
              <a:avLst/>
              <a:gdLst/>
              <a:ahLst/>
              <a:cxnLst/>
              <a:rect l="0" t="0" r="0" b="0"/>
              <a:pathLst>
                <a:path w="104727" h="95202">
                  <a:moveTo>
                    <a:pt x="9525" y="66626"/>
                  </a:moveTo>
                  <a:lnTo>
                    <a:pt x="9525" y="66626"/>
                  </a:lnTo>
                  <a:lnTo>
                    <a:pt x="9525" y="53369"/>
                  </a:lnTo>
                  <a:lnTo>
                    <a:pt x="12347" y="47329"/>
                  </a:lnTo>
                  <a:lnTo>
                    <a:pt x="41324" y="15822"/>
                  </a:lnTo>
                  <a:lnTo>
                    <a:pt x="60530" y="4183"/>
                  </a:lnTo>
                  <a:lnTo>
                    <a:pt x="75613" y="787"/>
                  </a:lnTo>
                  <a:lnTo>
                    <a:pt x="98390" y="0"/>
                  </a:lnTo>
                  <a:lnTo>
                    <a:pt x="100519" y="1042"/>
                  </a:lnTo>
                  <a:lnTo>
                    <a:pt x="101938" y="2795"/>
                  </a:lnTo>
                  <a:lnTo>
                    <a:pt x="103515" y="7565"/>
                  </a:lnTo>
                  <a:lnTo>
                    <a:pt x="104726" y="31751"/>
                  </a:lnTo>
                  <a:lnTo>
                    <a:pt x="101931" y="38073"/>
                  </a:lnTo>
                  <a:lnTo>
                    <a:pt x="87467" y="60475"/>
                  </a:lnTo>
                  <a:lnTo>
                    <a:pt x="61175" y="81181"/>
                  </a:lnTo>
                  <a:lnTo>
                    <a:pt x="54352" y="83678"/>
                  </a:lnTo>
                  <a:lnTo>
                    <a:pt x="39505" y="85084"/>
                  </a:lnTo>
                  <a:lnTo>
                    <a:pt x="8076" y="77423"/>
                  </a:lnTo>
                  <a:lnTo>
                    <a:pt x="5383" y="78057"/>
                  </a:lnTo>
                  <a:lnTo>
                    <a:pt x="3590" y="79539"/>
                  </a:lnTo>
                  <a:lnTo>
                    <a:pt x="709" y="84464"/>
                  </a:lnTo>
                  <a:lnTo>
                    <a:pt x="0" y="95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7" name="SMARTInkShape-926">
              <a:extLst>
                <a:ext uri="{FF2B5EF4-FFF2-40B4-BE49-F238E27FC236}">
                  <a16:creationId xmlns:a16="http://schemas.microsoft.com/office/drawing/2014/main" id="{F178BCAD-92BD-79D3-5FF4-2930C3A8D2C3}"/>
                </a:ext>
              </a:extLst>
            </p:cNvPr>
            <p:cNvSpPr/>
            <p:nvPr>
              <p:custDataLst>
                <p:tags r:id="rId71"/>
              </p:custDataLst>
            </p:nvPr>
          </p:nvSpPr>
          <p:spPr>
            <a:xfrm>
              <a:off x="7791450" y="2839774"/>
              <a:ext cx="38049" cy="389202"/>
            </a:xfrm>
            <a:custGeom>
              <a:avLst/>
              <a:gdLst/>
              <a:ahLst/>
              <a:cxnLst/>
              <a:rect l="0" t="0" r="0" b="0"/>
              <a:pathLst>
                <a:path w="38049" h="389202">
                  <a:moveTo>
                    <a:pt x="28575" y="8201"/>
                  </a:moveTo>
                  <a:lnTo>
                    <a:pt x="28575" y="8201"/>
                  </a:lnTo>
                  <a:lnTo>
                    <a:pt x="36776" y="0"/>
                  </a:lnTo>
                  <a:lnTo>
                    <a:pt x="37709" y="9181"/>
                  </a:lnTo>
                  <a:lnTo>
                    <a:pt x="38048" y="50506"/>
                  </a:lnTo>
                  <a:lnTo>
                    <a:pt x="33034" y="92875"/>
                  </a:lnTo>
                  <a:lnTo>
                    <a:pt x="21623" y="138591"/>
                  </a:lnTo>
                  <a:lnTo>
                    <a:pt x="16990" y="173835"/>
                  </a:lnTo>
                  <a:lnTo>
                    <a:pt x="11785" y="208816"/>
                  </a:lnTo>
                  <a:lnTo>
                    <a:pt x="5943" y="242002"/>
                  </a:lnTo>
                  <a:lnTo>
                    <a:pt x="2642" y="274390"/>
                  </a:lnTo>
                  <a:lnTo>
                    <a:pt x="782" y="313908"/>
                  </a:lnTo>
                  <a:lnTo>
                    <a:pt x="154" y="356337"/>
                  </a:lnTo>
                  <a:lnTo>
                    <a:pt x="0" y="389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8" name="SMARTInkShape-927">
              <a:extLst>
                <a:ext uri="{FF2B5EF4-FFF2-40B4-BE49-F238E27FC236}">
                  <a16:creationId xmlns:a16="http://schemas.microsoft.com/office/drawing/2014/main" id="{42FDD8B0-C9C4-5ABB-A064-44C2F5552970}"/>
                </a:ext>
              </a:extLst>
            </p:cNvPr>
            <p:cNvSpPr/>
            <p:nvPr>
              <p:custDataLst>
                <p:tags r:id="rId72"/>
              </p:custDataLst>
            </p:nvPr>
          </p:nvSpPr>
          <p:spPr>
            <a:xfrm>
              <a:off x="7477125" y="3000375"/>
              <a:ext cx="133351" cy="19051"/>
            </a:xfrm>
            <a:custGeom>
              <a:avLst/>
              <a:gdLst/>
              <a:ahLst/>
              <a:cxnLst/>
              <a:rect l="0" t="0" r="0" b="0"/>
              <a:pathLst>
                <a:path w="133351" h="19051">
                  <a:moveTo>
                    <a:pt x="0" y="19050"/>
                  </a:moveTo>
                  <a:lnTo>
                    <a:pt x="0" y="19050"/>
                  </a:lnTo>
                  <a:lnTo>
                    <a:pt x="12877" y="17992"/>
                  </a:lnTo>
                  <a:lnTo>
                    <a:pt x="59226" y="10408"/>
                  </a:lnTo>
                  <a:lnTo>
                    <a:pt x="79050" y="8728"/>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SMARTInkShape-928">
              <a:extLst>
                <a:ext uri="{FF2B5EF4-FFF2-40B4-BE49-F238E27FC236}">
                  <a16:creationId xmlns:a16="http://schemas.microsoft.com/office/drawing/2014/main" id="{4BD7BC4F-6627-638F-BF9B-FF37F4C03255}"/>
                </a:ext>
              </a:extLst>
            </p:cNvPr>
            <p:cNvSpPr/>
            <p:nvPr>
              <p:custDataLst>
                <p:tags r:id="rId73"/>
              </p:custDataLst>
            </p:nvPr>
          </p:nvSpPr>
          <p:spPr>
            <a:xfrm>
              <a:off x="7310664" y="3011616"/>
              <a:ext cx="21871" cy="131635"/>
            </a:xfrm>
            <a:custGeom>
              <a:avLst/>
              <a:gdLst/>
              <a:ahLst/>
              <a:cxnLst/>
              <a:rect l="0" t="0" r="0" b="0"/>
              <a:pathLst>
                <a:path w="21871" h="131635">
                  <a:moveTo>
                    <a:pt x="4536" y="17334"/>
                  </a:moveTo>
                  <a:lnTo>
                    <a:pt x="4536" y="17334"/>
                  </a:lnTo>
                  <a:lnTo>
                    <a:pt x="21870" y="0"/>
                  </a:lnTo>
                  <a:lnTo>
                    <a:pt x="11760" y="39769"/>
                  </a:lnTo>
                  <a:lnTo>
                    <a:pt x="0" y="85513"/>
                  </a:lnTo>
                  <a:lnTo>
                    <a:pt x="4536" y="1316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0" name="SMARTInkShape-929">
              <a:extLst>
                <a:ext uri="{FF2B5EF4-FFF2-40B4-BE49-F238E27FC236}">
                  <a16:creationId xmlns:a16="http://schemas.microsoft.com/office/drawing/2014/main" id="{9474F8CC-D12C-69AB-CF31-C7EA63F56069}"/>
                </a:ext>
              </a:extLst>
            </p:cNvPr>
            <p:cNvSpPr/>
            <p:nvPr>
              <p:custDataLst>
                <p:tags r:id="rId74"/>
              </p:custDataLst>
            </p:nvPr>
          </p:nvSpPr>
          <p:spPr>
            <a:xfrm>
              <a:off x="7143750" y="2915126"/>
              <a:ext cx="137299" cy="94775"/>
            </a:xfrm>
            <a:custGeom>
              <a:avLst/>
              <a:gdLst/>
              <a:ahLst/>
              <a:cxnLst/>
              <a:rect l="0" t="0" r="0" b="0"/>
              <a:pathLst>
                <a:path w="137299" h="94775">
                  <a:moveTo>
                    <a:pt x="19050" y="66199"/>
                  </a:moveTo>
                  <a:lnTo>
                    <a:pt x="19050" y="66199"/>
                  </a:lnTo>
                  <a:lnTo>
                    <a:pt x="42881" y="41310"/>
                  </a:lnTo>
                  <a:lnTo>
                    <a:pt x="48336" y="30367"/>
                  </a:lnTo>
                  <a:lnTo>
                    <a:pt x="61360" y="16306"/>
                  </a:lnTo>
                  <a:lnTo>
                    <a:pt x="88909" y="3140"/>
                  </a:lnTo>
                  <a:lnTo>
                    <a:pt x="106971" y="238"/>
                  </a:lnTo>
                  <a:lnTo>
                    <a:pt x="112589" y="0"/>
                  </a:lnTo>
                  <a:lnTo>
                    <a:pt x="121654" y="2558"/>
                  </a:lnTo>
                  <a:lnTo>
                    <a:pt x="136096" y="12823"/>
                  </a:lnTo>
                  <a:lnTo>
                    <a:pt x="137298" y="17915"/>
                  </a:lnTo>
                  <a:lnTo>
                    <a:pt x="133931" y="39193"/>
                  </a:lnTo>
                  <a:lnTo>
                    <a:pt x="125174" y="59373"/>
                  </a:lnTo>
                  <a:lnTo>
                    <a:pt x="109644" y="77700"/>
                  </a:lnTo>
                  <a:lnTo>
                    <a:pt x="97766" y="86479"/>
                  </a:lnTo>
                  <a:lnTo>
                    <a:pt x="60861" y="93135"/>
                  </a:lnTo>
                  <a:lnTo>
                    <a:pt x="13845" y="94731"/>
                  </a:lnTo>
                  <a:lnTo>
                    <a:pt x="0" y="94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1" name="SMARTInkShape-930">
              <a:extLst>
                <a:ext uri="{FF2B5EF4-FFF2-40B4-BE49-F238E27FC236}">
                  <a16:creationId xmlns:a16="http://schemas.microsoft.com/office/drawing/2014/main" id="{0C7CFEB5-C9FD-F18C-9075-DFFAE350967E}"/>
                </a:ext>
              </a:extLst>
            </p:cNvPr>
            <p:cNvSpPr/>
            <p:nvPr>
              <p:custDataLst>
                <p:tags r:id="rId75"/>
              </p:custDataLst>
            </p:nvPr>
          </p:nvSpPr>
          <p:spPr>
            <a:xfrm>
              <a:off x="7172325" y="2792541"/>
              <a:ext cx="47118" cy="350710"/>
            </a:xfrm>
            <a:custGeom>
              <a:avLst/>
              <a:gdLst/>
              <a:ahLst/>
              <a:cxnLst/>
              <a:rect l="0" t="0" r="0" b="0"/>
              <a:pathLst>
                <a:path w="47118" h="350710">
                  <a:moveTo>
                    <a:pt x="28575" y="17334"/>
                  </a:moveTo>
                  <a:lnTo>
                    <a:pt x="28575" y="17334"/>
                  </a:lnTo>
                  <a:lnTo>
                    <a:pt x="45909" y="0"/>
                  </a:lnTo>
                  <a:lnTo>
                    <a:pt x="46480" y="486"/>
                  </a:lnTo>
                  <a:lnTo>
                    <a:pt x="47117" y="3849"/>
                  </a:lnTo>
                  <a:lnTo>
                    <a:pt x="37198" y="50627"/>
                  </a:lnTo>
                  <a:lnTo>
                    <a:pt x="28308" y="84349"/>
                  </a:lnTo>
                  <a:lnTo>
                    <a:pt x="22106" y="116968"/>
                  </a:lnTo>
                  <a:lnTo>
                    <a:pt x="15823" y="152633"/>
                  </a:lnTo>
                  <a:lnTo>
                    <a:pt x="6334" y="193242"/>
                  </a:lnTo>
                  <a:lnTo>
                    <a:pt x="1877" y="235495"/>
                  </a:lnTo>
                  <a:lnTo>
                    <a:pt x="556" y="281529"/>
                  </a:lnTo>
                  <a:lnTo>
                    <a:pt x="111" y="327166"/>
                  </a:lnTo>
                  <a:lnTo>
                    <a:pt x="0" y="350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SMARTInkShape-931">
              <a:extLst>
                <a:ext uri="{FF2B5EF4-FFF2-40B4-BE49-F238E27FC236}">
                  <a16:creationId xmlns:a16="http://schemas.microsoft.com/office/drawing/2014/main" id="{9F648E3D-C687-B393-02DF-00AEB20E3396}"/>
                </a:ext>
              </a:extLst>
            </p:cNvPr>
            <p:cNvSpPr/>
            <p:nvPr>
              <p:custDataLst>
                <p:tags r:id="rId76"/>
              </p:custDataLst>
            </p:nvPr>
          </p:nvSpPr>
          <p:spPr>
            <a:xfrm>
              <a:off x="6849118" y="2676525"/>
              <a:ext cx="199383" cy="552451"/>
            </a:xfrm>
            <a:custGeom>
              <a:avLst/>
              <a:gdLst/>
              <a:ahLst/>
              <a:cxnLst/>
              <a:rect l="0" t="0" r="0" b="0"/>
              <a:pathLst>
                <a:path w="199383" h="552451">
                  <a:moveTo>
                    <a:pt x="199382" y="0"/>
                  </a:moveTo>
                  <a:lnTo>
                    <a:pt x="199382" y="0"/>
                  </a:lnTo>
                  <a:lnTo>
                    <a:pt x="199382" y="5056"/>
                  </a:lnTo>
                  <a:lnTo>
                    <a:pt x="181482" y="26837"/>
                  </a:lnTo>
                  <a:lnTo>
                    <a:pt x="144917" y="69012"/>
                  </a:lnTo>
                  <a:lnTo>
                    <a:pt x="118851" y="106295"/>
                  </a:lnTo>
                  <a:lnTo>
                    <a:pt x="87049" y="150505"/>
                  </a:lnTo>
                  <a:lnTo>
                    <a:pt x="60070" y="195182"/>
                  </a:lnTo>
                  <a:lnTo>
                    <a:pt x="35690" y="232221"/>
                  </a:lnTo>
                  <a:lnTo>
                    <a:pt x="18471" y="270007"/>
                  </a:lnTo>
                  <a:lnTo>
                    <a:pt x="6667" y="308014"/>
                  </a:lnTo>
                  <a:lnTo>
                    <a:pt x="801" y="355412"/>
                  </a:lnTo>
                  <a:lnTo>
                    <a:pt x="0" y="391147"/>
                  </a:lnTo>
                  <a:lnTo>
                    <a:pt x="2465" y="426079"/>
                  </a:lnTo>
                  <a:lnTo>
                    <a:pt x="9804" y="472673"/>
                  </a:lnTo>
                  <a:lnTo>
                    <a:pt x="18681" y="504823"/>
                  </a:lnTo>
                  <a:lnTo>
                    <a:pt x="30835" y="523874"/>
                  </a:lnTo>
                  <a:lnTo>
                    <a:pt x="52460" y="546962"/>
                  </a:lnTo>
                  <a:lnTo>
                    <a:pt x="59294" y="550011"/>
                  </a:lnTo>
                  <a:lnTo>
                    <a:pt x="75557" y="552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34" name="SMARTInkShape-932">
            <a:extLst>
              <a:ext uri="{FF2B5EF4-FFF2-40B4-BE49-F238E27FC236}">
                <a16:creationId xmlns:a16="http://schemas.microsoft.com/office/drawing/2014/main" id="{1E2BB938-E702-3C93-F53D-C9177E90A89A}"/>
              </a:ext>
            </a:extLst>
          </p:cNvPr>
          <p:cNvSpPr/>
          <p:nvPr>
            <p:custDataLst>
              <p:tags r:id="rId3"/>
            </p:custDataLst>
          </p:nvPr>
        </p:nvSpPr>
        <p:spPr>
          <a:xfrm>
            <a:off x="6296070" y="3000375"/>
            <a:ext cx="199981" cy="1"/>
          </a:xfrm>
          <a:custGeom>
            <a:avLst/>
            <a:gdLst/>
            <a:ahLst/>
            <a:cxnLst/>
            <a:rect l="0" t="0" r="0" b="0"/>
            <a:pathLst>
              <a:path w="199981" h="1">
                <a:moveTo>
                  <a:pt x="19005" y="0"/>
                </a:moveTo>
                <a:lnTo>
                  <a:pt x="19005" y="0"/>
                </a:lnTo>
                <a:lnTo>
                  <a:pt x="0" y="0"/>
                </a:lnTo>
                <a:lnTo>
                  <a:pt x="41733" y="0"/>
                </a:lnTo>
                <a:lnTo>
                  <a:pt x="87033" y="0"/>
                </a:lnTo>
                <a:lnTo>
                  <a:pt x="128662" y="0"/>
                </a:lnTo>
                <a:lnTo>
                  <a:pt x="172696" y="0"/>
                </a:lnTo>
                <a:lnTo>
                  <a:pt x="1999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46" name="SMARTInkShape-Group186">
            <a:extLst>
              <a:ext uri="{FF2B5EF4-FFF2-40B4-BE49-F238E27FC236}">
                <a16:creationId xmlns:a16="http://schemas.microsoft.com/office/drawing/2014/main" id="{DC1B2927-D49E-5601-3B42-2FABF88914E3}"/>
              </a:ext>
            </a:extLst>
          </p:cNvPr>
          <p:cNvGrpSpPr/>
          <p:nvPr/>
        </p:nvGrpSpPr>
        <p:grpSpPr>
          <a:xfrm>
            <a:off x="4744754" y="2638425"/>
            <a:ext cx="1187440" cy="676276"/>
            <a:chOff x="4744754" y="2638425"/>
            <a:chExt cx="1187440" cy="676276"/>
          </a:xfrm>
        </p:grpSpPr>
        <p:sp>
          <p:nvSpPr>
            <p:cNvPr id="835" name="SMARTInkShape-933">
              <a:extLst>
                <a:ext uri="{FF2B5EF4-FFF2-40B4-BE49-F238E27FC236}">
                  <a16:creationId xmlns:a16="http://schemas.microsoft.com/office/drawing/2014/main" id="{830CFD4D-7ADC-D16F-A758-A0B69AB67E49}"/>
                </a:ext>
              </a:extLst>
            </p:cNvPr>
            <p:cNvSpPr/>
            <p:nvPr>
              <p:custDataLst>
                <p:tags r:id="rId57"/>
              </p:custDataLst>
            </p:nvPr>
          </p:nvSpPr>
          <p:spPr>
            <a:xfrm>
              <a:off x="5705533" y="2638425"/>
              <a:ext cx="226661" cy="676276"/>
            </a:xfrm>
            <a:custGeom>
              <a:avLst/>
              <a:gdLst/>
              <a:ahLst/>
              <a:cxnLst/>
              <a:rect l="0" t="0" r="0" b="0"/>
              <a:pathLst>
                <a:path w="226661" h="676276">
                  <a:moveTo>
                    <a:pt x="76142" y="0"/>
                  </a:moveTo>
                  <a:lnTo>
                    <a:pt x="76142" y="0"/>
                  </a:lnTo>
                  <a:lnTo>
                    <a:pt x="90331" y="0"/>
                  </a:lnTo>
                  <a:lnTo>
                    <a:pt x="95854" y="2822"/>
                  </a:lnTo>
                  <a:lnTo>
                    <a:pt x="113079" y="18314"/>
                  </a:lnTo>
                  <a:lnTo>
                    <a:pt x="141143" y="64302"/>
                  </a:lnTo>
                  <a:lnTo>
                    <a:pt x="159137" y="104660"/>
                  </a:lnTo>
                  <a:lnTo>
                    <a:pt x="172817" y="150131"/>
                  </a:lnTo>
                  <a:lnTo>
                    <a:pt x="186921" y="197695"/>
                  </a:lnTo>
                  <a:lnTo>
                    <a:pt x="199898" y="240487"/>
                  </a:lnTo>
                  <a:lnTo>
                    <a:pt x="212653" y="284335"/>
                  </a:lnTo>
                  <a:lnTo>
                    <a:pt x="222188" y="318962"/>
                  </a:lnTo>
                  <a:lnTo>
                    <a:pt x="226660" y="366146"/>
                  </a:lnTo>
                  <a:lnTo>
                    <a:pt x="222928" y="410230"/>
                  </a:lnTo>
                  <a:lnTo>
                    <a:pt x="212185" y="455448"/>
                  </a:lnTo>
                  <a:lnTo>
                    <a:pt x="197051" y="494954"/>
                  </a:lnTo>
                  <a:lnTo>
                    <a:pt x="174378" y="536333"/>
                  </a:lnTo>
                  <a:lnTo>
                    <a:pt x="139347" y="583203"/>
                  </a:lnTo>
                  <a:lnTo>
                    <a:pt x="95175" y="625770"/>
                  </a:lnTo>
                  <a:lnTo>
                    <a:pt x="54777" y="650692"/>
                  </a:lnTo>
                  <a:lnTo>
                    <a:pt x="14027" y="666087"/>
                  </a:lnTo>
                  <a:lnTo>
                    <a:pt x="1969" y="671747"/>
                  </a:lnTo>
                  <a:lnTo>
                    <a:pt x="235" y="673256"/>
                  </a:lnTo>
                  <a:lnTo>
                    <a:pt x="0" y="675679"/>
                  </a:lnTo>
                  <a:lnTo>
                    <a:pt x="9467" y="676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6" name="SMARTInkShape-934">
              <a:extLst>
                <a:ext uri="{FF2B5EF4-FFF2-40B4-BE49-F238E27FC236}">
                  <a16:creationId xmlns:a16="http://schemas.microsoft.com/office/drawing/2014/main" id="{711E8A7D-4471-D832-B9A9-A47A3772068A}"/>
                </a:ext>
              </a:extLst>
            </p:cNvPr>
            <p:cNvSpPr/>
            <p:nvPr>
              <p:custDataLst>
                <p:tags r:id="rId58"/>
              </p:custDataLst>
            </p:nvPr>
          </p:nvSpPr>
          <p:spPr>
            <a:xfrm>
              <a:off x="5468674" y="2638560"/>
              <a:ext cx="198702" cy="123691"/>
            </a:xfrm>
            <a:custGeom>
              <a:avLst/>
              <a:gdLst/>
              <a:ahLst/>
              <a:cxnLst/>
              <a:rect l="0" t="0" r="0" b="0"/>
              <a:pathLst>
                <a:path w="198702" h="123691">
                  <a:moveTo>
                    <a:pt x="8201" y="114165"/>
                  </a:moveTo>
                  <a:lnTo>
                    <a:pt x="8201" y="114165"/>
                  </a:lnTo>
                  <a:lnTo>
                    <a:pt x="0" y="114165"/>
                  </a:lnTo>
                  <a:lnTo>
                    <a:pt x="4125" y="114165"/>
                  </a:lnTo>
                  <a:lnTo>
                    <a:pt x="5484" y="113107"/>
                  </a:lnTo>
                  <a:lnTo>
                    <a:pt x="6993" y="109109"/>
                  </a:lnTo>
                  <a:lnTo>
                    <a:pt x="13309" y="103804"/>
                  </a:lnTo>
                  <a:lnTo>
                    <a:pt x="56095" y="65964"/>
                  </a:lnTo>
                  <a:lnTo>
                    <a:pt x="82032" y="37471"/>
                  </a:lnTo>
                  <a:lnTo>
                    <a:pt x="102104" y="9939"/>
                  </a:lnTo>
                  <a:lnTo>
                    <a:pt x="103436" y="0"/>
                  </a:lnTo>
                  <a:lnTo>
                    <a:pt x="113560" y="4962"/>
                  </a:lnTo>
                  <a:lnTo>
                    <a:pt x="121350" y="13066"/>
                  </a:lnTo>
                  <a:lnTo>
                    <a:pt x="154402" y="60333"/>
                  </a:lnTo>
                  <a:lnTo>
                    <a:pt x="176652" y="94287"/>
                  </a:lnTo>
                  <a:lnTo>
                    <a:pt x="184115" y="112708"/>
                  </a:lnTo>
                  <a:lnTo>
                    <a:pt x="186860" y="116369"/>
                  </a:lnTo>
                  <a:lnTo>
                    <a:pt x="198701" y="123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7" name="SMARTInkShape-935">
              <a:extLst>
                <a:ext uri="{FF2B5EF4-FFF2-40B4-BE49-F238E27FC236}">
                  <a16:creationId xmlns:a16="http://schemas.microsoft.com/office/drawing/2014/main" id="{3B408ED2-1D0B-D4BA-7502-2B628A3FB4EA}"/>
                </a:ext>
              </a:extLst>
            </p:cNvPr>
            <p:cNvSpPr/>
            <p:nvPr>
              <p:custDataLst>
                <p:tags r:id="rId59"/>
              </p:custDataLst>
            </p:nvPr>
          </p:nvSpPr>
          <p:spPr>
            <a:xfrm>
              <a:off x="5687073" y="3019576"/>
              <a:ext cx="123178" cy="94529"/>
            </a:xfrm>
            <a:custGeom>
              <a:avLst/>
              <a:gdLst/>
              <a:ahLst/>
              <a:cxnLst/>
              <a:rect l="0" t="0" r="0" b="0"/>
              <a:pathLst>
                <a:path w="123178" h="94529">
                  <a:moveTo>
                    <a:pt x="27927" y="18899"/>
                  </a:moveTo>
                  <a:lnTo>
                    <a:pt x="27927" y="18899"/>
                  </a:lnTo>
                  <a:lnTo>
                    <a:pt x="46469" y="357"/>
                  </a:lnTo>
                  <a:lnTo>
                    <a:pt x="51883" y="0"/>
                  </a:lnTo>
                  <a:lnTo>
                    <a:pt x="53423" y="1008"/>
                  </a:lnTo>
                  <a:lnTo>
                    <a:pt x="54448" y="2738"/>
                  </a:lnTo>
                  <a:lnTo>
                    <a:pt x="55894" y="10230"/>
                  </a:lnTo>
                  <a:lnTo>
                    <a:pt x="56382" y="22243"/>
                  </a:lnTo>
                  <a:lnTo>
                    <a:pt x="51410" y="36705"/>
                  </a:lnTo>
                  <a:lnTo>
                    <a:pt x="27835" y="71732"/>
                  </a:lnTo>
                  <a:lnTo>
                    <a:pt x="0" y="94528"/>
                  </a:lnTo>
                  <a:lnTo>
                    <a:pt x="17337" y="87485"/>
                  </a:lnTo>
                  <a:lnTo>
                    <a:pt x="59976" y="78203"/>
                  </a:lnTo>
                  <a:lnTo>
                    <a:pt x="106379" y="69587"/>
                  </a:lnTo>
                  <a:lnTo>
                    <a:pt x="123177" y="66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8" name="SMARTInkShape-936">
              <a:extLst>
                <a:ext uri="{FF2B5EF4-FFF2-40B4-BE49-F238E27FC236}">
                  <a16:creationId xmlns:a16="http://schemas.microsoft.com/office/drawing/2014/main" id="{FE724B20-4AA9-D948-D1D9-BBF04618A2ED}"/>
                </a:ext>
              </a:extLst>
            </p:cNvPr>
            <p:cNvSpPr/>
            <p:nvPr>
              <p:custDataLst>
                <p:tags r:id="rId60"/>
              </p:custDataLst>
            </p:nvPr>
          </p:nvSpPr>
          <p:spPr>
            <a:xfrm>
              <a:off x="5553075" y="2905290"/>
              <a:ext cx="102860" cy="93092"/>
            </a:xfrm>
            <a:custGeom>
              <a:avLst/>
              <a:gdLst/>
              <a:ahLst/>
              <a:cxnLst/>
              <a:rect l="0" t="0" r="0" b="0"/>
              <a:pathLst>
                <a:path w="102860" h="93092">
                  <a:moveTo>
                    <a:pt x="19050" y="56985"/>
                  </a:moveTo>
                  <a:lnTo>
                    <a:pt x="19050" y="56985"/>
                  </a:lnTo>
                  <a:lnTo>
                    <a:pt x="19050" y="34595"/>
                  </a:lnTo>
                  <a:lnTo>
                    <a:pt x="21872" y="28337"/>
                  </a:lnTo>
                  <a:lnTo>
                    <a:pt x="41440" y="6181"/>
                  </a:lnTo>
                  <a:lnTo>
                    <a:pt x="47698" y="2656"/>
                  </a:lnTo>
                  <a:lnTo>
                    <a:pt x="59994" y="671"/>
                  </a:lnTo>
                  <a:lnTo>
                    <a:pt x="78055" y="0"/>
                  </a:lnTo>
                  <a:lnTo>
                    <a:pt x="85139" y="2731"/>
                  </a:lnTo>
                  <a:lnTo>
                    <a:pt x="88508" y="4941"/>
                  </a:lnTo>
                  <a:lnTo>
                    <a:pt x="98309" y="18164"/>
                  </a:lnTo>
                  <a:lnTo>
                    <a:pt x="102859" y="45600"/>
                  </a:lnTo>
                  <a:lnTo>
                    <a:pt x="101381" y="53628"/>
                  </a:lnTo>
                  <a:lnTo>
                    <a:pt x="94095" y="65371"/>
                  </a:lnTo>
                  <a:lnTo>
                    <a:pt x="83148" y="77932"/>
                  </a:lnTo>
                  <a:lnTo>
                    <a:pt x="63089" y="88356"/>
                  </a:lnTo>
                  <a:lnTo>
                    <a:pt x="47151" y="93091"/>
                  </a:lnTo>
                  <a:lnTo>
                    <a:pt x="36478" y="91377"/>
                  </a:lnTo>
                  <a:lnTo>
                    <a:pt x="18571" y="87283"/>
                  </a:lnTo>
                  <a:lnTo>
                    <a:pt x="0" y="855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SMARTInkShape-937">
              <a:extLst>
                <a:ext uri="{FF2B5EF4-FFF2-40B4-BE49-F238E27FC236}">
                  <a16:creationId xmlns:a16="http://schemas.microsoft.com/office/drawing/2014/main" id="{63E652BE-C64F-B99C-EC71-27E92485CF30}"/>
                </a:ext>
              </a:extLst>
            </p:cNvPr>
            <p:cNvSpPr/>
            <p:nvPr>
              <p:custDataLst>
                <p:tags r:id="rId61"/>
              </p:custDataLst>
            </p:nvPr>
          </p:nvSpPr>
          <p:spPr>
            <a:xfrm>
              <a:off x="5534025" y="2810267"/>
              <a:ext cx="52566" cy="390134"/>
            </a:xfrm>
            <a:custGeom>
              <a:avLst/>
              <a:gdLst/>
              <a:ahLst/>
              <a:cxnLst/>
              <a:rect l="0" t="0" r="0" b="0"/>
              <a:pathLst>
                <a:path w="52566" h="390134">
                  <a:moveTo>
                    <a:pt x="38100" y="9133"/>
                  </a:moveTo>
                  <a:lnTo>
                    <a:pt x="38100" y="9133"/>
                  </a:lnTo>
                  <a:lnTo>
                    <a:pt x="38100" y="4077"/>
                  </a:lnTo>
                  <a:lnTo>
                    <a:pt x="39158" y="2587"/>
                  </a:lnTo>
                  <a:lnTo>
                    <a:pt x="40922" y="1594"/>
                  </a:lnTo>
                  <a:lnTo>
                    <a:pt x="46301" y="0"/>
                  </a:lnTo>
                  <a:lnTo>
                    <a:pt x="46742" y="928"/>
                  </a:lnTo>
                  <a:lnTo>
                    <a:pt x="50273" y="12843"/>
                  </a:lnTo>
                  <a:lnTo>
                    <a:pt x="52565" y="17956"/>
                  </a:lnTo>
                  <a:lnTo>
                    <a:pt x="49699" y="58697"/>
                  </a:lnTo>
                  <a:lnTo>
                    <a:pt x="47182" y="104605"/>
                  </a:lnTo>
                  <a:lnTo>
                    <a:pt x="41261" y="140785"/>
                  </a:lnTo>
                  <a:lnTo>
                    <a:pt x="35903" y="187577"/>
                  </a:lnTo>
                  <a:lnTo>
                    <a:pt x="30022" y="232764"/>
                  </a:lnTo>
                  <a:lnTo>
                    <a:pt x="27803" y="276968"/>
                  </a:lnTo>
                  <a:lnTo>
                    <a:pt x="22115" y="316151"/>
                  </a:lnTo>
                  <a:lnTo>
                    <a:pt x="14397" y="362059"/>
                  </a:lnTo>
                  <a:lnTo>
                    <a:pt x="0" y="390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0" name="SMARTInkShape-938">
              <a:extLst>
                <a:ext uri="{FF2B5EF4-FFF2-40B4-BE49-F238E27FC236}">
                  <a16:creationId xmlns:a16="http://schemas.microsoft.com/office/drawing/2014/main" id="{45F04A1B-F5A5-8BDB-8B47-FC84461072B6}"/>
                </a:ext>
              </a:extLst>
            </p:cNvPr>
            <p:cNvSpPr/>
            <p:nvPr>
              <p:custDataLst>
                <p:tags r:id="rId62"/>
              </p:custDataLst>
            </p:nvPr>
          </p:nvSpPr>
          <p:spPr>
            <a:xfrm>
              <a:off x="5238750" y="2981325"/>
              <a:ext cx="180976" cy="19051"/>
            </a:xfrm>
            <a:custGeom>
              <a:avLst/>
              <a:gdLst/>
              <a:ahLst/>
              <a:cxnLst/>
              <a:rect l="0" t="0" r="0" b="0"/>
              <a:pathLst>
                <a:path w="180976" h="19051">
                  <a:moveTo>
                    <a:pt x="0" y="19050"/>
                  </a:moveTo>
                  <a:lnTo>
                    <a:pt x="0" y="19050"/>
                  </a:lnTo>
                  <a:lnTo>
                    <a:pt x="5056" y="19050"/>
                  </a:lnTo>
                  <a:lnTo>
                    <a:pt x="45760" y="5793"/>
                  </a:lnTo>
                  <a:lnTo>
                    <a:pt x="87466" y="763"/>
                  </a:lnTo>
                  <a:lnTo>
                    <a:pt x="131462" y="101"/>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1" name="SMARTInkShape-939">
              <a:extLst>
                <a:ext uri="{FF2B5EF4-FFF2-40B4-BE49-F238E27FC236}">
                  <a16:creationId xmlns:a16="http://schemas.microsoft.com/office/drawing/2014/main" id="{F38B8652-A9B7-62BC-EEFA-AA74FB3B7AC5}"/>
                </a:ext>
              </a:extLst>
            </p:cNvPr>
            <p:cNvSpPr/>
            <p:nvPr>
              <p:custDataLst>
                <p:tags r:id="rId63"/>
              </p:custDataLst>
            </p:nvPr>
          </p:nvSpPr>
          <p:spPr>
            <a:xfrm>
              <a:off x="4867275" y="2724284"/>
              <a:ext cx="171451" cy="133217"/>
            </a:xfrm>
            <a:custGeom>
              <a:avLst/>
              <a:gdLst/>
              <a:ahLst/>
              <a:cxnLst/>
              <a:rect l="0" t="0" r="0" b="0"/>
              <a:pathLst>
                <a:path w="171451" h="133217">
                  <a:moveTo>
                    <a:pt x="0" y="133216"/>
                  </a:moveTo>
                  <a:lnTo>
                    <a:pt x="0" y="133216"/>
                  </a:lnTo>
                  <a:lnTo>
                    <a:pt x="0" y="128160"/>
                  </a:lnTo>
                  <a:lnTo>
                    <a:pt x="5056" y="114902"/>
                  </a:lnTo>
                  <a:lnTo>
                    <a:pt x="34153" y="72748"/>
                  </a:lnTo>
                  <a:lnTo>
                    <a:pt x="62421" y="25438"/>
                  </a:lnTo>
                  <a:lnTo>
                    <a:pt x="66115" y="11713"/>
                  </a:lnTo>
                  <a:lnTo>
                    <a:pt x="76079" y="0"/>
                  </a:lnTo>
                  <a:lnTo>
                    <a:pt x="92440" y="17179"/>
                  </a:lnTo>
                  <a:lnTo>
                    <a:pt x="103825" y="32983"/>
                  </a:lnTo>
                  <a:lnTo>
                    <a:pt x="126577" y="54464"/>
                  </a:lnTo>
                  <a:lnTo>
                    <a:pt x="156916" y="100659"/>
                  </a:lnTo>
                  <a:lnTo>
                    <a:pt x="161499" y="115926"/>
                  </a:lnTo>
                  <a:lnTo>
                    <a:pt x="163757" y="118515"/>
                  </a:lnTo>
                  <a:lnTo>
                    <a:pt x="170999" y="123388"/>
                  </a:lnTo>
                  <a:lnTo>
                    <a:pt x="171450" y="1332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SMARTInkShape-940">
              <a:extLst>
                <a:ext uri="{FF2B5EF4-FFF2-40B4-BE49-F238E27FC236}">
                  <a16:creationId xmlns:a16="http://schemas.microsoft.com/office/drawing/2014/main" id="{25D0A0EC-A2C4-C9F6-745E-2EBDF174A4E0}"/>
                </a:ext>
              </a:extLst>
            </p:cNvPr>
            <p:cNvSpPr/>
            <p:nvPr>
              <p:custDataLst>
                <p:tags r:id="rId64"/>
              </p:custDataLst>
            </p:nvPr>
          </p:nvSpPr>
          <p:spPr>
            <a:xfrm>
              <a:off x="5057775" y="3011224"/>
              <a:ext cx="27252" cy="132027"/>
            </a:xfrm>
            <a:custGeom>
              <a:avLst/>
              <a:gdLst/>
              <a:ahLst/>
              <a:cxnLst/>
              <a:rect l="0" t="0" r="0" b="0"/>
              <a:pathLst>
                <a:path w="27252" h="132027">
                  <a:moveTo>
                    <a:pt x="19050" y="8201"/>
                  </a:moveTo>
                  <a:lnTo>
                    <a:pt x="19050" y="8201"/>
                  </a:lnTo>
                  <a:lnTo>
                    <a:pt x="27251" y="0"/>
                  </a:lnTo>
                  <a:lnTo>
                    <a:pt x="23126" y="4125"/>
                  </a:lnTo>
                  <a:lnTo>
                    <a:pt x="11684" y="50156"/>
                  </a:lnTo>
                  <a:lnTo>
                    <a:pt x="2622" y="87985"/>
                  </a:lnTo>
                  <a:lnTo>
                    <a:pt x="0" y="132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SMARTInkShape-941">
              <a:extLst>
                <a:ext uri="{FF2B5EF4-FFF2-40B4-BE49-F238E27FC236}">
                  <a16:creationId xmlns:a16="http://schemas.microsoft.com/office/drawing/2014/main" id="{9E4B9AA1-798E-DE56-90AC-02B3F25225BC}"/>
                </a:ext>
              </a:extLst>
            </p:cNvPr>
            <p:cNvSpPr/>
            <p:nvPr>
              <p:custDataLst>
                <p:tags r:id="rId65"/>
              </p:custDataLst>
            </p:nvPr>
          </p:nvSpPr>
          <p:spPr>
            <a:xfrm>
              <a:off x="4905375" y="2916541"/>
              <a:ext cx="118892" cy="121316"/>
            </a:xfrm>
            <a:custGeom>
              <a:avLst/>
              <a:gdLst/>
              <a:ahLst/>
              <a:cxnLst/>
              <a:rect l="0" t="0" r="0" b="0"/>
              <a:pathLst>
                <a:path w="118892" h="121316">
                  <a:moveTo>
                    <a:pt x="38100" y="64784"/>
                  </a:moveTo>
                  <a:lnTo>
                    <a:pt x="38100" y="64784"/>
                  </a:lnTo>
                  <a:lnTo>
                    <a:pt x="38100" y="59728"/>
                  </a:lnTo>
                  <a:lnTo>
                    <a:pt x="46301" y="34193"/>
                  </a:lnTo>
                  <a:lnTo>
                    <a:pt x="52681" y="27199"/>
                  </a:lnTo>
                  <a:lnTo>
                    <a:pt x="85609" y="945"/>
                  </a:lnTo>
                  <a:lnTo>
                    <a:pt x="88823" y="0"/>
                  </a:lnTo>
                  <a:lnTo>
                    <a:pt x="98039" y="1772"/>
                  </a:lnTo>
                  <a:lnTo>
                    <a:pt x="111089" y="6476"/>
                  </a:lnTo>
                  <a:lnTo>
                    <a:pt x="112872" y="12764"/>
                  </a:lnTo>
                  <a:lnTo>
                    <a:pt x="118891" y="56546"/>
                  </a:lnTo>
                  <a:lnTo>
                    <a:pt x="110151" y="88557"/>
                  </a:lnTo>
                  <a:lnTo>
                    <a:pt x="101521" y="99338"/>
                  </a:lnTo>
                  <a:lnTo>
                    <a:pt x="89570" y="107658"/>
                  </a:lnTo>
                  <a:lnTo>
                    <a:pt x="61672" y="118800"/>
                  </a:lnTo>
                  <a:lnTo>
                    <a:pt x="35231" y="121315"/>
                  </a:lnTo>
                  <a:lnTo>
                    <a:pt x="0" y="112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4" name="SMARTInkShape-942">
              <a:extLst>
                <a:ext uri="{FF2B5EF4-FFF2-40B4-BE49-F238E27FC236}">
                  <a16:creationId xmlns:a16="http://schemas.microsoft.com/office/drawing/2014/main" id="{99DABE5C-BA58-5D3C-B4DC-FD897AAE1C6B}"/>
                </a:ext>
              </a:extLst>
            </p:cNvPr>
            <p:cNvSpPr/>
            <p:nvPr>
              <p:custDataLst>
                <p:tags r:id="rId66"/>
              </p:custDataLst>
            </p:nvPr>
          </p:nvSpPr>
          <p:spPr>
            <a:xfrm>
              <a:off x="4943475" y="2857733"/>
              <a:ext cx="19041" cy="333143"/>
            </a:xfrm>
            <a:custGeom>
              <a:avLst/>
              <a:gdLst/>
              <a:ahLst/>
              <a:cxnLst/>
              <a:rect l="0" t="0" r="0" b="0"/>
              <a:pathLst>
                <a:path w="19041" h="333143">
                  <a:moveTo>
                    <a:pt x="9525" y="18817"/>
                  </a:moveTo>
                  <a:lnTo>
                    <a:pt x="9525" y="18817"/>
                  </a:lnTo>
                  <a:lnTo>
                    <a:pt x="18934" y="0"/>
                  </a:lnTo>
                  <a:lnTo>
                    <a:pt x="19040" y="42704"/>
                  </a:lnTo>
                  <a:lnTo>
                    <a:pt x="11508" y="86129"/>
                  </a:lnTo>
                  <a:lnTo>
                    <a:pt x="10113" y="122722"/>
                  </a:lnTo>
                  <a:lnTo>
                    <a:pt x="8728" y="154955"/>
                  </a:lnTo>
                  <a:lnTo>
                    <a:pt x="3056" y="200736"/>
                  </a:lnTo>
                  <a:lnTo>
                    <a:pt x="907" y="236408"/>
                  </a:lnTo>
                  <a:lnTo>
                    <a:pt x="268" y="273318"/>
                  </a:lnTo>
                  <a:lnTo>
                    <a:pt x="0" y="3331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5" name="SMARTInkShape-943">
              <a:extLst>
                <a:ext uri="{FF2B5EF4-FFF2-40B4-BE49-F238E27FC236}">
                  <a16:creationId xmlns:a16="http://schemas.microsoft.com/office/drawing/2014/main" id="{15A59D8B-F311-6D21-57FA-25A5C7B993BE}"/>
                </a:ext>
              </a:extLst>
            </p:cNvPr>
            <p:cNvSpPr/>
            <p:nvPr>
              <p:custDataLst>
                <p:tags r:id="rId67"/>
              </p:custDataLst>
            </p:nvPr>
          </p:nvSpPr>
          <p:spPr>
            <a:xfrm>
              <a:off x="4744754" y="2724185"/>
              <a:ext cx="151086" cy="470715"/>
            </a:xfrm>
            <a:custGeom>
              <a:avLst/>
              <a:gdLst/>
              <a:ahLst/>
              <a:cxnLst/>
              <a:rect l="0" t="0" r="0" b="0"/>
              <a:pathLst>
                <a:path w="151086" h="470715">
                  <a:moveTo>
                    <a:pt x="132046" y="9490"/>
                  </a:moveTo>
                  <a:lnTo>
                    <a:pt x="132046" y="9490"/>
                  </a:lnTo>
                  <a:lnTo>
                    <a:pt x="140247" y="9490"/>
                  </a:lnTo>
                  <a:lnTo>
                    <a:pt x="151059" y="0"/>
                  </a:lnTo>
                  <a:lnTo>
                    <a:pt x="151085" y="5032"/>
                  </a:lnTo>
                  <a:lnTo>
                    <a:pt x="108902" y="44897"/>
                  </a:lnTo>
                  <a:lnTo>
                    <a:pt x="76910" y="92174"/>
                  </a:lnTo>
                  <a:lnTo>
                    <a:pt x="54950" y="132714"/>
                  </a:lnTo>
                  <a:lnTo>
                    <a:pt x="39363" y="178901"/>
                  </a:lnTo>
                  <a:lnTo>
                    <a:pt x="22643" y="225967"/>
                  </a:lnTo>
                  <a:lnTo>
                    <a:pt x="13552" y="259192"/>
                  </a:lnTo>
                  <a:lnTo>
                    <a:pt x="3098" y="293026"/>
                  </a:lnTo>
                  <a:lnTo>
                    <a:pt x="0" y="331626"/>
                  </a:lnTo>
                  <a:lnTo>
                    <a:pt x="334" y="364328"/>
                  </a:lnTo>
                  <a:lnTo>
                    <a:pt x="5413" y="409314"/>
                  </a:lnTo>
                  <a:lnTo>
                    <a:pt x="8449" y="436402"/>
                  </a:lnTo>
                  <a:lnTo>
                    <a:pt x="15579" y="451601"/>
                  </a:lnTo>
                  <a:lnTo>
                    <a:pt x="30578" y="469550"/>
                  </a:lnTo>
                  <a:lnTo>
                    <a:pt x="35826" y="470714"/>
                  </a:lnTo>
                  <a:lnTo>
                    <a:pt x="74896" y="466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7" name="SMARTInkShape-944">
            <a:extLst>
              <a:ext uri="{FF2B5EF4-FFF2-40B4-BE49-F238E27FC236}">
                <a16:creationId xmlns:a16="http://schemas.microsoft.com/office/drawing/2014/main" id="{AC7FF092-ACEB-EAA9-E972-70E997A25455}"/>
              </a:ext>
            </a:extLst>
          </p:cNvPr>
          <p:cNvSpPr/>
          <p:nvPr>
            <p:custDataLst>
              <p:tags r:id="rId4"/>
            </p:custDataLst>
          </p:nvPr>
        </p:nvSpPr>
        <p:spPr>
          <a:xfrm>
            <a:off x="4838700" y="3409950"/>
            <a:ext cx="3685952" cy="44205"/>
          </a:xfrm>
          <a:custGeom>
            <a:avLst/>
            <a:gdLst/>
            <a:ahLst/>
            <a:cxnLst/>
            <a:rect l="0" t="0" r="0" b="0"/>
            <a:pathLst>
              <a:path w="3685952" h="44205">
                <a:moveTo>
                  <a:pt x="0" y="0"/>
                </a:moveTo>
                <a:lnTo>
                  <a:pt x="0" y="0"/>
                </a:lnTo>
                <a:lnTo>
                  <a:pt x="5056" y="5057"/>
                </a:lnTo>
                <a:lnTo>
                  <a:pt x="10361" y="7539"/>
                </a:lnTo>
                <a:lnTo>
                  <a:pt x="56950" y="10560"/>
                </a:lnTo>
                <a:lnTo>
                  <a:pt x="98033" y="17059"/>
                </a:lnTo>
                <a:lnTo>
                  <a:pt x="134174" y="18460"/>
                </a:lnTo>
                <a:lnTo>
                  <a:pt x="174200" y="18933"/>
                </a:lnTo>
                <a:lnTo>
                  <a:pt x="210953" y="19016"/>
                </a:lnTo>
                <a:lnTo>
                  <a:pt x="250300" y="24097"/>
                </a:lnTo>
                <a:lnTo>
                  <a:pt x="288769" y="27248"/>
                </a:lnTo>
                <a:lnTo>
                  <a:pt x="326979" y="28182"/>
                </a:lnTo>
                <a:lnTo>
                  <a:pt x="372619" y="33240"/>
                </a:lnTo>
                <a:lnTo>
                  <a:pt x="389975" y="31707"/>
                </a:lnTo>
                <a:lnTo>
                  <a:pt x="426830" y="36524"/>
                </a:lnTo>
                <a:lnTo>
                  <a:pt x="471838" y="37633"/>
                </a:lnTo>
                <a:lnTo>
                  <a:pt x="516923" y="40784"/>
                </a:lnTo>
                <a:lnTo>
                  <a:pt x="539836" y="43526"/>
                </a:lnTo>
                <a:lnTo>
                  <a:pt x="580415" y="42307"/>
                </a:lnTo>
                <a:lnTo>
                  <a:pt x="599804" y="44204"/>
                </a:lnTo>
                <a:lnTo>
                  <a:pt x="640943" y="42441"/>
                </a:lnTo>
                <a:lnTo>
                  <a:pt x="685562" y="43267"/>
                </a:lnTo>
                <a:lnTo>
                  <a:pt x="721677" y="40396"/>
                </a:lnTo>
                <a:lnTo>
                  <a:pt x="765809" y="38780"/>
                </a:lnTo>
                <a:lnTo>
                  <a:pt x="805698" y="38302"/>
                </a:lnTo>
                <a:lnTo>
                  <a:pt x="847502" y="38160"/>
                </a:lnTo>
                <a:lnTo>
                  <a:pt x="885020" y="38126"/>
                </a:lnTo>
                <a:lnTo>
                  <a:pt x="932623" y="38107"/>
                </a:lnTo>
                <a:lnTo>
                  <a:pt x="978596" y="38102"/>
                </a:lnTo>
                <a:lnTo>
                  <a:pt x="1020674" y="38100"/>
                </a:lnTo>
                <a:lnTo>
                  <a:pt x="1055472" y="35278"/>
                </a:lnTo>
                <a:lnTo>
                  <a:pt x="1092456" y="31554"/>
                </a:lnTo>
                <a:lnTo>
                  <a:pt x="1137079" y="29458"/>
                </a:lnTo>
                <a:lnTo>
                  <a:pt x="1180286" y="27778"/>
                </a:lnTo>
                <a:lnTo>
                  <a:pt x="1218132" y="23635"/>
                </a:lnTo>
                <a:lnTo>
                  <a:pt x="1251181" y="23910"/>
                </a:lnTo>
                <a:lnTo>
                  <a:pt x="1293587" y="27193"/>
                </a:lnTo>
                <a:lnTo>
                  <a:pt x="1340785" y="28302"/>
                </a:lnTo>
                <a:lnTo>
                  <a:pt x="1388287" y="27463"/>
                </a:lnTo>
                <a:lnTo>
                  <a:pt x="1425816" y="23071"/>
                </a:lnTo>
                <a:lnTo>
                  <a:pt x="1462688" y="26474"/>
                </a:lnTo>
                <a:lnTo>
                  <a:pt x="1506950" y="28160"/>
                </a:lnTo>
                <a:lnTo>
                  <a:pt x="1551089" y="28493"/>
                </a:lnTo>
                <a:lnTo>
                  <a:pt x="1585767" y="28551"/>
                </a:lnTo>
                <a:lnTo>
                  <a:pt x="1618833" y="28565"/>
                </a:lnTo>
                <a:lnTo>
                  <a:pt x="1658223" y="28570"/>
                </a:lnTo>
                <a:lnTo>
                  <a:pt x="1700424" y="28573"/>
                </a:lnTo>
                <a:lnTo>
                  <a:pt x="1735408" y="28574"/>
                </a:lnTo>
                <a:lnTo>
                  <a:pt x="1776082" y="28575"/>
                </a:lnTo>
                <a:lnTo>
                  <a:pt x="1823325" y="28575"/>
                </a:lnTo>
                <a:lnTo>
                  <a:pt x="1860809" y="28575"/>
                </a:lnTo>
                <a:lnTo>
                  <a:pt x="1898727" y="28575"/>
                </a:lnTo>
                <a:lnTo>
                  <a:pt x="1936772" y="28575"/>
                </a:lnTo>
                <a:lnTo>
                  <a:pt x="1979912" y="28575"/>
                </a:lnTo>
                <a:lnTo>
                  <a:pt x="2021153" y="28575"/>
                </a:lnTo>
                <a:lnTo>
                  <a:pt x="2060183" y="28575"/>
                </a:lnTo>
                <a:lnTo>
                  <a:pt x="2103615" y="23518"/>
                </a:lnTo>
                <a:lnTo>
                  <a:pt x="2144941" y="20374"/>
                </a:lnTo>
                <a:lnTo>
                  <a:pt x="2183998" y="19443"/>
                </a:lnTo>
                <a:lnTo>
                  <a:pt x="2227437" y="19167"/>
                </a:lnTo>
                <a:lnTo>
                  <a:pt x="2268766" y="19084"/>
                </a:lnTo>
                <a:lnTo>
                  <a:pt x="2307823" y="19060"/>
                </a:lnTo>
                <a:lnTo>
                  <a:pt x="2346206" y="19053"/>
                </a:lnTo>
                <a:lnTo>
                  <a:pt x="2384390" y="19050"/>
                </a:lnTo>
                <a:lnTo>
                  <a:pt x="2422515" y="13994"/>
                </a:lnTo>
                <a:lnTo>
                  <a:pt x="2465678" y="10849"/>
                </a:lnTo>
                <a:lnTo>
                  <a:pt x="2506925" y="9918"/>
                </a:lnTo>
                <a:lnTo>
                  <a:pt x="2545957" y="9642"/>
                </a:lnTo>
                <a:lnTo>
                  <a:pt x="2589390" y="9559"/>
                </a:lnTo>
                <a:lnTo>
                  <a:pt x="2625660" y="9535"/>
                </a:lnTo>
                <a:lnTo>
                  <a:pt x="2666628" y="9528"/>
                </a:lnTo>
                <a:lnTo>
                  <a:pt x="2707225" y="4469"/>
                </a:lnTo>
                <a:lnTo>
                  <a:pt x="2746064" y="1324"/>
                </a:lnTo>
                <a:lnTo>
                  <a:pt x="2784383" y="5449"/>
                </a:lnTo>
                <a:lnTo>
                  <a:pt x="2822548" y="3261"/>
                </a:lnTo>
                <a:lnTo>
                  <a:pt x="2860666" y="966"/>
                </a:lnTo>
                <a:lnTo>
                  <a:pt x="2898773" y="286"/>
                </a:lnTo>
                <a:lnTo>
                  <a:pt x="2936874" y="85"/>
                </a:lnTo>
                <a:lnTo>
                  <a:pt x="2974975" y="25"/>
                </a:lnTo>
                <a:lnTo>
                  <a:pt x="3018131" y="7"/>
                </a:lnTo>
                <a:lnTo>
                  <a:pt x="3059377" y="2"/>
                </a:lnTo>
                <a:lnTo>
                  <a:pt x="3098408" y="0"/>
                </a:lnTo>
                <a:lnTo>
                  <a:pt x="3136785" y="0"/>
                </a:lnTo>
                <a:lnTo>
                  <a:pt x="3180022" y="0"/>
                </a:lnTo>
                <a:lnTo>
                  <a:pt x="3221291" y="0"/>
                </a:lnTo>
                <a:lnTo>
                  <a:pt x="3260330" y="0"/>
                </a:lnTo>
                <a:lnTo>
                  <a:pt x="3294416" y="0"/>
                </a:lnTo>
                <a:lnTo>
                  <a:pt x="3331085" y="1058"/>
                </a:lnTo>
                <a:lnTo>
                  <a:pt x="3377645" y="6546"/>
                </a:lnTo>
                <a:lnTo>
                  <a:pt x="3412526" y="8201"/>
                </a:lnTo>
                <a:lnTo>
                  <a:pt x="3449195" y="8936"/>
                </a:lnTo>
                <a:lnTo>
                  <a:pt x="3486659" y="9263"/>
                </a:lnTo>
                <a:lnTo>
                  <a:pt x="3524476" y="9408"/>
                </a:lnTo>
                <a:lnTo>
                  <a:pt x="3571354" y="9491"/>
                </a:lnTo>
                <a:lnTo>
                  <a:pt x="3612055" y="9515"/>
                </a:lnTo>
                <a:lnTo>
                  <a:pt x="3655782" y="9524"/>
                </a:lnTo>
                <a:lnTo>
                  <a:pt x="3677585" y="9525"/>
                </a:lnTo>
                <a:lnTo>
                  <a:pt x="3680447" y="8467"/>
                </a:lnTo>
                <a:lnTo>
                  <a:pt x="3682357" y="6703"/>
                </a:lnTo>
                <a:lnTo>
                  <a:pt x="3685421" y="1324"/>
                </a:lnTo>
                <a:lnTo>
                  <a:pt x="3685672" y="1941"/>
                </a:lnTo>
                <a:lnTo>
                  <a:pt x="3685951" y="5449"/>
                </a:lnTo>
                <a:lnTo>
                  <a:pt x="3684968" y="6807"/>
                </a:lnTo>
                <a:lnTo>
                  <a:pt x="36766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0" name="SMARTInkShape-Group188">
            <a:extLst>
              <a:ext uri="{FF2B5EF4-FFF2-40B4-BE49-F238E27FC236}">
                <a16:creationId xmlns:a16="http://schemas.microsoft.com/office/drawing/2014/main" id="{87EFBD55-B896-2C60-562B-0DA843407CC8}"/>
              </a:ext>
            </a:extLst>
          </p:cNvPr>
          <p:cNvGrpSpPr/>
          <p:nvPr/>
        </p:nvGrpSpPr>
        <p:grpSpPr>
          <a:xfrm>
            <a:off x="6238875" y="1343025"/>
            <a:ext cx="152401" cy="85726"/>
            <a:chOff x="6238875" y="1343025"/>
            <a:chExt cx="152401" cy="85726"/>
          </a:xfrm>
        </p:grpSpPr>
        <p:sp>
          <p:nvSpPr>
            <p:cNvPr id="848" name="SMARTInkShape-945">
              <a:extLst>
                <a:ext uri="{FF2B5EF4-FFF2-40B4-BE49-F238E27FC236}">
                  <a16:creationId xmlns:a16="http://schemas.microsoft.com/office/drawing/2014/main" id="{D753232F-B8F1-0572-5300-095ACCCB6743}"/>
                </a:ext>
              </a:extLst>
            </p:cNvPr>
            <p:cNvSpPr/>
            <p:nvPr>
              <p:custDataLst>
                <p:tags r:id="rId55"/>
              </p:custDataLst>
            </p:nvPr>
          </p:nvSpPr>
          <p:spPr>
            <a:xfrm>
              <a:off x="6238875" y="1419225"/>
              <a:ext cx="114301" cy="9526"/>
            </a:xfrm>
            <a:custGeom>
              <a:avLst/>
              <a:gdLst/>
              <a:ahLst/>
              <a:cxnLst/>
              <a:rect l="0" t="0" r="0" b="0"/>
              <a:pathLst>
                <a:path w="114301" h="9526">
                  <a:moveTo>
                    <a:pt x="0" y="9525"/>
                  </a:moveTo>
                  <a:lnTo>
                    <a:pt x="0" y="9525"/>
                  </a:lnTo>
                  <a:lnTo>
                    <a:pt x="42194" y="8467"/>
                  </a:lnTo>
                  <a:lnTo>
                    <a:pt x="86264" y="132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9" name="SMARTInkShape-946">
              <a:extLst>
                <a:ext uri="{FF2B5EF4-FFF2-40B4-BE49-F238E27FC236}">
                  <a16:creationId xmlns:a16="http://schemas.microsoft.com/office/drawing/2014/main" id="{3FB22CF4-DC72-73C9-B772-AE1B69C8E3AC}"/>
                </a:ext>
              </a:extLst>
            </p:cNvPr>
            <p:cNvSpPr/>
            <p:nvPr>
              <p:custDataLst>
                <p:tags r:id="rId56"/>
              </p:custDataLst>
            </p:nvPr>
          </p:nvSpPr>
          <p:spPr>
            <a:xfrm>
              <a:off x="6248400" y="1343025"/>
              <a:ext cx="142876" cy="9526"/>
            </a:xfrm>
            <a:custGeom>
              <a:avLst/>
              <a:gdLst/>
              <a:ahLst/>
              <a:cxnLst/>
              <a:rect l="0" t="0" r="0" b="0"/>
              <a:pathLst>
                <a:path w="142876" h="9526">
                  <a:moveTo>
                    <a:pt x="0" y="9525"/>
                  </a:moveTo>
                  <a:lnTo>
                    <a:pt x="0" y="9525"/>
                  </a:lnTo>
                  <a:lnTo>
                    <a:pt x="5056" y="9525"/>
                  </a:lnTo>
                  <a:lnTo>
                    <a:pt x="35648" y="1324"/>
                  </a:lnTo>
                  <a:lnTo>
                    <a:pt x="81848" y="174"/>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0" name="SMARTInkShape-Group189">
            <a:extLst>
              <a:ext uri="{FF2B5EF4-FFF2-40B4-BE49-F238E27FC236}">
                <a16:creationId xmlns:a16="http://schemas.microsoft.com/office/drawing/2014/main" id="{4E2F71F0-63FE-27FD-6B99-B95386252836}"/>
              </a:ext>
            </a:extLst>
          </p:cNvPr>
          <p:cNvGrpSpPr/>
          <p:nvPr/>
        </p:nvGrpSpPr>
        <p:grpSpPr>
          <a:xfrm>
            <a:off x="4352925" y="1104900"/>
            <a:ext cx="971551" cy="4828531"/>
            <a:chOff x="4352925" y="1104900"/>
            <a:chExt cx="971551" cy="4828531"/>
          </a:xfrm>
        </p:grpSpPr>
        <p:sp>
          <p:nvSpPr>
            <p:cNvPr id="851" name="SMARTInkShape-947">
              <a:extLst>
                <a:ext uri="{FF2B5EF4-FFF2-40B4-BE49-F238E27FC236}">
                  <a16:creationId xmlns:a16="http://schemas.microsoft.com/office/drawing/2014/main" id="{A941A075-2747-890B-7A1B-AA6C90FC1324}"/>
                </a:ext>
              </a:extLst>
            </p:cNvPr>
            <p:cNvSpPr/>
            <p:nvPr>
              <p:custDataLst>
                <p:tags r:id="rId46"/>
              </p:custDataLst>
            </p:nvPr>
          </p:nvSpPr>
          <p:spPr>
            <a:xfrm>
              <a:off x="4352925" y="1104900"/>
              <a:ext cx="266701" cy="4828531"/>
            </a:xfrm>
            <a:custGeom>
              <a:avLst/>
              <a:gdLst/>
              <a:ahLst/>
              <a:cxnLst/>
              <a:rect l="0" t="0" r="0" b="0"/>
              <a:pathLst>
                <a:path w="266701" h="4828531">
                  <a:moveTo>
                    <a:pt x="0" y="0"/>
                  </a:moveTo>
                  <a:lnTo>
                    <a:pt x="0" y="0"/>
                  </a:lnTo>
                  <a:lnTo>
                    <a:pt x="5056" y="0"/>
                  </a:lnTo>
                  <a:lnTo>
                    <a:pt x="6545" y="1058"/>
                  </a:lnTo>
                  <a:lnTo>
                    <a:pt x="7539" y="2822"/>
                  </a:lnTo>
                  <a:lnTo>
                    <a:pt x="14751" y="30397"/>
                  </a:lnTo>
                  <a:lnTo>
                    <a:pt x="12602" y="51457"/>
                  </a:lnTo>
                  <a:lnTo>
                    <a:pt x="17463" y="89304"/>
                  </a:lnTo>
                  <a:lnTo>
                    <a:pt x="18580" y="124885"/>
                  </a:lnTo>
                  <a:lnTo>
                    <a:pt x="18957" y="164721"/>
                  </a:lnTo>
                  <a:lnTo>
                    <a:pt x="19031" y="210298"/>
                  </a:lnTo>
                  <a:lnTo>
                    <a:pt x="19042" y="242691"/>
                  </a:lnTo>
                  <a:lnTo>
                    <a:pt x="19047" y="275432"/>
                  </a:lnTo>
                  <a:lnTo>
                    <a:pt x="19049" y="317971"/>
                  </a:lnTo>
                  <a:lnTo>
                    <a:pt x="19050" y="359150"/>
                  </a:lnTo>
                  <a:lnTo>
                    <a:pt x="16228" y="403101"/>
                  </a:lnTo>
                  <a:lnTo>
                    <a:pt x="11511" y="439054"/>
                  </a:lnTo>
                  <a:lnTo>
                    <a:pt x="12936" y="473696"/>
                  </a:lnTo>
                  <a:lnTo>
                    <a:pt x="17238" y="515357"/>
                  </a:lnTo>
                  <a:lnTo>
                    <a:pt x="18245" y="553956"/>
                  </a:lnTo>
                  <a:lnTo>
                    <a:pt x="18692" y="595805"/>
                  </a:lnTo>
                  <a:lnTo>
                    <a:pt x="18891" y="639100"/>
                  </a:lnTo>
                  <a:lnTo>
                    <a:pt x="20038" y="678803"/>
                  </a:lnTo>
                  <a:lnTo>
                    <a:pt x="25575" y="720063"/>
                  </a:lnTo>
                  <a:lnTo>
                    <a:pt x="27686" y="758629"/>
                  </a:lnTo>
                  <a:lnTo>
                    <a:pt x="28311" y="800042"/>
                  </a:lnTo>
                  <a:lnTo>
                    <a:pt x="28458" y="837469"/>
                  </a:lnTo>
                  <a:lnTo>
                    <a:pt x="33597" y="879964"/>
                  </a:lnTo>
                  <a:lnTo>
                    <a:pt x="36766" y="917720"/>
                  </a:lnTo>
                  <a:lnTo>
                    <a:pt x="37705" y="955718"/>
                  </a:lnTo>
                  <a:lnTo>
                    <a:pt x="37983" y="993788"/>
                  </a:lnTo>
                  <a:lnTo>
                    <a:pt x="43122" y="1031879"/>
                  </a:lnTo>
                  <a:lnTo>
                    <a:pt x="46291" y="1069976"/>
                  </a:lnTo>
                  <a:lnTo>
                    <a:pt x="53908" y="1114229"/>
                  </a:lnTo>
                  <a:lnTo>
                    <a:pt x="56189" y="1150233"/>
                  </a:lnTo>
                  <a:lnTo>
                    <a:pt x="56865" y="1187712"/>
                  </a:lnTo>
                  <a:lnTo>
                    <a:pt x="57066" y="1224569"/>
                  </a:lnTo>
                  <a:lnTo>
                    <a:pt x="57133" y="1268826"/>
                  </a:lnTo>
                  <a:lnTo>
                    <a:pt x="57145" y="1313985"/>
                  </a:lnTo>
                  <a:lnTo>
                    <a:pt x="57148" y="1350227"/>
                  </a:lnTo>
                  <a:lnTo>
                    <a:pt x="57150" y="1394430"/>
                  </a:lnTo>
                  <a:lnTo>
                    <a:pt x="58208" y="1437513"/>
                  </a:lnTo>
                  <a:lnTo>
                    <a:pt x="62206" y="1475331"/>
                  </a:lnTo>
                  <a:lnTo>
                    <a:pt x="64689" y="1511189"/>
                  </a:lnTo>
                  <a:lnTo>
                    <a:pt x="66087" y="1555482"/>
                  </a:lnTo>
                  <a:lnTo>
                    <a:pt x="69323" y="1591536"/>
                  </a:lnTo>
                  <a:lnTo>
                    <a:pt x="74163" y="1631852"/>
                  </a:lnTo>
                  <a:lnTo>
                    <a:pt x="75597" y="1674489"/>
                  </a:lnTo>
                  <a:lnTo>
                    <a:pt x="78843" y="1713934"/>
                  </a:lnTo>
                  <a:lnTo>
                    <a:pt x="83686" y="1752432"/>
                  </a:lnTo>
                  <a:lnTo>
                    <a:pt x="85122" y="1790650"/>
                  </a:lnTo>
                  <a:lnTo>
                    <a:pt x="85546" y="1828785"/>
                  </a:lnTo>
                  <a:lnTo>
                    <a:pt x="85672" y="1866896"/>
                  </a:lnTo>
                  <a:lnTo>
                    <a:pt x="85708" y="1904999"/>
                  </a:lnTo>
                  <a:lnTo>
                    <a:pt x="85720" y="1943100"/>
                  </a:lnTo>
                  <a:lnTo>
                    <a:pt x="85724" y="1981200"/>
                  </a:lnTo>
                  <a:lnTo>
                    <a:pt x="85725" y="2019300"/>
                  </a:lnTo>
                  <a:lnTo>
                    <a:pt x="85725" y="2065867"/>
                  </a:lnTo>
                  <a:lnTo>
                    <a:pt x="85725" y="2103496"/>
                  </a:lnTo>
                  <a:lnTo>
                    <a:pt x="85725" y="2137860"/>
                  </a:lnTo>
                  <a:lnTo>
                    <a:pt x="85725" y="2179238"/>
                  </a:lnTo>
                  <a:lnTo>
                    <a:pt x="85725" y="2221617"/>
                  </a:lnTo>
                  <a:lnTo>
                    <a:pt x="85725" y="2254563"/>
                  </a:lnTo>
                  <a:lnTo>
                    <a:pt x="85725" y="2296911"/>
                  </a:lnTo>
                  <a:lnTo>
                    <a:pt x="85725" y="2336270"/>
                  </a:lnTo>
                  <a:lnTo>
                    <a:pt x="85725" y="2374743"/>
                  </a:lnTo>
                  <a:lnTo>
                    <a:pt x="85725" y="2412953"/>
                  </a:lnTo>
                  <a:lnTo>
                    <a:pt x="85725" y="2451086"/>
                  </a:lnTo>
                  <a:lnTo>
                    <a:pt x="85725" y="2489196"/>
                  </a:lnTo>
                  <a:lnTo>
                    <a:pt x="90781" y="2527299"/>
                  </a:lnTo>
                  <a:lnTo>
                    <a:pt x="93926" y="2570456"/>
                  </a:lnTo>
                  <a:lnTo>
                    <a:pt x="94857" y="2611701"/>
                  </a:lnTo>
                  <a:lnTo>
                    <a:pt x="100190" y="2650733"/>
                  </a:lnTo>
                  <a:lnTo>
                    <a:pt x="103417" y="2694165"/>
                  </a:lnTo>
                  <a:lnTo>
                    <a:pt x="109429" y="2735492"/>
                  </a:lnTo>
                  <a:lnTo>
                    <a:pt x="112857" y="2774547"/>
                  </a:lnTo>
                  <a:lnTo>
                    <a:pt x="118929" y="2817988"/>
                  </a:lnTo>
                  <a:lnTo>
                    <a:pt x="122374" y="2859316"/>
                  </a:lnTo>
                  <a:lnTo>
                    <a:pt x="128451" y="2898372"/>
                  </a:lnTo>
                  <a:lnTo>
                    <a:pt x="131899" y="2941813"/>
                  </a:lnTo>
                  <a:lnTo>
                    <a:pt x="132920" y="2983141"/>
                  </a:lnTo>
                  <a:lnTo>
                    <a:pt x="133223" y="3022197"/>
                  </a:lnTo>
                  <a:lnTo>
                    <a:pt x="138369" y="3065638"/>
                  </a:lnTo>
                  <a:lnTo>
                    <a:pt x="141540" y="3106966"/>
                  </a:lnTo>
                  <a:lnTo>
                    <a:pt x="147536" y="3146022"/>
                  </a:lnTo>
                  <a:lnTo>
                    <a:pt x="150959" y="3189463"/>
                  </a:lnTo>
                  <a:lnTo>
                    <a:pt x="151973" y="3230790"/>
                  </a:lnTo>
                  <a:lnTo>
                    <a:pt x="157330" y="3269847"/>
                  </a:lnTo>
                  <a:lnTo>
                    <a:pt x="160563" y="3308231"/>
                  </a:lnTo>
                  <a:lnTo>
                    <a:pt x="161521" y="3346415"/>
                  </a:lnTo>
                  <a:lnTo>
                    <a:pt x="161805" y="3384539"/>
                  </a:lnTo>
                  <a:lnTo>
                    <a:pt x="161889" y="3422647"/>
                  </a:lnTo>
                  <a:lnTo>
                    <a:pt x="168464" y="3466904"/>
                  </a:lnTo>
                  <a:lnTo>
                    <a:pt x="170565" y="3502908"/>
                  </a:lnTo>
                  <a:lnTo>
                    <a:pt x="171275" y="3550177"/>
                  </a:lnTo>
                  <a:lnTo>
                    <a:pt x="176473" y="3595458"/>
                  </a:lnTo>
                  <a:lnTo>
                    <a:pt x="179641" y="3632603"/>
                  </a:lnTo>
                  <a:lnTo>
                    <a:pt x="183204" y="3666246"/>
                  </a:lnTo>
                  <a:lnTo>
                    <a:pt x="187258" y="3701659"/>
                  </a:lnTo>
                  <a:lnTo>
                    <a:pt x="189539" y="3743680"/>
                  </a:lnTo>
                  <a:lnTo>
                    <a:pt x="190073" y="3780877"/>
                  </a:lnTo>
                  <a:lnTo>
                    <a:pt x="195430" y="3823244"/>
                  </a:lnTo>
                  <a:lnTo>
                    <a:pt x="200175" y="3866004"/>
                  </a:lnTo>
                  <a:lnTo>
                    <a:pt x="207384" y="3907846"/>
                  </a:lnTo>
                  <a:lnTo>
                    <a:pt x="209122" y="3951506"/>
                  </a:lnTo>
                  <a:lnTo>
                    <a:pt x="217033" y="3997497"/>
                  </a:lnTo>
                  <a:lnTo>
                    <a:pt x="221292" y="4029949"/>
                  </a:lnTo>
                  <a:lnTo>
                    <a:pt x="225352" y="4062272"/>
                  </a:lnTo>
                  <a:lnTo>
                    <a:pt x="227156" y="4097805"/>
                  </a:lnTo>
                  <a:lnTo>
                    <a:pt x="227958" y="4131941"/>
                  </a:lnTo>
                  <a:lnTo>
                    <a:pt x="228410" y="4175265"/>
                  </a:lnTo>
                  <a:lnTo>
                    <a:pt x="228544" y="4213854"/>
                  </a:lnTo>
                  <a:lnTo>
                    <a:pt x="228583" y="4255980"/>
                  </a:lnTo>
                  <a:lnTo>
                    <a:pt x="231417" y="4298095"/>
                  </a:lnTo>
                  <a:lnTo>
                    <a:pt x="233316" y="4335622"/>
                  </a:lnTo>
                  <a:lnTo>
                    <a:pt x="229531" y="4377376"/>
                  </a:lnTo>
                  <a:lnTo>
                    <a:pt x="228876" y="4413909"/>
                  </a:lnTo>
                  <a:lnTo>
                    <a:pt x="228682" y="4451546"/>
                  </a:lnTo>
                  <a:lnTo>
                    <a:pt x="228624" y="4489508"/>
                  </a:lnTo>
                  <a:lnTo>
                    <a:pt x="228607" y="4527567"/>
                  </a:lnTo>
                  <a:lnTo>
                    <a:pt x="228601" y="4571807"/>
                  </a:lnTo>
                  <a:lnTo>
                    <a:pt x="228600" y="4617392"/>
                  </a:lnTo>
                  <a:lnTo>
                    <a:pt x="228600" y="4657284"/>
                  </a:lnTo>
                  <a:lnTo>
                    <a:pt x="229658" y="4701225"/>
                  </a:lnTo>
                  <a:lnTo>
                    <a:pt x="236801" y="4744370"/>
                  </a:lnTo>
                  <a:lnTo>
                    <a:pt x="237950" y="4783657"/>
                  </a:lnTo>
                  <a:lnTo>
                    <a:pt x="238091" y="4809953"/>
                  </a:lnTo>
                  <a:lnTo>
                    <a:pt x="240932" y="4818162"/>
                  </a:lnTo>
                  <a:lnTo>
                    <a:pt x="246323" y="4827000"/>
                  </a:lnTo>
                  <a:lnTo>
                    <a:pt x="249882" y="4828208"/>
                  </a:lnTo>
                  <a:lnTo>
                    <a:pt x="252313" y="4828530"/>
                  </a:lnTo>
                  <a:lnTo>
                    <a:pt x="254992" y="4826628"/>
                  </a:lnTo>
                  <a:lnTo>
                    <a:pt x="266700" y="4810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2" name="SMARTInkShape-948">
              <a:extLst>
                <a:ext uri="{FF2B5EF4-FFF2-40B4-BE49-F238E27FC236}">
                  <a16:creationId xmlns:a16="http://schemas.microsoft.com/office/drawing/2014/main" id="{D2D20928-0819-632C-8A25-50979F5B7F14}"/>
                </a:ext>
              </a:extLst>
            </p:cNvPr>
            <p:cNvSpPr/>
            <p:nvPr>
              <p:custDataLst>
                <p:tags r:id="rId47"/>
              </p:custDataLst>
            </p:nvPr>
          </p:nvSpPr>
          <p:spPr>
            <a:xfrm>
              <a:off x="4517309" y="1173862"/>
              <a:ext cx="178517" cy="207264"/>
            </a:xfrm>
            <a:custGeom>
              <a:avLst/>
              <a:gdLst/>
              <a:ahLst/>
              <a:cxnLst/>
              <a:rect l="0" t="0" r="0" b="0"/>
              <a:pathLst>
                <a:path w="178517" h="207264">
                  <a:moveTo>
                    <a:pt x="26116" y="35813"/>
                  </a:moveTo>
                  <a:lnTo>
                    <a:pt x="26116" y="35813"/>
                  </a:lnTo>
                  <a:lnTo>
                    <a:pt x="16625" y="35813"/>
                  </a:lnTo>
                  <a:lnTo>
                    <a:pt x="16601" y="30757"/>
                  </a:lnTo>
                  <a:lnTo>
                    <a:pt x="17656" y="29267"/>
                  </a:lnTo>
                  <a:lnTo>
                    <a:pt x="19418" y="28274"/>
                  </a:lnTo>
                  <a:lnTo>
                    <a:pt x="60465" y="10119"/>
                  </a:lnTo>
                  <a:lnTo>
                    <a:pt x="101261" y="477"/>
                  </a:lnTo>
                  <a:lnTo>
                    <a:pt x="119839" y="0"/>
                  </a:lnTo>
                  <a:lnTo>
                    <a:pt x="160728" y="11132"/>
                  </a:lnTo>
                  <a:lnTo>
                    <a:pt x="165599" y="15126"/>
                  </a:lnTo>
                  <a:lnTo>
                    <a:pt x="167788" y="19905"/>
                  </a:lnTo>
                  <a:lnTo>
                    <a:pt x="167774" y="49985"/>
                  </a:lnTo>
                  <a:lnTo>
                    <a:pt x="160281" y="75290"/>
                  </a:lnTo>
                  <a:lnTo>
                    <a:pt x="145126" y="100779"/>
                  </a:lnTo>
                  <a:lnTo>
                    <a:pt x="106405" y="134785"/>
                  </a:lnTo>
                  <a:lnTo>
                    <a:pt x="60495" y="166060"/>
                  </a:lnTo>
                  <a:lnTo>
                    <a:pt x="19997" y="190837"/>
                  </a:lnTo>
                  <a:lnTo>
                    <a:pt x="0" y="197132"/>
                  </a:lnTo>
                  <a:lnTo>
                    <a:pt x="44328" y="197703"/>
                  </a:lnTo>
                  <a:lnTo>
                    <a:pt x="85923" y="197731"/>
                  </a:lnTo>
                  <a:lnTo>
                    <a:pt x="131907" y="198795"/>
                  </a:lnTo>
                  <a:lnTo>
                    <a:pt x="178516" y="2072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3" name="SMARTInkShape-949">
              <a:extLst>
                <a:ext uri="{FF2B5EF4-FFF2-40B4-BE49-F238E27FC236}">
                  <a16:creationId xmlns:a16="http://schemas.microsoft.com/office/drawing/2014/main" id="{B0973396-FF92-59F1-0815-0B054F785B8C}"/>
                </a:ext>
              </a:extLst>
            </p:cNvPr>
            <p:cNvSpPr/>
            <p:nvPr>
              <p:custDataLst>
                <p:tags r:id="rId48"/>
              </p:custDataLst>
            </p:nvPr>
          </p:nvSpPr>
          <p:spPr>
            <a:xfrm>
              <a:off x="4524375" y="1238250"/>
              <a:ext cx="180976" cy="47626"/>
            </a:xfrm>
            <a:custGeom>
              <a:avLst/>
              <a:gdLst/>
              <a:ahLst/>
              <a:cxnLst/>
              <a:rect l="0" t="0" r="0" b="0"/>
              <a:pathLst>
                <a:path w="180976" h="47626">
                  <a:moveTo>
                    <a:pt x="0" y="47625"/>
                  </a:moveTo>
                  <a:lnTo>
                    <a:pt x="0" y="47625"/>
                  </a:lnTo>
                  <a:lnTo>
                    <a:pt x="0" y="42568"/>
                  </a:lnTo>
                  <a:lnTo>
                    <a:pt x="20226" y="29311"/>
                  </a:lnTo>
                  <a:lnTo>
                    <a:pt x="66830" y="17579"/>
                  </a:lnTo>
                  <a:lnTo>
                    <a:pt x="109862" y="6059"/>
                  </a:lnTo>
                  <a:lnTo>
                    <a:pt x="131447" y="1795"/>
                  </a:lnTo>
                  <a:lnTo>
                    <a:pt x="143440" y="3620"/>
                  </a:lnTo>
                  <a:lnTo>
                    <a:pt x="149602" y="5588"/>
                  </a:lnTo>
                  <a:lnTo>
                    <a:pt x="154768" y="5842"/>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4" name="SMARTInkShape-950">
              <a:extLst>
                <a:ext uri="{FF2B5EF4-FFF2-40B4-BE49-F238E27FC236}">
                  <a16:creationId xmlns:a16="http://schemas.microsoft.com/office/drawing/2014/main" id="{FA91A211-569C-8C2D-C6BB-0032AA8DB6B7}"/>
                </a:ext>
              </a:extLst>
            </p:cNvPr>
            <p:cNvSpPr/>
            <p:nvPr>
              <p:custDataLst>
                <p:tags r:id="rId49"/>
              </p:custDataLst>
            </p:nvPr>
          </p:nvSpPr>
          <p:spPr>
            <a:xfrm>
              <a:off x="4800754" y="1430466"/>
              <a:ext cx="76047" cy="197966"/>
            </a:xfrm>
            <a:custGeom>
              <a:avLst/>
              <a:gdLst/>
              <a:ahLst/>
              <a:cxnLst/>
              <a:rect l="0" t="0" r="0" b="0"/>
              <a:pathLst>
                <a:path w="76047" h="197966">
                  <a:moveTo>
                    <a:pt x="18896" y="17334"/>
                  </a:moveTo>
                  <a:lnTo>
                    <a:pt x="18896" y="17334"/>
                  </a:lnTo>
                  <a:lnTo>
                    <a:pt x="23952" y="12277"/>
                  </a:lnTo>
                  <a:lnTo>
                    <a:pt x="26435" y="6973"/>
                  </a:lnTo>
                  <a:lnTo>
                    <a:pt x="27097" y="4077"/>
                  </a:lnTo>
                  <a:lnTo>
                    <a:pt x="28597" y="2146"/>
                  </a:lnTo>
                  <a:lnTo>
                    <a:pt x="33085" y="0"/>
                  </a:lnTo>
                  <a:lnTo>
                    <a:pt x="34706" y="487"/>
                  </a:lnTo>
                  <a:lnTo>
                    <a:pt x="35786" y="1869"/>
                  </a:lnTo>
                  <a:lnTo>
                    <a:pt x="36986" y="6227"/>
                  </a:lnTo>
                  <a:lnTo>
                    <a:pt x="37519" y="11692"/>
                  </a:lnTo>
                  <a:lnTo>
                    <a:pt x="27528" y="50497"/>
                  </a:lnTo>
                  <a:lnTo>
                    <a:pt x="18974" y="95863"/>
                  </a:lnTo>
                  <a:lnTo>
                    <a:pt x="5788" y="141466"/>
                  </a:lnTo>
                  <a:lnTo>
                    <a:pt x="368" y="185078"/>
                  </a:lnTo>
                  <a:lnTo>
                    <a:pt x="0" y="194389"/>
                  </a:lnTo>
                  <a:lnTo>
                    <a:pt x="1007" y="195695"/>
                  </a:lnTo>
                  <a:lnTo>
                    <a:pt x="4948" y="197147"/>
                  </a:lnTo>
                  <a:lnTo>
                    <a:pt x="18174" y="197965"/>
                  </a:lnTo>
                  <a:lnTo>
                    <a:pt x="26689" y="195334"/>
                  </a:lnTo>
                  <a:lnTo>
                    <a:pt x="35059" y="191695"/>
                  </a:lnTo>
                  <a:lnTo>
                    <a:pt x="62396" y="187981"/>
                  </a:lnTo>
                  <a:lnTo>
                    <a:pt x="76046" y="1792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5" name="SMARTInkShape-951">
              <a:extLst>
                <a:ext uri="{FF2B5EF4-FFF2-40B4-BE49-F238E27FC236}">
                  <a16:creationId xmlns:a16="http://schemas.microsoft.com/office/drawing/2014/main" id="{9419748F-FD30-1FFB-A162-C8D2CC8CDC01}"/>
                </a:ext>
              </a:extLst>
            </p:cNvPr>
            <p:cNvSpPr/>
            <p:nvPr>
              <p:custDataLst>
                <p:tags r:id="rId50"/>
              </p:custDataLst>
            </p:nvPr>
          </p:nvSpPr>
          <p:spPr>
            <a:xfrm>
              <a:off x="4772025" y="1533525"/>
              <a:ext cx="123826" cy="38101"/>
            </a:xfrm>
            <a:custGeom>
              <a:avLst/>
              <a:gdLst/>
              <a:ahLst/>
              <a:cxnLst/>
              <a:rect l="0" t="0" r="0" b="0"/>
              <a:pathLst>
                <a:path w="123826" h="38101">
                  <a:moveTo>
                    <a:pt x="0" y="38100"/>
                  </a:moveTo>
                  <a:lnTo>
                    <a:pt x="0" y="38100"/>
                  </a:lnTo>
                  <a:lnTo>
                    <a:pt x="0" y="33044"/>
                  </a:lnTo>
                  <a:lnTo>
                    <a:pt x="8467" y="27739"/>
                  </a:lnTo>
                  <a:lnTo>
                    <a:pt x="50354" y="9451"/>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6" name="SMARTInkShape-952">
              <a:extLst>
                <a:ext uri="{FF2B5EF4-FFF2-40B4-BE49-F238E27FC236}">
                  <a16:creationId xmlns:a16="http://schemas.microsoft.com/office/drawing/2014/main" id="{6139995D-4938-E905-97FA-69A48E2D5F39}"/>
                </a:ext>
              </a:extLst>
            </p:cNvPr>
            <p:cNvSpPr/>
            <p:nvPr>
              <p:custDataLst>
                <p:tags r:id="rId51"/>
              </p:custDataLst>
            </p:nvPr>
          </p:nvSpPr>
          <p:spPr>
            <a:xfrm>
              <a:off x="4944193" y="1528322"/>
              <a:ext cx="113583" cy="99848"/>
            </a:xfrm>
            <a:custGeom>
              <a:avLst/>
              <a:gdLst/>
              <a:ahLst/>
              <a:cxnLst/>
              <a:rect l="0" t="0" r="0" b="0"/>
              <a:pathLst>
                <a:path w="113583" h="99848">
                  <a:moveTo>
                    <a:pt x="8807" y="33778"/>
                  </a:moveTo>
                  <a:lnTo>
                    <a:pt x="8807" y="33778"/>
                  </a:lnTo>
                  <a:lnTo>
                    <a:pt x="27170" y="32720"/>
                  </a:lnTo>
                  <a:lnTo>
                    <a:pt x="71793" y="24515"/>
                  </a:lnTo>
                  <a:lnTo>
                    <a:pt x="78429" y="24369"/>
                  </a:lnTo>
                  <a:lnTo>
                    <a:pt x="80621" y="23272"/>
                  </a:lnTo>
                  <a:lnTo>
                    <a:pt x="82083" y="21483"/>
                  </a:lnTo>
                  <a:lnTo>
                    <a:pt x="84430" y="16062"/>
                  </a:lnTo>
                  <a:lnTo>
                    <a:pt x="79779" y="10067"/>
                  </a:lnTo>
                  <a:lnTo>
                    <a:pt x="74569" y="7365"/>
                  </a:lnTo>
                  <a:lnTo>
                    <a:pt x="51883" y="0"/>
                  </a:lnTo>
                  <a:lnTo>
                    <a:pt x="39946" y="2185"/>
                  </a:lnTo>
                  <a:lnTo>
                    <a:pt x="21327" y="14422"/>
                  </a:lnTo>
                  <a:lnTo>
                    <a:pt x="7460" y="31453"/>
                  </a:lnTo>
                  <a:lnTo>
                    <a:pt x="2917" y="43681"/>
                  </a:lnTo>
                  <a:lnTo>
                    <a:pt x="0" y="68778"/>
                  </a:lnTo>
                  <a:lnTo>
                    <a:pt x="2424" y="78614"/>
                  </a:lnTo>
                  <a:lnTo>
                    <a:pt x="12602" y="93552"/>
                  </a:lnTo>
                  <a:lnTo>
                    <a:pt x="21430" y="97386"/>
                  </a:lnTo>
                  <a:lnTo>
                    <a:pt x="44344" y="99847"/>
                  </a:lnTo>
                  <a:lnTo>
                    <a:pt x="90314" y="90717"/>
                  </a:lnTo>
                  <a:lnTo>
                    <a:pt x="113582" y="814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7" name="SMARTInkShape-953">
              <a:extLst>
                <a:ext uri="{FF2B5EF4-FFF2-40B4-BE49-F238E27FC236}">
                  <a16:creationId xmlns:a16="http://schemas.microsoft.com/office/drawing/2014/main" id="{AEC7E3E9-5148-27F9-0E0C-147410BF14E0}"/>
                </a:ext>
              </a:extLst>
            </p:cNvPr>
            <p:cNvSpPr/>
            <p:nvPr>
              <p:custDataLst>
                <p:tags r:id="rId52"/>
              </p:custDataLst>
            </p:nvPr>
          </p:nvSpPr>
          <p:spPr>
            <a:xfrm>
              <a:off x="5095875" y="1524543"/>
              <a:ext cx="75242" cy="93110"/>
            </a:xfrm>
            <a:custGeom>
              <a:avLst/>
              <a:gdLst/>
              <a:ahLst/>
              <a:cxnLst/>
              <a:rect l="0" t="0" r="0" b="0"/>
              <a:pathLst>
                <a:path w="75242" h="93110">
                  <a:moveTo>
                    <a:pt x="57150" y="28032"/>
                  </a:moveTo>
                  <a:lnTo>
                    <a:pt x="57150" y="28032"/>
                  </a:lnTo>
                  <a:lnTo>
                    <a:pt x="70407" y="14775"/>
                  </a:lnTo>
                  <a:lnTo>
                    <a:pt x="71281" y="11785"/>
                  </a:lnTo>
                  <a:lnTo>
                    <a:pt x="70803" y="8734"/>
                  </a:lnTo>
                  <a:lnTo>
                    <a:pt x="69427" y="5642"/>
                  </a:lnTo>
                  <a:lnTo>
                    <a:pt x="67451" y="3580"/>
                  </a:lnTo>
                  <a:lnTo>
                    <a:pt x="62433" y="1289"/>
                  </a:lnTo>
                  <a:lnTo>
                    <a:pt x="53660" y="0"/>
                  </a:lnTo>
                  <a:lnTo>
                    <a:pt x="17602" y="9189"/>
                  </a:lnTo>
                  <a:lnTo>
                    <a:pt x="14910" y="11237"/>
                  </a:lnTo>
                  <a:lnTo>
                    <a:pt x="11919" y="16334"/>
                  </a:lnTo>
                  <a:lnTo>
                    <a:pt x="10589" y="22127"/>
                  </a:lnTo>
                  <a:lnTo>
                    <a:pt x="11292" y="25154"/>
                  </a:lnTo>
                  <a:lnTo>
                    <a:pt x="14897" y="31339"/>
                  </a:lnTo>
                  <a:lnTo>
                    <a:pt x="32380" y="49421"/>
                  </a:lnTo>
                  <a:lnTo>
                    <a:pt x="59823" y="69370"/>
                  </a:lnTo>
                  <a:lnTo>
                    <a:pt x="72965" y="82059"/>
                  </a:lnTo>
                  <a:lnTo>
                    <a:pt x="74762" y="86616"/>
                  </a:lnTo>
                  <a:lnTo>
                    <a:pt x="75241" y="89313"/>
                  </a:lnTo>
                  <a:lnTo>
                    <a:pt x="73445" y="91111"/>
                  </a:lnTo>
                  <a:lnTo>
                    <a:pt x="65803" y="93109"/>
                  </a:lnTo>
                  <a:lnTo>
                    <a:pt x="0" y="851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8" name="SMARTInkShape-954">
              <a:extLst>
                <a:ext uri="{FF2B5EF4-FFF2-40B4-BE49-F238E27FC236}">
                  <a16:creationId xmlns:a16="http://schemas.microsoft.com/office/drawing/2014/main" id="{B674B752-49F2-4DE3-18DC-6BAADF086F3D}"/>
                </a:ext>
              </a:extLst>
            </p:cNvPr>
            <p:cNvSpPr/>
            <p:nvPr>
              <p:custDataLst>
                <p:tags r:id="rId53"/>
              </p:custDataLst>
            </p:nvPr>
          </p:nvSpPr>
          <p:spPr>
            <a:xfrm>
              <a:off x="5200650" y="1552575"/>
              <a:ext cx="114301" cy="38101"/>
            </a:xfrm>
            <a:custGeom>
              <a:avLst/>
              <a:gdLst/>
              <a:ahLst/>
              <a:cxnLst/>
              <a:rect l="0" t="0" r="0" b="0"/>
              <a:pathLst>
                <a:path w="114301" h="38101">
                  <a:moveTo>
                    <a:pt x="0" y="38100"/>
                  </a:moveTo>
                  <a:lnTo>
                    <a:pt x="0" y="38100"/>
                  </a:lnTo>
                  <a:lnTo>
                    <a:pt x="8662" y="30496"/>
                  </a:lnTo>
                  <a:lnTo>
                    <a:pt x="54189" y="6301"/>
                  </a:lnTo>
                  <a:lnTo>
                    <a:pt x="95239" y="553"/>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9" name="SMARTInkShape-955">
              <a:extLst>
                <a:ext uri="{FF2B5EF4-FFF2-40B4-BE49-F238E27FC236}">
                  <a16:creationId xmlns:a16="http://schemas.microsoft.com/office/drawing/2014/main" id="{3F037A12-976E-7FC1-6A20-2ED774C54605}"/>
                </a:ext>
              </a:extLst>
            </p:cNvPr>
            <p:cNvSpPr/>
            <p:nvPr>
              <p:custDataLst>
                <p:tags r:id="rId54"/>
              </p:custDataLst>
            </p:nvPr>
          </p:nvSpPr>
          <p:spPr>
            <a:xfrm>
              <a:off x="5220222" y="1460365"/>
              <a:ext cx="104254" cy="219808"/>
            </a:xfrm>
            <a:custGeom>
              <a:avLst/>
              <a:gdLst/>
              <a:ahLst/>
              <a:cxnLst/>
              <a:rect l="0" t="0" r="0" b="0"/>
              <a:pathLst>
                <a:path w="104254" h="219808">
                  <a:moveTo>
                    <a:pt x="18528" y="25535"/>
                  </a:moveTo>
                  <a:lnTo>
                    <a:pt x="18528" y="25535"/>
                  </a:lnTo>
                  <a:lnTo>
                    <a:pt x="26132" y="16872"/>
                  </a:lnTo>
                  <a:lnTo>
                    <a:pt x="35861" y="0"/>
                  </a:lnTo>
                  <a:lnTo>
                    <a:pt x="36433" y="45"/>
                  </a:lnTo>
                  <a:lnTo>
                    <a:pt x="37070" y="2917"/>
                  </a:lnTo>
                  <a:lnTo>
                    <a:pt x="27150" y="44638"/>
                  </a:lnTo>
                  <a:lnTo>
                    <a:pt x="20231" y="87752"/>
                  </a:lnTo>
                  <a:lnTo>
                    <a:pt x="11260" y="128371"/>
                  </a:lnTo>
                  <a:lnTo>
                    <a:pt x="2119" y="160697"/>
                  </a:lnTo>
                  <a:lnTo>
                    <a:pt x="0" y="192287"/>
                  </a:lnTo>
                  <a:lnTo>
                    <a:pt x="2532" y="203011"/>
                  </a:lnTo>
                  <a:lnTo>
                    <a:pt x="4690" y="207352"/>
                  </a:lnTo>
                  <a:lnTo>
                    <a:pt x="12731" y="214998"/>
                  </a:lnTo>
                  <a:lnTo>
                    <a:pt x="17838" y="218519"/>
                  </a:lnTo>
                  <a:lnTo>
                    <a:pt x="22301" y="219807"/>
                  </a:lnTo>
                  <a:lnTo>
                    <a:pt x="26334" y="219608"/>
                  </a:lnTo>
                  <a:lnTo>
                    <a:pt x="39891" y="217094"/>
                  </a:lnTo>
                  <a:lnTo>
                    <a:pt x="68492" y="211188"/>
                  </a:lnTo>
                  <a:lnTo>
                    <a:pt x="90364" y="202839"/>
                  </a:lnTo>
                  <a:lnTo>
                    <a:pt x="104253" y="1874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3" name="SMARTInkShape-Group190">
            <a:extLst>
              <a:ext uri="{FF2B5EF4-FFF2-40B4-BE49-F238E27FC236}">
                <a16:creationId xmlns:a16="http://schemas.microsoft.com/office/drawing/2014/main" id="{2FAA218E-52B4-3CB0-33AA-8B933755EBF0}"/>
              </a:ext>
            </a:extLst>
          </p:cNvPr>
          <p:cNvGrpSpPr/>
          <p:nvPr/>
        </p:nvGrpSpPr>
        <p:grpSpPr>
          <a:xfrm>
            <a:off x="3562992" y="3657993"/>
            <a:ext cx="541370" cy="247258"/>
            <a:chOff x="3562992" y="3657993"/>
            <a:chExt cx="541370" cy="247258"/>
          </a:xfrm>
        </p:grpSpPr>
        <p:sp>
          <p:nvSpPr>
            <p:cNvPr id="861" name="SMARTInkShape-956">
              <a:extLst>
                <a:ext uri="{FF2B5EF4-FFF2-40B4-BE49-F238E27FC236}">
                  <a16:creationId xmlns:a16="http://schemas.microsoft.com/office/drawing/2014/main" id="{728C8E63-EBED-E902-2867-8772B731F98F}"/>
                </a:ext>
              </a:extLst>
            </p:cNvPr>
            <p:cNvSpPr/>
            <p:nvPr>
              <p:custDataLst>
                <p:tags r:id="rId44"/>
              </p:custDataLst>
            </p:nvPr>
          </p:nvSpPr>
          <p:spPr>
            <a:xfrm>
              <a:off x="3562992" y="3657993"/>
              <a:ext cx="176297" cy="247258"/>
            </a:xfrm>
            <a:custGeom>
              <a:avLst/>
              <a:gdLst/>
              <a:ahLst/>
              <a:cxnLst/>
              <a:rect l="0" t="0" r="0" b="0"/>
              <a:pathLst>
                <a:path w="176297" h="247258">
                  <a:moveTo>
                    <a:pt x="170808" y="9132"/>
                  </a:moveTo>
                  <a:lnTo>
                    <a:pt x="170808" y="9132"/>
                  </a:lnTo>
                  <a:lnTo>
                    <a:pt x="175864" y="4075"/>
                  </a:lnTo>
                  <a:lnTo>
                    <a:pt x="176296" y="2586"/>
                  </a:lnTo>
                  <a:lnTo>
                    <a:pt x="175524" y="1593"/>
                  </a:lnTo>
                  <a:lnTo>
                    <a:pt x="171740" y="0"/>
                  </a:lnTo>
                  <a:lnTo>
                    <a:pt x="152576" y="26156"/>
                  </a:lnTo>
                  <a:lnTo>
                    <a:pt x="112512" y="59730"/>
                  </a:lnTo>
                  <a:lnTo>
                    <a:pt x="66768" y="96268"/>
                  </a:lnTo>
                  <a:lnTo>
                    <a:pt x="23280" y="130258"/>
                  </a:lnTo>
                  <a:lnTo>
                    <a:pt x="0" y="151403"/>
                  </a:lnTo>
                  <a:lnTo>
                    <a:pt x="9662" y="156885"/>
                  </a:lnTo>
                  <a:lnTo>
                    <a:pt x="35156" y="163742"/>
                  </a:lnTo>
                  <a:lnTo>
                    <a:pt x="45960" y="168864"/>
                  </a:lnTo>
                  <a:lnTo>
                    <a:pt x="84567" y="183598"/>
                  </a:lnTo>
                  <a:lnTo>
                    <a:pt x="110683" y="194881"/>
                  </a:lnTo>
                  <a:lnTo>
                    <a:pt x="125036" y="199637"/>
                  </a:lnTo>
                  <a:lnTo>
                    <a:pt x="142899" y="213156"/>
                  </a:lnTo>
                  <a:lnTo>
                    <a:pt x="170808" y="2472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SMARTInkShape-957">
              <a:extLst>
                <a:ext uri="{FF2B5EF4-FFF2-40B4-BE49-F238E27FC236}">
                  <a16:creationId xmlns:a16="http://schemas.microsoft.com/office/drawing/2014/main" id="{6655259A-0D9C-D923-A8F0-8DDE74BD964B}"/>
                </a:ext>
              </a:extLst>
            </p:cNvPr>
            <p:cNvSpPr/>
            <p:nvPr>
              <p:custDataLst>
                <p:tags r:id="rId45"/>
              </p:custDataLst>
            </p:nvPr>
          </p:nvSpPr>
          <p:spPr>
            <a:xfrm>
              <a:off x="3939665" y="3677223"/>
              <a:ext cx="164697" cy="208378"/>
            </a:xfrm>
            <a:custGeom>
              <a:avLst/>
              <a:gdLst/>
              <a:ahLst/>
              <a:cxnLst/>
              <a:rect l="0" t="0" r="0" b="0"/>
              <a:pathLst>
                <a:path w="164697" h="208378">
                  <a:moveTo>
                    <a:pt x="89410" y="28002"/>
                  </a:moveTo>
                  <a:lnTo>
                    <a:pt x="89410" y="28002"/>
                  </a:lnTo>
                  <a:lnTo>
                    <a:pt x="94466" y="28002"/>
                  </a:lnTo>
                  <a:lnTo>
                    <a:pt x="95956" y="26944"/>
                  </a:lnTo>
                  <a:lnTo>
                    <a:pt x="96949" y="25180"/>
                  </a:lnTo>
                  <a:lnTo>
                    <a:pt x="97611" y="22945"/>
                  </a:lnTo>
                  <a:lnTo>
                    <a:pt x="99111" y="21456"/>
                  </a:lnTo>
                  <a:lnTo>
                    <a:pt x="103599" y="19801"/>
                  </a:lnTo>
                  <a:lnTo>
                    <a:pt x="104161" y="18301"/>
                  </a:lnTo>
                  <a:lnTo>
                    <a:pt x="103477" y="16243"/>
                  </a:lnTo>
                  <a:lnTo>
                    <a:pt x="101963" y="13813"/>
                  </a:lnTo>
                  <a:lnTo>
                    <a:pt x="98837" y="12193"/>
                  </a:lnTo>
                  <a:lnTo>
                    <a:pt x="89719" y="10392"/>
                  </a:lnTo>
                  <a:lnTo>
                    <a:pt x="72686" y="14435"/>
                  </a:lnTo>
                  <a:lnTo>
                    <a:pt x="40417" y="39581"/>
                  </a:lnTo>
                  <a:lnTo>
                    <a:pt x="19721" y="68389"/>
                  </a:lnTo>
                  <a:lnTo>
                    <a:pt x="949" y="114028"/>
                  </a:lnTo>
                  <a:lnTo>
                    <a:pt x="0" y="132911"/>
                  </a:lnTo>
                  <a:lnTo>
                    <a:pt x="2957" y="160790"/>
                  </a:lnTo>
                  <a:lnTo>
                    <a:pt x="9006" y="172039"/>
                  </a:lnTo>
                  <a:lnTo>
                    <a:pt x="13582" y="178002"/>
                  </a:lnTo>
                  <a:lnTo>
                    <a:pt x="51591" y="202137"/>
                  </a:lnTo>
                  <a:lnTo>
                    <a:pt x="62371" y="205937"/>
                  </a:lnTo>
                  <a:lnTo>
                    <a:pt x="91595" y="208377"/>
                  </a:lnTo>
                  <a:lnTo>
                    <a:pt x="106609" y="203065"/>
                  </a:lnTo>
                  <a:lnTo>
                    <a:pt x="138907" y="182994"/>
                  </a:lnTo>
                  <a:lnTo>
                    <a:pt x="155201" y="160610"/>
                  </a:lnTo>
                  <a:lnTo>
                    <a:pt x="158671" y="154507"/>
                  </a:lnTo>
                  <a:lnTo>
                    <a:pt x="164696" y="110931"/>
                  </a:lnTo>
                  <a:lnTo>
                    <a:pt x="164431" y="75063"/>
                  </a:lnTo>
                  <a:lnTo>
                    <a:pt x="160500" y="60912"/>
                  </a:lnTo>
                  <a:lnTo>
                    <a:pt x="142807" y="35640"/>
                  </a:lnTo>
                  <a:lnTo>
                    <a:pt x="130396" y="22974"/>
                  </a:lnTo>
                  <a:lnTo>
                    <a:pt x="99568" y="2327"/>
                  </a:lnTo>
                  <a:lnTo>
                    <a:pt x="86360" y="0"/>
                  </a:lnTo>
                  <a:lnTo>
                    <a:pt x="84202" y="867"/>
                  </a:lnTo>
                  <a:lnTo>
                    <a:pt x="79885" y="89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6" name="SMARTInkShape-Group191">
            <a:extLst>
              <a:ext uri="{FF2B5EF4-FFF2-40B4-BE49-F238E27FC236}">
                <a16:creationId xmlns:a16="http://schemas.microsoft.com/office/drawing/2014/main" id="{242DA44A-B403-DB64-BF80-C8F2015DB746}"/>
              </a:ext>
            </a:extLst>
          </p:cNvPr>
          <p:cNvGrpSpPr/>
          <p:nvPr/>
        </p:nvGrpSpPr>
        <p:grpSpPr>
          <a:xfrm>
            <a:off x="891888" y="3876675"/>
            <a:ext cx="365413" cy="155549"/>
            <a:chOff x="891888" y="3876675"/>
            <a:chExt cx="365413" cy="155549"/>
          </a:xfrm>
        </p:grpSpPr>
        <p:sp>
          <p:nvSpPr>
            <p:cNvPr id="864" name="SMARTInkShape-958">
              <a:extLst>
                <a:ext uri="{FF2B5EF4-FFF2-40B4-BE49-F238E27FC236}">
                  <a16:creationId xmlns:a16="http://schemas.microsoft.com/office/drawing/2014/main" id="{5425B10C-0056-9BC8-5A7B-8498DC5AA525}"/>
                </a:ext>
              </a:extLst>
            </p:cNvPr>
            <p:cNvSpPr/>
            <p:nvPr>
              <p:custDataLst>
                <p:tags r:id="rId42"/>
              </p:custDataLst>
            </p:nvPr>
          </p:nvSpPr>
          <p:spPr>
            <a:xfrm>
              <a:off x="891888" y="3876675"/>
              <a:ext cx="111064" cy="155549"/>
            </a:xfrm>
            <a:custGeom>
              <a:avLst/>
              <a:gdLst/>
              <a:ahLst/>
              <a:cxnLst/>
              <a:rect l="0" t="0" r="0" b="0"/>
              <a:pathLst>
                <a:path w="111064" h="155549">
                  <a:moveTo>
                    <a:pt x="98712" y="19050"/>
                  </a:moveTo>
                  <a:lnTo>
                    <a:pt x="98712" y="19050"/>
                  </a:lnTo>
                  <a:lnTo>
                    <a:pt x="98712" y="13993"/>
                  </a:lnTo>
                  <a:lnTo>
                    <a:pt x="96595" y="13562"/>
                  </a:lnTo>
                  <a:lnTo>
                    <a:pt x="53932" y="18774"/>
                  </a:lnTo>
                  <a:lnTo>
                    <a:pt x="30058" y="29082"/>
                  </a:lnTo>
                  <a:lnTo>
                    <a:pt x="17752" y="42558"/>
                  </a:lnTo>
                  <a:lnTo>
                    <a:pt x="1228" y="77081"/>
                  </a:lnTo>
                  <a:lnTo>
                    <a:pt x="0" y="95641"/>
                  </a:lnTo>
                  <a:lnTo>
                    <a:pt x="2982" y="112357"/>
                  </a:lnTo>
                  <a:lnTo>
                    <a:pt x="7835" y="123315"/>
                  </a:lnTo>
                  <a:lnTo>
                    <a:pt x="21573" y="140489"/>
                  </a:lnTo>
                  <a:lnTo>
                    <a:pt x="44106" y="153927"/>
                  </a:lnTo>
                  <a:lnTo>
                    <a:pt x="61743" y="155548"/>
                  </a:lnTo>
                  <a:lnTo>
                    <a:pt x="70891" y="154499"/>
                  </a:lnTo>
                  <a:lnTo>
                    <a:pt x="86700" y="144866"/>
                  </a:lnTo>
                  <a:lnTo>
                    <a:pt x="99723" y="130001"/>
                  </a:lnTo>
                  <a:lnTo>
                    <a:pt x="109039" y="112812"/>
                  </a:lnTo>
                  <a:lnTo>
                    <a:pt x="111063" y="91766"/>
                  </a:lnTo>
                  <a:lnTo>
                    <a:pt x="106252" y="56118"/>
                  </a:lnTo>
                  <a:lnTo>
                    <a:pt x="99947" y="34466"/>
                  </a:lnTo>
                  <a:lnTo>
                    <a:pt x="7013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5" name="SMARTInkShape-959">
              <a:extLst>
                <a:ext uri="{FF2B5EF4-FFF2-40B4-BE49-F238E27FC236}">
                  <a16:creationId xmlns:a16="http://schemas.microsoft.com/office/drawing/2014/main" id="{C01477EC-8EBB-B985-3DF2-249DD08B2CA7}"/>
                </a:ext>
              </a:extLst>
            </p:cNvPr>
            <p:cNvSpPr/>
            <p:nvPr>
              <p:custDataLst>
                <p:tags r:id="rId43"/>
              </p:custDataLst>
            </p:nvPr>
          </p:nvSpPr>
          <p:spPr>
            <a:xfrm>
              <a:off x="1057275" y="3888077"/>
              <a:ext cx="200026" cy="138262"/>
            </a:xfrm>
            <a:custGeom>
              <a:avLst/>
              <a:gdLst/>
              <a:ahLst/>
              <a:cxnLst/>
              <a:rect l="0" t="0" r="0" b="0"/>
              <a:pathLst>
                <a:path w="200026" h="138262">
                  <a:moveTo>
                    <a:pt x="0" y="45748"/>
                  </a:moveTo>
                  <a:lnTo>
                    <a:pt x="0" y="45748"/>
                  </a:lnTo>
                  <a:lnTo>
                    <a:pt x="5057" y="40691"/>
                  </a:lnTo>
                  <a:lnTo>
                    <a:pt x="7539" y="35387"/>
                  </a:lnTo>
                  <a:lnTo>
                    <a:pt x="8201" y="32491"/>
                  </a:lnTo>
                  <a:lnTo>
                    <a:pt x="14189" y="23358"/>
                  </a:lnTo>
                  <a:lnTo>
                    <a:pt x="31881" y="4459"/>
                  </a:lnTo>
                  <a:lnTo>
                    <a:pt x="38158" y="939"/>
                  </a:lnTo>
                  <a:lnTo>
                    <a:pt x="41314" y="0"/>
                  </a:lnTo>
                  <a:lnTo>
                    <a:pt x="50464" y="4602"/>
                  </a:lnTo>
                  <a:lnTo>
                    <a:pt x="60529" y="13702"/>
                  </a:lnTo>
                  <a:lnTo>
                    <a:pt x="68529" y="24802"/>
                  </a:lnTo>
                  <a:lnTo>
                    <a:pt x="78984" y="53065"/>
                  </a:lnTo>
                  <a:lnTo>
                    <a:pt x="83727" y="88250"/>
                  </a:lnTo>
                  <a:lnTo>
                    <a:pt x="80077" y="115374"/>
                  </a:lnTo>
                  <a:lnTo>
                    <a:pt x="68340" y="138261"/>
                  </a:lnTo>
                  <a:lnTo>
                    <a:pt x="66726" y="137056"/>
                  </a:lnTo>
                  <a:lnTo>
                    <a:pt x="62112" y="130074"/>
                  </a:lnTo>
                  <a:lnTo>
                    <a:pt x="63677" y="99073"/>
                  </a:lnTo>
                  <a:lnTo>
                    <a:pt x="70843" y="76600"/>
                  </a:lnTo>
                  <a:lnTo>
                    <a:pt x="91409" y="45374"/>
                  </a:lnTo>
                  <a:lnTo>
                    <a:pt x="113867" y="26470"/>
                  </a:lnTo>
                  <a:lnTo>
                    <a:pt x="128165" y="19928"/>
                  </a:lnTo>
                  <a:lnTo>
                    <a:pt x="139105" y="16931"/>
                  </a:lnTo>
                  <a:lnTo>
                    <a:pt x="150107" y="10869"/>
                  </a:lnTo>
                  <a:lnTo>
                    <a:pt x="200025" y="7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9" name="SMARTInkShape-Group192">
            <a:extLst>
              <a:ext uri="{FF2B5EF4-FFF2-40B4-BE49-F238E27FC236}">
                <a16:creationId xmlns:a16="http://schemas.microsoft.com/office/drawing/2014/main" id="{284AB1A5-6881-5E05-9215-4C0C0FB0CD5F}"/>
              </a:ext>
            </a:extLst>
          </p:cNvPr>
          <p:cNvGrpSpPr/>
          <p:nvPr/>
        </p:nvGrpSpPr>
        <p:grpSpPr>
          <a:xfrm>
            <a:off x="3571875" y="2906452"/>
            <a:ext cx="589667" cy="227274"/>
            <a:chOff x="3571875" y="2906452"/>
            <a:chExt cx="589667" cy="227274"/>
          </a:xfrm>
        </p:grpSpPr>
        <p:sp>
          <p:nvSpPr>
            <p:cNvPr id="867" name="SMARTInkShape-960">
              <a:extLst>
                <a:ext uri="{FF2B5EF4-FFF2-40B4-BE49-F238E27FC236}">
                  <a16:creationId xmlns:a16="http://schemas.microsoft.com/office/drawing/2014/main" id="{6A849EB4-E59E-25BE-81C2-1EC747617D66}"/>
                </a:ext>
              </a:extLst>
            </p:cNvPr>
            <p:cNvSpPr/>
            <p:nvPr>
              <p:custDataLst>
                <p:tags r:id="rId40"/>
              </p:custDataLst>
            </p:nvPr>
          </p:nvSpPr>
          <p:spPr>
            <a:xfrm>
              <a:off x="3571875" y="2906452"/>
              <a:ext cx="161481" cy="227274"/>
            </a:xfrm>
            <a:custGeom>
              <a:avLst/>
              <a:gdLst/>
              <a:ahLst/>
              <a:cxnLst/>
              <a:rect l="0" t="0" r="0" b="0"/>
              <a:pathLst>
                <a:path w="161481" h="227274">
                  <a:moveTo>
                    <a:pt x="0" y="17723"/>
                  </a:moveTo>
                  <a:lnTo>
                    <a:pt x="0" y="17723"/>
                  </a:lnTo>
                  <a:lnTo>
                    <a:pt x="0" y="0"/>
                  </a:lnTo>
                  <a:lnTo>
                    <a:pt x="0" y="4122"/>
                  </a:lnTo>
                  <a:lnTo>
                    <a:pt x="1058" y="5481"/>
                  </a:lnTo>
                  <a:lnTo>
                    <a:pt x="40704" y="26406"/>
                  </a:lnTo>
                  <a:lnTo>
                    <a:pt x="85366" y="57321"/>
                  </a:lnTo>
                  <a:lnTo>
                    <a:pt x="128223" y="87671"/>
                  </a:lnTo>
                  <a:lnTo>
                    <a:pt x="156860" y="101161"/>
                  </a:lnTo>
                  <a:lnTo>
                    <a:pt x="158548" y="102982"/>
                  </a:lnTo>
                  <a:lnTo>
                    <a:pt x="161480" y="111448"/>
                  </a:lnTo>
                  <a:lnTo>
                    <a:pt x="154233" y="120276"/>
                  </a:lnTo>
                  <a:lnTo>
                    <a:pt x="111808" y="158018"/>
                  </a:lnTo>
                  <a:lnTo>
                    <a:pt x="65132" y="187374"/>
                  </a:lnTo>
                  <a:lnTo>
                    <a:pt x="20074" y="217554"/>
                  </a:lnTo>
                  <a:lnTo>
                    <a:pt x="16558" y="220794"/>
                  </a:lnTo>
                  <a:lnTo>
                    <a:pt x="15271" y="222953"/>
                  </a:lnTo>
                  <a:lnTo>
                    <a:pt x="19050" y="2272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8" name="SMARTInkShape-961">
              <a:extLst>
                <a:ext uri="{FF2B5EF4-FFF2-40B4-BE49-F238E27FC236}">
                  <a16:creationId xmlns:a16="http://schemas.microsoft.com/office/drawing/2014/main" id="{5DC9A272-8014-7EC3-9670-8FDA2C1663E3}"/>
                </a:ext>
              </a:extLst>
            </p:cNvPr>
            <p:cNvSpPr/>
            <p:nvPr>
              <p:custDataLst>
                <p:tags r:id="rId41"/>
              </p:custDataLst>
            </p:nvPr>
          </p:nvSpPr>
          <p:spPr>
            <a:xfrm>
              <a:off x="4030901" y="2915545"/>
              <a:ext cx="130641" cy="174070"/>
            </a:xfrm>
            <a:custGeom>
              <a:avLst/>
              <a:gdLst/>
              <a:ahLst/>
              <a:cxnLst/>
              <a:rect l="0" t="0" r="0" b="0"/>
              <a:pathLst>
                <a:path w="130641" h="174070">
                  <a:moveTo>
                    <a:pt x="83899" y="37205"/>
                  </a:moveTo>
                  <a:lnTo>
                    <a:pt x="83899" y="37205"/>
                  </a:lnTo>
                  <a:lnTo>
                    <a:pt x="88955" y="32149"/>
                  </a:lnTo>
                  <a:lnTo>
                    <a:pt x="91438" y="26844"/>
                  </a:lnTo>
                  <a:lnTo>
                    <a:pt x="92100" y="23948"/>
                  </a:lnTo>
                  <a:lnTo>
                    <a:pt x="98650" y="12753"/>
                  </a:lnTo>
                  <a:lnTo>
                    <a:pt x="97966" y="11379"/>
                  </a:lnTo>
                  <a:lnTo>
                    <a:pt x="96452" y="10462"/>
                  </a:lnTo>
                  <a:lnTo>
                    <a:pt x="95442" y="8793"/>
                  </a:lnTo>
                  <a:lnTo>
                    <a:pt x="94321" y="4117"/>
                  </a:lnTo>
                  <a:lnTo>
                    <a:pt x="90847" y="3505"/>
                  </a:lnTo>
                  <a:lnTo>
                    <a:pt x="78520" y="5646"/>
                  </a:lnTo>
                  <a:lnTo>
                    <a:pt x="53731" y="17859"/>
                  </a:lnTo>
                  <a:lnTo>
                    <a:pt x="24514" y="48553"/>
                  </a:lnTo>
                  <a:lnTo>
                    <a:pt x="6919" y="74787"/>
                  </a:lnTo>
                  <a:lnTo>
                    <a:pt x="765" y="97494"/>
                  </a:lnTo>
                  <a:lnTo>
                    <a:pt x="0" y="123860"/>
                  </a:lnTo>
                  <a:lnTo>
                    <a:pt x="6006" y="149664"/>
                  </a:lnTo>
                  <a:lnTo>
                    <a:pt x="11532" y="160565"/>
                  </a:lnTo>
                  <a:lnTo>
                    <a:pt x="25984" y="168937"/>
                  </a:lnTo>
                  <a:lnTo>
                    <a:pt x="44401" y="174069"/>
                  </a:lnTo>
                  <a:lnTo>
                    <a:pt x="59641" y="172822"/>
                  </a:lnTo>
                  <a:lnTo>
                    <a:pt x="80122" y="166170"/>
                  </a:lnTo>
                  <a:lnTo>
                    <a:pt x="99596" y="152440"/>
                  </a:lnTo>
                  <a:lnTo>
                    <a:pt x="106750" y="143807"/>
                  </a:lnTo>
                  <a:lnTo>
                    <a:pt x="124812" y="110079"/>
                  </a:lnTo>
                  <a:lnTo>
                    <a:pt x="130198" y="67318"/>
                  </a:lnTo>
                  <a:lnTo>
                    <a:pt x="130640" y="57280"/>
                  </a:lnTo>
                  <a:lnTo>
                    <a:pt x="125486" y="37661"/>
                  </a:lnTo>
                  <a:lnTo>
                    <a:pt x="116141" y="20474"/>
                  </a:lnTo>
                  <a:lnTo>
                    <a:pt x="104931" y="9308"/>
                  </a:lnTo>
                  <a:lnTo>
                    <a:pt x="90071" y="3640"/>
                  </a:lnTo>
                  <a:lnTo>
                    <a:pt x="64775" y="0"/>
                  </a:lnTo>
                  <a:lnTo>
                    <a:pt x="56703" y="2325"/>
                  </a:lnTo>
                  <a:lnTo>
                    <a:pt x="53068" y="4427"/>
                  </a:lnTo>
                  <a:lnTo>
                    <a:pt x="50645" y="6886"/>
                  </a:lnTo>
                  <a:lnTo>
                    <a:pt x="47953" y="12441"/>
                  </a:lnTo>
                  <a:lnTo>
                    <a:pt x="48293" y="15404"/>
                  </a:lnTo>
                  <a:lnTo>
                    <a:pt x="55324" y="27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2" name="SMARTInkShape-Group193">
            <a:extLst>
              <a:ext uri="{FF2B5EF4-FFF2-40B4-BE49-F238E27FC236}">
                <a16:creationId xmlns:a16="http://schemas.microsoft.com/office/drawing/2014/main" id="{68743424-260B-EC21-B8C2-68FAF2B03DC2}"/>
              </a:ext>
            </a:extLst>
          </p:cNvPr>
          <p:cNvGrpSpPr/>
          <p:nvPr/>
        </p:nvGrpSpPr>
        <p:grpSpPr>
          <a:xfrm>
            <a:off x="953184" y="3281261"/>
            <a:ext cx="342217" cy="169624"/>
            <a:chOff x="953184" y="3281261"/>
            <a:chExt cx="342217" cy="169624"/>
          </a:xfrm>
        </p:grpSpPr>
        <p:sp>
          <p:nvSpPr>
            <p:cNvPr id="870" name="SMARTInkShape-962">
              <a:extLst>
                <a:ext uri="{FF2B5EF4-FFF2-40B4-BE49-F238E27FC236}">
                  <a16:creationId xmlns:a16="http://schemas.microsoft.com/office/drawing/2014/main" id="{70E5E4C7-B15B-E13F-C67B-5BCB4380E2DD}"/>
                </a:ext>
              </a:extLst>
            </p:cNvPr>
            <p:cNvSpPr/>
            <p:nvPr>
              <p:custDataLst>
                <p:tags r:id="rId38"/>
              </p:custDataLst>
            </p:nvPr>
          </p:nvSpPr>
          <p:spPr>
            <a:xfrm>
              <a:off x="953184" y="3296052"/>
              <a:ext cx="93392" cy="148086"/>
            </a:xfrm>
            <a:custGeom>
              <a:avLst/>
              <a:gdLst/>
              <a:ahLst/>
              <a:cxnLst/>
              <a:rect l="0" t="0" r="0" b="0"/>
              <a:pathLst>
                <a:path w="93392" h="148086">
                  <a:moveTo>
                    <a:pt x="75516" y="18648"/>
                  </a:moveTo>
                  <a:lnTo>
                    <a:pt x="75516" y="18648"/>
                  </a:lnTo>
                  <a:lnTo>
                    <a:pt x="75516" y="13591"/>
                  </a:lnTo>
                  <a:lnTo>
                    <a:pt x="76574" y="12102"/>
                  </a:lnTo>
                  <a:lnTo>
                    <a:pt x="78338" y="11109"/>
                  </a:lnTo>
                  <a:lnTo>
                    <a:pt x="80573" y="10447"/>
                  </a:lnTo>
                  <a:lnTo>
                    <a:pt x="81004" y="10006"/>
                  </a:lnTo>
                  <a:lnTo>
                    <a:pt x="80233" y="9712"/>
                  </a:lnTo>
                  <a:lnTo>
                    <a:pt x="78661" y="9516"/>
                  </a:lnTo>
                  <a:lnTo>
                    <a:pt x="77612" y="8326"/>
                  </a:lnTo>
                  <a:lnTo>
                    <a:pt x="76448" y="4183"/>
                  </a:lnTo>
                  <a:lnTo>
                    <a:pt x="75079" y="2654"/>
                  </a:lnTo>
                  <a:lnTo>
                    <a:pt x="70735" y="956"/>
                  </a:lnTo>
                  <a:lnTo>
                    <a:pt x="62340" y="0"/>
                  </a:lnTo>
                  <a:lnTo>
                    <a:pt x="53432" y="5421"/>
                  </a:lnTo>
                  <a:lnTo>
                    <a:pt x="43476" y="14886"/>
                  </a:lnTo>
                  <a:lnTo>
                    <a:pt x="10996" y="59721"/>
                  </a:lnTo>
                  <a:lnTo>
                    <a:pt x="4507" y="77119"/>
                  </a:lnTo>
                  <a:lnTo>
                    <a:pt x="0" y="118541"/>
                  </a:lnTo>
                  <a:lnTo>
                    <a:pt x="5264" y="132189"/>
                  </a:lnTo>
                  <a:lnTo>
                    <a:pt x="9631" y="138792"/>
                  </a:lnTo>
                  <a:lnTo>
                    <a:pt x="16776" y="143194"/>
                  </a:lnTo>
                  <a:lnTo>
                    <a:pt x="36004" y="148085"/>
                  </a:lnTo>
                  <a:lnTo>
                    <a:pt x="44941" y="147273"/>
                  </a:lnTo>
                  <a:lnTo>
                    <a:pt x="60516" y="140726"/>
                  </a:lnTo>
                  <a:lnTo>
                    <a:pt x="81185" y="125140"/>
                  </a:lnTo>
                  <a:lnTo>
                    <a:pt x="88619" y="107605"/>
                  </a:lnTo>
                  <a:lnTo>
                    <a:pt x="93391" y="71968"/>
                  </a:lnTo>
                  <a:lnTo>
                    <a:pt x="88400" y="55046"/>
                  </a:lnTo>
                  <a:lnTo>
                    <a:pt x="78067" y="38000"/>
                  </a:lnTo>
                  <a:lnTo>
                    <a:pt x="62891" y="23368"/>
                  </a:lnTo>
                  <a:lnTo>
                    <a:pt x="48386" y="15454"/>
                  </a:lnTo>
                  <a:lnTo>
                    <a:pt x="41554" y="13344"/>
                  </a:lnTo>
                  <a:lnTo>
                    <a:pt x="8841" y="18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1" name="SMARTInkShape-963">
              <a:extLst>
                <a:ext uri="{FF2B5EF4-FFF2-40B4-BE49-F238E27FC236}">
                  <a16:creationId xmlns:a16="http://schemas.microsoft.com/office/drawing/2014/main" id="{B5007BF0-8BF8-AC9D-4146-92E153778C8A}"/>
                </a:ext>
              </a:extLst>
            </p:cNvPr>
            <p:cNvSpPr/>
            <p:nvPr>
              <p:custDataLst>
                <p:tags r:id="rId39"/>
              </p:custDataLst>
            </p:nvPr>
          </p:nvSpPr>
          <p:spPr>
            <a:xfrm>
              <a:off x="1104900" y="3281261"/>
              <a:ext cx="190501" cy="169624"/>
            </a:xfrm>
            <a:custGeom>
              <a:avLst/>
              <a:gdLst/>
              <a:ahLst/>
              <a:cxnLst/>
              <a:rect l="0" t="0" r="0" b="0"/>
              <a:pathLst>
                <a:path w="190501" h="169624">
                  <a:moveTo>
                    <a:pt x="0" y="42964"/>
                  </a:moveTo>
                  <a:lnTo>
                    <a:pt x="0" y="42964"/>
                  </a:lnTo>
                  <a:lnTo>
                    <a:pt x="0" y="29707"/>
                  </a:lnTo>
                  <a:lnTo>
                    <a:pt x="10113" y="15518"/>
                  </a:lnTo>
                  <a:lnTo>
                    <a:pt x="17900" y="9599"/>
                  </a:lnTo>
                  <a:lnTo>
                    <a:pt x="28234" y="3445"/>
                  </a:lnTo>
                  <a:lnTo>
                    <a:pt x="31523" y="743"/>
                  </a:lnTo>
                  <a:lnTo>
                    <a:pt x="34774" y="0"/>
                  </a:lnTo>
                  <a:lnTo>
                    <a:pt x="37999" y="563"/>
                  </a:lnTo>
                  <a:lnTo>
                    <a:pt x="41208" y="1997"/>
                  </a:lnTo>
                  <a:lnTo>
                    <a:pt x="47595" y="12056"/>
                  </a:lnTo>
                  <a:lnTo>
                    <a:pt x="70042" y="54494"/>
                  </a:lnTo>
                  <a:lnTo>
                    <a:pt x="82314" y="95493"/>
                  </a:lnTo>
                  <a:lnTo>
                    <a:pt x="85276" y="137802"/>
                  </a:lnTo>
                  <a:lnTo>
                    <a:pt x="85525" y="152495"/>
                  </a:lnTo>
                  <a:lnTo>
                    <a:pt x="83475" y="158318"/>
                  </a:lnTo>
                  <a:lnTo>
                    <a:pt x="75553" y="167610"/>
                  </a:lnTo>
                  <a:lnTo>
                    <a:pt x="71535" y="169453"/>
                  </a:lnTo>
                  <a:lnTo>
                    <a:pt x="67798" y="169623"/>
                  </a:lnTo>
                  <a:lnTo>
                    <a:pt x="60824" y="166991"/>
                  </a:lnTo>
                  <a:lnTo>
                    <a:pt x="54197" y="162292"/>
                  </a:lnTo>
                  <a:lnTo>
                    <a:pt x="50546" y="151032"/>
                  </a:lnTo>
                  <a:lnTo>
                    <a:pt x="49982" y="134386"/>
                  </a:lnTo>
                  <a:lnTo>
                    <a:pt x="53258" y="112876"/>
                  </a:lnTo>
                  <a:lnTo>
                    <a:pt x="57730" y="104389"/>
                  </a:lnTo>
                  <a:lnTo>
                    <a:pt x="91524" y="74231"/>
                  </a:lnTo>
                  <a:lnTo>
                    <a:pt x="126131" y="60577"/>
                  </a:lnTo>
                  <a:lnTo>
                    <a:pt x="167907" y="53028"/>
                  </a:lnTo>
                  <a:lnTo>
                    <a:pt x="190500" y="429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3" name="SMARTInkShape-964">
            <a:extLst>
              <a:ext uri="{FF2B5EF4-FFF2-40B4-BE49-F238E27FC236}">
                <a16:creationId xmlns:a16="http://schemas.microsoft.com/office/drawing/2014/main" id="{83D6EC9A-F911-7DAE-A3E1-F5C24980604A}"/>
              </a:ext>
            </a:extLst>
          </p:cNvPr>
          <p:cNvSpPr/>
          <p:nvPr>
            <p:custDataLst>
              <p:tags r:id="rId5"/>
            </p:custDataLst>
          </p:nvPr>
        </p:nvSpPr>
        <p:spPr>
          <a:xfrm>
            <a:off x="4082115" y="2183240"/>
            <a:ext cx="193053" cy="319128"/>
          </a:xfrm>
          <a:custGeom>
            <a:avLst/>
            <a:gdLst/>
            <a:ahLst/>
            <a:cxnLst/>
            <a:rect l="0" t="0" r="0" b="0"/>
            <a:pathLst>
              <a:path w="193053" h="319128">
                <a:moveTo>
                  <a:pt x="127935" y="83710"/>
                </a:moveTo>
                <a:lnTo>
                  <a:pt x="127935" y="83710"/>
                </a:lnTo>
                <a:lnTo>
                  <a:pt x="132991" y="78654"/>
                </a:lnTo>
                <a:lnTo>
                  <a:pt x="133423" y="76106"/>
                </a:lnTo>
                <a:lnTo>
                  <a:pt x="132651" y="73349"/>
                </a:lnTo>
                <a:lnTo>
                  <a:pt x="123810" y="61320"/>
                </a:lnTo>
                <a:lnTo>
                  <a:pt x="115166" y="57884"/>
                </a:lnTo>
                <a:lnTo>
                  <a:pt x="109897" y="56967"/>
                </a:lnTo>
                <a:lnTo>
                  <a:pt x="92754" y="64416"/>
                </a:lnTo>
                <a:lnTo>
                  <a:pt x="73141" y="78310"/>
                </a:lnTo>
                <a:lnTo>
                  <a:pt x="31054" y="124093"/>
                </a:lnTo>
                <a:lnTo>
                  <a:pt x="18208" y="145887"/>
                </a:lnTo>
                <a:lnTo>
                  <a:pt x="4387" y="192927"/>
                </a:lnTo>
                <a:lnTo>
                  <a:pt x="0" y="219034"/>
                </a:lnTo>
                <a:lnTo>
                  <a:pt x="5806" y="258686"/>
                </a:lnTo>
                <a:lnTo>
                  <a:pt x="8416" y="270210"/>
                </a:lnTo>
                <a:lnTo>
                  <a:pt x="19782" y="288660"/>
                </a:lnTo>
                <a:lnTo>
                  <a:pt x="35417" y="302857"/>
                </a:lnTo>
                <a:lnTo>
                  <a:pt x="65680" y="317773"/>
                </a:lnTo>
                <a:lnTo>
                  <a:pt x="70557" y="319127"/>
                </a:lnTo>
                <a:lnTo>
                  <a:pt x="92589" y="315976"/>
                </a:lnTo>
                <a:lnTo>
                  <a:pt x="119226" y="303283"/>
                </a:lnTo>
                <a:lnTo>
                  <a:pt x="142170" y="281061"/>
                </a:lnTo>
                <a:lnTo>
                  <a:pt x="173565" y="234551"/>
                </a:lnTo>
                <a:lnTo>
                  <a:pt x="186727" y="207073"/>
                </a:lnTo>
                <a:lnTo>
                  <a:pt x="193052" y="162798"/>
                </a:lnTo>
                <a:lnTo>
                  <a:pt x="191480" y="119558"/>
                </a:lnTo>
                <a:lnTo>
                  <a:pt x="181292" y="80678"/>
                </a:lnTo>
                <a:lnTo>
                  <a:pt x="158415" y="48869"/>
                </a:lnTo>
                <a:lnTo>
                  <a:pt x="126196" y="15375"/>
                </a:lnTo>
                <a:lnTo>
                  <a:pt x="105548" y="4784"/>
                </a:lnTo>
                <a:lnTo>
                  <a:pt x="79321" y="0"/>
                </a:lnTo>
                <a:lnTo>
                  <a:pt x="73301" y="386"/>
                </a:lnTo>
                <a:lnTo>
                  <a:pt x="61260" y="75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77" name="SMARTInkShape-Group195">
            <a:extLst>
              <a:ext uri="{FF2B5EF4-FFF2-40B4-BE49-F238E27FC236}">
                <a16:creationId xmlns:a16="http://schemas.microsoft.com/office/drawing/2014/main" id="{F588379C-D2F2-0F9F-06F1-AF72B65B4D48}"/>
              </a:ext>
            </a:extLst>
          </p:cNvPr>
          <p:cNvGrpSpPr/>
          <p:nvPr/>
        </p:nvGrpSpPr>
        <p:grpSpPr>
          <a:xfrm>
            <a:off x="3514725" y="2238491"/>
            <a:ext cx="247651" cy="352310"/>
            <a:chOff x="3514725" y="2238491"/>
            <a:chExt cx="247651" cy="352310"/>
          </a:xfrm>
        </p:grpSpPr>
        <p:sp>
          <p:nvSpPr>
            <p:cNvPr id="874" name="SMARTInkShape-965">
              <a:extLst>
                <a:ext uri="{FF2B5EF4-FFF2-40B4-BE49-F238E27FC236}">
                  <a16:creationId xmlns:a16="http://schemas.microsoft.com/office/drawing/2014/main" id="{5E789089-E2A4-B0C2-7078-CCB4D64E4E81}"/>
                </a:ext>
              </a:extLst>
            </p:cNvPr>
            <p:cNvSpPr/>
            <p:nvPr>
              <p:custDataLst>
                <p:tags r:id="rId35"/>
              </p:custDataLst>
            </p:nvPr>
          </p:nvSpPr>
          <p:spPr>
            <a:xfrm>
              <a:off x="3524250" y="2238491"/>
              <a:ext cx="219076" cy="352310"/>
            </a:xfrm>
            <a:custGeom>
              <a:avLst/>
              <a:gdLst/>
              <a:ahLst/>
              <a:cxnLst/>
              <a:rect l="0" t="0" r="0" b="0"/>
              <a:pathLst>
                <a:path w="219076" h="352310">
                  <a:moveTo>
                    <a:pt x="219075" y="9409"/>
                  </a:moveTo>
                  <a:lnTo>
                    <a:pt x="219075" y="9409"/>
                  </a:lnTo>
                  <a:lnTo>
                    <a:pt x="219075" y="0"/>
                  </a:lnTo>
                  <a:lnTo>
                    <a:pt x="219075" y="4975"/>
                  </a:lnTo>
                  <a:lnTo>
                    <a:pt x="201175" y="34264"/>
                  </a:lnTo>
                  <a:lnTo>
                    <a:pt x="170715" y="77430"/>
                  </a:lnTo>
                  <a:lnTo>
                    <a:pt x="139603" y="123886"/>
                  </a:lnTo>
                  <a:lnTo>
                    <a:pt x="112993" y="171357"/>
                  </a:lnTo>
                  <a:lnTo>
                    <a:pt x="85135" y="218962"/>
                  </a:lnTo>
                  <a:lnTo>
                    <a:pt x="60208" y="262116"/>
                  </a:lnTo>
                  <a:lnTo>
                    <a:pt x="27272" y="305028"/>
                  </a:lnTo>
                  <a:lnTo>
                    <a:pt x="0" y="3523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5" name="SMARTInkShape-966">
              <a:extLst>
                <a:ext uri="{FF2B5EF4-FFF2-40B4-BE49-F238E27FC236}">
                  <a16:creationId xmlns:a16="http://schemas.microsoft.com/office/drawing/2014/main" id="{87C66FCD-7C56-40B9-9D62-27CA3425925C}"/>
                </a:ext>
              </a:extLst>
            </p:cNvPr>
            <p:cNvSpPr/>
            <p:nvPr>
              <p:custDataLst>
                <p:tags r:id="rId36"/>
              </p:custDataLst>
            </p:nvPr>
          </p:nvSpPr>
          <p:spPr>
            <a:xfrm>
              <a:off x="3533775" y="2372608"/>
              <a:ext cx="228601" cy="8643"/>
            </a:xfrm>
            <a:custGeom>
              <a:avLst/>
              <a:gdLst/>
              <a:ahLst/>
              <a:cxnLst/>
              <a:rect l="0" t="0" r="0" b="0"/>
              <a:pathLst>
                <a:path w="228601" h="8643">
                  <a:moveTo>
                    <a:pt x="0" y="8642"/>
                  </a:moveTo>
                  <a:lnTo>
                    <a:pt x="0" y="8642"/>
                  </a:lnTo>
                  <a:lnTo>
                    <a:pt x="40704" y="8642"/>
                  </a:lnTo>
                  <a:lnTo>
                    <a:pt x="85377" y="2096"/>
                  </a:lnTo>
                  <a:lnTo>
                    <a:pt x="127720" y="0"/>
                  </a:lnTo>
                  <a:lnTo>
                    <a:pt x="174846" y="2114"/>
                  </a:lnTo>
                  <a:lnTo>
                    <a:pt x="228600" y="86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6" name="SMARTInkShape-967">
              <a:extLst>
                <a:ext uri="{FF2B5EF4-FFF2-40B4-BE49-F238E27FC236}">
                  <a16:creationId xmlns:a16="http://schemas.microsoft.com/office/drawing/2014/main" id="{3DCE12F5-2A50-AD31-E627-BE2063906FE1}"/>
                </a:ext>
              </a:extLst>
            </p:cNvPr>
            <p:cNvSpPr/>
            <p:nvPr>
              <p:custDataLst>
                <p:tags r:id="rId37"/>
              </p:custDataLst>
            </p:nvPr>
          </p:nvSpPr>
          <p:spPr>
            <a:xfrm>
              <a:off x="3514725" y="2458038"/>
              <a:ext cx="238126" cy="18463"/>
            </a:xfrm>
            <a:custGeom>
              <a:avLst/>
              <a:gdLst/>
              <a:ahLst/>
              <a:cxnLst/>
              <a:rect l="0" t="0" r="0" b="0"/>
              <a:pathLst>
                <a:path w="238126" h="18463">
                  <a:moveTo>
                    <a:pt x="0" y="8937"/>
                  </a:moveTo>
                  <a:lnTo>
                    <a:pt x="0" y="8937"/>
                  </a:lnTo>
                  <a:lnTo>
                    <a:pt x="18364" y="7879"/>
                  </a:lnTo>
                  <a:lnTo>
                    <a:pt x="61639" y="0"/>
                  </a:lnTo>
                  <a:lnTo>
                    <a:pt x="87055" y="2408"/>
                  </a:lnTo>
                  <a:lnTo>
                    <a:pt x="129144" y="7647"/>
                  </a:lnTo>
                  <a:lnTo>
                    <a:pt x="168165" y="11589"/>
                  </a:lnTo>
                  <a:lnTo>
                    <a:pt x="238125" y="184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2" name="SMARTInkShape-Group196">
            <a:extLst>
              <a:ext uri="{FF2B5EF4-FFF2-40B4-BE49-F238E27FC236}">
                <a16:creationId xmlns:a16="http://schemas.microsoft.com/office/drawing/2014/main" id="{27DB18D5-B674-0090-9BB3-36EFAE15F6F3}"/>
              </a:ext>
            </a:extLst>
          </p:cNvPr>
          <p:cNvGrpSpPr/>
          <p:nvPr/>
        </p:nvGrpSpPr>
        <p:grpSpPr>
          <a:xfrm>
            <a:off x="2419350" y="2353460"/>
            <a:ext cx="590551" cy="370691"/>
            <a:chOff x="2419350" y="2353460"/>
            <a:chExt cx="590551" cy="370691"/>
          </a:xfrm>
        </p:grpSpPr>
        <p:sp>
          <p:nvSpPr>
            <p:cNvPr id="878" name="SMARTInkShape-968">
              <a:extLst>
                <a:ext uri="{FF2B5EF4-FFF2-40B4-BE49-F238E27FC236}">
                  <a16:creationId xmlns:a16="http://schemas.microsoft.com/office/drawing/2014/main" id="{AD24CD6E-5248-BFA8-A0CB-3F9C5564AC80}"/>
                </a:ext>
              </a:extLst>
            </p:cNvPr>
            <p:cNvSpPr/>
            <p:nvPr>
              <p:custDataLst>
                <p:tags r:id="rId31"/>
              </p:custDataLst>
            </p:nvPr>
          </p:nvSpPr>
          <p:spPr>
            <a:xfrm>
              <a:off x="2419350" y="2533660"/>
              <a:ext cx="180976" cy="9516"/>
            </a:xfrm>
            <a:custGeom>
              <a:avLst/>
              <a:gdLst/>
              <a:ahLst/>
              <a:cxnLst/>
              <a:rect l="0" t="0" r="0" b="0"/>
              <a:pathLst>
                <a:path w="180976" h="9516">
                  <a:moveTo>
                    <a:pt x="0" y="9515"/>
                  </a:moveTo>
                  <a:lnTo>
                    <a:pt x="0" y="9515"/>
                  </a:lnTo>
                  <a:lnTo>
                    <a:pt x="10113" y="4459"/>
                  </a:lnTo>
                  <a:lnTo>
                    <a:pt x="48957" y="578"/>
                  </a:lnTo>
                  <a:lnTo>
                    <a:pt x="96101" y="106"/>
                  </a:lnTo>
                  <a:lnTo>
                    <a:pt x="142849" y="0"/>
                  </a:lnTo>
                  <a:lnTo>
                    <a:pt x="180975" y="95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9" name="SMARTInkShape-969">
              <a:extLst>
                <a:ext uri="{FF2B5EF4-FFF2-40B4-BE49-F238E27FC236}">
                  <a16:creationId xmlns:a16="http://schemas.microsoft.com/office/drawing/2014/main" id="{7682ECD8-E4C8-E4A5-F6EF-BF48F13F7DA2}"/>
                </a:ext>
              </a:extLst>
            </p:cNvPr>
            <p:cNvSpPr/>
            <p:nvPr>
              <p:custDataLst>
                <p:tags r:id="rId32"/>
              </p:custDataLst>
            </p:nvPr>
          </p:nvSpPr>
          <p:spPr>
            <a:xfrm>
              <a:off x="2743200" y="2353460"/>
              <a:ext cx="66624" cy="370691"/>
            </a:xfrm>
            <a:custGeom>
              <a:avLst/>
              <a:gdLst/>
              <a:ahLst/>
              <a:cxnLst/>
              <a:rect l="0" t="0" r="0" b="0"/>
              <a:pathLst>
                <a:path w="66624" h="370691">
                  <a:moveTo>
                    <a:pt x="57150" y="18265"/>
                  </a:moveTo>
                  <a:lnTo>
                    <a:pt x="57150" y="18265"/>
                  </a:lnTo>
                  <a:lnTo>
                    <a:pt x="66283" y="0"/>
                  </a:lnTo>
                  <a:lnTo>
                    <a:pt x="66623" y="43585"/>
                  </a:lnTo>
                  <a:lnTo>
                    <a:pt x="63837" y="81153"/>
                  </a:lnTo>
                  <a:lnTo>
                    <a:pt x="58471" y="122292"/>
                  </a:lnTo>
                  <a:lnTo>
                    <a:pt x="49806" y="160992"/>
                  </a:lnTo>
                  <a:lnTo>
                    <a:pt x="37904" y="204855"/>
                  </a:lnTo>
                  <a:lnTo>
                    <a:pt x="28517" y="242884"/>
                  </a:lnTo>
                  <a:lnTo>
                    <a:pt x="19033" y="279905"/>
                  </a:lnTo>
                  <a:lnTo>
                    <a:pt x="0" y="370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0" name="SMARTInkShape-970">
              <a:extLst>
                <a:ext uri="{FF2B5EF4-FFF2-40B4-BE49-F238E27FC236}">
                  <a16:creationId xmlns:a16="http://schemas.microsoft.com/office/drawing/2014/main" id="{8C23A37C-80A3-F0E0-1BFB-4A24BB17E467}"/>
                </a:ext>
              </a:extLst>
            </p:cNvPr>
            <p:cNvSpPr/>
            <p:nvPr>
              <p:custDataLst>
                <p:tags r:id="rId33"/>
              </p:custDataLst>
            </p:nvPr>
          </p:nvSpPr>
          <p:spPr>
            <a:xfrm>
              <a:off x="2762250" y="2440689"/>
              <a:ext cx="131020" cy="100020"/>
            </a:xfrm>
            <a:custGeom>
              <a:avLst/>
              <a:gdLst/>
              <a:ahLst/>
              <a:cxnLst/>
              <a:rect l="0" t="0" r="0" b="0"/>
              <a:pathLst>
                <a:path w="131020" h="100020">
                  <a:moveTo>
                    <a:pt x="0" y="45336"/>
                  </a:moveTo>
                  <a:lnTo>
                    <a:pt x="0" y="45336"/>
                  </a:lnTo>
                  <a:lnTo>
                    <a:pt x="16246" y="30148"/>
                  </a:lnTo>
                  <a:lnTo>
                    <a:pt x="22390" y="28002"/>
                  </a:lnTo>
                  <a:lnTo>
                    <a:pt x="24452" y="26372"/>
                  </a:lnTo>
                  <a:lnTo>
                    <a:pt x="29470" y="19021"/>
                  </a:lnTo>
                  <a:lnTo>
                    <a:pt x="44480" y="10140"/>
                  </a:lnTo>
                  <a:lnTo>
                    <a:pt x="74638" y="479"/>
                  </a:lnTo>
                  <a:lnTo>
                    <a:pt x="87148" y="0"/>
                  </a:lnTo>
                  <a:lnTo>
                    <a:pt x="96235" y="3315"/>
                  </a:lnTo>
                  <a:lnTo>
                    <a:pt x="112358" y="16187"/>
                  </a:lnTo>
                  <a:lnTo>
                    <a:pt x="125484" y="38463"/>
                  </a:lnTo>
                  <a:lnTo>
                    <a:pt x="131019" y="60116"/>
                  </a:lnTo>
                  <a:lnTo>
                    <a:pt x="127563" y="66831"/>
                  </a:lnTo>
                  <a:lnTo>
                    <a:pt x="112434" y="79936"/>
                  </a:lnTo>
                  <a:lnTo>
                    <a:pt x="85172" y="94158"/>
                  </a:lnTo>
                  <a:lnTo>
                    <a:pt x="56986" y="100019"/>
                  </a:lnTo>
                  <a:lnTo>
                    <a:pt x="9525" y="92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1" name="SMARTInkShape-971">
              <a:extLst>
                <a:ext uri="{FF2B5EF4-FFF2-40B4-BE49-F238E27FC236}">
                  <a16:creationId xmlns:a16="http://schemas.microsoft.com/office/drawing/2014/main" id="{A601C81F-2E55-0A0A-80C9-07E0FEF4396A}"/>
                </a:ext>
              </a:extLst>
            </p:cNvPr>
            <p:cNvSpPr/>
            <p:nvPr>
              <p:custDataLst>
                <p:tags r:id="rId34"/>
              </p:custDataLst>
            </p:nvPr>
          </p:nvSpPr>
          <p:spPr>
            <a:xfrm>
              <a:off x="2896225" y="2576051"/>
              <a:ext cx="113676" cy="100355"/>
            </a:xfrm>
            <a:custGeom>
              <a:avLst/>
              <a:gdLst/>
              <a:ahLst/>
              <a:cxnLst/>
              <a:rect l="0" t="0" r="0" b="0"/>
              <a:pathLst>
                <a:path w="113676" h="100355">
                  <a:moveTo>
                    <a:pt x="27950" y="24274"/>
                  </a:moveTo>
                  <a:lnTo>
                    <a:pt x="27950" y="24274"/>
                  </a:lnTo>
                  <a:lnTo>
                    <a:pt x="27950" y="16073"/>
                  </a:lnTo>
                  <a:lnTo>
                    <a:pt x="29008" y="15632"/>
                  </a:lnTo>
                  <a:lnTo>
                    <a:pt x="36150" y="14865"/>
                  </a:lnTo>
                  <a:lnTo>
                    <a:pt x="53761" y="6558"/>
                  </a:lnTo>
                  <a:lnTo>
                    <a:pt x="60763" y="563"/>
                  </a:lnTo>
                  <a:lnTo>
                    <a:pt x="62525" y="0"/>
                  </a:lnTo>
                  <a:lnTo>
                    <a:pt x="63700" y="683"/>
                  </a:lnTo>
                  <a:lnTo>
                    <a:pt x="64483" y="2196"/>
                  </a:lnTo>
                  <a:lnTo>
                    <a:pt x="65585" y="14440"/>
                  </a:lnTo>
                  <a:lnTo>
                    <a:pt x="60856" y="31473"/>
                  </a:lnTo>
                  <a:lnTo>
                    <a:pt x="52752" y="49926"/>
                  </a:lnTo>
                  <a:lnTo>
                    <a:pt x="6494" y="93573"/>
                  </a:lnTo>
                  <a:lnTo>
                    <a:pt x="0" y="99868"/>
                  </a:lnTo>
                  <a:lnTo>
                    <a:pt x="8161" y="100354"/>
                  </a:lnTo>
                  <a:lnTo>
                    <a:pt x="24321" y="99380"/>
                  </a:lnTo>
                  <a:lnTo>
                    <a:pt x="66827" y="92268"/>
                  </a:lnTo>
                  <a:lnTo>
                    <a:pt x="113675" y="909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6" name="SMARTInkShape-Group197">
            <a:extLst>
              <a:ext uri="{FF2B5EF4-FFF2-40B4-BE49-F238E27FC236}">
                <a16:creationId xmlns:a16="http://schemas.microsoft.com/office/drawing/2014/main" id="{0FB9080E-02C5-6E76-7520-6D377FA529AB}"/>
              </a:ext>
            </a:extLst>
          </p:cNvPr>
          <p:cNvGrpSpPr/>
          <p:nvPr/>
        </p:nvGrpSpPr>
        <p:grpSpPr>
          <a:xfrm>
            <a:off x="1924050" y="2343935"/>
            <a:ext cx="200026" cy="446891"/>
            <a:chOff x="1924050" y="2343935"/>
            <a:chExt cx="200026" cy="446891"/>
          </a:xfrm>
        </p:grpSpPr>
        <p:sp>
          <p:nvSpPr>
            <p:cNvPr id="883" name="SMARTInkShape-972">
              <a:extLst>
                <a:ext uri="{FF2B5EF4-FFF2-40B4-BE49-F238E27FC236}">
                  <a16:creationId xmlns:a16="http://schemas.microsoft.com/office/drawing/2014/main" id="{228952E5-DD78-FB36-35F2-8604F2AF00B0}"/>
                </a:ext>
              </a:extLst>
            </p:cNvPr>
            <p:cNvSpPr/>
            <p:nvPr>
              <p:custDataLst>
                <p:tags r:id="rId28"/>
              </p:custDataLst>
            </p:nvPr>
          </p:nvSpPr>
          <p:spPr>
            <a:xfrm>
              <a:off x="1924050" y="2343935"/>
              <a:ext cx="47591" cy="446891"/>
            </a:xfrm>
            <a:custGeom>
              <a:avLst/>
              <a:gdLst/>
              <a:ahLst/>
              <a:cxnLst/>
              <a:rect l="0" t="0" r="0" b="0"/>
              <a:pathLst>
                <a:path w="47591" h="446891">
                  <a:moveTo>
                    <a:pt x="38100" y="18265"/>
                  </a:moveTo>
                  <a:lnTo>
                    <a:pt x="38100" y="18265"/>
                  </a:lnTo>
                  <a:lnTo>
                    <a:pt x="38100" y="0"/>
                  </a:lnTo>
                  <a:lnTo>
                    <a:pt x="43157" y="4504"/>
                  </a:lnTo>
                  <a:lnTo>
                    <a:pt x="45639" y="12502"/>
                  </a:lnTo>
                  <a:lnTo>
                    <a:pt x="47363" y="55136"/>
                  </a:lnTo>
                  <a:lnTo>
                    <a:pt x="47547" y="88809"/>
                  </a:lnTo>
                  <a:lnTo>
                    <a:pt x="47590" y="124054"/>
                  </a:lnTo>
                  <a:lnTo>
                    <a:pt x="42558" y="165321"/>
                  </a:lnTo>
                  <a:lnTo>
                    <a:pt x="39421" y="202713"/>
                  </a:lnTo>
                  <a:lnTo>
                    <a:pt x="35865" y="236414"/>
                  </a:lnTo>
                  <a:lnTo>
                    <a:pt x="30756" y="275028"/>
                  </a:lnTo>
                  <a:lnTo>
                    <a:pt x="24958" y="313357"/>
                  </a:lnTo>
                  <a:lnTo>
                    <a:pt x="15744" y="355466"/>
                  </a:lnTo>
                  <a:lnTo>
                    <a:pt x="6311" y="398164"/>
                  </a:lnTo>
                  <a:lnTo>
                    <a:pt x="0" y="446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SMARTInkShape-973">
              <a:extLst>
                <a:ext uri="{FF2B5EF4-FFF2-40B4-BE49-F238E27FC236}">
                  <a16:creationId xmlns:a16="http://schemas.microsoft.com/office/drawing/2014/main" id="{B69C516D-E241-22B9-6A9E-CD6AE7F6DAD5}"/>
                </a:ext>
              </a:extLst>
            </p:cNvPr>
            <p:cNvSpPr/>
            <p:nvPr>
              <p:custDataLst>
                <p:tags r:id="rId29"/>
              </p:custDataLst>
            </p:nvPr>
          </p:nvSpPr>
          <p:spPr>
            <a:xfrm>
              <a:off x="1933575" y="2472516"/>
              <a:ext cx="123220" cy="127810"/>
            </a:xfrm>
            <a:custGeom>
              <a:avLst/>
              <a:gdLst/>
              <a:ahLst/>
              <a:cxnLst/>
              <a:rect l="0" t="0" r="0" b="0"/>
              <a:pathLst>
                <a:path w="123220" h="127810">
                  <a:moveTo>
                    <a:pt x="0" y="80184"/>
                  </a:moveTo>
                  <a:lnTo>
                    <a:pt x="0" y="80184"/>
                  </a:lnTo>
                  <a:lnTo>
                    <a:pt x="0" y="75128"/>
                  </a:lnTo>
                  <a:lnTo>
                    <a:pt x="19298" y="32238"/>
                  </a:lnTo>
                  <a:lnTo>
                    <a:pt x="22390" y="25995"/>
                  </a:lnTo>
                  <a:lnTo>
                    <a:pt x="26568" y="21833"/>
                  </a:lnTo>
                  <a:lnTo>
                    <a:pt x="73194" y="576"/>
                  </a:lnTo>
                  <a:lnTo>
                    <a:pt x="85801" y="0"/>
                  </a:lnTo>
                  <a:lnTo>
                    <a:pt x="97400" y="3272"/>
                  </a:lnTo>
                  <a:lnTo>
                    <a:pt x="106083" y="8254"/>
                  </a:lnTo>
                  <a:lnTo>
                    <a:pt x="113470" y="19640"/>
                  </a:lnTo>
                  <a:lnTo>
                    <a:pt x="121780" y="42707"/>
                  </a:lnTo>
                  <a:lnTo>
                    <a:pt x="123219" y="64141"/>
                  </a:lnTo>
                  <a:lnTo>
                    <a:pt x="117911" y="78698"/>
                  </a:lnTo>
                  <a:lnTo>
                    <a:pt x="97257" y="105290"/>
                  </a:lnTo>
                  <a:lnTo>
                    <a:pt x="85205" y="112509"/>
                  </a:lnTo>
                  <a:lnTo>
                    <a:pt x="44757" y="125316"/>
                  </a:lnTo>
                  <a:lnTo>
                    <a:pt x="0" y="127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5" name="SMARTInkShape-974">
              <a:extLst>
                <a:ext uri="{FF2B5EF4-FFF2-40B4-BE49-F238E27FC236}">
                  <a16:creationId xmlns:a16="http://schemas.microsoft.com/office/drawing/2014/main" id="{B9DCC921-8531-A64C-F292-73D2B8455C6B}"/>
                </a:ext>
              </a:extLst>
            </p:cNvPr>
            <p:cNvSpPr/>
            <p:nvPr>
              <p:custDataLst>
                <p:tags r:id="rId30"/>
              </p:custDataLst>
            </p:nvPr>
          </p:nvSpPr>
          <p:spPr>
            <a:xfrm>
              <a:off x="2095500" y="2590800"/>
              <a:ext cx="28576" cy="142876"/>
            </a:xfrm>
            <a:custGeom>
              <a:avLst/>
              <a:gdLst/>
              <a:ahLst/>
              <a:cxnLst/>
              <a:rect l="0" t="0" r="0" b="0"/>
              <a:pathLst>
                <a:path w="28576" h="142876">
                  <a:moveTo>
                    <a:pt x="28575" y="0"/>
                  </a:moveTo>
                  <a:lnTo>
                    <a:pt x="28575" y="0"/>
                  </a:lnTo>
                  <a:lnTo>
                    <a:pt x="13387" y="37981"/>
                  </a:lnTo>
                  <a:lnTo>
                    <a:pt x="6929" y="84197"/>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3" name="SMARTInkShape-Group198">
            <a:extLst>
              <a:ext uri="{FF2B5EF4-FFF2-40B4-BE49-F238E27FC236}">
                <a16:creationId xmlns:a16="http://schemas.microsoft.com/office/drawing/2014/main" id="{D062CD3A-17F7-19D3-36FE-4F055F2C2056}"/>
              </a:ext>
            </a:extLst>
          </p:cNvPr>
          <p:cNvGrpSpPr/>
          <p:nvPr/>
        </p:nvGrpSpPr>
        <p:grpSpPr>
          <a:xfrm>
            <a:off x="723900" y="2343150"/>
            <a:ext cx="609601" cy="361951"/>
            <a:chOff x="723900" y="2343150"/>
            <a:chExt cx="609601" cy="361951"/>
          </a:xfrm>
        </p:grpSpPr>
        <p:sp>
          <p:nvSpPr>
            <p:cNvPr id="887" name="SMARTInkShape-975">
              <a:extLst>
                <a:ext uri="{FF2B5EF4-FFF2-40B4-BE49-F238E27FC236}">
                  <a16:creationId xmlns:a16="http://schemas.microsoft.com/office/drawing/2014/main" id="{DF32E04D-3ADD-A385-133F-3A9C851F4071}"/>
                </a:ext>
              </a:extLst>
            </p:cNvPr>
            <p:cNvSpPr/>
            <p:nvPr>
              <p:custDataLst>
                <p:tags r:id="rId22"/>
              </p:custDataLst>
            </p:nvPr>
          </p:nvSpPr>
          <p:spPr>
            <a:xfrm>
              <a:off x="723900" y="2343150"/>
              <a:ext cx="47626" cy="361951"/>
            </a:xfrm>
            <a:custGeom>
              <a:avLst/>
              <a:gdLst/>
              <a:ahLst/>
              <a:cxnLst/>
              <a:rect l="0" t="0" r="0" b="0"/>
              <a:pathLst>
                <a:path w="47626" h="361951">
                  <a:moveTo>
                    <a:pt x="47625" y="0"/>
                  </a:moveTo>
                  <a:lnTo>
                    <a:pt x="47625" y="0"/>
                  </a:lnTo>
                  <a:lnTo>
                    <a:pt x="42568" y="5056"/>
                  </a:lnTo>
                  <a:lnTo>
                    <a:pt x="42137" y="7604"/>
                  </a:lnTo>
                  <a:lnTo>
                    <a:pt x="42908" y="10361"/>
                  </a:lnTo>
                  <a:lnTo>
                    <a:pt x="44480" y="13258"/>
                  </a:lnTo>
                  <a:lnTo>
                    <a:pt x="43405" y="24942"/>
                  </a:lnTo>
                  <a:lnTo>
                    <a:pt x="37740" y="69568"/>
                  </a:lnTo>
                  <a:lnTo>
                    <a:pt x="31761" y="110689"/>
                  </a:lnTo>
                  <a:lnTo>
                    <a:pt x="28461" y="154270"/>
                  </a:lnTo>
                  <a:lnTo>
                    <a:pt x="22309" y="190349"/>
                  </a:lnTo>
                  <a:lnTo>
                    <a:pt x="18957" y="231495"/>
                  </a:lnTo>
                  <a:lnTo>
                    <a:pt x="11702" y="272093"/>
                  </a:lnTo>
                  <a:lnTo>
                    <a:pt x="4898" y="310922"/>
                  </a:lnTo>
                  <a:lnTo>
                    <a:pt x="0" y="3619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8" name="SMARTInkShape-976">
              <a:extLst>
                <a:ext uri="{FF2B5EF4-FFF2-40B4-BE49-F238E27FC236}">
                  <a16:creationId xmlns:a16="http://schemas.microsoft.com/office/drawing/2014/main" id="{2236D996-AC45-D78E-1267-E9F30FC5A88E}"/>
                </a:ext>
              </a:extLst>
            </p:cNvPr>
            <p:cNvSpPr/>
            <p:nvPr>
              <p:custDataLst>
                <p:tags r:id="rId23"/>
              </p:custDataLst>
            </p:nvPr>
          </p:nvSpPr>
          <p:spPr>
            <a:xfrm>
              <a:off x="899966" y="2363916"/>
              <a:ext cx="22636" cy="284035"/>
            </a:xfrm>
            <a:custGeom>
              <a:avLst/>
              <a:gdLst/>
              <a:ahLst/>
              <a:cxnLst/>
              <a:rect l="0" t="0" r="0" b="0"/>
              <a:pathLst>
                <a:path w="22636" h="284035">
                  <a:moveTo>
                    <a:pt x="14434" y="17334"/>
                  </a:moveTo>
                  <a:lnTo>
                    <a:pt x="14434" y="17334"/>
                  </a:lnTo>
                  <a:lnTo>
                    <a:pt x="14434" y="12278"/>
                  </a:lnTo>
                  <a:lnTo>
                    <a:pt x="17256" y="6973"/>
                  </a:lnTo>
                  <a:lnTo>
                    <a:pt x="22635" y="0"/>
                  </a:lnTo>
                  <a:lnTo>
                    <a:pt x="18510" y="3849"/>
                  </a:lnTo>
                  <a:lnTo>
                    <a:pt x="8693" y="35327"/>
                  </a:lnTo>
                  <a:lnTo>
                    <a:pt x="5407" y="80865"/>
                  </a:lnTo>
                  <a:lnTo>
                    <a:pt x="0" y="126822"/>
                  </a:lnTo>
                  <a:lnTo>
                    <a:pt x="1808" y="170542"/>
                  </a:lnTo>
                  <a:lnTo>
                    <a:pt x="3990" y="215364"/>
                  </a:lnTo>
                  <a:lnTo>
                    <a:pt x="4828" y="261564"/>
                  </a:lnTo>
                  <a:lnTo>
                    <a:pt x="4909" y="2840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9" name="SMARTInkShape-977">
              <a:extLst>
                <a:ext uri="{FF2B5EF4-FFF2-40B4-BE49-F238E27FC236}">
                  <a16:creationId xmlns:a16="http://schemas.microsoft.com/office/drawing/2014/main" id="{15D7B1E3-0405-5E49-E98E-81A1E9C41294}"/>
                </a:ext>
              </a:extLst>
            </p:cNvPr>
            <p:cNvSpPr/>
            <p:nvPr>
              <p:custDataLst>
                <p:tags r:id="rId24"/>
              </p:custDataLst>
            </p:nvPr>
          </p:nvSpPr>
          <p:spPr>
            <a:xfrm>
              <a:off x="752475" y="2533876"/>
              <a:ext cx="142876" cy="18825"/>
            </a:xfrm>
            <a:custGeom>
              <a:avLst/>
              <a:gdLst/>
              <a:ahLst/>
              <a:cxnLst/>
              <a:rect l="0" t="0" r="0" b="0"/>
              <a:pathLst>
                <a:path w="142876" h="18825">
                  <a:moveTo>
                    <a:pt x="0" y="18824"/>
                  </a:moveTo>
                  <a:lnTo>
                    <a:pt x="0" y="18824"/>
                  </a:lnTo>
                  <a:lnTo>
                    <a:pt x="8663" y="11220"/>
                  </a:lnTo>
                  <a:lnTo>
                    <a:pt x="18314" y="5566"/>
                  </a:lnTo>
                  <a:lnTo>
                    <a:pt x="49361" y="918"/>
                  </a:lnTo>
                  <a:lnTo>
                    <a:pt x="88890" y="0"/>
                  </a:lnTo>
                  <a:lnTo>
                    <a:pt x="142875" y="92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0" name="SMARTInkShape-978">
              <a:extLst>
                <a:ext uri="{FF2B5EF4-FFF2-40B4-BE49-F238E27FC236}">
                  <a16:creationId xmlns:a16="http://schemas.microsoft.com/office/drawing/2014/main" id="{8F770921-C07C-7504-28B2-0963E28A8BC2}"/>
                </a:ext>
              </a:extLst>
            </p:cNvPr>
            <p:cNvSpPr/>
            <p:nvPr>
              <p:custDataLst>
                <p:tags r:id="rId25"/>
              </p:custDataLst>
            </p:nvPr>
          </p:nvSpPr>
          <p:spPr>
            <a:xfrm>
              <a:off x="1001576" y="2552854"/>
              <a:ext cx="217625" cy="132755"/>
            </a:xfrm>
            <a:custGeom>
              <a:avLst/>
              <a:gdLst/>
              <a:ahLst/>
              <a:cxnLst/>
              <a:rect l="0" t="0" r="0" b="0"/>
              <a:pathLst>
                <a:path w="217625" h="132755">
                  <a:moveTo>
                    <a:pt x="84274" y="47471"/>
                  </a:moveTo>
                  <a:lnTo>
                    <a:pt x="84274" y="47471"/>
                  </a:lnTo>
                  <a:lnTo>
                    <a:pt x="76073" y="39270"/>
                  </a:lnTo>
                  <a:lnTo>
                    <a:pt x="75141" y="33282"/>
                  </a:lnTo>
                  <a:lnTo>
                    <a:pt x="74866" y="24805"/>
                  </a:lnTo>
                  <a:lnTo>
                    <a:pt x="73768" y="22835"/>
                  </a:lnTo>
                  <a:lnTo>
                    <a:pt x="71979" y="21522"/>
                  </a:lnTo>
                  <a:lnTo>
                    <a:pt x="69727" y="20647"/>
                  </a:lnTo>
                  <a:lnTo>
                    <a:pt x="68226" y="19005"/>
                  </a:lnTo>
                  <a:lnTo>
                    <a:pt x="62995" y="8765"/>
                  </a:lnTo>
                  <a:lnTo>
                    <a:pt x="60563" y="5792"/>
                  </a:lnTo>
                  <a:lnTo>
                    <a:pt x="55039" y="2489"/>
                  </a:lnTo>
                  <a:lnTo>
                    <a:pt x="46283" y="194"/>
                  </a:lnTo>
                  <a:lnTo>
                    <a:pt x="41636" y="0"/>
                  </a:lnTo>
                  <a:lnTo>
                    <a:pt x="28014" y="10004"/>
                  </a:lnTo>
                  <a:lnTo>
                    <a:pt x="12052" y="25802"/>
                  </a:lnTo>
                  <a:lnTo>
                    <a:pt x="5256" y="36429"/>
                  </a:lnTo>
                  <a:lnTo>
                    <a:pt x="536" y="59369"/>
                  </a:lnTo>
                  <a:lnTo>
                    <a:pt x="0" y="89019"/>
                  </a:lnTo>
                  <a:lnTo>
                    <a:pt x="6270" y="113051"/>
                  </a:lnTo>
                  <a:lnTo>
                    <a:pt x="11858" y="123537"/>
                  </a:lnTo>
                  <a:lnTo>
                    <a:pt x="17870" y="128903"/>
                  </a:lnTo>
                  <a:lnTo>
                    <a:pt x="20955" y="130334"/>
                  </a:lnTo>
                  <a:lnTo>
                    <a:pt x="25128" y="129171"/>
                  </a:lnTo>
                  <a:lnTo>
                    <a:pt x="47579" y="112389"/>
                  </a:lnTo>
                  <a:lnTo>
                    <a:pt x="62234" y="96981"/>
                  </a:lnTo>
                  <a:lnTo>
                    <a:pt x="70570" y="82131"/>
                  </a:lnTo>
                  <a:lnTo>
                    <a:pt x="74569" y="70558"/>
                  </a:lnTo>
                  <a:lnTo>
                    <a:pt x="80928" y="60426"/>
                  </a:lnTo>
                  <a:lnTo>
                    <a:pt x="83833" y="49386"/>
                  </a:lnTo>
                  <a:lnTo>
                    <a:pt x="83980" y="49806"/>
                  </a:lnTo>
                  <a:lnTo>
                    <a:pt x="87091" y="86503"/>
                  </a:lnTo>
                  <a:lnTo>
                    <a:pt x="95032" y="110898"/>
                  </a:lnTo>
                  <a:lnTo>
                    <a:pt x="107688" y="125648"/>
                  </a:lnTo>
                  <a:lnTo>
                    <a:pt x="115141" y="129841"/>
                  </a:lnTo>
                  <a:lnTo>
                    <a:pt x="144966" y="132754"/>
                  </a:lnTo>
                  <a:lnTo>
                    <a:pt x="188457" y="132079"/>
                  </a:lnTo>
                  <a:lnTo>
                    <a:pt x="217624" y="1236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1" name="SMARTInkShape-979">
              <a:extLst>
                <a:ext uri="{FF2B5EF4-FFF2-40B4-BE49-F238E27FC236}">
                  <a16:creationId xmlns:a16="http://schemas.microsoft.com/office/drawing/2014/main" id="{214A4E57-BFA5-D5E0-18DF-0D16FB2AF935}"/>
                </a:ext>
              </a:extLst>
            </p:cNvPr>
            <p:cNvSpPr/>
            <p:nvPr>
              <p:custDataLst>
                <p:tags r:id="rId26"/>
              </p:custDataLst>
            </p:nvPr>
          </p:nvSpPr>
          <p:spPr>
            <a:xfrm>
              <a:off x="1323975" y="249555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2" name="SMARTInkShape-980">
              <a:extLst>
                <a:ext uri="{FF2B5EF4-FFF2-40B4-BE49-F238E27FC236}">
                  <a16:creationId xmlns:a16="http://schemas.microsoft.com/office/drawing/2014/main" id="{C0993B01-B74C-6456-7A9E-CED8164B0423}"/>
                </a:ext>
              </a:extLst>
            </p:cNvPr>
            <p:cNvSpPr/>
            <p:nvPr>
              <p:custDataLst>
                <p:tags r:id="rId27"/>
              </p:custDataLst>
            </p:nvPr>
          </p:nvSpPr>
          <p:spPr>
            <a:xfrm>
              <a:off x="1323975" y="2609850"/>
              <a:ext cx="9526" cy="9526"/>
            </a:xfrm>
            <a:custGeom>
              <a:avLst/>
              <a:gdLst/>
              <a:ahLst/>
              <a:cxnLst/>
              <a:rect l="0" t="0" r="0" b="0"/>
              <a:pathLst>
                <a:path w="9526" h="9526">
                  <a:moveTo>
                    <a:pt x="0" y="0"/>
                  </a:moveTo>
                  <a:lnTo>
                    <a:pt x="0" y="0"/>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94" name="SMARTInkShape-981">
            <a:extLst>
              <a:ext uri="{FF2B5EF4-FFF2-40B4-BE49-F238E27FC236}">
                <a16:creationId xmlns:a16="http://schemas.microsoft.com/office/drawing/2014/main" id="{E18EA5BE-E260-101F-F8CD-3D020E6FB821}"/>
              </a:ext>
            </a:extLst>
          </p:cNvPr>
          <p:cNvSpPr/>
          <p:nvPr>
            <p:custDataLst>
              <p:tags r:id="rId6"/>
            </p:custDataLst>
          </p:nvPr>
        </p:nvSpPr>
        <p:spPr>
          <a:xfrm>
            <a:off x="3821104" y="1449632"/>
            <a:ext cx="234404" cy="224565"/>
          </a:xfrm>
          <a:custGeom>
            <a:avLst/>
            <a:gdLst/>
            <a:ahLst/>
            <a:cxnLst/>
            <a:rect l="0" t="0" r="0" b="0"/>
            <a:pathLst>
              <a:path w="234404" h="224565">
                <a:moveTo>
                  <a:pt x="131771" y="26743"/>
                </a:moveTo>
                <a:lnTo>
                  <a:pt x="131771" y="26743"/>
                </a:lnTo>
                <a:lnTo>
                  <a:pt x="145028" y="13486"/>
                </a:lnTo>
                <a:lnTo>
                  <a:pt x="145901" y="10496"/>
                </a:lnTo>
                <a:lnTo>
                  <a:pt x="145424" y="7445"/>
                </a:lnTo>
                <a:lnTo>
                  <a:pt x="144048" y="4353"/>
                </a:lnTo>
                <a:lnTo>
                  <a:pt x="142072" y="2291"/>
                </a:lnTo>
                <a:lnTo>
                  <a:pt x="137055" y="0"/>
                </a:lnTo>
                <a:lnTo>
                  <a:pt x="113111" y="3767"/>
                </a:lnTo>
                <a:lnTo>
                  <a:pt x="79205" y="16643"/>
                </a:lnTo>
                <a:lnTo>
                  <a:pt x="38485" y="46502"/>
                </a:lnTo>
                <a:lnTo>
                  <a:pt x="11783" y="73881"/>
                </a:lnTo>
                <a:lnTo>
                  <a:pt x="7329" y="80393"/>
                </a:lnTo>
                <a:lnTo>
                  <a:pt x="1060" y="109785"/>
                </a:lnTo>
                <a:lnTo>
                  <a:pt x="0" y="143492"/>
                </a:lnTo>
                <a:lnTo>
                  <a:pt x="7239" y="170344"/>
                </a:lnTo>
                <a:lnTo>
                  <a:pt x="16804" y="188990"/>
                </a:lnTo>
                <a:lnTo>
                  <a:pt x="33756" y="202217"/>
                </a:lnTo>
                <a:lnTo>
                  <a:pt x="74075" y="219331"/>
                </a:lnTo>
                <a:lnTo>
                  <a:pt x="103034" y="224564"/>
                </a:lnTo>
                <a:lnTo>
                  <a:pt x="141264" y="218728"/>
                </a:lnTo>
                <a:lnTo>
                  <a:pt x="178803" y="209377"/>
                </a:lnTo>
                <a:lnTo>
                  <a:pt x="201092" y="193040"/>
                </a:lnTo>
                <a:lnTo>
                  <a:pt x="217692" y="173148"/>
                </a:lnTo>
                <a:lnTo>
                  <a:pt x="231724" y="126767"/>
                </a:lnTo>
                <a:lnTo>
                  <a:pt x="234403" y="105065"/>
                </a:lnTo>
                <a:lnTo>
                  <a:pt x="227127" y="84836"/>
                </a:lnTo>
                <a:lnTo>
                  <a:pt x="206699" y="56092"/>
                </a:lnTo>
                <a:lnTo>
                  <a:pt x="180665" y="43788"/>
                </a:lnTo>
                <a:lnTo>
                  <a:pt x="141547" y="31207"/>
                </a:lnTo>
                <a:lnTo>
                  <a:pt x="98760" y="27331"/>
                </a:lnTo>
                <a:lnTo>
                  <a:pt x="88476" y="26917"/>
                </a:lnTo>
                <a:lnTo>
                  <a:pt x="74621" y="362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97" name="SMARTInkShape-Group200">
            <a:extLst>
              <a:ext uri="{FF2B5EF4-FFF2-40B4-BE49-F238E27FC236}">
                <a16:creationId xmlns:a16="http://schemas.microsoft.com/office/drawing/2014/main" id="{DBCB11F6-3FE1-8D38-F61A-FAF9A9AF0DB8}"/>
              </a:ext>
            </a:extLst>
          </p:cNvPr>
          <p:cNvGrpSpPr/>
          <p:nvPr/>
        </p:nvGrpSpPr>
        <p:grpSpPr>
          <a:xfrm>
            <a:off x="3371850" y="1524000"/>
            <a:ext cx="152401" cy="85726"/>
            <a:chOff x="3371850" y="1524000"/>
            <a:chExt cx="152401" cy="85726"/>
          </a:xfrm>
        </p:grpSpPr>
        <p:sp>
          <p:nvSpPr>
            <p:cNvPr id="895" name="SMARTInkShape-982">
              <a:extLst>
                <a:ext uri="{FF2B5EF4-FFF2-40B4-BE49-F238E27FC236}">
                  <a16:creationId xmlns:a16="http://schemas.microsoft.com/office/drawing/2014/main" id="{73EA53B8-0A57-9822-5C90-0F7516CE1B51}"/>
                </a:ext>
              </a:extLst>
            </p:cNvPr>
            <p:cNvSpPr/>
            <p:nvPr>
              <p:custDataLst>
                <p:tags r:id="rId20"/>
              </p:custDataLst>
            </p:nvPr>
          </p:nvSpPr>
          <p:spPr>
            <a:xfrm>
              <a:off x="3371850" y="1524000"/>
              <a:ext cx="123826" cy="9526"/>
            </a:xfrm>
            <a:custGeom>
              <a:avLst/>
              <a:gdLst/>
              <a:ahLst/>
              <a:cxnLst/>
              <a:rect l="0" t="0" r="0" b="0"/>
              <a:pathLst>
                <a:path w="123826" h="9526">
                  <a:moveTo>
                    <a:pt x="0" y="9525"/>
                  </a:moveTo>
                  <a:lnTo>
                    <a:pt x="0" y="9525"/>
                  </a:lnTo>
                  <a:lnTo>
                    <a:pt x="40903" y="9525"/>
                  </a:lnTo>
                  <a:lnTo>
                    <a:pt x="86094" y="9525"/>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SMARTInkShape-983">
              <a:extLst>
                <a:ext uri="{FF2B5EF4-FFF2-40B4-BE49-F238E27FC236}">
                  <a16:creationId xmlns:a16="http://schemas.microsoft.com/office/drawing/2014/main" id="{36267070-3DE9-555B-D0C0-199545DBCF15}"/>
                </a:ext>
              </a:extLst>
            </p:cNvPr>
            <p:cNvSpPr/>
            <p:nvPr>
              <p:custDataLst>
                <p:tags r:id="rId21"/>
              </p:custDataLst>
            </p:nvPr>
          </p:nvSpPr>
          <p:spPr>
            <a:xfrm>
              <a:off x="3371850" y="1600200"/>
              <a:ext cx="152401" cy="9526"/>
            </a:xfrm>
            <a:custGeom>
              <a:avLst/>
              <a:gdLst/>
              <a:ahLst/>
              <a:cxnLst/>
              <a:rect l="0" t="0" r="0" b="0"/>
              <a:pathLst>
                <a:path w="152401" h="9526">
                  <a:moveTo>
                    <a:pt x="0" y="9525"/>
                  </a:moveTo>
                  <a:lnTo>
                    <a:pt x="0" y="9525"/>
                  </a:lnTo>
                  <a:lnTo>
                    <a:pt x="9721" y="8467"/>
                  </a:lnTo>
                  <a:lnTo>
                    <a:pt x="53962" y="1324"/>
                  </a:lnTo>
                  <a:lnTo>
                    <a:pt x="99638" y="174"/>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SMARTInkShape-Group201">
            <a:extLst>
              <a:ext uri="{FF2B5EF4-FFF2-40B4-BE49-F238E27FC236}">
                <a16:creationId xmlns:a16="http://schemas.microsoft.com/office/drawing/2014/main" id="{521F89E4-4B2C-D897-D8B7-DC70F94CE6CF}"/>
              </a:ext>
            </a:extLst>
          </p:cNvPr>
          <p:cNvGrpSpPr/>
          <p:nvPr/>
        </p:nvGrpSpPr>
        <p:grpSpPr>
          <a:xfrm>
            <a:off x="2362200" y="1459041"/>
            <a:ext cx="628651" cy="369760"/>
            <a:chOff x="2362200" y="1459041"/>
            <a:chExt cx="628651" cy="369760"/>
          </a:xfrm>
        </p:grpSpPr>
        <p:sp>
          <p:nvSpPr>
            <p:cNvPr id="898" name="SMARTInkShape-984">
              <a:extLst>
                <a:ext uri="{FF2B5EF4-FFF2-40B4-BE49-F238E27FC236}">
                  <a16:creationId xmlns:a16="http://schemas.microsoft.com/office/drawing/2014/main" id="{08014710-52D3-C37A-3E04-A611A55218C1}"/>
                </a:ext>
              </a:extLst>
            </p:cNvPr>
            <p:cNvSpPr/>
            <p:nvPr>
              <p:custDataLst>
                <p:tags r:id="rId16"/>
              </p:custDataLst>
            </p:nvPr>
          </p:nvSpPr>
          <p:spPr>
            <a:xfrm>
              <a:off x="2362200" y="1628853"/>
              <a:ext cx="209551" cy="9448"/>
            </a:xfrm>
            <a:custGeom>
              <a:avLst/>
              <a:gdLst/>
              <a:ahLst/>
              <a:cxnLst/>
              <a:rect l="0" t="0" r="0" b="0"/>
              <a:pathLst>
                <a:path w="209551" h="9448">
                  <a:moveTo>
                    <a:pt x="0" y="9447"/>
                  </a:moveTo>
                  <a:lnTo>
                    <a:pt x="0" y="9447"/>
                  </a:lnTo>
                  <a:lnTo>
                    <a:pt x="15208" y="8389"/>
                  </a:lnTo>
                  <a:lnTo>
                    <a:pt x="47062" y="1908"/>
                  </a:lnTo>
                  <a:lnTo>
                    <a:pt x="93257" y="314"/>
                  </a:lnTo>
                  <a:lnTo>
                    <a:pt x="139503" y="0"/>
                  </a:lnTo>
                  <a:lnTo>
                    <a:pt x="180309" y="2760"/>
                  </a:lnTo>
                  <a:lnTo>
                    <a:pt x="209550" y="94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SMARTInkShape-985">
              <a:extLst>
                <a:ext uri="{FF2B5EF4-FFF2-40B4-BE49-F238E27FC236}">
                  <a16:creationId xmlns:a16="http://schemas.microsoft.com/office/drawing/2014/main" id="{F12B872C-5C38-1C82-444A-DD2FFC13BEC5}"/>
                </a:ext>
              </a:extLst>
            </p:cNvPr>
            <p:cNvSpPr/>
            <p:nvPr>
              <p:custDataLst>
                <p:tags r:id="rId17"/>
              </p:custDataLst>
            </p:nvPr>
          </p:nvSpPr>
          <p:spPr>
            <a:xfrm>
              <a:off x="2714625" y="1459041"/>
              <a:ext cx="47581" cy="369760"/>
            </a:xfrm>
            <a:custGeom>
              <a:avLst/>
              <a:gdLst/>
              <a:ahLst/>
              <a:cxnLst/>
              <a:rect l="0" t="0" r="0" b="0"/>
              <a:pathLst>
                <a:path w="47581" h="369760">
                  <a:moveTo>
                    <a:pt x="28575" y="17334"/>
                  </a:moveTo>
                  <a:lnTo>
                    <a:pt x="28575" y="17334"/>
                  </a:lnTo>
                  <a:lnTo>
                    <a:pt x="45909" y="0"/>
                  </a:lnTo>
                  <a:lnTo>
                    <a:pt x="46481" y="487"/>
                  </a:lnTo>
                  <a:lnTo>
                    <a:pt x="47117" y="3849"/>
                  </a:lnTo>
                  <a:lnTo>
                    <a:pt x="47580" y="50378"/>
                  </a:lnTo>
                  <a:lnTo>
                    <a:pt x="42555" y="90978"/>
                  </a:lnTo>
                  <a:lnTo>
                    <a:pt x="40080" y="125206"/>
                  </a:lnTo>
                  <a:lnTo>
                    <a:pt x="35864" y="171710"/>
                  </a:lnTo>
                  <a:lnTo>
                    <a:pt x="27912" y="211242"/>
                  </a:lnTo>
                  <a:lnTo>
                    <a:pt x="18854" y="256469"/>
                  </a:lnTo>
                  <a:lnTo>
                    <a:pt x="12289" y="300561"/>
                  </a:lnTo>
                  <a:lnTo>
                    <a:pt x="5015" y="343273"/>
                  </a:lnTo>
                  <a:lnTo>
                    <a:pt x="0" y="369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0" name="SMARTInkShape-986">
              <a:extLst>
                <a:ext uri="{FF2B5EF4-FFF2-40B4-BE49-F238E27FC236}">
                  <a16:creationId xmlns:a16="http://schemas.microsoft.com/office/drawing/2014/main" id="{DDBF4D35-BD21-DBF8-0FF8-4854EB3B74C5}"/>
                </a:ext>
              </a:extLst>
            </p:cNvPr>
            <p:cNvSpPr/>
            <p:nvPr>
              <p:custDataLst>
                <p:tags r:id="rId18"/>
              </p:custDataLst>
            </p:nvPr>
          </p:nvSpPr>
          <p:spPr>
            <a:xfrm>
              <a:off x="2724150" y="1586138"/>
              <a:ext cx="113199" cy="88450"/>
            </a:xfrm>
            <a:custGeom>
              <a:avLst/>
              <a:gdLst/>
              <a:ahLst/>
              <a:cxnLst/>
              <a:rect l="0" t="0" r="0" b="0"/>
              <a:pathLst>
                <a:path w="113199" h="88450">
                  <a:moveTo>
                    <a:pt x="19050" y="42637"/>
                  </a:moveTo>
                  <a:lnTo>
                    <a:pt x="19050" y="42637"/>
                  </a:lnTo>
                  <a:lnTo>
                    <a:pt x="19050" y="34436"/>
                  </a:lnTo>
                  <a:lnTo>
                    <a:pt x="27251" y="25027"/>
                  </a:lnTo>
                  <a:lnTo>
                    <a:pt x="54445" y="8483"/>
                  </a:lnTo>
                  <a:lnTo>
                    <a:pt x="83030" y="0"/>
                  </a:lnTo>
                  <a:lnTo>
                    <a:pt x="89220" y="454"/>
                  </a:lnTo>
                  <a:lnTo>
                    <a:pt x="101742" y="6603"/>
                  </a:lnTo>
                  <a:lnTo>
                    <a:pt x="105928" y="11206"/>
                  </a:lnTo>
                  <a:lnTo>
                    <a:pt x="110579" y="21965"/>
                  </a:lnTo>
                  <a:lnTo>
                    <a:pt x="113198" y="39922"/>
                  </a:lnTo>
                  <a:lnTo>
                    <a:pt x="108165" y="52366"/>
                  </a:lnTo>
                  <a:lnTo>
                    <a:pt x="99932" y="62836"/>
                  </a:lnTo>
                  <a:lnTo>
                    <a:pt x="92745" y="67490"/>
                  </a:lnTo>
                  <a:lnTo>
                    <a:pt x="51625" y="84143"/>
                  </a:lnTo>
                  <a:lnTo>
                    <a:pt x="26938" y="88449"/>
                  </a:lnTo>
                  <a:lnTo>
                    <a:pt x="0" y="807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1" name="SMARTInkShape-987">
              <a:extLst>
                <a:ext uri="{FF2B5EF4-FFF2-40B4-BE49-F238E27FC236}">
                  <a16:creationId xmlns:a16="http://schemas.microsoft.com/office/drawing/2014/main" id="{D506797A-CAC3-00B9-BE7E-F4E4F88A64B7}"/>
                </a:ext>
              </a:extLst>
            </p:cNvPr>
            <p:cNvSpPr/>
            <p:nvPr>
              <p:custDataLst>
                <p:tags r:id="rId19"/>
              </p:custDataLst>
            </p:nvPr>
          </p:nvSpPr>
          <p:spPr>
            <a:xfrm>
              <a:off x="2867694" y="1705367"/>
              <a:ext cx="123157" cy="94859"/>
            </a:xfrm>
            <a:custGeom>
              <a:avLst/>
              <a:gdLst/>
              <a:ahLst/>
              <a:cxnLst/>
              <a:rect l="0" t="0" r="0" b="0"/>
              <a:pathLst>
                <a:path w="123157" h="94859">
                  <a:moveTo>
                    <a:pt x="18381" y="9133"/>
                  </a:moveTo>
                  <a:lnTo>
                    <a:pt x="18381" y="9133"/>
                  </a:lnTo>
                  <a:lnTo>
                    <a:pt x="23437" y="4077"/>
                  </a:lnTo>
                  <a:lnTo>
                    <a:pt x="28742" y="1594"/>
                  </a:lnTo>
                  <a:lnTo>
                    <a:pt x="40771" y="0"/>
                  </a:lnTo>
                  <a:lnTo>
                    <a:pt x="42833" y="928"/>
                  </a:lnTo>
                  <a:lnTo>
                    <a:pt x="44207" y="2605"/>
                  </a:lnTo>
                  <a:lnTo>
                    <a:pt x="45124" y="4781"/>
                  </a:lnTo>
                  <a:lnTo>
                    <a:pt x="46413" y="17956"/>
                  </a:lnTo>
                  <a:lnTo>
                    <a:pt x="41739" y="35266"/>
                  </a:lnTo>
                  <a:lnTo>
                    <a:pt x="29619" y="60078"/>
                  </a:lnTo>
                  <a:lnTo>
                    <a:pt x="14891" y="76909"/>
                  </a:lnTo>
                  <a:lnTo>
                    <a:pt x="4412" y="83895"/>
                  </a:lnTo>
                  <a:lnTo>
                    <a:pt x="0" y="93205"/>
                  </a:lnTo>
                  <a:lnTo>
                    <a:pt x="37953" y="85857"/>
                  </a:lnTo>
                  <a:lnTo>
                    <a:pt x="75796" y="86460"/>
                  </a:lnTo>
                  <a:lnTo>
                    <a:pt x="123156" y="94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6" name="SMARTInkShape-Group202">
            <a:extLst>
              <a:ext uri="{FF2B5EF4-FFF2-40B4-BE49-F238E27FC236}">
                <a16:creationId xmlns:a16="http://schemas.microsoft.com/office/drawing/2014/main" id="{1E6A1CA9-8F12-A8F8-5427-A7F85E0D29DC}"/>
              </a:ext>
            </a:extLst>
          </p:cNvPr>
          <p:cNvGrpSpPr/>
          <p:nvPr/>
        </p:nvGrpSpPr>
        <p:grpSpPr>
          <a:xfrm>
            <a:off x="1885950" y="1457441"/>
            <a:ext cx="218193" cy="485660"/>
            <a:chOff x="1885950" y="1457441"/>
            <a:chExt cx="218193" cy="485660"/>
          </a:xfrm>
        </p:grpSpPr>
        <p:sp>
          <p:nvSpPr>
            <p:cNvPr id="903" name="SMARTInkShape-988">
              <a:extLst>
                <a:ext uri="{FF2B5EF4-FFF2-40B4-BE49-F238E27FC236}">
                  <a16:creationId xmlns:a16="http://schemas.microsoft.com/office/drawing/2014/main" id="{A53C011C-470A-319E-79B2-86821ED57C4B}"/>
                </a:ext>
              </a:extLst>
            </p:cNvPr>
            <p:cNvSpPr/>
            <p:nvPr>
              <p:custDataLst>
                <p:tags r:id="rId13"/>
              </p:custDataLst>
            </p:nvPr>
          </p:nvSpPr>
          <p:spPr>
            <a:xfrm>
              <a:off x="1914525" y="1457441"/>
              <a:ext cx="37985" cy="485660"/>
            </a:xfrm>
            <a:custGeom>
              <a:avLst/>
              <a:gdLst/>
              <a:ahLst/>
              <a:cxnLst/>
              <a:rect l="0" t="0" r="0" b="0"/>
              <a:pathLst>
                <a:path w="37985" h="485660">
                  <a:moveTo>
                    <a:pt x="28575" y="9409"/>
                  </a:moveTo>
                  <a:lnTo>
                    <a:pt x="28575" y="9409"/>
                  </a:lnTo>
                  <a:lnTo>
                    <a:pt x="37984" y="0"/>
                  </a:lnTo>
                  <a:lnTo>
                    <a:pt x="37019" y="16174"/>
                  </a:lnTo>
                  <a:lnTo>
                    <a:pt x="27734" y="57312"/>
                  </a:lnTo>
                  <a:lnTo>
                    <a:pt x="21623" y="101919"/>
                  </a:lnTo>
                  <a:lnTo>
                    <a:pt x="16990" y="141947"/>
                  </a:lnTo>
                  <a:lnTo>
                    <a:pt x="11737" y="180619"/>
                  </a:lnTo>
                  <a:lnTo>
                    <a:pt x="10180" y="218888"/>
                  </a:lnTo>
                  <a:lnTo>
                    <a:pt x="9655" y="264689"/>
                  </a:lnTo>
                  <a:lnTo>
                    <a:pt x="8493" y="310856"/>
                  </a:lnTo>
                  <a:lnTo>
                    <a:pt x="2987" y="344965"/>
                  </a:lnTo>
                  <a:lnTo>
                    <a:pt x="885" y="389644"/>
                  </a:lnTo>
                  <a:lnTo>
                    <a:pt x="175" y="431494"/>
                  </a:lnTo>
                  <a:lnTo>
                    <a:pt x="0" y="485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SMARTInkShape-989">
              <a:extLst>
                <a:ext uri="{FF2B5EF4-FFF2-40B4-BE49-F238E27FC236}">
                  <a16:creationId xmlns:a16="http://schemas.microsoft.com/office/drawing/2014/main" id="{5F61DAC9-3DCF-BCA5-2DF7-E1C904BA16B7}"/>
                </a:ext>
              </a:extLst>
            </p:cNvPr>
            <p:cNvSpPr/>
            <p:nvPr>
              <p:custDataLst>
                <p:tags r:id="rId14"/>
              </p:custDataLst>
            </p:nvPr>
          </p:nvSpPr>
          <p:spPr>
            <a:xfrm>
              <a:off x="1885950" y="1572185"/>
              <a:ext cx="140448" cy="119532"/>
            </a:xfrm>
            <a:custGeom>
              <a:avLst/>
              <a:gdLst/>
              <a:ahLst/>
              <a:cxnLst/>
              <a:rect l="0" t="0" r="0" b="0"/>
              <a:pathLst>
                <a:path w="140448" h="119532">
                  <a:moveTo>
                    <a:pt x="19050" y="66115"/>
                  </a:moveTo>
                  <a:lnTo>
                    <a:pt x="19050" y="66115"/>
                  </a:lnTo>
                  <a:lnTo>
                    <a:pt x="19050" y="61059"/>
                  </a:lnTo>
                  <a:lnTo>
                    <a:pt x="24107" y="47801"/>
                  </a:lnTo>
                  <a:lnTo>
                    <a:pt x="38348" y="28530"/>
                  </a:lnTo>
                  <a:lnTo>
                    <a:pt x="45618" y="21894"/>
                  </a:lnTo>
                  <a:lnTo>
                    <a:pt x="73210" y="3694"/>
                  </a:lnTo>
                  <a:lnTo>
                    <a:pt x="102042" y="0"/>
                  </a:lnTo>
                  <a:lnTo>
                    <a:pt x="114496" y="5333"/>
                  </a:lnTo>
                  <a:lnTo>
                    <a:pt x="120781" y="9719"/>
                  </a:lnTo>
                  <a:lnTo>
                    <a:pt x="130586" y="25881"/>
                  </a:lnTo>
                  <a:lnTo>
                    <a:pt x="140447" y="60637"/>
                  </a:lnTo>
                  <a:lnTo>
                    <a:pt x="139140" y="67755"/>
                  </a:lnTo>
                  <a:lnTo>
                    <a:pt x="132043" y="81307"/>
                  </a:lnTo>
                  <a:lnTo>
                    <a:pt x="116147" y="100838"/>
                  </a:lnTo>
                  <a:lnTo>
                    <a:pt x="101362" y="108006"/>
                  </a:lnTo>
                  <a:lnTo>
                    <a:pt x="56701" y="119531"/>
                  </a:lnTo>
                  <a:lnTo>
                    <a:pt x="0" y="1137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5" name="SMARTInkShape-990">
              <a:extLst>
                <a:ext uri="{FF2B5EF4-FFF2-40B4-BE49-F238E27FC236}">
                  <a16:creationId xmlns:a16="http://schemas.microsoft.com/office/drawing/2014/main" id="{B739D362-7AFA-99AC-CA08-C01800A121BE}"/>
                </a:ext>
              </a:extLst>
            </p:cNvPr>
            <p:cNvSpPr/>
            <p:nvPr>
              <p:custDataLst>
                <p:tags r:id="rId15"/>
              </p:custDataLst>
            </p:nvPr>
          </p:nvSpPr>
          <p:spPr>
            <a:xfrm>
              <a:off x="2085975" y="1714500"/>
              <a:ext cx="18168" cy="133351"/>
            </a:xfrm>
            <a:custGeom>
              <a:avLst/>
              <a:gdLst/>
              <a:ahLst/>
              <a:cxnLst/>
              <a:rect l="0" t="0" r="0" b="0"/>
              <a:pathLst>
                <a:path w="18168" h="133351">
                  <a:moveTo>
                    <a:pt x="9525" y="0"/>
                  </a:moveTo>
                  <a:lnTo>
                    <a:pt x="9525" y="0"/>
                  </a:lnTo>
                  <a:lnTo>
                    <a:pt x="14582" y="0"/>
                  </a:lnTo>
                  <a:lnTo>
                    <a:pt x="16071" y="1058"/>
                  </a:lnTo>
                  <a:lnTo>
                    <a:pt x="17064" y="2822"/>
                  </a:lnTo>
                  <a:lnTo>
                    <a:pt x="18167" y="9721"/>
                  </a:lnTo>
                  <a:lnTo>
                    <a:pt x="17730" y="31455"/>
                  </a:lnTo>
                  <a:lnTo>
                    <a:pt x="10814" y="76579"/>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SMARTInkShape-Group203">
            <a:extLst>
              <a:ext uri="{FF2B5EF4-FFF2-40B4-BE49-F238E27FC236}">
                <a16:creationId xmlns:a16="http://schemas.microsoft.com/office/drawing/2014/main" id="{89C68900-189D-6013-AB59-BCEC938C8303}"/>
              </a:ext>
            </a:extLst>
          </p:cNvPr>
          <p:cNvGrpSpPr/>
          <p:nvPr/>
        </p:nvGrpSpPr>
        <p:grpSpPr>
          <a:xfrm>
            <a:off x="1352550" y="1571625"/>
            <a:ext cx="28576" cy="133351"/>
            <a:chOff x="1352550" y="1571625"/>
            <a:chExt cx="28576" cy="133351"/>
          </a:xfrm>
        </p:grpSpPr>
        <p:sp>
          <p:nvSpPr>
            <p:cNvPr id="907" name="SMARTInkShape-991">
              <a:extLst>
                <a:ext uri="{FF2B5EF4-FFF2-40B4-BE49-F238E27FC236}">
                  <a16:creationId xmlns:a16="http://schemas.microsoft.com/office/drawing/2014/main" id="{D9E67843-E94A-5C8A-09F3-574560E954F1}"/>
                </a:ext>
              </a:extLst>
            </p:cNvPr>
            <p:cNvSpPr/>
            <p:nvPr>
              <p:custDataLst>
                <p:tags r:id="rId11"/>
              </p:custDataLst>
            </p:nvPr>
          </p:nvSpPr>
          <p:spPr>
            <a:xfrm>
              <a:off x="1371600" y="1571625"/>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8" name="SMARTInkShape-992">
              <a:extLst>
                <a:ext uri="{FF2B5EF4-FFF2-40B4-BE49-F238E27FC236}">
                  <a16:creationId xmlns:a16="http://schemas.microsoft.com/office/drawing/2014/main" id="{10C09DB2-02B2-74D6-11EC-2D240CB275E6}"/>
                </a:ext>
              </a:extLst>
            </p:cNvPr>
            <p:cNvSpPr/>
            <p:nvPr>
              <p:custDataLst>
                <p:tags r:id="rId12"/>
              </p:custDataLst>
            </p:nvPr>
          </p:nvSpPr>
          <p:spPr>
            <a:xfrm>
              <a:off x="1352550" y="1676400"/>
              <a:ext cx="19051" cy="28576"/>
            </a:xfrm>
            <a:custGeom>
              <a:avLst/>
              <a:gdLst/>
              <a:ahLst/>
              <a:cxnLst/>
              <a:rect l="0" t="0" r="0" b="0"/>
              <a:pathLst>
                <a:path w="19051" h="28576">
                  <a:moveTo>
                    <a:pt x="19050" y="0"/>
                  </a:moveTo>
                  <a:lnTo>
                    <a:pt x="19050" y="0"/>
                  </a:lnTo>
                  <a:lnTo>
                    <a:pt x="1716" y="17334"/>
                  </a:lnTo>
                  <a:lnTo>
                    <a:pt x="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4" name="SMARTInkShape-Group204">
            <a:extLst>
              <a:ext uri="{FF2B5EF4-FFF2-40B4-BE49-F238E27FC236}">
                <a16:creationId xmlns:a16="http://schemas.microsoft.com/office/drawing/2014/main" id="{BB8D092A-D1ED-73B2-D79D-0146E54473E9}"/>
              </a:ext>
            </a:extLst>
          </p:cNvPr>
          <p:cNvGrpSpPr/>
          <p:nvPr/>
        </p:nvGrpSpPr>
        <p:grpSpPr>
          <a:xfrm>
            <a:off x="691068" y="1428787"/>
            <a:ext cx="422693" cy="396130"/>
            <a:chOff x="691068" y="1428787"/>
            <a:chExt cx="422693" cy="396130"/>
          </a:xfrm>
        </p:grpSpPr>
        <p:sp>
          <p:nvSpPr>
            <p:cNvPr id="910" name="SMARTInkShape-993">
              <a:extLst>
                <a:ext uri="{FF2B5EF4-FFF2-40B4-BE49-F238E27FC236}">
                  <a16:creationId xmlns:a16="http://schemas.microsoft.com/office/drawing/2014/main" id="{D72486AA-BB2C-028A-15F3-02D84ABC82E4}"/>
                </a:ext>
              </a:extLst>
            </p:cNvPr>
            <p:cNvSpPr/>
            <p:nvPr>
              <p:custDataLst>
                <p:tags r:id="rId7"/>
              </p:custDataLst>
            </p:nvPr>
          </p:nvSpPr>
          <p:spPr>
            <a:xfrm>
              <a:off x="691068" y="1428787"/>
              <a:ext cx="61292" cy="342864"/>
            </a:xfrm>
            <a:custGeom>
              <a:avLst/>
              <a:gdLst/>
              <a:ahLst/>
              <a:cxnLst/>
              <a:rect l="0" t="0" r="0" b="0"/>
              <a:pathLst>
                <a:path w="61292" h="342864">
                  <a:moveTo>
                    <a:pt x="51882" y="19013"/>
                  </a:moveTo>
                  <a:lnTo>
                    <a:pt x="51882" y="19013"/>
                  </a:lnTo>
                  <a:lnTo>
                    <a:pt x="60083" y="10812"/>
                  </a:lnTo>
                  <a:lnTo>
                    <a:pt x="61291" y="1403"/>
                  </a:lnTo>
                  <a:lnTo>
                    <a:pt x="60271" y="923"/>
                  </a:lnTo>
                  <a:lnTo>
                    <a:pt x="55896" y="247"/>
                  </a:lnTo>
                  <a:lnTo>
                    <a:pt x="58252" y="89"/>
                  </a:lnTo>
                  <a:lnTo>
                    <a:pt x="58246" y="47"/>
                  </a:lnTo>
                  <a:lnTo>
                    <a:pt x="55416" y="0"/>
                  </a:lnTo>
                  <a:lnTo>
                    <a:pt x="54238" y="1046"/>
                  </a:lnTo>
                  <a:lnTo>
                    <a:pt x="52929" y="5031"/>
                  </a:lnTo>
                  <a:lnTo>
                    <a:pt x="49198" y="42807"/>
                  </a:lnTo>
                  <a:lnTo>
                    <a:pt x="41562" y="83213"/>
                  </a:lnTo>
                  <a:lnTo>
                    <a:pt x="36712" y="116338"/>
                  </a:lnTo>
                  <a:lnTo>
                    <a:pt x="32923" y="162620"/>
                  </a:lnTo>
                  <a:lnTo>
                    <a:pt x="25568" y="199499"/>
                  </a:lnTo>
                  <a:lnTo>
                    <a:pt x="16686" y="241941"/>
                  </a:lnTo>
                  <a:lnTo>
                    <a:pt x="7352" y="281798"/>
                  </a:lnTo>
                  <a:lnTo>
                    <a:pt x="0" y="317244"/>
                  </a:lnTo>
                  <a:lnTo>
                    <a:pt x="4257" y="3428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SMARTInkShape-994">
              <a:extLst>
                <a:ext uri="{FF2B5EF4-FFF2-40B4-BE49-F238E27FC236}">
                  <a16:creationId xmlns:a16="http://schemas.microsoft.com/office/drawing/2014/main" id="{0A1BD28F-5EA8-26F2-C3B2-007F72728370}"/>
                </a:ext>
              </a:extLst>
            </p:cNvPr>
            <p:cNvSpPr/>
            <p:nvPr>
              <p:custDataLst>
                <p:tags r:id="rId8"/>
              </p:custDataLst>
            </p:nvPr>
          </p:nvSpPr>
          <p:spPr>
            <a:xfrm>
              <a:off x="876662" y="1467751"/>
              <a:ext cx="28098" cy="303900"/>
            </a:xfrm>
            <a:custGeom>
              <a:avLst/>
              <a:gdLst/>
              <a:ahLst/>
              <a:cxnLst/>
              <a:rect l="0" t="0" r="0" b="0"/>
              <a:pathLst>
                <a:path w="28098" h="303900">
                  <a:moveTo>
                    <a:pt x="18688" y="27674"/>
                  </a:moveTo>
                  <a:lnTo>
                    <a:pt x="18688" y="27674"/>
                  </a:lnTo>
                  <a:lnTo>
                    <a:pt x="23745" y="22618"/>
                  </a:lnTo>
                  <a:lnTo>
                    <a:pt x="26227" y="14491"/>
                  </a:lnTo>
                  <a:lnTo>
                    <a:pt x="28097" y="0"/>
                  </a:lnTo>
                  <a:lnTo>
                    <a:pt x="20586" y="42786"/>
                  </a:lnTo>
                  <a:lnTo>
                    <a:pt x="11959" y="82481"/>
                  </a:lnTo>
                  <a:lnTo>
                    <a:pt x="3759" y="127286"/>
                  </a:lnTo>
                  <a:lnTo>
                    <a:pt x="859" y="173017"/>
                  </a:lnTo>
                  <a:lnTo>
                    <a:pt x="0" y="211732"/>
                  </a:lnTo>
                  <a:lnTo>
                    <a:pt x="2532" y="247672"/>
                  </a:lnTo>
                  <a:lnTo>
                    <a:pt x="18688" y="303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2" name="SMARTInkShape-995">
              <a:extLst>
                <a:ext uri="{FF2B5EF4-FFF2-40B4-BE49-F238E27FC236}">
                  <a16:creationId xmlns:a16="http://schemas.microsoft.com/office/drawing/2014/main" id="{5272D035-0313-F991-59DF-DF02790554C7}"/>
                </a:ext>
              </a:extLst>
            </p:cNvPr>
            <p:cNvSpPr/>
            <p:nvPr>
              <p:custDataLst>
                <p:tags r:id="rId9"/>
              </p:custDataLst>
            </p:nvPr>
          </p:nvSpPr>
          <p:spPr>
            <a:xfrm>
              <a:off x="723900" y="1638300"/>
              <a:ext cx="142876" cy="19051"/>
            </a:xfrm>
            <a:custGeom>
              <a:avLst/>
              <a:gdLst/>
              <a:ahLst/>
              <a:cxnLst/>
              <a:rect l="0" t="0" r="0" b="0"/>
              <a:pathLst>
                <a:path w="142876" h="19051">
                  <a:moveTo>
                    <a:pt x="0" y="19050"/>
                  </a:moveTo>
                  <a:lnTo>
                    <a:pt x="0" y="19050"/>
                  </a:lnTo>
                  <a:lnTo>
                    <a:pt x="40020" y="16228"/>
                  </a:lnTo>
                  <a:lnTo>
                    <a:pt x="85057" y="10114"/>
                  </a:lnTo>
                  <a:lnTo>
                    <a:pt x="107399" y="6877"/>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SMARTInkShape-996">
              <a:extLst>
                <a:ext uri="{FF2B5EF4-FFF2-40B4-BE49-F238E27FC236}">
                  <a16:creationId xmlns:a16="http://schemas.microsoft.com/office/drawing/2014/main" id="{23FA2C33-2819-4A90-82B2-1134129C3A5C}"/>
                </a:ext>
              </a:extLst>
            </p:cNvPr>
            <p:cNvSpPr/>
            <p:nvPr>
              <p:custDataLst>
                <p:tags r:id="rId10"/>
              </p:custDataLst>
            </p:nvPr>
          </p:nvSpPr>
          <p:spPr>
            <a:xfrm>
              <a:off x="1011527" y="1695042"/>
              <a:ext cx="102234" cy="129875"/>
            </a:xfrm>
            <a:custGeom>
              <a:avLst/>
              <a:gdLst/>
              <a:ahLst/>
              <a:cxnLst/>
              <a:rect l="0" t="0" r="0" b="0"/>
              <a:pathLst>
                <a:path w="102234" h="129875">
                  <a:moveTo>
                    <a:pt x="36223" y="28983"/>
                  </a:moveTo>
                  <a:lnTo>
                    <a:pt x="36223" y="28983"/>
                  </a:lnTo>
                  <a:lnTo>
                    <a:pt x="44424" y="28983"/>
                  </a:lnTo>
                  <a:lnTo>
                    <a:pt x="44865" y="27925"/>
                  </a:lnTo>
                  <a:lnTo>
                    <a:pt x="45738" y="11373"/>
                  </a:lnTo>
                  <a:lnTo>
                    <a:pt x="44683" y="10893"/>
                  </a:lnTo>
                  <a:lnTo>
                    <a:pt x="32490" y="10060"/>
                  </a:lnTo>
                  <a:lnTo>
                    <a:pt x="26450" y="12811"/>
                  </a:lnTo>
                  <a:lnTo>
                    <a:pt x="23358" y="15027"/>
                  </a:lnTo>
                  <a:lnTo>
                    <a:pt x="4459" y="53785"/>
                  </a:lnTo>
                  <a:lnTo>
                    <a:pt x="0" y="78312"/>
                  </a:lnTo>
                  <a:lnTo>
                    <a:pt x="4602" y="93593"/>
                  </a:lnTo>
                  <a:lnTo>
                    <a:pt x="24803" y="120650"/>
                  </a:lnTo>
                  <a:lnTo>
                    <a:pt x="33969" y="127932"/>
                  </a:lnTo>
                  <a:lnTo>
                    <a:pt x="37896" y="129874"/>
                  </a:lnTo>
                  <a:lnTo>
                    <a:pt x="53547" y="126387"/>
                  </a:lnTo>
                  <a:lnTo>
                    <a:pt x="63647" y="122494"/>
                  </a:lnTo>
                  <a:lnTo>
                    <a:pt x="77692" y="109702"/>
                  </a:lnTo>
                  <a:lnTo>
                    <a:pt x="95332" y="75619"/>
                  </a:lnTo>
                  <a:lnTo>
                    <a:pt x="101403" y="44859"/>
                  </a:lnTo>
                  <a:lnTo>
                    <a:pt x="102233" y="27572"/>
                  </a:lnTo>
                  <a:lnTo>
                    <a:pt x="96958" y="12128"/>
                  </a:lnTo>
                  <a:lnTo>
                    <a:pt x="92588" y="5046"/>
                  </a:lnTo>
                  <a:lnTo>
                    <a:pt x="87558" y="1384"/>
                  </a:lnTo>
                  <a:lnTo>
                    <a:pt x="82088" y="0"/>
                  </a:lnTo>
                  <a:lnTo>
                    <a:pt x="70366" y="1285"/>
                  </a:lnTo>
                  <a:lnTo>
                    <a:pt x="52925" y="7959"/>
                  </a:lnTo>
                  <a:lnTo>
                    <a:pt x="36223" y="194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a:t>
            </a:r>
          </a:p>
        </p:txBody>
      </p:sp>
      <p:sp>
        <p:nvSpPr>
          <p:cNvPr id="3" name="Content Placeholder 2"/>
          <p:cNvSpPr>
            <a:spLocks noGrp="1"/>
          </p:cNvSpPr>
          <p:nvPr>
            <p:ph idx="1"/>
          </p:nvPr>
        </p:nvSpPr>
        <p:spPr>
          <a:xfrm>
            <a:off x="457200" y="1280160"/>
            <a:ext cx="5562600" cy="2225040"/>
          </a:xfrm>
        </p:spPr>
        <p:txBody>
          <a:bodyPr>
            <a:noAutofit/>
          </a:bodyPr>
          <a:lstStyle/>
          <a:p>
            <a:r>
              <a:rPr lang="en-US" dirty="0"/>
              <a:t>A cell phone executive has recently been bombarded with complaints from his customers about defective cell phones. He has two plants which produce the cell phones, and he is not sure where the defective phones are coming from. In the past, </a:t>
            </a:r>
          </a:p>
        </p:txBody>
      </p:sp>
      <p:pic>
        <p:nvPicPr>
          <p:cNvPr id="287746" name="Picture 2"/>
          <p:cNvPicPr>
            <a:picLocks noChangeAspect="1" noChangeArrowheads="1"/>
          </p:cNvPicPr>
          <p:nvPr/>
        </p:nvPicPr>
        <p:blipFill>
          <a:blip r:embed="rId5" cstate="print"/>
          <a:srcRect/>
          <a:stretch>
            <a:fillRect/>
          </a:stretch>
        </p:blipFill>
        <p:spPr bwMode="auto">
          <a:xfrm>
            <a:off x="6010276" y="1752600"/>
            <a:ext cx="2828924" cy="1981200"/>
          </a:xfrm>
          <a:prstGeom prst="rect">
            <a:avLst/>
          </a:prstGeom>
          <a:noFill/>
          <a:ln w="9525">
            <a:noFill/>
            <a:miter lim="800000"/>
            <a:headEnd/>
            <a:tailEnd/>
          </a:ln>
        </p:spPr>
      </p:pic>
      <p:sp>
        <p:nvSpPr>
          <p:cNvPr id="5" name="Rectangle 4"/>
          <p:cNvSpPr/>
          <p:nvPr/>
        </p:nvSpPr>
        <p:spPr>
          <a:xfrm>
            <a:off x="457200" y="4249723"/>
            <a:ext cx="8305800" cy="1815882"/>
          </a:xfrm>
          <a:prstGeom prst="rect">
            <a:avLst/>
          </a:prstGeom>
        </p:spPr>
        <p:txBody>
          <a:bodyPr wrap="square">
            <a:spAutoFit/>
          </a:bodyPr>
          <a:lstStyle/>
          <a:p>
            <a:r>
              <a:rPr lang="en-US" sz="2800" dirty="0"/>
              <a:t>the plants have had good control over the number of defective phones produced. Because of the recent flurry of complaints, he thinks that one of the plants may have lost control over its production process.</a:t>
            </a:r>
          </a:p>
        </p:txBody>
      </p:sp>
      <p:sp>
        <p:nvSpPr>
          <p:cNvPr id="11" name="SMARTInkShape-997">
            <a:extLst>
              <a:ext uri="{FF2B5EF4-FFF2-40B4-BE49-F238E27FC236}">
                <a16:creationId xmlns:a16="http://schemas.microsoft.com/office/drawing/2014/main" id="{241129ED-48CD-4A58-97BF-5075D01B7CE4}"/>
              </a:ext>
            </a:extLst>
          </p:cNvPr>
          <p:cNvSpPr/>
          <p:nvPr>
            <p:custDataLst>
              <p:tags r:id="rId1"/>
            </p:custDataLst>
          </p:nvPr>
        </p:nvSpPr>
        <p:spPr>
          <a:xfrm>
            <a:off x="4457979" y="2609853"/>
            <a:ext cx="647422" cy="19048"/>
          </a:xfrm>
          <a:custGeom>
            <a:avLst/>
            <a:gdLst/>
            <a:ahLst/>
            <a:cxnLst/>
            <a:rect l="0" t="0" r="0" b="0"/>
            <a:pathLst>
              <a:path w="647422" h="19048">
                <a:moveTo>
                  <a:pt x="18771" y="19047"/>
                </a:moveTo>
                <a:lnTo>
                  <a:pt x="18771" y="19047"/>
                </a:lnTo>
                <a:lnTo>
                  <a:pt x="13715" y="19047"/>
                </a:lnTo>
                <a:lnTo>
                  <a:pt x="12226" y="17989"/>
                </a:lnTo>
                <a:lnTo>
                  <a:pt x="11232" y="16225"/>
                </a:lnTo>
                <a:lnTo>
                  <a:pt x="9249" y="9532"/>
                </a:lnTo>
                <a:lnTo>
                  <a:pt x="114" y="9522"/>
                </a:lnTo>
                <a:lnTo>
                  <a:pt x="5287" y="9522"/>
                </a:lnTo>
                <a:lnTo>
                  <a:pt x="0" y="9522"/>
                </a:lnTo>
                <a:lnTo>
                  <a:pt x="43342" y="9522"/>
                </a:lnTo>
                <a:lnTo>
                  <a:pt x="86173" y="9522"/>
                </a:lnTo>
                <a:lnTo>
                  <a:pt x="124748" y="9522"/>
                </a:lnTo>
                <a:lnTo>
                  <a:pt x="160826" y="9522"/>
                </a:lnTo>
                <a:lnTo>
                  <a:pt x="204560" y="9522"/>
                </a:lnTo>
                <a:lnTo>
                  <a:pt x="251031" y="9522"/>
                </a:lnTo>
                <a:lnTo>
                  <a:pt x="298315" y="9522"/>
                </a:lnTo>
                <a:lnTo>
                  <a:pt x="345838" y="9522"/>
                </a:lnTo>
                <a:lnTo>
                  <a:pt x="393433" y="9522"/>
                </a:lnTo>
                <a:lnTo>
                  <a:pt x="439991" y="9522"/>
                </a:lnTo>
                <a:lnTo>
                  <a:pt x="481068" y="8464"/>
                </a:lnTo>
                <a:lnTo>
                  <a:pt x="527229" y="1983"/>
                </a:lnTo>
                <a:lnTo>
                  <a:pt x="569583" y="258"/>
                </a:lnTo>
                <a:lnTo>
                  <a:pt x="614581" y="4"/>
                </a:lnTo>
                <a:lnTo>
                  <a:pt x="621536" y="0"/>
                </a:lnTo>
                <a:lnTo>
                  <a:pt x="628156" y="2820"/>
                </a:lnTo>
                <a:lnTo>
                  <a:pt x="634625" y="6544"/>
                </a:lnTo>
                <a:lnTo>
                  <a:pt x="646861" y="9406"/>
                </a:lnTo>
                <a:lnTo>
                  <a:pt x="647421" y="19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998">
            <a:extLst>
              <a:ext uri="{FF2B5EF4-FFF2-40B4-BE49-F238E27FC236}">
                <a16:creationId xmlns:a16="http://schemas.microsoft.com/office/drawing/2014/main" id="{63B79D0A-E3BF-045F-0C1C-3991B56B4802}"/>
              </a:ext>
            </a:extLst>
          </p:cNvPr>
          <p:cNvSpPr/>
          <p:nvPr>
            <p:custDataLst>
              <p:tags r:id="rId2"/>
            </p:custDataLst>
          </p:nvPr>
        </p:nvSpPr>
        <p:spPr>
          <a:xfrm>
            <a:off x="762000" y="3070591"/>
            <a:ext cx="390526" cy="34525"/>
          </a:xfrm>
          <a:custGeom>
            <a:avLst/>
            <a:gdLst/>
            <a:ahLst/>
            <a:cxnLst/>
            <a:rect l="0" t="0" r="0" b="0"/>
            <a:pathLst>
              <a:path w="390526" h="34525">
                <a:moveTo>
                  <a:pt x="0" y="25034"/>
                </a:moveTo>
                <a:lnTo>
                  <a:pt x="0" y="25034"/>
                </a:lnTo>
                <a:lnTo>
                  <a:pt x="0" y="30090"/>
                </a:lnTo>
                <a:lnTo>
                  <a:pt x="2117" y="31580"/>
                </a:lnTo>
                <a:lnTo>
                  <a:pt x="16267" y="33676"/>
                </a:lnTo>
                <a:lnTo>
                  <a:pt x="54601" y="34384"/>
                </a:lnTo>
                <a:lnTo>
                  <a:pt x="97334" y="34524"/>
                </a:lnTo>
                <a:lnTo>
                  <a:pt x="139612" y="29492"/>
                </a:lnTo>
                <a:lnTo>
                  <a:pt x="182242" y="26355"/>
                </a:lnTo>
                <a:lnTo>
                  <a:pt x="229085" y="17690"/>
                </a:lnTo>
                <a:lnTo>
                  <a:pt x="268725" y="9923"/>
                </a:lnTo>
                <a:lnTo>
                  <a:pt x="315505" y="6330"/>
                </a:lnTo>
                <a:lnTo>
                  <a:pt x="329726" y="5028"/>
                </a:lnTo>
                <a:lnTo>
                  <a:pt x="340926" y="973"/>
                </a:lnTo>
                <a:lnTo>
                  <a:pt x="345817" y="527"/>
                </a:lnTo>
                <a:lnTo>
                  <a:pt x="357758" y="2838"/>
                </a:lnTo>
                <a:lnTo>
                  <a:pt x="364673" y="0"/>
                </a:lnTo>
                <a:lnTo>
                  <a:pt x="390525" y="5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99">
            <a:extLst>
              <a:ext uri="{FF2B5EF4-FFF2-40B4-BE49-F238E27FC236}">
                <a16:creationId xmlns:a16="http://schemas.microsoft.com/office/drawing/2014/main" id="{054C0A2E-5E26-8D1C-E5BD-D82D7FA87D3C}"/>
              </a:ext>
            </a:extLst>
          </p:cNvPr>
          <p:cNvSpPr/>
          <p:nvPr>
            <p:custDataLst>
              <p:tags r:id="rId3"/>
            </p:custDataLst>
          </p:nvPr>
        </p:nvSpPr>
        <p:spPr>
          <a:xfrm>
            <a:off x="3383324" y="3038475"/>
            <a:ext cx="493352" cy="19038"/>
          </a:xfrm>
          <a:custGeom>
            <a:avLst/>
            <a:gdLst/>
            <a:ahLst/>
            <a:cxnLst/>
            <a:rect l="0" t="0" r="0" b="0"/>
            <a:pathLst>
              <a:path w="493352" h="19038">
                <a:moveTo>
                  <a:pt x="36151" y="0"/>
                </a:moveTo>
                <a:lnTo>
                  <a:pt x="36151" y="0"/>
                </a:lnTo>
                <a:lnTo>
                  <a:pt x="0" y="0"/>
                </a:lnTo>
                <a:lnTo>
                  <a:pt x="8741" y="5056"/>
                </a:lnTo>
                <a:lnTo>
                  <a:pt x="54529" y="15188"/>
                </a:lnTo>
                <a:lnTo>
                  <a:pt x="87711" y="17334"/>
                </a:lnTo>
                <a:lnTo>
                  <a:pt x="126922" y="18542"/>
                </a:lnTo>
                <a:lnTo>
                  <a:pt x="163706" y="18899"/>
                </a:lnTo>
                <a:lnTo>
                  <a:pt x="201415" y="19005"/>
                </a:lnTo>
                <a:lnTo>
                  <a:pt x="239399" y="19037"/>
                </a:lnTo>
                <a:lnTo>
                  <a:pt x="283615" y="12502"/>
                </a:lnTo>
                <a:lnTo>
                  <a:pt x="321729" y="10407"/>
                </a:lnTo>
                <a:lnTo>
                  <a:pt x="369122" y="8728"/>
                </a:lnTo>
                <a:lnTo>
                  <a:pt x="412368" y="2038"/>
                </a:lnTo>
                <a:lnTo>
                  <a:pt x="451719" y="402"/>
                </a:lnTo>
                <a:lnTo>
                  <a:pt x="4933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a:t>
            </a:r>
          </a:p>
        </p:txBody>
      </p:sp>
      <p:sp>
        <p:nvSpPr>
          <p:cNvPr id="3" name="Content Placeholder 2"/>
          <p:cNvSpPr>
            <a:spLocks noGrp="1"/>
          </p:cNvSpPr>
          <p:nvPr>
            <p:ph idx="1"/>
          </p:nvPr>
        </p:nvSpPr>
        <p:spPr>
          <a:xfrm>
            <a:off x="457200" y="1280160"/>
            <a:ext cx="8229600" cy="4511040"/>
          </a:xfrm>
        </p:spPr>
        <p:txBody>
          <a:bodyPr>
            <a:noAutofit/>
          </a:bodyPr>
          <a:lstStyle/>
          <a:p>
            <a:r>
              <a:rPr lang="en-US" dirty="0"/>
              <a:t>To test this theory, he randomly selects </a:t>
            </a:r>
            <a:r>
              <a:rPr lang="en-US" dirty="0">
                <a:solidFill>
                  <a:srgbClr val="0000FF"/>
                </a:solidFill>
              </a:rPr>
              <a:t>200</a:t>
            </a:r>
            <a:r>
              <a:rPr lang="en-US" dirty="0"/>
              <a:t> phones from each of the plants and counts the number of defective phones. The results of the survey are displayed in the table.</a:t>
            </a:r>
          </a:p>
        </p:txBody>
      </p:sp>
      <p:graphicFrame>
        <p:nvGraphicFramePr>
          <p:cNvPr id="6" name="object 3"/>
          <p:cNvGraphicFramePr>
            <a:graphicFrameLocks noGrp="1"/>
          </p:cNvGraphicFramePr>
          <p:nvPr/>
        </p:nvGraphicFramePr>
        <p:xfrm>
          <a:off x="1600200" y="3225800"/>
          <a:ext cx="5943600" cy="1270000"/>
        </p:xfrm>
        <a:graphic>
          <a:graphicData uri="http://schemas.openxmlformats.org/drawingml/2006/table">
            <a:tbl>
              <a:tblPr firstRow="1" bandRow="1">
                <a:tableStyleId>{5C22544A-7EE6-4342-B048-85BDC9FD1C3A}</a:tableStyleId>
              </a:tblPr>
              <a:tblGrid>
                <a:gridCol w="1336177">
                  <a:extLst>
                    <a:ext uri="{9D8B030D-6E8A-4147-A177-3AD203B41FA5}">
                      <a16:colId xmlns:a16="http://schemas.microsoft.com/office/drawing/2014/main" val="20000"/>
                    </a:ext>
                  </a:extLst>
                </a:gridCol>
                <a:gridCol w="2135116">
                  <a:extLst>
                    <a:ext uri="{9D8B030D-6E8A-4147-A177-3AD203B41FA5}">
                      <a16:colId xmlns:a16="http://schemas.microsoft.com/office/drawing/2014/main" val="20001"/>
                    </a:ext>
                  </a:extLst>
                </a:gridCol>
                <a:gridCol w="2472307">
                  <a:extLst>
                    <a:ext uri="{9D8B030D-6E8A-4147-A177-3AD203B41FA5}">
                      <a16:colId xmlns:a16="http://schemas.microsoft.com/office/drawing/2014/main" val="20002"/>
                    </a:ext>
                  </a:extLst>
                </a:gridCol>
              </a:tblGrid>
              <a:tr h="304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Cell Phone Survey Data </a:t>
                      </a:r>
                    </a:p>
                  </a:txBody>
                  <a:tcPr marL="0" marR="0" marT="0" marB="0"/>
                </a:tc>
                <a:tc hMerge="1">
                  <a:txBody>
                    <a:bodyPr/>
                    <a:lstStyle/>
                    <a:p>
                      <a:pPr marL="10795" algn="ctr">
                        <a:lnSpc>
                          <a:spcPct val="100000"/>
                        </a:lnSpc>
                        <a:spcBef>
                          <a:spcPts val="150"/>
                        </a:spcBef>
                      </a:pPr>
                      <a:endParaRPr sz="1000">
                        <a:latin typeface="Roboto Condensed"/>
                        <a:cs typeface="Roboto Condensed"/>
                      </a:endParaRPr>
                    </a:p>
                  </a:txBody>
                  <a:tcPr marL="0" marR="0" marT="19050" marB="0"/>
                </a:tc>
                <a:tc hMerge="1">
                  <a:txBody>
                    <a:bodyPr/>
                    <a:lstStyle/>
                    <a:p>
                      <a:pPr marL="1079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algn="ctr">
                        <a:lnSpc>
                          <a:spcPct val="100000"/>
                        </a:lnSpc>
                      </a:pPr>
                      <a:endParaRPr sz="2000" b="1" dirty="0">
                        <a:solidFill>
                          <a:srgbClr val="000000"/>
                        </a:solidFill>
                        <a:latin typeface="Times New Roman"/>
                        <a:cs typeface="Times New Roman"/>
                      </a:endParaRPr>
                    </a:p>
                  </a:txBody>
                  <a:tcPr marL="0" marR="0" marT="0" marB="0"/>
                </a:tc>
                <a:tc>
                  <a:txBody>
                    <a:bodyPr/>
                    <a:lstStyle/>
                    <a:p>
                      <a:pPr marL="10795" algn="ctr">
                        <a:lnSpc>
                          <a:spcPct val="100000"/>
                        </a:lnSpc>
                        <a:spcBef>
                          <a:spcPts val="150"/>
                        </a:spcBef>
                      </a:pPr>
                      <a:r>
                        <a:rPr sz="2000" b="1" spc="-5" dirty="0">
                          <a:solidFill>
                            <a:srgbClr val="000000"/>
                          </a:solidFill>
                        </a:rPr>
                        <a:t>Number</a:t>
                      </a:r>
                      <a:r>
                        <a:rPr sz="2000" b="1" spc="-30" dirty="0">
                          <a:solidFill>
                            <a:srgbClr val="000000"/>
                          </a:solidFill>
                        </a:rPr>
                        <a:t> </a:t>
                      </a:r>
                      <a:r>
                        <a:rPr sz="2000" b="1" spc="-5" dirty="0">
                          <a:solidFill>
                            <a:srgbClr val="000000"/>
                          </a:solidFill>
                        </a:rPr>
                        <a:t>Sampled</a:t>
                      </a:r>
                      <a:endParaRPr sz="2000" b="1" dirty="0">
                        <a:solidFill>
                          <a:srgbClr val="000000"/>
                        </a:solidFill>
                        <a:latin typeface="Roboto Condensed"/>
                        <a:cs typeface="Roboto Condensed"/>
                      </a:endParaRPr>
                    </a:p>
                  </a:txBody>
                  <a:tcPr marL="0" marR="0" marT="19050" marB="0"/>
                </a:tc>
                <a:tc>
                  <a:txBody>
                    <a:bodyPr/>
                    <a:lstStyle/>
                    <a:p>
                      <a:pPr marL="10795" algn="ctr">
                        <a:lnSpc>
                          <a:spcPct val="100000"/>
                        </a:lnSpc>
                        <a:spcBef>
                          <a:spcPts val="150"/>
                        </a:spcBef>
                      </a:pPr>
                      <a:r>
                        <a:rPr sz="2000" b="1" spc="-5" dirty="0">
                          <a:solidFill>
                            <a:srgbClr val="000000"/>
                          </a:solidFill>
                        </a:rPr>
                        <a:t>Number </a:t>
                      </a:r>
                      <a:r>
                        <a:rPr sz="2000" b="1" dirty="0">
                          <a:solidFill>
                            <a:srgbClr val="000000"/>
                          </a:solidFill>
                        </a:rPr>
                        <a:t>of</a:t>
                      </a:r>
                      <a:r>
                        <a:rPr sz="2000" b="1" spc="-35" dirty="0">
                          <a:solidFill>
                            <a:srgbClr val="000000"/>
                          </a:solidFill>
                        </a:rPr>
                        <a:t> </a:t>
                      </a:r>
                      <a:r>
                        <a:rPr sz="2000" b="1" spc="-5" dirty="0">
                          <a:solidFill>
                            <a:srgbClr val="000000"/>
                          </a:solidFill>
                        </a:rPr>
                        <a:t>Defectives</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L="94615" algn="ctr">
                        <a:lnSpc>
                          <a:spcPct val="100000"/>
                        </a:lnSpc>
                        <a:spcBef>
                          <a:spcPts val="125"/>
                        </a:spcBef>
                      </a:pPr>
                      <a:r>
                        <a:rPr sz="2000" dirty="0">
                          <a:solidFill>
                            <a:srgbClr val="000000"/>
                          </a:solidFill>
                        </a:rPr>
                        <a:t>Plant</a:t>
                      </a:r>
                      <a:r>
                        <a:rPr sz="2000" spc="-20" dirty="0">
                          <a:solidFill>
                            <a:srgbClr val="000000"/>
                          </a:solidFill>
                        </a:rPr>
                        <a:t> </a:t>
                      </a:r>
                      <a:r>
                        <a:rPr sz="2000" dirty="0">
                          <a:solidFill>
                            <a:srgbClr val="000000"/>
                          </a:solidFill>
                        </a:rPr>
                        <a:t>A</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200</a:t>
                      </a:r>
                      <a:endParaRPr sz="20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2000" dirty="0">
                          <a:solidFill>
                            <a:srgbClr val="000000"/>
                          </a:solidFill>
                        </a:rPr>
                        <a:t>12</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99060" algn="ctr">
                        <a:lnSpc>
                          <a:spcPct val="100000"/>
                        </a:lnSpc>
                        <a:spcBef>
                          <a:spcPts val="125"/>
                        </a:spcBef>
                      </a:pPr>
                      <a:r>
                        <a:rPr sz="2000" dirty="0">
                          <a:solidFill>
                            <a:srgbClr val="000000"/>
                          </a:solidFill>
                        </a:rPr>
                        <a:t>Plant</a:t>
                      </a:r>
                      <a:r>
                        <a:rPr sz="2000" spc="-20" dirty="0">
                          <a:solidFill>
                            <a:srgbClr val="000000"/>
                          </a:solidFill>
                        </a:rPr>
                        <a:t> </a:t>
                      </a:r>
                      <a:r>
                        <a:rPr sz="2000" dirty="0">
                          <a:solidFill>
                            <a:srgbClr val="000000"/>
                          </a:solidFill>
                        </a:rPr>
                        <a:t>B</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200</a:t>
                      </a:r>
                      <a:endParaRPr sz="20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2000" dirty="0">
                          <a:solidFill>
                            <a:srgbClr val="000000"/>
                          </a:solidFill>
                        </a:rPr>
                        <a:t>10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 (cont.)</a:t>
            </a:r>
          </a:p>
        </p:txBody>
      </p:sp>
      <p:sp>
        <p:nvSpPr>
          <p:cNvPr id="3" name="Content Placeholder 2"/>
          <p:cNvSpPr>
            <a:spLocks noGrp="1"/>
          </p:cNvSpPr>
          <p:nvPr>
            <p:ph idx="1"/>
          </p:nvPr>
        </p:nvSpPr>
        <p:spPr/>
        <p:txBody>
          <a:bodyPr>
            <a:normAutofit/>
          </a:bodyPr>
          <a:lstStyle/>
          <a:p>
            <a:pPr marL="514350" indent="-514350">
              <a:buFont typeface="+mj-lt"/>
              <a:buAutoNum type="alphaLcPeriod"/>
            </a:pPr>
            <a:r>
              <a:rPr lang="en-US" dirty="0"/>
              <a:t>Are the sample sizes large enough to assume that the sample proportions are approximately normally distributed? </a:t>
            </a:r>
          </a:p>
          <a:p>
            <a:pPr marL="514350" indent="-514350">
              <a:buFont typeface="+mj-lt"/>
              <a:buAutoNum type="alphaLcPeriod"/>
            </a:pPr>
            <a:r>
              <a:rPr lang="en-US" dirty="0"/>
              <a:t>Calculate a 95% confidence interval for the difference between the proportions of defective phones from Plant A and Plant B. </a:t>
            </a:r>
          </a:p>
          <a:p>
            <a:pPr marL="514350" indent="-514350">
              <a:buFont typeface="+mj-lt"/>
              <a:buAutoNum type="alphaLcPeriod"/>
            </a:pPr>
            <a:r>
              <a:rPr lang="en-US" dirty="0"/>
              <a:t>Is there sufficient evidence for the cell phone executive to conclude that there is a difference in the proportion of defective cell phones produced by the two plants at </a:t>
            </a:r>
            <a:r>
              <a:rPr lang="el-GR" i="1" dirty="0">
                <a:latin typeface="Cambria Math" panose="02040503050406030204" pitchFamily="18" charset="0"/>
                <a:ea typeface="Cambria Math" panose="02040503050406030204" pitchFamily="18" charset="0"/>
              </a:rPr>
              <a:t>α</a:t>
            </a:r>
            <a:r>
              <a:rPr lang="en-US" dirty="0"/>
              <a:t> = 0.10?</a:t>
            </a:r>
          </a:p>
        </p:txBody>
      </p:sp>
      <p:sp>
        <p:nvSpPr>
          <p:cNvPr id="16" name="SMARTInkShape-1965">
            <a:extLst>
              <a:ext uri="{FF2B5EF4-FFF2-40B4-BE49-F238E27FC236}">
                <a16:creationId xmlns:a16="http://schemas.microsoft.com/office/drawing/2014/main" id="{61E13AC3-3A4F-DF6C-FB4E-DE96C9843196}"/>
              </a:ext>
            </a:extLst>
          </p:cNvPr>
          <p:cNvSpPr/>
          <p:nvPr>
            <p:custDataLst>
              <p:tags r:id="rId1"/>
            </p:custDataLst>
          </p:nvPr>
        </p:nvSpPr>
        <p:spPr>
          <a:xfrm>
            <a:off x="1200150" y="3524250"/>
            <a:ext cx="1202759" cy="47624"/>
          </a:xfrm>
          <a:custGeom>
            <a:avLst/>
            <a:gdLst/>
            <a:ahLst/>
            <a:cxnLst/>
            <a:rect l="0" t="0" r="0" b="0"/>
            <a:pathLst>
              <a:path w="1202759" h="47624">
                <a:moveTo>
                  <a:pt x="0" y="38100"/>
                </a:moveTo>
                <a:lnTo>
                  <a:pt x="0" y="38100"/>
                </a:lnTo>
                <a:lnTo>
                  <a:pt x="44125" y="38100"/>
                </a:lnTo>
                <a:lnTo>
                  <a:pt x="89341" y="45639"/>
                </a:lnTo>
                <a:lnTo>
                  <a:pt x="127126" y="47232"/>
                </a:lnTo>
                <a:lnTo>
                  <a:pt x="168548" y="47508"/>
                </a:lnTo>
                <a:lnTo>
                  <a:pt x="202969" y="47573"/>
                </a:lnTo>
                <a:lnTo>
                  <a:pt x="237317" y="47602"/>
                </a:lnTo>
                <a:lnTo>
                  <a:pt x="280454" y="47618"/>
                </a:lnTo>
                <a:lnTo>
                  <a:pt x="320047" y="47623"/>
                </a:lnTo>
                <a:lnTo>
                  <a:pt x="359647" y="46567"/>
                </a:lnTo>
                <a:lnTo>
                  <a:pt x="403366" y="41079"/>
                </a:lnTo>
                <a:lnTo>
                  <a:pt x="445718" y="37924"/>
                </a:lnTo>
                <a:lnTo>
                  <a:pt x="479614" y="33436"/>
                </a:lnTo>
                <a:lnTo>
                  <a:pt x="524284" y="30015"/>
                </a:lnTo>
                <a:lnTo>
                  <a:pt x="569387" y="29001"/>
                </a:lnTo>
                <a:lnTo>
                  <a:pt x="616265" y="23645"/>
                </a:lnTo>
                <a:lnTo>
                  <a:pt x="663668" y="20412"/>
                </a:lnTo>
                <a:lnTo>
                  <a:pt x="711228" y="19453"/>
                </a:lnTo>
                <a:lnTo>
                  <a:pt x="753777" y="19170"/>
                </a:lnTo>
                <a:lnTo>
                  <a:pt x="798251" y="14029"/>
                </a:lnTo>
                <a:lnTo>
                  <a:pt x="844943" y="10859"/>
                </a:lnTo>
                <a:lnTo>
                  <a:pt x="887235" y="9921"/>
                </a:lnTo>
                <a:lnTo>
                  <a:pt x="926577" y="9642"/>
                </a:lnTo>
                <a:lnTo>
                  <a:pt x="965045" y="9559"/>
                </a:lnTo>
                <a:lnTo>
                  <a:pt x="1003254" y="9535"/>
                </a:lnTo>
                <a:lnTo>
                  <a:pt x="1046487" y="9527"/>
                </a:lnTo>
                <a:lnTo>
                  <a:pt x="1085600" y="9525"/>
                </a:lnTo>
                <a:lnTo>
                  <a:pt x="1132384" y="9525"/>
                </a:lnTo>
                <a:lnTo>
                  <a:pt x="1153378" y="8467"/>
                </a:lnTo>
                <a:lnTo>
                  <a:pt x="1176134" y="1986"/>
                </a:lnTo>
                <a:lnTo>
                  <a:pt x="1202758" y="175"/>
                </a:lnTo>
                <a:lnTo>
                  <a:pt x="1200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966">
            <a:extLst>
              <a:ext uri="{FF2B5EF4-FFF2-40B4-BE49-F238E27FC236}">
                <a16:creationId xmlns:a16="http://schemas.microsoft.com/office/drawing/2014/main" id="{3DF8CD46-8C6D-1932-8D42-ED9B39C98ED0}"/>
              </a:ext>
            </a:extLst>
          </p:cNvPr>
          <p:cNvSpPr/>
          <p:nvPr>
            <p:custDataLst>
              <p:tags r:id="rId2"/>
            </p:custDataLst>
          </p:nvPr>
        </p:nvSpPr>
        <p:spPr>
          <a:xfrm>
            <a:off x="6496050" y="4896026"/>
            <a:ext cx="1333501" cy="47450"/>
          </a:xfrm>
          <a:custGeom>
            <a:avLst/>
            <a:gdLst/>
            <a:ahLst/>
            <a:cxnLst/>
            <a:rect l="0" t="0" r="0" b="0"/>
            <a:pathLst>
              <a:path w="1333501" h="47450">
                <a:moveTo>
                  <a:pt x="0" y="28399"/>
                </a:moveTo>
                <a:lnTo>
                  <a:pt x="0" y="28399"/>
                </a:lnTo>
                <a:lnTo>
                  <a:pt x="0" y="18874"/>
                </a:lnTo>
                <a:lnTo>
                  <a:pt x="39774" y="18874"/>
                </a:lnTo>
                <a:lnTo>
                  <a:pt x="77283" y="23930"/>
                </a:lnTo>
                <a:lnTo>
                  <a:pt x="123216" y="27516"/>
                </a:lnTo>
                <a:lnTo>
                  <a:pt x="159510" y="27079"/>
                </a:lnTo>
                <a:lnTo>
                  <a:pt x="198133" y="21775"/>
                </a:lnTo>
                <a:lnTo>
                  <a:pt x="243679" y="19734"/>
                </a:lnTo>
                <a:lnTo>
                  <a:pt x="278694" y="19257"/>
                </a:lnTo>
                <a:lnTo>
                  <a:pt x="315423" y="19043"/>
                </a:lnTo>
                <a:lnTo>
                  <a:pt x="353971" y="17891"/>
                </a:lnTo>
                <a:lnTo>
                  <a:pt x="395798" y="13851"/>
                </a:lnTo>
                <a:lnTo>
                  <a:pt x="436261" y="11350"/>
                </a:lnTo>
                <a:lnTo>
                  <a:pt x="476469" y="10238"/>
                </a:lnTo>
                <a:lnTo>
                  <a:pt x="519033" y="9744"/>
                </a:lnTo>
                <a:lnTo>
                  <a:pt x="562646" y="9525"/>
                </a:lnTo>
                <a:lnTo>
                  <a:pt x="606723" y="8369"/>
                </a:lnTo>
                <a:lnTo>
                  <a:pt x="651008" y="4327"/>
                </a:lnTo>
                <a:lnTo>
                  <a:pt x="695384" y="1825"/>
                </a:lnTo>
                <a:lnTo>
                  <a:pt x="739801" y="713"/>
                </a:lnTo>
                <a:lnTo>
                  <a:pt x="784237" y="219"/>
                </a:lnTo>
                <a:lnTo>
                  <a:pt x="825857" y="0"/>
                </a:lnTo>
                <a:lnTo>
                  <a:pt x="865523" y="960"/>
                </a:lnTo>
                <a:lnTo>
                  <a:pt x="904318" y="4915"/>
                </a:lnTo>
                <a:lnTo>
                  <a:pt x="942728" y="7379"/>
                </a:lnTo>
                <a:lnTo>
                  <a:pt x="979907" y="8473"/>
                </a:lnTo>
                <a:lnTo>
                  <a:pt x="1014069" y="8960"/>
                </a:lnTo>
                <a:lnTo>
                  <a:pt x="1046892" y="11998"/>
                </a:lnTo>
                <a:lnTo>
                  <a:pt x="1092298" y="16837"/>
                </a:lnTo>
                <a:lnTo>
                  <a:pt x="1132563" y="18271"/>
                </a:lnTo>
                <a:lnTo>
                  <a:pt x="1171305" y="21517"/>
                </a:lnTo>
                <a:lnTo>
                  <a:pt x="1215240" y="29182"/>
                </a:lnTo>
                <a:lnTo>
                  <a:pt x="1249190" y="34039"/>
                </a:lnTo>
                <a:lnTo>
                  <a:pt x="1294878" y="37831"/>
                </a:lnTo>
                <a:lnTo>
                  <a:pt x="1333500" y="47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44.xml><?xml version="1.0" encoding="utf-8"?>
<p:tagLst xmlns:a="http://schemas.openxmlformats.org/drawingml/2006/main" xmlns:r="http://schemas.openxmlformats.org/officeDocument/2006/relationships" xmlns:p="http://schemas.openxmlformats.org/presentationml/2006/main">
  <p:tag name="HIGHLIGHTER" val="false"/>
</p:tagLst>
</file>

<file path=ppt/tags/tag1145.xml><?xml version="1.0" encoding="utf-8"?>
<p:tagLst xmlns:a="http://schemas.openxmlformats.org/drawingml/2006/main" xmlns:r="http://schemas.openxmlformats.org/officeDocument/2006/relationships" xmlns:p="http://schemas.openxmlformats.org/presentationml/2006/main">
  <p:tag name="HIGHLIGHTER" val="false"/>
</p:tagLst>
</file>

<file path=ppt/tags/tag1146.xml><?xml version="1.0" encoding="utf-8"?>
<p:tagLst xmlns:a="http://schemas.openxmlformats.org/drawingml/2006/main" xmlns:r="http://schemas.openxmlformats.org/officeDocument/2006/relationships" xmlns:p="http://schemas.openxmlformats.org/presentationml/2006/main">
  <p:tag name="HIGHLIGHTER" val="false"/>
</p:tagLst>
</file>

<file path=ppt/tags/tag1147.xml><?xml version="1.0" encoding="utf-8"?>
<p:tagLst xmlns:a="http://schemas.openxmlformats.org/drawingml/2006/main" xmlns:r="http://schemas.openxmlformats.org/officeDocument/2006/relationships" xmlns:p="http://schemas.openxmlformats.org/presentationml/2006/main">
  <p:tag name="HIGHLIGHTER" val="false"/>
</p:tagLst>
</file>

<file path=ppt/tags/tag1148.xml><?xml version="1.0" encoding="utf-8"?>
<p:tagLst xmlns:a="http://schemas.openxmlformats.org/drawingml/2006/main" xmlns:r="http://schemas.openxmlformats.org/officeDocument/2006/relationships" xmlns:p="http://schemas.openxmlformats.org/presentationml/2006/main">
  <p:tag name="HIGHLIGHTER" val="false"/>
</p:tagLst>
</file>

<file path=ppt/tags/tag1149.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50.xml><?xml version="1.0" encoding="utf-8"?>
<p:tagLst xmlns:a="http://schemas.openxmlformats.org/drawingml/2006/main" xmlns:r="http://schemas.openxmlformats.org/officeDocument/2006/relationships" xmlns:p="http://schemas.openxmlformats.org/presentationml/2006/main">
  <p:tag name="HIGHLIGHTER" val="false"/>
</p:tagLst>
</file>

<file path=ppt/tags/tag1151.xml><?xml version="1.0" encoding="utf-8"?>
<p:tagLst xmlns:a="http://schemas.openxmlformats.org/drawingml/2006/main" xmlns:r="http://schemas.openxmlformats.org/officeDocument/2006/relationships" xmlns:p="http://schemas.openxmlformats.org/presentationml/2006/main">
  <p:tag name="HIGHLIGHTER" val="false"/>
</p:tagLst>
</file>

<file path=ppt/tags/tag1152.xml><?xml version="1.0" encoding="utf-8"?>
<p:tagLst xmlns:a="http://schemas.openxmlformats.org/drawingml/2006/main" xmlns:r="http://schemas.openxmlformats.org/officeDocument/2006/relationships" xmlns:p="http://schemas.openxmlformats.org/presentationml/2006/main">
  <p:tag name="HIGHLIGHTER" val="false"/>
</p:tagLst>
</file>

<file path=ppt/tags/tag1153.xml><?xml version="1.0" encoding="utf-8"?>
<p:tagLst xmlns:a="http://schemas.openxmlformats.org/drawingml/2006/main" xmlns:r="http://schemas.openxmlformats.org/officeDocument/2006/relationships" xmlns:p="http://schemas.openxmlformats.org/presentationml/2006/main">
  <p:tag name="HIGHLIGHTER" val="false"/>
</p:tagLst>
</file>

<file path=ppt/tags/tag1154.xml><?xml version="1.0" encoding="utf-8"?>
<p:tagLst xmlns:a="http://schemas.openxmlformats.org/drawingml/2006/main" xmlns:r="http://schemas.openxmlformats.org/officeDocument/2006/relationships" xmlns:p="http://schemas.openxmlformats.org/presentationml/2006/main">
  <p:tag name="HIGHLIGHTER" val="false"/>
</p:tagLst>
</file>

<file path=ppt/tags/tag1155.xml><?xml version="1.0" encoding="utf-8"?>
<p:tagLst xmlns:a="http://schemas.openxmlformats.org/drawingml/2006/main" xmlns:r="http://schemas.openxmlformats.org/officeDocument/2006/relationships" xmlns:p="http://schemas.openxmlformats.org/presentationml/2006/main">
  <p:tag name="HIGHLIGHTER" val="false"/>
</p:tagLst>
</file>

<file path=ppt/tags/tag1156.xml><?xml version="1.0" encoding="utf-8"?>
<p:tagLst xmlns:a="http://schemas.openxmlformats.org/drawingml/2006/main" xmlns:r="http://schemas.openxmlformats.org/officeDocument/2006/relationships" xmlns:p="http://schemas.openxmlformats.org/presentationml/2006/main">
  <p:tag name="HIGHLIGHTER" val="false"/>
</p:tagLst>
</file>

<file path=ppt/tags/tag1157.xml><?xml version="1.0" encoding="utf-8"?>
<p:tagLst xmlns:a="http://schemas.openxmlformats.org/drawingml/2006/main" xmlns:r="http://schemas.openxmlformats.org/officeDocument/2006/relationships" xmlns:p="http://schemas.openxmlformats.org/presentationml/2006/main">
  <p:tag name="HIGHLIGHTER" val="false"/>
</p:tagLst>
</file>

<file path=ppt/tags/tag1158.xml><?xml version="1.0" encoding="utf-8"?>
<p:tagLst xmlns:a="http://schemas.openxmlformats.org/drawingml/2006/main" xmlns:r="http://schemas.openxmlformats.org/officeDocument/2006/relationships" xmlns:p="http://schemas.openxmlformats.org/presentationml/2006/main">
  <p:tag name="HIGHLIGHTER" val="false"/>
</p:tagLst>
</file>

<file path=ppt/tags/tag1159.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60.xml><?xml version="1.0" encoding="utf-8"?>
<p:tagLst xmlns:a="http://schemas.openxmlformats.org/drawingml/2006/main" xmlns:r="http://schemas.openxmlformats.org/officeDocument/2006/relationships" xmlns:p="http://schemas.openxmlformats.org/presentationml/2006/main">
  <p:tag name="HIGHLIGHTER" val="false"/>
</p:tagLst>
</file>

<file path=ppt/tags/tag1161.xml><?xml version="1.0" encoding="utf-8"?>
<p:tagLst xmlns:a="http://schemas.openxmlformats.org/drawingml/2006/main" xmlns:r="http://schemas.openxmlformats.org/officeDocument/2006/relationships" xmlns:p="http://schemas.openxmlformats.org/presentationml/2006/main">
  <p:tag name="HIGHLIGHTER" val="false"/>
</p:tagLst>
</file>

<file path=ppt/tags/tag1162.xml><?xml version="1.0" encoding="utf-8"?>
<p:tagLst xmlns:a="http://schemas.openxmlformats.org/drawingml/2006/main" xmlns:r="http://schemas.openxmlformats.org/officeDocument/2006/relationships" xmlns:p="http://schemas.openxmlformats.org/presentationml/2006/main">
  <p:tag name="HIGHLIGHTER" val="false"/>
</p:tagLst>
</file>

<file path=ppt/tags/tag1163.xml><?xml version="1.0" encoding="utf-8"?>
<p:tagLst xmlns:a="http://schemas.openxmlformats.org/drawingml/2006/main" xmlns:r="http://schemas.openxmlformats.org/officeDocument/2006/relationships" xmlns:p="http://schemas.openxmlformats.org/presentationml/2006/main">
  <p:tag name="HIGHLIGHTER" val="false"/>
</p:tagLst>
</file>

<file path=ppt/tags/tag1164.xml><?xml version="1.0" encoding="utf-8"?>
<p:tagLst xmlns:a="http://schemas.openxmlformats.org/drawingml/2006/main" xmlns:r="http://schemas.openxmlformats.org/officeDocument/2006/relationships" xmlns:p="http://schemas.openxmlformats.org/presentationml/2006/main">
  <p:tag name="HIGHLIGHTER" val="false"/>
</p:tagLst>
</file>

<file path=ppt/tags/tag1165.xml><?xml version="1.0" encoding="utf-8"?>
<p:tagLst xmlns:a="http://schemas.openxmlformats.org/drawingml/2006/main" xmlns:r="http://schemas.openxmlformats.org/officeDocument/2006/relationships" xmlns:p="http://schemas.openxmlformats.org/presentationml/2006/main">
  <p:tag name="HIGHLIGHTER" val="false"/>
</p:tagLst>
</file>

<file path=ppt/tags/tag1166.xml><?xml version="1.0" encoding="utf-8"?>
<p:tagLst xmlns:a="http://schemas.openxmlformats.org/drawingml/2006/main" xmlns:r="http://schemas.openxmlformats.org/officeDocument/2006/relationships" xmlns:p="http://schemas.openxmlformats.org/presentationml/2006/main">
  <p:tag name="HIGHLIGHTER" val="false"/>
</p:tagLst>
</file>

<file path=ppt/tags/tag1167.xml><?xml version="1.0" encoding="utf-8"?>
<p:tagLst xmlns:a="http://schemas.openxmlformats.org/drawingml/2006/main" xmlns:r="http://schemas.openxmlformats.org/officeDocument/2006/relationships" xmlns:p="http://schemas.openxmlformats.org/presentationml/2006/main">
  <p:tag name="HIGHLIGHTER" val="false"/>
</p:tagLst>
</file>

<file path=ppt/tags/tag1168.xml><?xml version="1.0" encoding="utf-8"?>
<p:tagLst xmlns:a="http://schemas.openxmlformats.org/drawingml/2006/main" xmlns:r="http://schemas.openxmlformats.org/officeDocument/2006/relationships" xmlns:p="http://schemas.openxmlformats.org/presentationml/2006/main">
  <p:tag name="HIGHLIGHTER" val="false"/>
</p:tagLst>
</file>

<file path=ppt/tags/tag1169.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70.xml><?xml version="1.0" encoding="utf-8"?>
<p:tagLst xmlns:a="http://schemas.openxmlformats.org/drawingml/2006/main" xmlns:r="http://schemas.openxmlformats.org/officeDocument/2006/relationships" xmlns:p="http://schemas.openxmlformats.org/presentationml/2006/main">
  <p:tag name="HIGHLIGHTER" val="false"/>
</p:tagLst>
</file>

<file path=ppt/tags/tag1171.xml><?xml version="1.0" encoding="utf-8"?>
<p:tagLst xmlns:a="http://schemas.openxmlformats.org/drawingml/2006/main" xmlns:r="http://schemas.openxmlformats.org/officeDocument/2006/relationships" xmlns:p="http://schemas.openxmlformats.org/presentationml/2006/main">
  <p:tag name="HIGHLIGHTER" val="false"/>
</p:tagLst>
</file>

<file path=ppt/tags/tag1172.xml><?xml version="1.0" encoding="utf-8"?>
<p:tagLst xmlns:a="http://schemas.openxmlformats.org/drawingml/2006/main" xmlns:r="http://schemas.openxmlformats.org/officeDocument/2006/relationships" xmlns:p="http://schemas.openxmlformats.org/presentationml/2006/main">
  <p:tag name="HIGHLIGHTER" val="false"/>
</p:tagLst>
</file>

<file path=ppt/tags/tag1173.xml><?xml version="1.0" encoding="utf-8"?>
<p:tagLst xmlns:a="http://schemas.openxmlformats.org/drawingml/2006/main" xmlns:r="http://schemas.openxmlformats.org/officeDocument/2006/relationships" xmlns:p="http://schemas.openxmlformats.org/presentationml/2006/main">
  <p:tag name="HIGHLIGHTER" val="false"/>
</p:tagLst>
</file>

<file path=ppt/tags/tag1174.xml><?xml version="1.0" encoding="utf-8"?>
<p:tagLst xmlns:a="http://schemas.openxmlformats.org/drawingml/2006/main" xmlns:r="http://schemas.openxmlformats.org/officeDocument/2006/relationships" xmlns:p="http://schemas.openxmlformats.org/presentationml/2006/main">
  <p:tag name="HIGHLIGHTER" val="false"/>
</p:tagLst>
</file>

<file path=ppt/tags/tag1175.xml><?xml version="1.0" encoding="utf-8"?>
<p:tagLst xmlns:a="http://schemas.openxmlformats.org/drawingml/2006/main" xmlns:r="http://schemas.openxmlformats.org/officeDocument/2006/relationships" xmlns:p="http://schemas.openxmlformats.org/presentationml/2006/main">
  <p:tag name="HIGHLIGHTER" val="false"/>
</p:tagLst>
</file>

<file path=ppt/tags/tag1176.xml><?xml version="1.0" encoding="utf-8"?>
<p:tagLst xmlns:a="http://schemas.openxmlformats.org/drawingml/2006/main" xmlns:r="http://schemas.openxmlformats.org/officeDocument/2006/relationships" xmlns:p="http://schemas.openxmlformats.org/presentationml/2006/main">
  <p:tag name="HIGHLIGHTER" val="false"/>
</p:tagLst>
</file>

<file path=ppt/tags/tag1177.xml><?xml version="1.0" encoding="utf-8"?>
<p:tagLst xmlns:a="http://schemas.openxmlformats.org/drawingml/2006/main" xmlns:r="http://schemas.openxmlformats.org/officeDocument/2006/relationships" xmlns:p="http://schemas.openxmlformats.org/presentationml/2006/main">
  <p:tag name="HIGHLIGHTER" val="false"/>
</p:tagLst>
</file>

<file path=ppt/tags/tag1178.xml><?xml version="1.0" encoding="utf-8"?>
<p:tagLst xmlns:a="http://schemas.openxmlformats.org/drawingml/2006/main" xmlns:r="http://schemas.openxmlformats.org/officeDocument/2006/relationships" xmlns:p="http://schemas.openxmlformats.org/presentationml/2006/main">
  <p:tag name="HIGHLIGHTER" val="false"/>
</p:tagLst>
</file>

<file path=ppt/tags/tag1179.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80.xml><?xml version="1.0" encoding="utf-8"?>
<p:tagLst xmlns:a="http://schemas.openxmlformats.org/drawingml/2006/main" xmlns:r="http://schemas.openxmlformats.org/officeDocument/2006/relationships" xmlns:p="http://schemas.openxmlformats.org/presentationml/2006/main">
  <p:tag name="HIGHLIGHTER" val="false"/>
</p:tagLst>
</file>

<file path=ppt/tags/tag1181.xml><?xml version="1.0" encoding="utf-8"?>
<p:tagLst xmlns:a="http://schemas.openxmlformats.org/drawingml/2006/main" xmlns:r="http://schemas.openxmlformats.org/officeDocument/2006/relationships" xmlns:p="http://schemas.openxmlformats.org/presentationml/2006/main">
  <p:tag name="HIGHLIGHTER" val="false"/>
</p:tagLst>
</file>

<file path=ppt/tags/tag1182.xml><?xml version="1.0" encoding="utf-8"?>
<p:tagLst xmlns:a="http://schemas.openxmlformats.org/drawingml/2006/main" xmlns:r="http://schemas.openxmlformats.org/officeDocument/2006/relationships" xmlns:p="http://schemas.openxmlformats.org/presentationml/2006/main">
  <p:tag name="HIGHLIGHTER" val="false"/>
</p:tagLst>
</file>

<file path=ppt/tags/tag1183.xml><?xml version="1.0" encoding="utf-8"?>
<p:tagLst xmlns:a="http://schemas.openxmlformats.org/drawingml/2006/main" xmlns:r="http://schemas.openxmlformats.org/officeDocument/2006/relationships" xmlns:p="http://schemas.openxmlformats.org/presentationml/2006/main">
  <p:tag name="HIGHLIGHTER" val="false"/>
</p:tagLst>
</file>

<file path=ppt/tags/tag1184.xml><?xml version="1.0" encoding="utf-8"?>
<p:tagLst xmlns:a="http://schemas.openxmlformats.org/drawingml/2006/main" xmlns:r="http://schemas.openxmlformats.org/officeDocument/2006/relationships" xmlns:p="http://schemas.openxmlformats.org/presentationml/2006/main">
  <p:tag name="HIGHLIGHTER" val="false"/>
</p:tagLst>
</file>

<file path=ppt/tags/tag1185.xml><?xml version="1.0" encoding="utf-8"?>
<p:tagLst xmlns:a="http://schemas.openxmlformats.org/drawingml/2006/main" xmlns:r="http://schemas.openxmlformats.org/officeDocument/2006/relationships" xmlns:p="http://schemas.openxmlformats.org/presentationml/2006/main">
  <p:tag name="HIGHLIGHTER" val="false"/>
</p:tagLst>
</file>

<file path=ppt/tags/tag1186.xml><?xml version="1.0" encoding="utf-8"?>
<p:tagLst xmlns:a="http://schemas.openxmlformats.org/drawingml/2006/main" xmlns:r="http://schemas.openxmlformats.org/officeDocument/2006/relationships" xmlns:p="http://schemas.openxmlformats.org/presentationml/2006/main">
  <p:tag name="HIGHLIGHTER" val="false"/>
</p:tagLst>
</file>

<file path=ppt/tags/tag1187.xml><?xml version="1.0" encoding="utf-8"?>
<p:tagLst xmlns:a="http://schemas.openxmlformats.org/drawingml/2006/main" xmlns:r="http://schemas.openxmlformats.org/officeDocument/2006/relationships" xmlns:p="http://schemas.openxmlformats.org/presentationml/2006/main">
  <p:tag name="HIGHLIGHTER" val="false"/>
</p:tagLst>
</file>

<file path=ppt/tags/tag1188.xml><?xml version="1.0" encoding="utf-8"?>
<p:tagLst xmlns:a="http://schemas.openxmlformats.org/drawingml/2006/main" xmlns:r="http://schemas.openxmlformats.org/officeDocument/2006/relationships" xmlns:p="http://schemas.openxmlformats.org/presentationml/2006/main">
  <p:tag name="HIGHLIGHTER" val="false"/>
</p:tagLst>
</file>

<file path=ppt/tags/tag1189.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90.xml><?xml version="1.0" encoding="utf-8"?>
<p:tagLst xmlns:a="http://schemas.openxmlformats.org/drawingml/2006/main" xmlns:r="http://schemas.openxmlformats.org/officeDocument/2006/relationships" xmlns:p="http://schemas.openxmlformats.org/presentationml/2006/main">
  <p:tag name="HIGHLIGHTER" val="false"/>
</p:tagLst>
</file>

<file path=ppt/tags/tag1191.xml><?xml version="1.0" encoding="utf-8"?>
<p:tagLst xmlns:a="http://schemas.openxmlformats.org/drawingml/2006/main" xmlns:r="http://schemas.openxmlformats.org/officeDocument/2006/relationships" xmlns:p="http://schemas.openxmlformats.org/presentationml/2006/main">
  <p:tag name="HIGHLIGHTER" val="false"/>
</p:tagLst>
</file>

<file path=ppt/tags/tag1192.xml><?xml version="1.0" encoding="utf-8"?>
<p:tagLst xmlns:a="http://schemas.openxmlformats.org/drawingml/2006/main" xmlns:r="http://schemas.openxmlformats.org/officeDocument/2006/relationships" xmlns:p="http://schemas.openxmlformats.org/presentationml/2006/main">
  <p:tag name="HIGHLIGHTER" val="false"/>
</p:tagLst>
</file>

<file path=ppt/tags/tag1193.xml><?xml version="1.0" encoding="utf-8"?>
<p:tagLst xmlns:a="http://schemas.openxmlformats.org/drawingml/2006/main" xmlns:r="http://schemas.openxmlformats.org/officeDocument/2006/relationships" xmlns:p="http://schemas.openxmlformats.org/presentationml/2006/main">
  <p:tag name="HIGHLIGHTER" val="false"/>
</p:tagLst>
</file>

<file path=ppt/tags/tag1194.xml><?xml version="1.0" encoding="utf-8"?>
<p:tagLst xmlns:a="http://schemas.openxmlformats.org/drawingml/2006/main" xmlns:r="http://schemas.openxmlformats.org/officeDocument/2006/relationships" xmlns:p="http://schemas.openxmlformats.org/presentationml/2006/main">
  <p:tag name="HIGHLIGHTER" val="false"/>
</p:tagLst>
</file>

<file path=ppt/tags/tag1195.xml><?xml version="1.0" encoding="utf-8"?>
<p:tagLst xmlns:a="http://schemas.openxmlformats.org/drawingml/2006/main" xmlns:r="http://schemas.openxmlformats.org/officeDocument/2006/relationships" xmlns:p="http://schemas.openxmlformats.org/presentationml/2006/main">
  <p:tag name="HIGHLIGHTER" val="false"/>
</p:tagLst>
</file>

<file path=ppt/tags/tag1196.xml><?xml version="1.0" encoding="utf-8"?>
<p:tagLst xmlns:a="http://schemas.openxmlformats.org/drawingml/2006/main" xmlns:r="http://schemas.openxmlformats.org/officeDocument/2006/relationships" xmlns:p="http://schemas.openxmlformats.org/presentationml/2006/main">
  <p:tag name="HIGHLIGHTER" val="false"/>
</p:tagLst>
</file>

<file path=ppt/tags/tag1197.xml><?xml version="1.0" encoding="utf-8"?>
<p:tagLst xmlns:a="http://schemas.openxmlformats.org/drawingml/2006/main" xmlns:r="http://schemas.openxmlformats.org/officeDocument/2006/relationships" xmlns:p="http://schemas.openxmlformats.org/presentationml/2006/main">
  <p:tag name="HIGHLIGHTER" val="false"/>
</p:tagLst>
</file>

<file path=ppt/tags/tag1198.xml><?xml version="1.0" encoding="utf-8"?>
<p:tagLst xmlns:a="http://schemas.openxmlformats.org/drawingml/2006/main" xmlns:r="http://schemas.openxmlformats.org/officeDocument/2006/relationships" xmlns:p="http://schemas.openxmlformats.org/presentationml/2006/main">
  <p:tag name="HIGHLIGHTER" val="false"/>
</p:tagLst>
</file>

<file path=ppt/tags/tag119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00.xml><?xml version="1.0" encoding="utf-8"?>
<p:tagLst xmlns:a="http://schemas.openxmlformats.org/drawingml/2006/main" xmlns:r="http://schemas.openxmlformats.org/officeDocument/2006/relationships" xmlns:p="http://schemas.openxmlformats.org/presentationml/2006/main">
  <p:tag name="HIGHLIGHTER" val="false"/>
</p:tagLst>
</file>

<file path=ppt/tags/tag1201.xml><?xml version="1.0" encoding="utf-8"?>
<p:tagLst xmlns:a="http://schemas.openxmlformats.org/drawingml/2006/main" xmlns:r="http://schemas.openxmlformats.org/officeDocument/2006/relationships" xmlns:p="http://schemas.openxmlformats.org/presentationml/2006/main">
  <p:tag name="HIGHLIGHTER" val="false"/>
</p:tagLst>
</file>

<file path=ppt/tags/tag1202.xml><?xml version="1.0" encoding="utf-8"?>
<p:tagLst xmlns:a="http://schemas.openxmlformats.org/drawingml/2006/main" xmlns:r="http://schemas.openxmlformats.org/officeDocument/2006/relationships" xmlns:p="http://schemas.openxmlformats.org/presentationml/2006/main">
  <p:tag name="HIGHLIGHTER" val="false"/>
</p:tagLst>
</file>

<file path=ppt/tags/tag1203.xml><?xml version="1.0" encoding="utf-8"?>
<p:tagLst xmlns:a="http://schemas.openxmlformats.org/drawingml/2006/main" xmlns:r="http://schemas.openxmlformats.org/officeDocument/2006/relationships" xmlns:p="http://schemas.openxmlformats.org/presentationml/2006/main">
  <p:tag name="HIGHLIGHTER" val="false"/>
</p:tagLst>
</file>

<file path=ppt/tags/tag1204.xml><?xml version="1.0" encoding="utf-8"?>
<p:tagLst xmlns:a="http://schemas.openxmlformats.org/drawingml/2006/main" xmlns:r="http://schemas.openxmlformats.org/officeDocument/2006/relationships" xmlns:p="http://schemas.openxmlformats.org/presentationml/2006/main">
  <p:tag name="HIGHLIGHTER" val="false"/>
</p:tagLst>
</file>

<file path=ppt/tags/tag1205.xml><?xml version="1.0" encoding="utf-8"?>
<p:tagLst xmlns:a="http://schemas.openxmlformats.org/drawingml/2006/main" xmlns:r="http://schemas.openxmlformats.org/officeDocument/2006/relationships" xmlns:p="http://schemas.openxmlformats.org/presentationml/2006/main">
  <p:tag name="HIGHLIGHTER" val="false"/>
</p:tagLst>
</file>

<file path=ppt/tags/tag1206.xml><?xml version="1.0" encoding="utf-8"?>
<p:tagLst xmlns:a="http://schemas.openxmlformats.org/drawingml/2006/main" xmlns:r="http://schemas.openxmlformats.org/officeDocument/2006/relationships" xmlns:p="http://schemas.openxmlformats.org/presentationml/2006/main">
  <p:tag name="HIGHLIGHTER" val="false"/>
</p:tagLst>
</file>

<file path=ppt/tags/tag1207.xml><?xml version="1.0" encoding="utf-8"?>
<p:tagLst xmlns:a="http://schemas.openxmlformats.org/drawingml/2006/main" xmlns:r="http://schemas.openxmlformats.org/officeDocument/2006/relationships" xmlns:p="http://schemas.openxmlformats.org/presentationml/2006/main">
  <p:tag name="HIGHLIGHTER" val="false"/>
</p:tagLst>
</file>

<file path=ppt/tags/tag1208.xml><?xml version="1.0" encoding="utf-8"?>
<p:tagLst xmlns:a="http://schemas.openxmlformats.org/drawingml/2006/main" xmlns:r="http://schemas.openxmlformats.org/officeDocument/2006/relationships" xmlns:p="http://schemas.openxmlformats.org/presentationml/2006/main">
  <p:tag name="HIGHLIGHTER" val="false"/>
</p:tagLst>
</file>

<file path=ppt/tags/tag1209.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10.xml><?xml version="1.0" encoding="utf-8"?>
<p:tagLst xmlns:a="http://schemas.openxmlformats.org/drawingml/2006/main" xmlns:r="http://schemas.openxmlformats.org/officeDocument/2006/relationships" xmlns:p="http://schemas.openxmlformats.org/presentationml/2006/main">
  <p:tag name="HIGHLIGHTER" val="false"/>
</p:tagLst>
</file>

<file path=ppt/tags/tag1211.xml><?xml version="1.0" encoding="utf-8"?>
<p:tagLst xmlns:a="http://schemas.openxmlformats.org/drawingml/2006/main" xmlns:r="http://schemas.openxmlformats.org/officeDocument/2006/relationships" xmlns:p="http://schemas.openxmlformats.org/presentationml/2006/main">
  <p:tag name="HIGHLIGHTER" val="false"/>
</p:tagLst>
</file>

<file path=ppt/tags/tag1212.xml><?xml version="1.0" encoding="utf-8"?>
<p:tagLst xmlns:a="http://schemas.openxmlformats.org/drawingml/2006/main" xmlns:r="http://schemas.openxmlformats.org/officeDocument/2006/relationships" xmlns:p="http://schemas.openxmlformats.org/presentationml/2006/main">
  <p:tag name="HIGHLIGHTER" val="false"/>
</p:tagLst>
</file>

<file path=ppt/tags/tag1213.xml><?xml version="1.0" encoding="utf-8"?>
<p:tagLst xmlns:a="http://schemas.openxmlformats.org/drawingml/2006/main" xmlns:r="http://schemas.openxmlformats.org/officeDocument/2006/relationships" xmlns:p="http://schemas.openxmlformats.org/presentationml/2006/main">
  <p:tag name="HIGHLIGHTER" val="false"/>
</p:tagLst>
</file>

<file path=ppt/tags/tag1214.xml><?xml version="1.0" encoding="utf-8"?>
<p:tagLst xmlns:a="http://schemas.openxmlformats.org/drawingml/2006/main" xmlns:r="http://schemas.openxmlformats.org/officeDocument/2006/relationships" xmlns:p="http://schemas.openxmlformats.org/presentationml/2006/main">
  <p:tag name="HIGHLIGHTER" val="false"/>
</p:tagLst>
</file>

<file path=ppt/tags/tag1215.xml><?xml version="1.0" encoding="utf-8"?>
<p:tagLst xmlns:a="http://schemas.openxmlformats.org/drawingml/2006/main" xmlns:r="http://schemas.openxmlformats.org/officeDocument/2006/relationships" xmlns:p="http://schemas.openxmlformats.org/presentationml/2006/main">
  <p:tag name="HIGHLIGHTER" val="false"/>
</p:tagLst>
</file>

<file path=ppt/tags/tag1216.xml><?xml version="1.0" encoding="utf-8"?>
<p:tagLst xmlns:a="http://schemas.openxmlformats.org/drawingml/2006/main" xmlns:r="http://schemas.openxmlformats.org/officeDocument/2006/relationships" xmlns:p="http://schemas.openxmlformats.org/presentationml/2006/main">
  <p:tag name="HIGHLIGHTER" val="false"/>
</p:tagLst>
</file>

<file path=ppt/tags/tag1217.xml><?xml version="1.0" encoding="utf-8"?>
<p:tagLst xmlns:a="http://schemas.openxmlformats.org/drawingml/2006/main" xmlns:r="http://schemas.openxmlformats.org/officeDocument/2006/relationships" xmlns:p="http://schemas.openxmlformats.org/presentationml/2006/main">
  <p:tag name="HIGHLIGHTER" val="false"/>
</p:tagLst>
</file>

<file path=ppt/tags/tag1218.xml><?xml version="1.0" encoding="utf-8"?>
<p:tagLst xmlns:a="http://schemas.openxmlformats.org/drawingml/2006/main" xmlns:r="http://schemas.openxmlformats.org/officeDocument/2006/relationships" xmlns:p="http://schemas.openxmlformats.org/presentationml/2006/main">
  <p:tag name="HIGHLIGHTER" val="false"/>
</p:tagLst>
</file>

<file path=ppt/tags/tag1219.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0.xml><?xml version="1.0" encoding="utf-8"?>
<p:tagLst xmlns:a="http://schemas.openxmlformats.org/drawingml/2006/main" xmlns:r="http://schemas.openxmlformats.org/officeDocument/2006/relationships" xmlns:p="http://schemas.openxmlformats.org/presentationml/2006/main">
  <p:tag name="HIGHLIGHTER" val="false"/>
</p:tagLst>
</file>

<file path=ppt/tags/tag12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3.xml><?xml version="1.0" encoding="utf-8"?>
<p:tagLst xmlns:a="http://schemas.openxmlformats.org/drawingml/2006/main" xmlns:r="http://schemas.openxmlformats.org/officeDocument/2006/relationships" xmlns:p="http://schemas.openxmlformats.org/presentationml/2006/main">
  <p:tag name="HIGHLIGHTER" val="false"/>
</p:tagLst>
</file>

<file path=ppt/tags/tag1224.xml><?xml version="1.0" encoding="utf-8"?>
<p:tagLst xmlns:a="http://schemas.openxmlformats.org/drawingml/2006/main" xmlns:r="http://schemas.openxmlformats.org/officeDocument/2006/relationships" xmlns:p="http://schemas.openxmlformats.org/presentationml/2006/main">
  <p:tag name="HIGHLIGHTER" val="false"/>
</p:tagLst>
</file>

<file path=ppt/tags/tag1225.xml><?xml version="1.0" encoding="utf-8"?>
<p:tagLst xmlns:a="http://schemas.openxmlformats.org/drawingml/2006/main" xmlns:r="http://schemas.openxmlformats.org/officeDocument/2006/relationships" xmlns:p="http://schemas.openxmlformats.org/presentationml/2006/main">
  <p:tag name="HIGHLIGHTER" val="false"/>
</p:tagLst>
</file>

<file path=ppt/tags/tag1226.xml><?xml version="1.0" encoding="utf-8"?>
<p:tagLst xmlns:a="http://schemas.openxmlformats.org/drawingml/2006/main" xmlns:r="http://schemas.openxmlformats.org/officeDocument/2006/relationships" xmlns:p="http://schemas.openxmlformats.org/presentationml/2006/main">
  <p:tag name="HIGHLIGHTER" val="false"/>
</p:tagLst>
</file>

<file path=ppt/tags/tag1227.xml><?xml version="1.0" encoding="utf-8"?>
<p:tagLst xmlns:a="http://schemas.openxmlformats.org/drawingml/2006/main" xmlns:r="http://schemas.openxmlformats.org/officeDocument/2006/relationships" xmlns:p="http://schemas.openxmlformats.org/presentationml/2006/main">
  <p:tag name="HIGHLIGHTER" val="false"/>
</p:tagLst>
</file>

<file path=ppt/tags/tag1228.xml><?xml version="1.0" encoding="utf-8"?>
<p:tagLst xmlns:a="http://schemas.openxmlformats.org/drawingml/2006/main" xmlns:r="http://schemas.openxmlformats.org/officeDocument/2006/relationships" xmlns:p="http://schemas.openxmlformats.org/presentationml/2006/main">
  <p:tag name="HIGHLIGHTER" val="false"/>
</p:tagLst>
</file>

<file path=ppt/tags/tag1229.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30.xml><?xml version="1.0" encoding="utf-8"?>
<p:tagLst xmlns:a="http://schemas.openxmlformats.org/drawingml/2006/main" xmlns:r="http://schemas.openxmlformats.org/officeDocument/2006/relationships" xmlns:p="http://schemas.openxmlformats.org/presentationml/2006/main">
  <p:tag name="HIGHLIGHTER" val="false"/>
</p:tagLst>
</file>

<file path=ppt/tags/tag1231.xml><?xml version="1.0" encoding="utf-8"?>
<p:tagLst xmlns:a="http://schemas.openxmlformats.org/drawingml/2006/main" xmlns:r="http://schemas.openxmlformats.org/officeDocument/2006/relationships" xmlns:p="http://schemas.openxmlformats.org/presentationml/2006/main">
  <p:tag name="HIGHLIGHTER" val="false"/>
</p:tagLst>
</file>

<file path=ppt/tags/tag1232.xml><?xml version="1.0" encoding="utf-8"?>
<p:tagLst xmlns:a="http://schemas.openxmlformats.org/drawingml/2006/main" xmlns:r="http://schemas.openxmlformats.org/officeDocument/2006/relationships" xmlns:p="http://schemas.openxmlformats.org/presentationml/2006/main">
  <p:tag name="HIGHLIGHTER" val="false"/>
</p:tagLst>
</file>

<file path=ppt/tags/tag1233.xml><?xml version="1.0" encoding="utf-8"?>
<p:tagLst xmlns:a="http://schemas.openxmlformats.org/drawingml/2006/main" xmlns:r="http://schemas.openxmlformats.org/officeDocument/2006/relationships" xmlns:p="http://schemas.openxmlformats.org/presentationml/2006/main">
  <p:tag name="HIGHLIGHTER" val="false"/>
</p:tagLst>
</file>

<file path=ppt/tags/tag1234.xml><?xml version="1.0" encoding="utf-8"?>
<p:tagLst xmlns:a="http://schemas.openxmlformats.org/drawingml/2006/main" xmlns:r="http://schemas.openxmlformats.org/officeDocument/2006/relationships" xmlns:p="http://schemas.openxmlformats.org/presentationml/2006/main">
  <p:tag name="HIGHLIGHTER" val="false"/>
</p:tagLst>
</file>

<file path=ppt/tags/tag1235.xml><?xml version="1.0" encoding="utf-8"?>
<p:tagLst xmlns:a="http://schemas.openxmlformats.org/drawingml/2006/main" xmlns:r="http://schemas.openxmlformats.org/officeDocument/2006/relationships" xmlns:p="http://schemas.openxmlformats.org/presentationml/2006/main">
  <p:tag name="HIGHLIGHTER" val="false"/>
</p:tagLst>
</file>

<file path=ppt/tags/tag1236.xml><?xml version="1.0" encoding="utf-8"?>
<p:tagLst xmlns:a="http://schemas.openxmlformats.org/drawingml/2006/main" xmlns:r="http://schemas.openxmlformats.org/officeDocument/2006/relationships" xmlns:p="http://schemas.openxmlformats.org/presentationml/2006/main">
  <p:tag name="HIGHLIGHTER" val="false"/>
</p:tagLst>
</file>

<file path=ppt/tags/tag1237.xml><?xml version="1.0" encoding="utf-8"?>
<p:tagLst xmlns:a="http://schemas.openxmlformats.org/drawingml/2006/main" xmlns:r="http://schemas.openxmlformats.org/officeDocument/2006/relationships" xmlns:p="http://schemas.openxmlformats.org/presentationml/2006/main">
  <p:tag name="HIGHLIGHTER" val="false"/>
</p:tagLst>
</file>

<file path=ppt/tags/tag1238.xml><?xml version="1.0" encoding="utf-8"?>
<p:tagLst xmlns:a="http://schemas.openxmlformats.org/drawingml/2006/main" xmlns:r="http://schemas.openxmlformats.org/officeDocument/2006/relationships" xmlns:p="http://schemas.openxmlformats.org/presentationml/2006/main">
  <p:tag name="HIGHLIGHTER" val="false"/>
</p:tagLst>
</file>

<file path=ppt/tags/tag1239.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40.xml><?xml version="1.0" encoding="utf-8"?>
<p:tagLst xmlns:a="http://schemas.openxmlformats.org/drawingml/2006/main" xmlns:r="http://schemas.openxmlformats.org/officeDocument/2006/relationships" xmlns:p="http://schemas.openxmlformats.org/presentationml/2006/main">
  <p:tag name="HIGHLIGHTER" val="false"/>
</p:tagLst>
</file>

<file path=ppt/tags/tag1241.xml><?xml version="1.0" encoding="utf-8"?>
<p:tagLst xmlns:a="http://schemas.openxmlformats.org/drawingml/2006/main" xmlns:r="http://schemas.openxmlformats.org/officeDocument/2006/relationships" xmlns:p="http://schemas.openxmlformats.org/presentationml/2006/main">
  <p:tag name="HIGHLIGHTER" val="false"/>
</p:tagLst>
</file>

<file path=ppt/tags/tag1242.xml><?xml version="1.0" encoding="utf-8"?>
<p:tagLst xmlns:a="http://schemas.openxmlformats.org/drawingml/2006/main" xmlns:r="http://schemas.openxmlformats.org/officeDocument/2006/relationships" xmlns:p="http://schemas.openxmlformats.org/presentationml/2006/main">
  <p:tag name="HIGHLIGHTER" val="false"/>
</p:tagLst>
</file>

<file path=ppt/tags/tag1243.xml><?xml version="1.0" encoding="utf-8"?>
<p:tagLst xmlns:a="http://schemas.openxmlformats.org/drawingml/2006/main" xmlns:r="http://schemas.openxmlformats.org/officeDocument/2006/relationships" xmlns:p="http://schemas.openxmlformats.org/presentationml/2006/main">
  <p:tag name="HIGHLIGHTER" val="false"/>
</p:tagLst>
</file>

<file path=ppt/tags/tag1244.xml><?xml version="1.0" encoding="utf-8"?>
<p:tagLst xmlns:a="http://schemas.openxmlformats.org/drawingml/2006/main" xmlns:r="http://schemas.openxmlformats.org/officeDocument/2006/relationships" xmlns:p="http://schemas.openxmlformats.org/presentationml/2006/main">
  <p:tag name="HIGHLIGHTER" val="false"/>
</p:tagLst>
</file>

<file path=ppt/tags/tag1245.xml><?xml version="1.0" encoding="utf-8"?>
<p:tagLst xmlns:a="http://schemas.openxmlformats.org/drawingml/2006/main" xmlns:r="http://schemas.openxmlformats.org/officeDocument/2006/relationships" xmlns:p="http://schemas.openxmlformats.org/presentationml/2006/main">
  <p:tag name="HIGHLIGHTER" val="false"/>
</p:tagLst>
</file>

<file path=ppt/tags/tag1246.xml><?xml version="1.0" encoding="utf-8"?>
<p:tagLst xmlns:a="http://schemas.openxmlformats.org/drawingml/2006/main" xmlns:r="http://schemas.openxmlformats.org/officeDocument/2006/relationships" xmlns:p="http://schemas.openxmlformats.org/presentationml/2006/main">
  <p:tag name="HIGHLIGHTER" val="false"/>
</p:tagLst>
</file>

<file path=ppt/tags/tag1247.xml><?xml version="1.0" encoding="utf-8"?>
<p:tagLst xmlns:a="http://schemas.openxmlformats.org/drawingml/2006/main" xmlns:r="http://schemas.openxmlformats.org/officeDocument/2006/relationships" xmlns:p="http://schemas.openxmlformats.org/presentationml/2006/main">
  <p:tag name="HIGHLIGHTER" val="false"/>
</p:tagLst>
</file>

<file path=ppt/tags/tag1248.xml><?xml version="1.0" encoding="utf-8"?>
<p:tagLst xmlns:a="http://schemas.openxmlformats.org/drawingml/2006/main" xmlns:r="http://schemas.openxmlformats.org/officeDocument/2006/relationships" xmlns:p="http://schemas.openxmlformats.org/presentationml/2006/main">
  <p:tag name="HIGHLIGHTER" val="false"/>
</p:tagLst>
</file>

<file path=ppt/tags/tag1249.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50.xml><?xml version="1.0" encoding="utf-8"?>
<p:tagLst xmlns:a="http://schemas.openxmlformats.org/drawingml/2006/main" xmlns:r="http://schemas.openxmlformats.org/officeDocument/2006/relationships" xmlns:p="http://schemas.openxmlformats.org/presentationml/2006/main">
  <p:tag name="HIGHLIGHTER" val="false"/>
</p:tagLst>
</file>

<file path=ppt/tags/tag1251.xml><?xml version="1.0" encoding="utf-8"?>
<p:tagLst xmlns:a="http://schemas.openxmlformats.org/drawingml/2006/main" xmlns:r="http://schemas.openxmlformats.org/officeDocument/2006/relationships" xmlns:p="http://schemas.openxmlformats.org/presentationml/2006/main">
  <p:tag name="HIGHLIGHTER" val="false"/>
</p:tagLst>
</file>

<file path=ppt/tags/tag1252.xml><?xml version="1.0" encoding="utf-8"?>
<p:tagLst xmlns:a="http://schemas.openxmlformats.org/drawingml/2006/main" xmlns:r="http://schemas.openxmlformats.org/officeDocument/2006/relationships" xmlns:p="http://schemas.openxmlformats.org/presentationml/2006/main">
  <p:tag name="HIGHLIGHTER" val="false"/>
</p:tagLst>
</file>

<file path=ppt/tags/tag1253.xml><?xml version="1.0" encoding="utf-8"?>
<p:tagLst xmlns:a="http://schemas.openxmlformats.org/drawingml/2006/main" xmlns:r="http://schemas.openxmlformats.org/officeDocument/2006/relationships" xmlns:p="http://schemas.openxmlformats.org/presentationml/2006/main">
  <p:tag name="HIGHLIGHTER" val="false"/>
</p:tagLst>
</file>

<file path=ppt/tags/tag1254.xml><?xml version="1.0" encoding="utf-8"?>
<p:tagLst xmlns:a="http://schemas.openxmlformats.org/drawingml/2006/main" xmlns:r="http://schemas.openxmlformats.org/officeDocument/2006/relationships" xmlns:p="http://schemas.openxmlformats.org/presentationml/2006/main">
  <p:tag name="HIGHLIGHTER" val="false"/>
</p:tagLst>
</file>

<file path=ppt/tags/tag1255.xml><?xml version="1.0" encoding="utf-8"?>
<p:tagLst xmlns:a="http://schemas.openxmlformats.org/drawingml/2006/main" xmlns:r="http://schemas.openxmlformats.org/officeDocument/2006/relationships" xmlns:p="http://schemas.openxmlformats.org/presentationml/2006/main">
  <p:tag name="HIGHLIGHTER" val="false"/>
</p:tagLst>
</file>

<file path=ppt/tags/tag1256.xml><?xml version="1.0" encoding="utf-8"?>
<p:tagLst xmlns:a="http://schemas.openxmlformats.org/drawingml/2006/main" xmlns:r="http://schemas.openxmlformats.org/officeDocument/2006/relationships" xmlns:p="http://schemas.openxmlformats.org/presentationml/2006/main">
  <p:tag name="HIGHLIGHTER" val="false"/>
</p:tagLst>
</file>

<file path=ppt/tags/tag1257.xml><?xml version="1.0" encoding="utf-8"?>
<p:tagLst xmlns:a="http://schemas.openxmlformats.org/drawingml/2006/main" xmlns:r="http://schemas.openxmlformats.org/officeDocument/2006/relationships" xmlns:p="http://schemas.openxmlformats.org/presentationml/2006/main">
  <p:tag name="HIGHLIGHTER" val="false"/>
</p:tagLst>
</file>

<file path=ppt/tags/tag1258.xml><?xml version="1.0" encoding="utf-8"?>
<p:tagLst xmlns:a="http://schemas.openxmlformats.org/drawingml/2006/main" xmlns:r="http://schemas.openxmlformats.org/officeDocument/2006/relationships" xmlns:p="http://schemas.openxmlformats.org/presentationml/2006/main">
  <p:tag name="HIGHLIGHTER" val="false"/>
</p:tagLst>
</file>

<file path=ppt/tags/tag1259.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60.xml><?xml version="1.0" encoding="utf-8"?>
<p:tagLst xmlns:a="http://schemas.openxmlformats.org/drawingml/2006/main" xmlns:r="http://schemas.openxmlformats.org/officeDocument/2006/relationships" xmlns:p="http://schemas.openxmlformats.org/presentationml/2006/main">
  <p:tag name="HIGHLIGHTER" val="false"/>
</p:tagLst>
</file>

<file path=ppt/tags/tag1261.xml><?xml version="1.0" encoding="utf-8"?>
<p:tagLst xmlns:a="http://schemas.openxmlformats.org/drawingml/2006/main" xmlns:r="http://schemas.openxmlformats.org/officeDocument/2006/relationships" xmlns:p="http://schemas.openxmlformats.org/presentationml/2006/main">
  <p:tag name="HIGHLIGHTER" val="false"/>
</p:tagLst>
</file>

<file path=ppt/tags/tag1262.xml><?xml version="1.0" encoding="utf-8"?>
<p:tagLst xmlns:a="http://schemas.openxmlformats.org/drawingml/2006/main" xmlns:r="http://schemas.openxmlformats.org/officeDocument/2006/relationships" xmlns:p="http://schemas.openxmlformats.org/presentationml/2006/main">
  <p:tag name="HIGHLIGHTER" val="false"/>
</p:tagLst>
</file>

<file path=ppt/tags/tag1263.xml><?xml version="1.0" encoding="utf-8"?>
<p:tagLst xmlns:a="http://schemas.openxmlformats.org/drawingml/2006/main" xmlns:r="http://schemas.openxmlformats.org/officeDocument/2006/relationships" xmlns:p="http://schemas.openxmlformats.org/presentationml/2006/main">
  <p:tag name="HIGHLIGHTER" val="false"/>
</p:tagLst>
</file>

<file path=ppt/tags/tag1264.xml><?xml version="1.0" encoding="utf-8"?>
<p:tagLst xmlns:a="http://schemas.openxmlformats.org/drawingml/2006/main" xmlns:r="http://schemas.openxmlformats.org/officeDocument/2006/relationships" xmlns:p="http://schemas.openxmlformats.org/presentationml/2006/main">
  <p:tag name="HIGHLIGHTER" val="false"/>
</p:tagLst>
</file>

<file path=ppt/tags/tag1265.xml><?xml version="1.0" encoding="utf-8"?>
<p:tagLst xmlns:a="http://schemas.openxmlformats.org/drawingml/2006/main" xmlns:r="http://schemas.openxmlformats.org/officeDocument/2006/relationships" xmlns:p="http://schemas.openxmlformats.org/presentationml/2006/main">
  <p:tag name="HIGHLIGHTER" val="false"/>
</p:tagLst>
</file>

<file path=ppt/tags/tag1266.xml><?xml version="1.0" encoding="utf-8"?>
<p:tagLst xmlns:a="http://schemas.openxmlformats.org/drawingml/2006/main" xmlns:r="http://schemas.openxmlformats.org/officeDocument/2006/relationships" xmlns:p="http://schemas.openxmlformats.org/presentationml/2006/main">
  <p:tag name="HIGHLIGHTER" val="false"/>
</p:tagLst>
</file>

<file path=ppt/tags/tag1267.xml><?xml version="1.0" encoding="utf-8"?>
<p:tagLst xmlns:a="http://schemas.openxmlformats.org/drawingml/2006/main" xmlns:r="http://schemas.openxmlformats.org/officeDocument/2006/relationships" xmlns:p="http://schemas.openxmlformats.org/presentationml/2006/main">
  <p:tag name="HIGHLIGHTER" val="false"/>
</p:tagLst>
</file>

<file path=ppt/tags/tag1268.xml><?xml version="1.0" encoding="utf-8"?>
<p:tagLst xmlns:a="http://schemas.openxmlformats.org/drawingml/2006/main" xmlns:r="http://schemas.openxmlformats.org/officeDocument/2006/relationships" xmlns:p="http://schemas.openxmlformats.org/presentationml/2006/main">
  <p:tag name="HIGHLIGHTER" val="false"/>
</p:tagLst>
</file>

<file path=ppt/tags/tag1269.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70.xml><?xml version="1.0" encoding="utf-8"?>
<p:tagLst xmlns:a="http://schemas.openxmlformats.org/drawingml/2006/main" xmlns:r="http://schemas.openxmlformats.org/officeDocument/2006/relationships" xmlns:p="http://schemas.openxmlformats.org/presentationml/2006/main">
  <p:tag name="HIGHLIGHTER" val="false"/>
</p:tagLst>
</file>

<file path=ppt/tags/tag1271.xml><?xml version="1.0" encoding="utf-8"?>
<p:tagLst xmlns:a="http://schemas.openxmlformats.org/drawingml/2006/main" xmlns:r="http://schemas.openxmlformats.org/officeDocument/2006/relationships" xmlns:p="http://schemas.openxmlformats.org/presentationml/2006/main">
  <p:tag name="HIGHLIGHTER" val="false"/>
</p:tagLst>
</file>

<file path=ppt/tags/tag1272.xml><?xml version="1.0" encoding="utf-8"?>
<p:tagLst xmlns:a="http://schemas.openxmlformats.org/drawingml/2006/main" xmlns:r="http://schemas.openxmlformats.org/officeDocument/2006/relationships" xmlns:p="http://schemas.openxmlformats.org/presentationml/2006/main">
  <p:tag name="HIGHLIGHTER" val="false"/>
</p:tagLst>
</file>

<file path=ppt/tags/tag1273.xml><?xml version="1.0" encoding="utf-8"?>
<p:tagLst xmlns:a="http://schemas.openxmlformats.org/drawingml/2006/main" xmlns:r="http://schemas.openxmlformats.org/officeDocument/2006/relationships" xmlns:p="http://schemas.openxmlformats.org/presentationml/2006/main">
  <p:tag name="HIGHLIGHTER" val="false"/>
</p:tagLst>
</file>

<file path=ppt/tags/tag1274.xml><?xml version="1.0" encoding="utf-8"?>
<p:tagLst xmlns:a="http://schemas.openxmlformats.org/drawingml/2006/main" xmlns:r="http://schemas.openxmlformats.org/officeDocument/2006/relationships" xmlns:p="http://schemas.openxmlformats.org/presentationml/2006/main">
  <p:tag name="HIGHLIGHTER" val="false"/>
</p:tagLst>
</file>

<file path=ppt/tags/tag1275.xml><?xml version="1.0" encoding="utf-8"?>
<p:tagLst xmlns:a="http://schemas.openxmlformats.org/drawingml/2006/main" xmlns:r="http://schemas.openxmlformats.org/officeDocument/2006/relationships" xmlns:p="http://schemas.openxmlformats.org/presentationml/2006/main">
  <p:tag name="HIGHLIGHTER" val="false"/>
</p:tagLst>
</file>

<file path=ppt/tags/tag1276.xml><?xml version="1.0" encoding="utf-8"?>
<p:tagLst xmlns:a="http://schemas.openxmlformats.org/drawingml/2006/main" xmlns:r="http://schemas.openxmlformats.org/officeDocument/2006/relationships" xmlns:p="http://schemas.openxmlformats.org/presentationml/2006/main">
  <p:tag name="HIGHLIGHTER" val="false"/>
</p:tagLst>
</file>

<file path=ppt/tags/tag1277.xml><?xml version="1.0" encoding="utf-8"?>
<p:tagLst xmlns:a="http://schemas.openxmlformats.org/drawingml/2006/main" xmlns:r="http://schemas.openxmlformats.org/officeDocument/2006/relationships" xmlns:p="http://schemas.openxmlformats.org/presentationml/2006/main">
  <p:tag name="HIGHLIGHTER" val="false"/>
</p:tagLst>
</file>

<file path=ppt/tags/tag1278.xml><?xml version="1.0" encoding="utf-8"?>
<p:tagLst xmlns:a="http://schemas.openxmlformats.org/drawingml/2006/main" xmlns:r="http://schemas.openxmlformats.org/officeDocument/2006/relationships" xmlns:p="http://schemas.openxmlformats.org/presentationml/2006/main">
  <p:tag name="HIGHLIGHTER" val="false"/>
</p:tagLst>
</file>

<file path=ppt/tags/tag1279.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80.xml><?xml version="1.0" encoding="utf-8"?>
<p:tagLst xmlns:a="http://schemas.openxmlformats.org/drawingml/2006/main" xmlns:r="http://schemas.openxmlformats.org/officeDocument/2006/relationships" xmlns:p="http://schemas.openxmlformats.org/presentationml/2006/main">
  <p:tag name="HIGHLIGHTER" val="false"/>
</p:tagLst>
</file>

<file path=ppt/tags/tag1281.xml><?xml version="1.0" encoding="utf-8"?>
<p:tagLst xmlns:a="http://schemas.openxmlformats.org/drawingml/2006/main" xmlns:r="http://schemas.openxmlformats.org/officeDocument/2006/relationships" xmlns:p="http://schemas.openxmlformats.org/presentationml/2006/main">
  <p:tag name="HIGHLIGHTER" val="false"/>
</p:tagLst>
</file>

<file path=ppt/tags/tag1282.xml><?xml version="1.0" encoding="utf-8"?>
<p:tagLst xmlns:a="http://schemas.openxmlformats.org/drawingml/2006/main" xmlns:r="http://schemas.openxmlformats.org/officeDocument/2006/relationships" xmlns:p="http://schemas.openxmlformats.org/presentationml/2006/main">
  <p:tag name="HIGHLIGHTER" val="false"/>
</p:tagLst>
</file>

<file path=ppt/tags/tag1283.xml><?xml version="1.0" encoding="utf-8"?>
<p:tagLst xmlns:a="http://schemas.openxmlformats.org/drawingml/2006/main" xmlns:r="http://schemas.openxmlformats.org/officeDocument/2006/relationships" xmlns:p="http://schemas.openxmlformats.org/presentationml/2006/main">
  <p:tag name="HIGHLIGHTER" val="false"/>
</p:tagLst>
</file>

<file path=ppt/tags/tag1284.xml><?xml version="1.0" encoding="utf-8"?>
<p:tagLst xmlns:a="http://schemas.openxmlformats.org/drawingml/2006/main" xmlns:r="http://schemas.openxmlformats.org/officeDocument/2006/relationships" xmlns:p="http://schemas.openxmlformats.org/presentationml/2006/main">
  <p:tag name="HIGHLIGHTER" val="false"/>
</p:tagLst>
</file>

<file path=ppt/tags/tag1285.xml><?xml version="1.0" encoding="utf-8"?>
<p:tagLst xmlns:a="http://schemas.openxmlformats.org/drawingml/2006/main" xmlns:r="http://schemas.openxmlformats.org/officeDocument/2006/relationships" xmlns:p="http://schemas.openxmlformats.org/presentationml/2006/main">
  <p:tag name="HIGHLIGHTER" val="false"/>
</p:tagLst>
</file>

<file path=ppt/tags/tag1286.xml><?xml version="1.0" encoding="utf-8"?>
<p:tagLst xmlns:a="http://schemas.openxmlformats.org/drawingml/2006/main" xmlns:r="http://schemas.openxmlformats.org/officeDocument/2006/relationships" xmlns:p="http://schemas.openxmlformats.org/presentationml/2006/main">
  <p:tag name="HIGHLIGHTER" val="false"/>
</p:tagLst>
</file>

<file path=ppt/tags/tag1287.xml><?xml version="1.0" encoding="utf-8"?>
<p:tagLst xmlns:a="http://schemas.openxmlformats.org/drawingml/2006/main" xmlns:r="http://schemas.openxmlformats.org/officeDocument/2006/relationships" xmlns:p="http://schemas.openxmlformats.org/presentationml/2006/main">
  <p:tag name="HIGHLIGHTER" val="false"/>
</p:tagLst>
</file>

<file path=ppt/tags/tag1288.xml><?xml version="1.0" encoding="utf-8"?>
<p:tagLst xmlns:a="http://schemas.openxmlformats.org/drawingml/2006/main" xmlns:r="http://schemas.openxmlformats.org/officeDocument/2006/relationships" xmlns:p="http://schemas.openxmlformats.org/presentationml/2006/main">
  <p:tag name="HIGHLIGHTER" val="false"/>
</p:tagLst>
</file>

<file path=ppt/tags/tag1289.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290.xml><?xml version="1.0" encoding="utf-8"?>
<p:tagLst xmlns:a="http://schemas.openxmlformats.org/drawingml/2006/main" xmlns:r="http://schemas.openxmlformats.org/officeDocument/2006/relationships" xmlns:p="http://schemas.openxmlformats.org/presentationml/2006/main">
  <p:tag name="HIGHLIGHTER" val="false"/>
</p:tagLst>
</file>

<file path=ppt/tags/tag1291.xml><?xml version="1.0" encoding="utf-8"?>
<p:tagLst xmlns:a="http://schemas.openxmlformats.org/drawingml/2006/main" xmlns:r="http://schemas.openxmlformats.org/officeDocument/2006/relationships" xmlns:p="http://schemas.openxmlformats.org/presentationml/2006/main">
  <p:tag name="HIGHLIGHTER" val="false"/>
</p:tagLst>
</file>

<file path=ppt/tags/tag1292.xml><?xml version="1.0" encoding="utf-8"?>
<p:tagLst xmlns:a="http://schemas.openxmlformats.org/drawingml/2006/main" xmlns:r="http://schemas.openxmlformats.org/officeDocument/2006/relationships" xmlns:p="http://schemas.openxmlformats.org/presentationml/2006/main">
  <p:tag name="HIGHLIGHTER" val="false"/>
</p:tagLst>
</file>

<file path=ppt/tags/tag1293.xml><?xml version="1.0" encoding="utf-8"?>
<p:tagLst xmlns:a="http://schemas.openxmlformats.org/drawingml/2006/main" xmlns:r="http://schemas.openxmlformats.org/officeDocument/2006/relationships" xmlns:p="http://schemas.openxmlformats.org/presentationml/2006/main">
  <p:tag name="HIGHLIGHTER" val="false"/>
</p:tagLst>
</file>

<file path=ppt/tags/tag1294.xml><?xml version="1.0" encoding="utf-8"?>
<p:tagLst xmlns:a="http://schemas.openxmlformats.org/drawingml/2006/main" xmlns:r="http://schemas.openxmlformats.org/officeDocument/2006/relationships" xmlns:p="http://schemas.openxmlformats.org/presentationml/2006/main">
  <p:tag name="HIGHLIGHTER" val="false"/>
</p:tagLst>
</file>

<file path=ppt/tags/tag1295.xml><?xml version="1.0" encoding="utf-8"?>
<p:tagLst xmlns:a="http://schemas.openxmlformats.org/drawingml/2006/main" xmlns:r="http://schemas.openxmlformats.org/officeDocument/2006/relationships" xmlns:p="http://schemas.openxmlformats.org/presentationml/2006/main">
  <p:tag name="HIGHLIGHTER" val="false"/>
</p:tagLst>
</file>

<file path=ppt/tags/tag1296.xml><?xml version="1.0" encoding="utf-8"?>
<p:tagLst xmlns:a="http://schemas.openxmlformats.org/drawingml/2006/main" xmlns:r="http://schemas.openxmlformats.org/officeDocument/2006/relationships" xmlns:p="http://schemas.openxmlformats.org/presentationml/2006/main">
  <p:tag name="HIGHLIGHTER" val="false"/>
</p:tagLst>
</file>

<file path=ppt/tags/tag1297.xml><?xml version="1.0" encoding="utf-8"?>
<p:tagLst xmlns:a="http://schemas.openxmlformats.org/drawingml/2006/main" xmlns:r="http://schemas.openxmlformats.org/officeDocument/2006/relationships" xmlns:p="http://schemas.openxmlformats.org/presentationml/2006/main">
  <p:tag name="HIGHLIGHTER" val="false"/>
</p:tagLst>
</file>

<file path=ppt/tags/tag1298.xml><?xml version="1.0" encoding="utf-8"?>
<p:tagLst xmlns:a="http://schemas.openxmlformats.org/drawingml/2006/main" xmlns:r="http://schemas.openxmlformats.org/officeDocument/2006/relationships" xmlns:p="http://schemas.openxmlformats.org/presentationml/2006/main">
  <p:tag name="HIGHLIGHTER" val="false"/>
</p:tagLst>
</file>

<file path=ppt/tags/tag129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00.xml><?xml version="1.0" encoding="utf-8"?>
<p:tagLst xmlns:a="http://schemas.openxmlformats.org/drawingml/2006/main" xmlns:r="http://schemas.openxmlformats.org/officeDocument/2006/relationships" xmlns:p="http://schemas.openxmlformats.org/presentationml/2006/main">
  <p:tag name="HIGHLIGHTER" val="false"/>
</p:tagLst>
</file>

<file path=ppt/tags/tag1301.xml><?xml version="1.0" encoding="utf-8"?>
<p:tagLst xmlns:a="http://schemas.openxmlformats.org/drawingml/2006/main" xmlns:r="http://schemas.openxmlformats.org/officeDocument/2006/relationships" xmlns:p="http://schemas.openxmlformats.org/presentationml/2006/main">
  <p:tag name="HIGHLIGHTER" val="false"/>
</p:tagLst>
</file>

<file path=ppt/tags/tag1302.xml><?xml version="1.0" encoding="utf-8"?>
<p:tagLst xmlns:a="http://schemas.openxmlformats.org/drawingml/2006/main" xmlns:r="http://schemas.openxmlformats.org/officeDocument/2006/relationships" xmlns:p="http://schemas.openxmlformats.org/presentationml/2006/main">
  <p:tag name="HIGHLIGHTER" val="false"/>
</p:tagLst>
</file>

<file path=ppt/tags/tag1303.xml><?xml version="1.0" encoding="utf-8"?>
<p:tagLst xmlns:a="http://schemas.openxmlformats.org/drawingml/2006/main" xmlns:r="http://schemas.openxmlformats.org/officeDocument/2006/relationships" xmlns:p="http://schemas.openxmlformats.org/presentationml/2006/main">
  <p:tag name="HIGHLIGHTER" val="false"/>
</p:tagLst>
</file>

<file path=ppt/tags/tag1304.xml><?xml version="1.0" encoding="utf-8"?>
<p:tagLst xmlns:a="http://schemas.openxmlformats.org/drawingml/2006/main" xmlns:r="http://schemas.openxmlformats.org/officeDocument/2006/relationships" xmlns:p="http://schemas.openxmlformats.org/presentationml/2006/main">
  <p:tag name="HIGHLIGHTER" val="false"/>
</p:tagLst>
</file>

<file path=ppt/tags/tag1305.xml><?xml version="1.0" encoding="utf-8"?>
<p:tagLst xmlns:a="http://schemas.openxmlformats.org/drawingml/2006/main" xmlns:r="http://schemas.openxmlformats.org/officeDocument/2006/relationships" xmlns:p="http://schemas.openxmlformats.org/presentationml/2006/main">
  <p:tag name="HIGHLIGHTER" val="false"/>
</p:tagLst>
</file>

<file path=ppt/tags/tag1306.xml><?xml version="1.0" encoding="utf-8"?>
<p:tagLst xmlns:a="http://schemas.openxmlformats.org/drawingml/2006/main" xmlns:r="http://schemas.openxmlformats.org/officeDocument/2006/relationships" xmlns:p="http://schemas.openxmlformats.org/presentationml/2006/main">
  <p:tag name="HIGHLIGHTER" val="false"/>
</p:tagLst>
</file>

<file path=ppt/tags/tag1307.xml><?xml version="1.0" encoding="utf-8"?>
<p:tagLst xmlns:a="http://schemas.openxmlformats.org/drawingml/2006/main" xmlns:r="http://schemas.openxmlformats.org/officeDocument/2006/relationships" xmlns:p="http://schemas.openxmlformats.org/presentationml/2006/main">
  <p:tag name="HIGHLIGHTER" val="false"/>
</p:tagLst>
</file>

<file path=ppt/tags/tag1308.xml><?xml version="1.0" encoding="utf-8"?>
<p:tagLst xmlns:a="http://schemas.openxmlformats.org/drawingml/2006/main" xmlns:r="http://schemas.openxmlformats.org/officeDocument/2006/relationships" xmlns:p="http://schemas.openxmlformats.org/presentationml/2006/main">
  <p:tag name="HIGHLIGHTER" val="false"/>
</p:tagLst>
</file>

<file path=ppt/tags/tag1309.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10.xml><?xml version="1.0" encoding="utf-8"?>
<p:tagLst xmlns:a="http://schemas.openxmlformats.org/drawingml/2006/main" xmlns:r="http://schemas.openxmlformats.org/officeDocument/2006/relationships" xmlns:p="http://schemas.openxmlformats.org/presentationml/2006/main">
  <p:tag name="HIGHLIGHTER" val="false"/>
</p:tagLst>
</file>

<file path=ppt/tags/tag1311.xml><?xml version="1.0" encoding="utf-8"?>
<p:tagLst xmlns:a="http://schemas.openxmlformats.org/drawingml/2006/main" xmlns:r="http://schemas.openxmlformats.org/officeDocument/2006/relationships" xmlns:p="http://schemas.openxmlformats.org/presentationml/2006/main">
  <p:tag name="HIGHLIGHTER" val="false"/>
</p:tagLst>
</file>

<file path=ppt/tags/tag1312.xml><?xml version="1.0" encoding="utf-8"?>
<p:tagLst xmlns:a="http://schemas.openxmlformats.org/drawingml/2006/main" xmlns:r="http://schemas.openxmlformats.org/officeDocument/2006/relationships" xmlns:p="http://schemas.openxmlformats.org/presentationml/2006/main">
  <p:tag name="HIGHLIGHTER" val="false"/>
</p:tagLst>
</file>

<file path=ppt/tags/tag1313.xml><?xml version="1.0" encoding="utf-8"?>
<p:tagLst xmlns:a="http://schemas.openxmlformats.org/drawingml/2006/main" xmlns:r="http://schemas.openxmlformats.org/officeDocument/2006/relationships" xmlns:p="http://schemas.openxmlformats.org/presentationml/2006/main">
  <p:tag name="HIGHLIGHTER" val="false"/>
</p:tagLst>
</file>

<file path=ppt/tags/tag1314.xml><?xml version="1.0" encoding="utf-8"?>
<p:tagLst xmlns:a="http://schemas.openxmlformats.org/drawingml/2006/main" xmlns:r="http://schemas.openxmlformats.org/officeDocument/2006/relationships" xmlns:p="http://schemas.openxmlformats.org/presentationml/2006/main">
  <p:tag name="HIGHLIGHTER" val="false"/>
</p:tagLst>
</file>

<file path=ppt/tags/tag1315.xml><?xml version="1.0" encoding="utf-8"?>
<p:tagLst xmlns:a="http://schemas.openxmlformats.org/drawingml/2006/main" xmlns:r="http://schemas.openxmlformats.org/officeDocument/2006/relationships" xmlns:p="http://schemas.openxmlformats.org/presentationml/2006/main">
  <p:tag name="HIGHLIGHTER" val="false"/>
</p:tagLst>
</file>

<file path=ppt/tags/tag1316.xml><?xml version="1.0" encoding="utf-8"?>
<p:tagLst xmlns:a="http://schemas.openxmlformats.org/drawingml/2006/main" xmlns:r="http://schemas.openxmlformats.org/officeDocument/2006/relationships" xmlns:p="http://schemas.openxmlformats.org/presentationml/2006/main">
  <p:tag name="HIGHLIGHTER" val="false"/>
</p:tagLst>
</file>

<file path=ppt/tags/tag1317.xml><?xml version="1.0" encoding="utf-8"?>
<p:tagLst xmlns:a="http://schemas.openxmlformats.org/drawingml/2006/main" xmlns:r="http://schemas.openxmlformats.org/officeDocument/2006/relationships" xmlns:p="http://schemas.openxmlformats.org/presentationml/2006/main">
  <p:tag name="HIGHLIGHTER" val="false"/>
</p:tagLst>
</file>

<file path=ppt/tags/tag1318.xml><?xml version="1.0" encoding="utf-8"?>
<p:tagLst xmlns:a="http://schemas.openxmlformats.org/drawingml/2006/main" xmlns:r="http://schemas.openxmlformats.org/officeDocument/2006/relationships" xmlns:p="http://schemas.openxmlformats.org/presentationml/2006/main">
  <p:tag name="HIGHLIGHTER" val="false"/>
</p:tagLst>
</file>

<file path=ppt/tags/tag1319.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20.xml><?xml version="1.0" encoding="utf-8"?>
<p:tagLst xmlns:a="http://schemas.openxmlformats.org/drawingml/2006/main" xmlns:r="http://schemas.openxmlformats.org/officeDocument/2006/relationships" xmlns:p="http://schemas.openxmlformats.org/presentationml/2006/main">
  <p:tag name="HIGHLIGHTER" val="false"/>
</p:tagLst>
</file>

<file path=ppt/tags/tag1321.xml><?xml version="1.0" encoding="utf-8"?>
<p:tagLst xmlns:a="http://schemas.openxmlformats.org/drawingml/2006/main" xmlns:r="http://schemas.openxmlformats.org/officeDocument/2006/relationships" xmlns:p="http://schemas.openxmlformats.org/presentationml/2006/main">
  <p:tag name="HIGHLIGHTER" val="false"/>
</p:tagLst>
</file>

<file path=ppt/tags/tag1322.xml><?xml version="1.0" encoding="utf-8"?>
<p:tagLst xmlns:a="http://schemas.openxmlformats.org/drawingml/2006/main" xmlns:r="http://schemas.openxmlformats.org/officeDocument/2006/relationships" xmlns:p="http://schemas.openxmlformats.org/presentationml/2006/main">
  <p:tag name="HIGHLIGHTER" val="false"/>
</p:tagLst>
</file>

<file path=ppt/tags/tag1323.xml><?xml version="1.0" encoding="utf-8"?>
<p:tagLst xmlns:a="http://schemas.openxmlformats.org/drawingml/2006/main" xmlns:r="http://schemas.openxmlformats.org/officeDocument/2006/relationships" xmlns:p="http://schemas.openxmlformats.org/presentationml/2006/main">
  <p:tag name="HIGHLIGHTER" val="false"/>
</p:tagLst>
</file>

<file path=ppt/tags/tag1324.xml><?xml version="1.0" encoding="utf-8"?>
<p:tagLst xmlns:a="http://schemas.openxmlformats.org/drawingml/2006/main" xmlns:r="http://schemas.openxmlformats.org/officeDocument/2006/relationships" xmlns:p="http://schemas.openxmlformats.org/presentationml/2006/main">
  <p:tag name="HIGHLIGHTER" val="false"/>
</p:tagLst>
</file>

<file path=ppt/tags/tag1325.xml><?xml version="1.0" encoding="utf-8"?>
<p:tagLst xmlns:a="http://schemas.openxmlformats.org/drawingml/2006/main" xmlns:r="http://schemas.openxmlformats.org/officeDocument/2006/relationships" xmlns:p="http://schemas.openxmlformats.org/presentationml/2006/main">
  <p:tag name="HIGHLIGHTER" val="false"/>
</p:tagLst>
</file>

<file path=ppt/tags/tag1326.xml><?xml version="1.0" encoding="utf-8"?>
<p:tagLst xmlns:a="http://schemas.openxmlformats.org/drawingml/2006/main" xmlns:r="http://schemas.openxmlformats.org/officeDocument/2006/relationships" xmlns:p="http://schemas.openxmlformats.org/presentationml/2006/main">
  <p:tag name="HIGHLIGHTER" val="false"/>
</p:tagLst>
</file>

<file path=ppt/tags/tag1327.xml><?xml version="1.0" encoding="utf-8"?>
<p:tagLst xmlns:a="http://schemas.openxmlformats.org/drawingml/2006/main" xmlns:r="http://schemas.openxmlformats.org/officeDocument/2006/relationships" xmlns:p="http://schemas.openxmlformats.org/presentationml/2006/main">
  <p:tag name="HIGHLIGHTER" val="false"/>
</p:tagLst>
</file>

<file path=ppt/tags/tag1328.xml><?xml version="1.0" encoding="utf-8"?>
<p:tagLst xmlns:a="http://schemas.openxmlformats.org/drawingml/2006/main" xmlns:r="http://schemas.openxmlformats.org/officeDocument/2006/relationships" xmlns:p="http://schemas.openxmlformats.org/presentationml/2006/main">
  <p:tag name="HIGHLIGHTER" val="false"/>
</p:tagLst>
</file>

<file path=ppt/tags/tag1329.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0.xml><?xml version="1.0" encoding="utf-8"?>
<p:tagLst xmlns:a="http://schemas.openxmlformats.org/drawingml/2006/main" xmlns:r="http://schemas.openxmlformats.org/officeDocument/2006/relationships" xmlns:p="http://schemas.openxmlformats.org/presentationml/2006/main">
  <p:tag name="HIGHLIGHTER" val="false"/>
</p:tagLst>
</file>

<file path=ppt/tags/tag1331.xml><?xml version="1.0" encoding="utf-8"?>
<p:tagLst xmlns:a="http://schemas.openxmlformats.org/drawingml/2006/main" xmlns:r="http://schemas.openxmlformats.org/officeDocument/2006/relationships" xmlns:p="http://schemas.openxmlformats.org/presentationml/2006/main">
  <p:tag name="HIGHLIGHTER" val="false"/>
</p:tagLst>
</file>

<file path=ppt/tags/tag13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4.xml><?xml version="1.0" encoding="utf-8"?>
<p:tagLst xmlns:a="http://schemas.openxmlformats.org/drawingml/2006/main" xmlns:r="http://schemas.openxmlformats.org/officeDocument/2006/relationships" xmlns:p="http://schemas.openxmlformats.org/presentationml/2006/main">
  <p:tag name="HIGHLIGHTER" val="false"/>
</p:tagLst>
</file>

<file path=ppt/tags/tag1335.xml><?xml version="1.0" encoding="utf-8"?>
<p:tagLst xmlns:a="http://schemas.openxmlformats.org/drawingml/2006/main" xmlns:r="http://schemas.openxmlformats.org/officeDocument/2006/relationships" xmlns:p="http://schemas.openxmlformats.org/presentationml/2006/main">
  <p:tag name="HIGHLIGHTER" val="false"/>
</p:tagLst>
</file>

<file path=ppt/tags/tag1336.xml><?xml version="1.0" encoding="utf-8"?>
<p:tagLst xmlns:a="http://schemas.openxmlformats.org/drawingml/2006/main" xmlns:r="http://schemas.openxmlformats.org/officeDocument/2006/relationships" xmlns:p="http://schemas.openxmlformats.org/presentationml/2006/main">
  <p:tag name="HIGHLIGHTER" val="false"/>
</p:tagLst>
</file>

<file path=ppt/tags/tag1337.xml><?xml version="1.0" encoding="utf-8"?>
<p:tagLst xmlns:a="http://schemas.openxmlformats.org/drawingml/2006/main" xmlns:r="http://schemas.openxmlformats.org/officeDocument/2006/relationships" xmlns:p="http://schemas.openxmlformats.org/presentationml/2006/main">
  <p:tag name="HIGHLIGHTER" val="false"/>
</p:tagLst>
</file>

<file path=ppt/tags/tag1338.xml><?xml version="1.0" encoding="utf-8"?>
<p:tagLst xmlns:a="http://schemas.openxmlformats.org/drawingml/2006/main" xmlns:r="http://schemas.openxmlformats.org/officeDocument/2006/relationships" xmlns:p="http://schemas.openxmlformats.org/presentationml/2006/main">
  <p:tag name="HIGHLIGHTER" val="false"/>
</p:tagLst>
</file>

<file path=ppt/tags/tag1339.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40.xml><?xml version="1.0" encoding="utf-8"?>
<p:tagLst xmlns:a="http://schemas.openxmlformats.org/drawingml/2006/main" xmlns:r="http://schemas.openxmlformats.org/officeDocument/2006/relationships" xmlns:p="http://schemas.openxmlformats.org/presentationml/2006/main">
  <p:tag name="HIGHLIGHTER" val="false"/>
</p:tagLst>
</file>

<file path=ppt/tags/tag1341.xml><?xml version="1.0" encoding="utf-8"?>
<p:tagLst xmlns:a="http://schemas.openxmlformats.org/drawingml/2006/main" xmlns:r="http://schemas.openxmlformats.org/officeDocument/2006/relationships" xmlns:p="http://schemas.openxmlformats.org/presentationml/2006/main">
  <p:tag name="HIGHLIGHTER" val="false"/>
</p:tagLst>
</file>

<file path=ppt/tags/tag1342.xml><?xml version="1.0" encoding="utf-8"?>
<p:tagLst xmlns:a="http://schemas.openxmlformats.org/drawingml/2006/main" xmlns:r="http://schemas.openxmlformats.org/officeDocument/2006/relationships" xmlns:p="http://schemas.openxmlformats.org/presentationml/2006/main">
  <p:tag name="HIGHLIGHTER" val="false"/>
</p:tagLst>
</file>

<file path=ppt/tags/tag1343.xml><?xml version="1.0" encoding="utf-8"?>
<p:tagLst xmlns:a="http://schemas.openxmlformats.org/drawingml/2006/main" xmlns:r="http://schemas.openxmlformats.org/officeDocument/2006/relationships" xmlns:p="http://schemas.openxmlformats.org/presentationml/2006/main">
  <p:tag name="HIGHLIGHTER" val="false"/>
</p:tagLst>
</file>

<file path=ppt/tags/tag1344.xml><?xml version="1.0" encoding="utf-8"?>
<p:tagLst xmlns:a="http://schemas.openxmlformats.org/drawingml/2006/main" xmlns:r="http://schemas.openxmlformats.org/officeDocument/2006/relationships" xmlns:p="http://schemas.openxmlformats.org/presentationml/2006/main">
  <p:tag name="HIGHLIGHTER" val="false"/>
</p:tagLst>
</file>

<file path=ppt/tags/tag1345.xml><?xml version="1.0" encoding="utf-8"?>
<p:tagLst xmlns:a="http://schemas.openxmlformats.org/drawingml/2006/main" xmlns:r="http://schemas.openxmlformats.org/officeDocument/2006/relationships" xmlns:p="http://schemas.openxmlformats.org/presentationml/2006/main">
  <p:tag name="HIGHLIGHTER" val="false"/>
</p:tagLst>
</file>

<file path=ppt/tags/tag1346.xml><?xml version="1.0" encoding="utf-8"?>
<p:tagLst xmlns:a="http://schemas.openxmlformats.org/drawingml/2006/main" xmlns:r="http://schemas.openxmlformats.org/officeDocument/2006/relationships" xmlns:p="http://schemas.openxmlformats.org/presentationml/2006/main">
  <p:tag name="HIGHLIGHTER" val="false"/>
</p:tagLst>
</file>

<file path=ppt/tags/tag1347.xml><?xml version="1.0" encoding="utf-8"?>
<p:tagLst xmlns:a="http://schemas.openxmlformats.org/drawingml/2006/main" xmlns:r="http://schemas.openxmlformats.org/officeDocument/2006/relationships" xmlns:p="http://schemas.openxmlformats.org/presentationml/2006/main">
  <p:tag name="HIGHLIGHTER" val="false"/>
</p:tagLst>
</file>

<file path=ppt/tags/tag1348.xml><?xml version="1.0" encoding="utf-8"?>
<p:tagLst xmlns:a="http://schemas.openxmlformats.org/drawingml/2006/main" xmlns:r="http://schemas.openxmlformats.org/officeDocument/2006/relationships" xmlns:p="http://schemas.openxmlformats.org/presentationml/2006/main">
  <p:tag name="HIGHLIGHTER" val="false"/>
</p:tagLst>
</file>

<file path=ppt/tags/tag1349.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50.xml><?xml version="1.0" encoding="utf-8"?>
<p:tagLst xmlns:a="http://schemas.openxmlformats.org/drawingml/2006/main" xmlns:r="http://schemas.openxmlformats.org/officeDocument/2006/relationships" xmlns:p="http://schemas.openxmlformats.org/presentationml/2006/main">
  <p:tag name="HIGHLIGHTER" val="false"/>
</p:tagLst>
</file>

<file path=ppt/tags/tag1351.xml><?xml version="1.0" encoding="utf-8"?>
<p:tagLst xmlns:a="http://schemas.openxmlformats.org/drawingml/2006/main" xmlns:r="http://schemas.openxmlformats.org/officeDocument/2006/relationships" xmlns:p="http://schemas.openxmlformats.org/presentationml/2006/main">
  <p:tag name="HIGHLIGHTER" val="false"/>
</p:tagLst>
</file>

<file path=ppt/tags/tag1352.xml><?xml version="1.0" encoding="utf-8"?>
<p:tagLst xmlns:a="http://schemas.openxmlformats.org/drawingml/2006/main" xmlns:r="http://schemas.openxmlformats.org/officeDocument/2006/relationships" xmlns:p="http://schemas.openxmlformats.org/presentationml/2006/main">
  <p:tag name="HIGHLIGHTER" val="false"/>
</p:tagLst>
</file>

<file path=ppt/tags/tag1353.xml><?xml version="1.0" encoding="utf-8"?>
<p:tagLst xmlns:a="http://schemas.openxmlformats.org/drawingml/2006/main" xmlns:r="http://schemas.openxmlformats.org/officeDocument/2006/relationships" xmlns:p="http://schemas.openxmlformats.org/presentationml/2006/main">
  <p:tag name="HIGHLIGHTER" val="false"/>
</p:tagLst>
</file>

<file path=ppt/tags/tag1354.xml><?xml version="1.0" encoding="utf-8"?>
<p:tagLst xmlns:a="http://schemas.openxmlformats.org/drawingml/2006/main" xmlns:r="http://schemas.openxmlformats.org/officeDocument/2006/relationships" xmlns:p="http://schemas.openxmlformats.org/presentationml/2006/main">
  <p:tag name="HIGHLIGHTER" val="false"/>
</p:tagLst>
</file>

<file path=ppt/tags/tag1355.xml><?xml version="1.0" encoding="utf-8"?>
<p:tagLst xmlns:a="http://schemas.openxmlformats.org/drawingml/2006/main" xmlns:r="http://schemas.openxmlformats.org/officeDocument/2006/relationships" xmlns:p="http://schemas.openxmlformats.org/presentationml/2006/main">
  <p:tag name="HIGHLIGHTER" val="false"/>
</p:tagLst>
</file>

<file path=ppt/tags/tag1356.xml><?xml version="1.0" encoding="utf-8"?>
<p:tagLst xmlns:a="http://schemas.openxmlformats.org/drawingml/2006/main" xmlns:r="http://schemas.openxmlformats.org/officeDocument/2006/relationships" xmlns:p="http://schemas.openxmlformats.org/presentationml/2006/main">
  <p:tag name="HIGHLIGHTER" val="false"/>
</p:tagLst>
</file>

<file path=ppt/tags/tag1357.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3927</TotalTime>
  <Words>275</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Cambria Math</vt:lpstr>
      <vt:lpstr>Calibri</vt:lpstr>
      <vt:lpstr>Roboto Condensed</vt:lpstr>
      <vt:lpstr>Symbol</vt:lpstr>
      <vt:lpstr>Times New Roman</vt:lpstr>
      <vt:lpstr>STIX</vt:lpstr>
      <vt:lpstr>Office Theme</vt:lpstr>
      <vt:lpstr>Section 12.3</vt:lpstr>
      <vt:lpstr>Inference about Two Population Proportions</vt:lpstr>
      <vt:lpstr>Assumptions for Comparing Two Population Proportions </vt:lpstr>
      <vt:lpstr>100(1 −α)% Confidence Interval for p1 - p2</vt:lpstr>
      <vt:lpstr>Hypothesis Testing about p1-p2</vt:lpstr>
      <vt:lpstr>Testing a Hypothesis about Two Population Proportions </vt:lpstr>
      <vt:lpstr>Example 12.3.1</vt:lpstr>
      <vt:lpstr>Example 12.3.1</vt:lpstr>
      <vt:lpstr>Example 12.3.1 (cont.)</vt:lpstr>
      <vt:lpstr>Example 12.3.1 (cont.)</vt:lpstr>
      <vt:lpstr>Example 12.3.1 (cont.)</vt:lpstr>
      <vt:lpstr>Example 12.3.1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492</cp:revision>
  <dcterms:created xsi:type="dcterms:W3CDTF">2013-04-26T14:43:13Z</dcterms:created>
  <dcterms:modified xsi:type="dcterms:W3CDTF">2024-04-01T14:16:13Z</dcterms:modified>
</cp:coreProperties>
</file>